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media/image23.jpg" ContentType="image/jpg"/>
  <Override PartName="/ppt/media/image24.jpg" ContentType="image/jp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0" r:id="rId2"/>
    <p:sldMasterId id="2147483702" r:id="rId3"/>
    <p:sldMasterId id="2147483711" r:id="rId4"/>
    <p:sldMasterId id="2147483723" r:id="rId5"/>
    <p:sldMasterId id="2147483732" r:id="rId6"/>
  </p:sldMasterIdLst>
  <p:notesMasterIdLst>
    <p:notesMasterId r:id="rId38"/>
  </p:notesMasterIdLst>
  <p:sldIdLst>
    <p:sldId id="462" r:id="rId7"/>
    <p:sldId id="305" r:id="rId8"/>
    <p:sldId id="459" r:id="rId9"/>
    <p:sldId id="452" r:id="rId10"/>
    <p:sldId id="469" r:id="rId11"/>
    <p:sldId id="472" r:id="rId12"/>
    <p:sldId id="460" r:id="rId13"/>
    <p:sldId id="441" r:id="rId14"/>
    <p:sldId id="444" r:id="rId15"/>
    <p:sldId id="435" r:id="rId16"/>
    <p:sldId id="465" r:id="rId17"/>
    <p:sldId id="461" r:id="rId18"/>
    <p:sldId id="451" r:id="rId19"/>
    <p:sldId id="453" r:id="rId20"/>
    <p:sldId id="458" r:id="rId21"/>
    <p:sldId id="454" r:id="rId22"/>
    <p:sldId id="474" r:id="rId23"/>
    <p:sldId id="456" r:id="rId24"/>
    <p:sldId id="421" r:id="rId25"/>
    <p:sldId id="468" r:id="rId26"/>
    <p:sldId id="467" r:id="rId27"/>
    <p:sldId id="463" r:id="rId28"/>
    <p:sldId id="470" r:id="rId29"/>
    <p:sldId id="466" r:id="rId30"/>
    <p:sldId id="473" r:id="rId31"/>
    <p:sldId id="442" r:id="rId32"/>
    <p:sldId id="482" r:id="rId33"/>
    <p:sldId id="481" r:id="rId34"/>
    <p:sldId id="484" r:id="rId35"/>
    <p:sldId id="483" r:id="rId36"/>
    <p:sldId id="447" r:id="rId3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CC3399"/>
    <a:srgbClr val="6A7379"/>
    <a:srgbClr val="939A9D"/>
    <a:srgbClr val="B6B9BC"/>
    <a:srgbClr val="C7C9C9"/>
    <a:srgbClr val="010000"/>
    <a:srgbClr val="AFD4DF"/>
    <a:srgbClr val="61A2BC"/>
    <a:srgbClr val="3584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65" autoAdjust="0"/>
    <p:restoredTop sz="79530" autoAdjust="0"/>
  </p:normalViewPr>
  <p:slideViewPr>
    <p:cSldViewPr snapToGrid="0">
      <p:cViewPr>
        <p:scale>
          <a:sx n="80" d="100"/>
          <a:sy n="80" d="100"/>
        </p:scale>
        <p:origin x="768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33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/>
              <a:t>License Revenue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License Sales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56-411B-B478-9F50A00E317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License Sales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B56-411B-B478-9F50A00E31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068239472"/>
        <c:axId val="-534912288"/>
      </c:barChart>
      <c:catAx>
        <c:axId val="-1068239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534912288"/>
        <c:crosses val="autoZero"/>
        <c:auto val="1"/>
        <c:lblAlgn val="ctr"/>
        <c:lblOffset val="100"/>
        <c:noMultiLvlLbl val="0"/>
      </c:catAx>
      <c:valAx>
        <c:axId val="-534912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68239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aseline="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 dirty="0" smtClean="0"/>
              <a:t>New</a:t>
            </a:r>
            <a:r>
              <a:rPr lang="en-US" sz="900" baseline="0" dirty="0" smtClean="0"/>
              <a:t> Logos</a:t>
            </a:r>
            <a:endParaRPr lang="en-US" sz="9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New Logos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C-4FA4-9AB8-CCD2FC9BE02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New Logos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56C-4FA4-9AB8-CCD2FC9BE0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493152464"/>
        <c:axId val="-871804144"/>
      </c:barChart>
      <c:catAx>
        <c:axId val="-493152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871804144"/>
        <c:crosses val="autoZero"/>
        <c:auto val="1"/>
        <c:lblAlgn val="ctr"/>
        <c:lblOffset val="100"/>
        <c:noMultiLvlLbl val="0"/>
      </c:catAx>
      <c:valAx>
        <c:axId val="-871804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493152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aseline="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 dirty="0" smtClean="0"/>
              <a:t>Win Percentage - Decisions</a:t>
            </a:r>
            <a:endParaRPr lang="en-US" sz="9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Win Percentage</c:v>
                </c:pt>
              </c:strCache>
            </c:strRef>
          </c:cat>
          <c:val>
            <c:numRef>
              <c:f>Sheet1!$B$2</c:f>
              <c:numCache>
                <c:formatCode>0.00%</c:formatCode>
                <c:ptCount val="1"/>
                <c:pt idx="0">
                  <c:v>0.38500000000000001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0B-4E3E-B42A-390700B2FA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Win Percentage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0B-4E3E-B42A-390700B2FA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068373104"/>
        <c:axId val="-723352912"/>
      </c:barChart>
      <c:catAx>
        <c:axId val="-1068373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23352912"/>
        <c:crosses val="autoZero"/>
        <c:auto val="1"/>
        <c:lblAlgn val="ctr"/>
        <c:lblOffset val="100"/>
        <c:noMultiLvlLbl val="0"/>
      </c:catAx>
      <c:valAx>
        <c:axId val="-723352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068373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aseline="0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 dirty="0" smtClean="0"/>
              <a:t>Existing</a:t>
            </a:r>
            <a:r>
              <a:rPr lang="en-US" sz="900" baseline="0" dirty="0" smtClean="0"/>
              <a:t> Customer License Revenue</a:t>
            </a:r>
            <a:endParaRPr lang="en-US" sz="9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Existing Cust Lic Sales (M USD)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69-4F9B-8018-F246D3B6C8D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Existing Cust Lic Sales (M USD)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69-4F9B-8018-F246D3B6C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869089856"/>
        <c:axId val="-869087808"/>
      </c:barChart>
      <c:catAx>
        <c:axId val="-869089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869087808"/>
        <c:crosses val="autoZero"/>
        <c:auto val="1"/>
        <c:lblAlgn val="ctr"/>
        <c:lblOffset val="100"/>
        <c:noMultiLvlLbl val="0"/>
      </c:catAx>
      <c:valAx>
        <c:axId val="-869087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869089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aseline="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831283-9332-4A49-9B4D-3634AEFB5BDE}" type="doc">
      <dgm:prSet loTypeId="urn:microsoft.com/office/officeart/2005/8/layout/orgChart1" loCatId="hierarchy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en-US"/>
        </a:p>
      </dgm:t>
    </dgm:pt>
    <dgm:pt modelId="{884DB874-8970-4C24-9D92-95CB3EF9A537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Customer</a:t>
          </a:r>
          <a:endParaRPr kumimoji="0" lang="en-US" sz="900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+mn-lt"/>
            <a:ea typeface="ＭＳ Ｐゴシック" charset="-128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Project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Sponsor</a:t>
          </a:r>
        </a:p>
      </dgm:t>
    </dgm:pt>
    <dgm:pt modelId="{23F4FEBD-0048-4740-8FDE-1CF405684367}" type="parTrans" cxnId="{6291DEC2-8796-42AC-9895-3091794F34E7}">
      <dgm:prSet/>
      <dgm:spPr/>
      <dgm:t>
        <a:bodyPr/>
        <a:lstStyle/>
        <a:p>
          <a:pPr>
            <a:lnSpc>
              <a:spcPct val="100000"/>
            </a:lnSpc>
          </a:pPr>
          <a:endParaRPr lang="en-US" sz="900"/>
        </a:p>
      </dgm:t>
    </dgm:pt>
    <dgm:pt modelId="{4053F003-2AF5-413C-B18E-DC4F9A3BCEB6}" type="sibTrans" cxnId="{6291DEC2-8796-42AC-9895-3091794F34E7}">
      <dgm:prSet/>
      <dgm:spPr/>
      <dgm:t>
        <a:bodyPr/>
        <a:lstStyle/>
        <a:p>
          <a:pPr>
            <a:lnSpc>
              <a:spcPct val="100000"/>
            </a:lnSpc>
          </a:pPr>
          <a:endParaRPr lang="en-US" sz="900"/>
        </a:p>
      </dgm:t>
    </dgm:pt>
    <dgm:pt modelId="{199ACA1D-43C7-4617-B166-06E0189BA723}" type="asst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Allegro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Services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Director</a:t>
          </a:r>
        </a:p>
      </dgm:t>
    </dgm:pt>
    <dgm:pt modelId="{D04E0A79-B04B-4161-B2B8-730D8CB42366}" type="parTrans" cxnId="{00BE77C3-393D-42B5-B3D5-BEB6471E05A3}">
      <dgm:prSet/>
      <dgm:spPr/>
      <dgm:t>
        <a:bodyPr/>
        <a:lstStyle/>
        <a:p>
          <a:pPr>
            <a:lnSpc>
              <a:spcPct val="100000"/>
            </a:lnSpc>
          </a:pPr>
          <a:endParaRPr lang="en-US" sz="900">
            <a:latin typeface="+mn-lt"/>
          </a:endParaRPr>
        </a:p>
      </dgm:t>
    </dgm:pt>
    <dgm:pt modelId="{E4FB784C-49C1-4475-AAB8-505A6A904E5B}" type="sibTrans" cxnId="{00BE77C3-393D-42B5-B3D5-BEB6471E05A3}">
      <dgm:prSet/>
      <dgm:spPr/>
      <dgm:t>
        <a:bodyPr/>
        <a:lstStyle/>
        <a:p>
          <a:pPr>
            <a:lnSpc>
              <a:spcPct val="100000"/>
            </a:lnSpc>
          </a:pPr>
          <a:endParaRPr lang="en-US" sz="900"/>
        </a:p>
      </dgm:t>
    </dgm:pt>
    <dgm:pt modelId="{8B58FA56-D534-446E-9EAE-9B87F30CA0C7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Customer</a:t>
          </a:r>
          <a:endParaRPr kumimoji="0" lang="en-US" sz="900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+mn-lt"/>
            <a:ea typeface="ＭＳ Ｐゴシック" charset="-128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Project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Manager</a:t>
          </a:r>
        </a:p>
      </dgm:t>
    </dgm:pt>
    <dgm:pt modelId="{CF492671-FD8D-4758-8FB6-53CCC9F4EB3F}" type="parTrans" cxnId="{CE8B345A-6BDD-4A65-BBA9-76538DFD6129}">
      <dgm:prSet/>
      <dgm:spPr/>
      <dgm:t>
        <a:bodyPr/>
        <a:lstStyle/>
        <a:p>
          <a:pPr>
            <a:lnSpc>
              <a:spcPct val="100000"/>
            </a:lnSpc>
          </a:pPr>
          <a:endParaRPr lang="en-US" sz="900">
            <a:latin typeface="+mn-lt"/>
          </a:endParaRPr>
        </a:p>
      </dgm:t>
    </dgm:pt>
    <dgm:pt modelId="{A3241A13-0D20-4CDF-AC31-670655BA0D44}" type="sibTrans" cxnId="{CE8B345A-6BDD-4A65-BBA9-76538DFD6129}">
      <dgm:prSet/>
      <dgm:spPr/>
      <dgm:t>
        <a:bodyPr/>
        <a:lstStyle/>
        <a:p>
          <a:pPr>
            <a:lnSpc>
              <a:spcPct val="100000"/>
            </a:lnSpc>
          </a:pPr>
          <a:endParaRPr lang="en-US" sz="900"/>
        </a:p>
      </dgm:t>
    </dgm:pt>
    <dgm:pt modelId="{664550F1-F356-44D8-8517-67F2B36754A1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Customer</a:t>
          </a:r>
          <a:endParaRPr kumimoji="0" lang="en-US" sz="900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+mn-lt"/>
            <a:ea typeface="ＭＳ Ｐゴシック" charset="-128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SME(s)</a:t>
          </a:r>
        </a:p>
      </dgm:t>
    </dgm:pt>
    <dgm:pt modelId="{D6EEB603-94E4-4836-8555-3A1A14D20650}" type="parTrans" cxnId="{7A28B1D0-1773-43F6-A24E-2BBFF8F5F936}">
      <dgm:prSet/>
      <dgm:spPr/>
      <dgm:t>
        <a:bodyPr/>
        <a:lstStyle/>
        <a:p>
          <a:pPr>
            <a:lnSpc>
              <a:spcPct val="100000"/>
            </a:lnSpc>
          </a:pPr>
          <a:endParaRPr lang="en-US" sz="900">
            <a:latin typeface="+mn-lt"/>
          </a:endParaRPr>
        </a:p>
      </dgm:t>
    </dgm:pt>
    <dgm:pt modelId="{8A6C35C3-B03F-4C14-8D27-E8D782D99826}" type="sibTrans" cxnId="{7A28B1D0-1773-43F6-A24E-2BBFF8F5F936}">
      <dgm:prSet/>
      <dgm:spPr/>
      <dgm:t>
        <a:bodyPr/>
        <a:lstStyle/>
        <a:p>
          <a:pPr>
            <a:lnSpc>
              <a:spcPct val="100000"/>
            </a:lnSpc>
          </a:pPr>
          <a:endParaRPr lang="en-US" sz="900"/>
        </a:p>
      </dgm:t>
    </dgm:pt>
    <dgm:pt modelId="{A66ABC7B-35EA-4F26-BD5E-2614C5B5107C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Customer</a:t>
          </a:r>
          <a:endParaRPr kumimoji="0" lang="en-US" sz="900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+mn-lt"/>
            <a:ea typeface="ＭＳ Ｐゴシック" charset="-128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IT</a:t>
          </a:r>
        </a:p>
      </dgm:t>
    </dgm:pt>
    <dgm:pt modelId="{078E2A1D-3C83-415E-9F5B-3768BB5A1EA7}" type="parTrans" cxnId="{7A6321F0-5CBD-46B3-8CBB-EA4E14DEABB2}">
      <dgm:prSet/>
      <dgm:spPr/>
      <dgm:t>
        <a:bodyPr/>
        <a:lstStyle/>
        <a:p>
          <a:pPr>
            <a:lnSpc>
              <a:spcPct val="100000"/>
            </a:lnSpc>
          </a:pPr>
          <a:endParaRPr lang="en-US" sz="900">
            <a:latin typeface="+mn-lt"/>
          </a:endParaRPr>
        </a:p>
      </dgm:t>
    </dgm:pt>
    <dgm:pt modelId="{BD5B5545-3B1E-4648-9EFD-8186CFFD03EF}" type="sibTrans" cxnId="{7A6321F0-5CBD-46B3-8CBB-EA4E14DEABB2}">
      <dgm:prSet/>
      <dgm:spPr/>
      <dgm:t>
        <a:bodyPr/>
        <a:lstStyle/>
        <a:p>
          <a:pPr>
            <a:lnSpc>
              <a:spcPct val="100000"/>
            </a:lnSpc>
          </a:pPr>
          <a:endParaRPr lang="en-US" sz="900"/>
        </a:p>
      </dgm:t>
    </dgm:pt>
    <dgm:pt modelId="{BF02CBAC-3A27-478C-98E2-581C41AA52F6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Deployment Manager</a:t>
          </a:r>
        </a:p>
      </dgm:t>
    </dgm:pt>
    <dgm:pt modelId="{3E7B3AA1-F030-40B7-B044-0E4D7C799AF5}" type="parTrans" cxnId="{B6B63989-44F2-4A5F-B39B-476F1A781B52}">
      <dgm:prSet/>
      <dgm:spPr/>
      <dgm:t>
        <a:bodyPr/>
        <a:lstStyle/>
        <a:p>
          <a:pPr>
            <a:lnSpc>
              <a:spcPct val="100000"/>
            </a:lnSpc>
          </a:pPr>
          <a:endParaRPr lang="en-US" sz="900">
            <a:latin typeface="+mn-lt"/>
          </a:endParaRPr>
        </a:p>
      </dgm:t>
    </dgm:pt>
    <dgm:pt modelId="{5C3874D2-B166-4B13-A4F4-F36AF952BB1E}" type="sibTrans" cxnId="{B6B63989-44F2-4A5F-B39B-476F1A781B52}">
      <dgm:prSet/>
      <dgm:spPr/>
      <dgm:t>
        <a:bodyPr/>
        <a:lstStyle/>
        <a:p>
          <a:pPr>
            <a:lnSpc>
              <a:spcPct val="100000"/>
            </a:lnSpc>
          </a:pPr>
          <a:endParaRPr lang="en-US" sz="900"/>
        </a:p>
      </dgm:t>
    </dgm:pt>
    <dgm:pt modelId="{CA265C2F-38F6-4766-9659-96780D268FD4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Principal Consultant</a:t>
          </a:r>
        </a:p>
      </dgm:t>
    </dgm:pt>
    <dgm:pt modelId="{5A7E9802-E77F-4298-94CB-6B2BCAB8CDA9}" type="parTrans" cxnId="{61FA82DD-1A0E-4CA4-AF1D-45C1FF4DD653}">
      <dgm:prSet/>
      <dgm:spPr/>
      <dgm:t>
        <a:bodyPr/>
        <a:lstStyle/>
        <a:p>
          <a:pPr>
            <a:lnSpc>
              <a:spcPct val="100000"/>
            </a:lnSpc>
          </a:pPr>
          <a:endParaRPr lang="en-US" sz="900">
            <a:latin typeface="+mn-lt"/>
          </a:endParaRPr>
        </a:p>
      </dgm:t>
    </dgm:pt>
    <dgm:pt modelId="{2CD5757D-D27C-4B80-833C-8E006C6A2EBD}" type="sibTrans" cxnId="{61FA82DD-1A0E-4CA4-AF1D-45C1FF4DD653}">
      <dgm:prSet/>
      <dgm:spPr/>
      <dgm:t>
        <a:bodyPr/>
        <a:lstStyle/>
        <a:p>
          <a:pPr>
            <a:lnSpc>
              <a:spcPct val="100000"/>
            </a:lnSpc>
          </a:pPr>
          <a:endParaRPr lang="en-US" sz="900"/>
        </a:p>
      </dgm:t>
    </dgm:pt>
    <dgm:pt modelId="{A6A21AA2-5F77-40B6-8889-5311F21C038E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Technology Principal</a:t>
          </a:r>
        </a:p>
      </dgm:t>
    </dgm:pt>
    <dgm:pt modelId="{BB8234AB-5F38-4843-A4AC-E53CF4A35F31}" type="parTrans" cxnId="{A947E97A-AF8E-4D22-B757-E218EB5AAAB9}">
      <dgm:prSet/>
      <dgm:spPr/>
      <dgm:t>
        <a:bodyPr/>
        <a:lstStyle/>
        <a:p>
          <a:pPr>
            <a:lnSpc>
              <a:spcPct val="100000"/>
            </a:lnSpc>
          </a:pPr>
          <a:endParaRPr lang="en-US" sz="900">
            <a:latin typeface="+mn-lt"/>
          </a:endParaRPr>
        </a:p>
      </dgm:t>
    </dgm:pt>
    <dgm:pt modelId="{DCD521AD-B7B8-4286-9618-AABFFD22B30E}" type="sibTrans" cxnId="{A947E97A-AF8E-4D22-B757-E218EB5AAAB9}">
      <dgm:prSet/>
      <dgm:spPr/>
      <dgm:t>
        <a:bodyPr/>
        <a:lstStyle/>
        <a:p>
          <a:pPr>
            <a:lnSpc>
              <a:spcPct val="100000"/>
            </a:lnSpc>
          </a:pPr>
          <a:endParaRPr lang="en-US" sz="900"/>
        </a:p>
      </dgm:t>
    </dgm:pt>
    <dgm:pt modelId="{D44D54B8-D292-4301-A0AC-6081FD6264AB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R="0" rtl="0" eaLnBrk="0" fontAlgn="base" latinLnBrk="0" hangingPunct="0">
            <a:lnSpc>
              <a:spcPct val="100000"/>
            </a:lnSpc>
            <a:buClrTx/>
            <a:buSzTx/>
            <a:buFontTx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Consultant(s)</a:t>
          </a:r>
          <a:endParaRPr lang="en-US" sz="900" dirty="0"/>
        </a:p>
      </dgm:t>
    </dgm:pt>
    <dgm:pt modelId="{FE2FF610-0327-4DEA-92D0-BE5BD3DD784F}" type="parTrans" cxnId="{3C603BBC-4B0F-4283-9F18-69CA1B4B34E9}">
      <dgm:prSet/>
      <dgm:spPr/>
      <dgm:t>
        <a:bodyPr/>
        <a:lstStyle/>
        <a:p>
          <a:pPr>
            <a:lnSpc>
              <a:spcPct val="100000"/>
            </a:lnSpc>
          </a:pPr>
          <a:endParaRPr lang="en-US" sz="900"/>
        </a:p>
      </dgm:t>
    </dgm:pt>
    <dgm:pt modelId="{43101288-07F5-42D5-8A52-DF2F2768B5AF}" type="sibTrans" cxnId="{3C603BBC-4B0F-4283-9F18-69CA1B4B34E9}">
      <dgm:prSet/>
      <dgm:spPr/>
      <dgm:t>
        <a:bodyPr/>
        <a:lstStyle/>
        <a:p>
          <a:pPr>
            <a:lnSpc>
              <a:spcPct val="100000"/>
            </a:lnSpc>
          </a:pPr>
          <a:endParaRPr lang="en-US" sz="900"/>
        </a:p>
      </dgm:t>
    </dgm:pt>
    <dgm:pt modelId="{3DD1B333-8C3D-4893-BA0C-57BF15A18576}" type="asst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R="0" rtl="0" eaLnBrk="0" fontAlgn="base" latinLnBrk="0" hangingPunct="0">
            <a:lnSpc>
              <a:spcPct val="100000"/>
            </a:lnSpc>
            <a:spcAft>
              <a:spcPts val="0"/>
            </a:spcAft>
            <a:buClrTx/>
            <a:buSzTx/>
            <a:buFontTx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Allegro</a:t>
          </a:r>
        </a:p>
        <a:p>
          <a:pPr marR="0" rtl="0" eaLnBrk="0" fontAlgn="base" latinLnBrk="0" hangingPunct="0">
            <a:lnSpc>
              <a:spcPct val="100000"/>
            </a:lnSpc>
            <a:spcAft>
              <a:spcPts val="0"/>
            </a:spcAft>
            <a:buClrTx/>
            <a:buSzTx/>
            <a:buFontTx/>
            <a:tabLst/>
          </a:pPr>
          <a:r>
            <a:rPr kumimoji="0" lang="en-US" sz="9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Executive Sponsor</a:t>
          </a:r>
        </a:p>
      </dgm:t>
    </dgm:pt>
    <dgm:pt modelId="{E9197A3F-3E57-45EA-80D3-186F9C96631A}" type="parTrans" cxnId="{675C64E3-B7CA-4C67-B168-765A12C42DA7}">
      <dgm:prSet/>
      <dgm:spPr/>
      <dgm:t>
        <a:bodyPr/>
        <a:lstStyle/>
        <a:p>
          <a:pPr>
            <a:lnSpc>
              <a:spcPct val="100000"/>
            </a:lnSpc>
          </a:pPr>
          <a:endParaRPr lang="en-US" sz="900"/>
        </a:p>
      </dgm:t>
    </dgm:pt>
    <dgm:pt modelId="{6058D297-9FB1-4C3E-B8CC-A718A9911675}" type="sibTrans" cxnId="{675C64E3-B7CA-4C67-B168-765A12C42DA7}">
      <dgm:prSet/>
      <dgm:spPr/>
      <dgm:t>
        <a:bodyPr/>
        <a:lstStyle/>
        <a:p>
          <a:pPr>
            <a:lnSpc>
              <a:spcPct val="100000"/>
            </a:lnSpc>
          </a:pPr>
          <a:endParaRPr lang="en-US" sz="900"/>
        </a:p>
      </dgm:t>
    </dgm:pt>
    <dgm:pt modelId="{64C5880F-E589-4F1C-AE0C-7971B8A07C04}" type="pres">
      <dgm:prSet presAssocID="{48831283-9332-4A49-9B4D-3634AEFB5B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9FB44D9-2123-4157-82E1-B511FDD68966}" type="pres">
      <dgm:prSet presAssocID="{884DB874-8970-4C24-9D92-95CB3EF9A537}" presName="hierRoot1" presStyleCnt="0">
        <dgm:presLayoutVars>
          <dgm:hierBranch/>
        </dgm:presLayoutVars>
      </dgm:prSet>
      <dgm:spPr/>
    </dgm:pt>
    <dgm:pt modelId="{E2AA43ED-A32E-466A-B495-4F6FAFCC5B8C}" type="pres">
      <dgm:prSet presAssocID="{884DB874-8970-4C24-9D92-95CB3EF9A537}" presName="rootComposite1" presStyleCnt="0"/>
      <dgm:spPr/>
    </dgm:pt>
    <dgm:pt modelId="{E4911DEF-6169-4956-B7C5-DB377E08F803}" type="pres">
      <dgm:prSet presAssocID="{884DB874-8970-4C24-9D92-95CB3EF9A537}" presName="rootText1" presStyleLbl="node0" presStyleIdx="0" presStyleCnt="2" custScaleY="10080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0CC53BC-C958-4EDB-B183-AC66E6054AD0}" type="pres">
      <dgm:prSet presAssocID="{884DB874-8970-4C24-9D92-95CB3EF9A537}" presName="rootConnector1" presStyleLbl="node1" presStyleIdx="0" presStyleCnt="0"/>
      <dgm:spPr/>
      <dgm:t>
        <a:bodyPr/>
        <a:lstStyle/>
        <a:p>
          <a:endParaRPr lang="en-US"/>
        </a:p>
      </dgm:t>
    </dgm:pt>
    <dgm:pt modelId="{4A2F4642-0768-497B-AC14-EC0A6FF8AE65}" type="pres">
      <dgm:prSet presAssocID="{884DB874-8970-4C24-9D92-95CB3EF9A537}" presName="hierChild2" presStyleCnt="0"/>
      <dgm:spPr/>
    </dgm:pt>
    <dgm:pt modelId="{6A87A4C2-187B-4B20-91F7-DD641A3DA415}" type="pres">
      <dgm:prSet presAssocID="{CF492671-FD8D-4758-8FB6-53CCC9F4EB3F}" presName="Name35" presStyleLbl="parChTrans1D2" presStyleIdx="0" presStyleCnt="2"/>
      <dgm:spPr/>
      <dgm:t>
        <a:bodyPr/>
        <a:lstStyle/>
        <a:p>
          <a:endParaRPr lang="en-US"/>
        </a:p>
      </dgm:t>
    </dgm:pt>
    <dgm:pt modelId="{3CBB7441-5564-4DB2-8AAC-3958E5ABC379}" type="pres">
      <dgm:prSet presAssocID="{8B58FA56-D534-446E-9EAE-9B87F30CA0C7}" presName="hierRoot2" presStyleCnt="0">
        <dgm:presLayoutVars>
          <dgm:hierBranch/>
        </dgm:presLayoutVars>
      </dgm:prSet>
      <dgm:spPr/>
    </dgm:pt>
    <dgm:pt modelId="{795E13B0-1BC4-431F-AF71-D0CF25740F1A}" type="pres">
      <dgm:prSet presAssocID="{8B58FA56-D534-446E-9EAE-9B87F30CA0C7}" presName="rootComposite" presStyleCnt="0"/>
      <dgm:spPr/>
    </dgm:pt>
    <dgm:pt modelId="{4DBE6979-4494-449E-87FE-E6E99D996154}" type="pres">
      <dgm:prSet presAssocID="{8B58FA56-D534-446E-9EAE-9B87F30CA0C7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8E8A9AB-CD9C-4BE2-877E-A0664CC20550}" type="pres">
      <dgm:prSet presAssocID="{8B58FA56-D534-446E-9EAE-9B87F30CA0C7}" presName="rootConnector" presStyleLbl="node2" presStyleIdx="0" presStyleCnt="1"/>
      <dgm:spPr/>
      <dgm:t>
        <a:bodyPr/>
        <a:lstStyle/>
        <a:p>
          <a:endParaRPr lang="en-US"/>
        </a:p>
      </dgm:t>
    </dgm:pt>
    <dgm:pt modelId="{814F2DFE-F6AE-4E48-9F8A-5DFFEA537C60}" type="pres">
      <dgm:prSet presAssocID="{8B58FA56-D534-446E-9EAE-9B87F30CA0C7}" presName="hierChild4" presStyleCnt="0"/>
      <dgm:spPr/>
    </dgm:pt>
    <dgm:pt modelId="{C1B1A810-541F-43DD-A7CE-33B107E4A610}" type="pres">
      <dgm:prSet presAssocID="{D6EEB603-94E4-4836-8555-3A1A14D20650}" presName="Name35" presStyleLbl="parChTrans1D3" presStyleIdx="0" presStyleCnt="3"/>
      <dgm:spPr/>
      <dgm:t>
        <a:bodyPr/>
        <a:lstStyle/>
        <a:p>
          <a:endParaRPr lang="en-US"/>
        </a:p>
      </dgm:t>
    </dgm:pt>
    <dgm:pt modelId="{D85F13EC-0F5B-4C67-9F6A-9EF00638AAA2}" type="pres">
      <dgm:prSet presAssocID="{664550F1-F356-44D8-8517-67F2B36754A1}" presName="hierRoot2" presStyleCnt="0">
        <dgm:presLayoutVars>
          <dgm:hierBranch/>
        </dgm:presLayoutVars>
      </dgm:prSet>
      <dgm:spPr/>
    </dgm:pt>
    <dgm:pt modelId="{7C1BBD5F-E491-4264-8778-9D09EEDD392D}" type="pres">
      <dgm:prSet presAssocID="{664550F1-F356-44D8-8517-67F2B36754A1}" presName="rootComposite" presStyleCnt="0"/>
      <dgm:spPr/>
    </dgm:pt>
    <dgm:pt modelId="{28F29057-8C60-4517-B84F-5C7858DB2FB5}" type="pres">
      <dgm:prSet presAssocID="{664550F1-F356-44D8-8517-67F2B36754A1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B08B556-4804-4EB7-ABE1-15A5AB2A15CA}" type="pres">
      <dgm:prSet presAssocID="{664550F1-F356-44D8-8517-67F2B36754A1}" presName="rootConnector" presStyleLbl="node3" presStyleIdx="0" presStyleCnt="3"/>
      <dgm:spPr/>
      <dgm:t>
        <a:bodyPr/>
        <a:lstStyle/>
        <a:p>
          <a:endParaRPr lang="en-US"/>
        </a:p>
      </dgm:t>
    </dgm:pt>
    <dgm:pt modelId="{1E3E6F80-70A1-4AC2-B445-7CA8F9F74FC9}" type="pres">
      <dgm:prSet presAssocID="{664550F1-F356-44D8-8517-67F2B36754A1}" presName="hierChild4" presStyleCnt="0"/>
      <dgm:spPr/>
    </dgm:pt>
    <dgm:pt modelId="{45AE6CFB-570A-41BB-AC96-1EF269F7FCEB}" type="pres">
      <dgm:prSet presAssocID="{664550F1-F356-44D8-8517-67F2B36754A1}" presName="hierChild5" presStyleCnt="0"/>
      <dgm:spPr/>
    </dgm:pt>
    <dgm:pt modelId="{BD9D6C69-EDAA-4376-A636-069710726AEB}" type="pres">
      <dgm:prSet presAssocID="{078E2A1D-3C83-415E-9F5B-3768BB5A1EA7}" presName="Name35" presStyleLbl="parChTrans1D3" presStyleIdx="1" presStyleCnt="3"/>
      <dgm:spPr/>
      <dgm:t>
        <a:bodyPr/>
        <a:lstStyle/>
        <a:p>
          <a:endParaRPr lang="en-US"/>
        </a:p>
      </dgm:t>
    </dgm:pt>
    <dgm:pt modelId="{E259F270-B840-43B0-8AF6-95657A4B795F}" type="pres">
      <dgm:prSet presAssocID="{A66ABC7B-35EA-4F26-BD5E-2614C5B5107C}" presName="hierRoot2" presStyleCnt="0">
        <dgm:presLayoutVars>
          <dgm:hierBranch/>
        </dgm:presLayoutVars>
      </dgm:prSet>
      <dgm:spPr/>
    </dgm:pt>
    <dgm:pt modelId="{F53F9943-6C60-43B7-A965-83CCA6937FC2}" type="pres">
      <dgm:prSet presAssocID="{A66ABC7B-35EA-4F26-BD5E-2614C5B5107C}" presName="rootComposite" presStyleCnt="0"/>
      <dgm:spPr/>
    </dgm:pt>
    <dgm:pt modelId="{BAE021EC-8255-4EA9-9E1C-7895CC27CA50}" type="pres">
      <dgm:prSet presAssocID="{A66ABC7B-35EA-4F26-BD5E-2614C5B5107C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6D719A0-DC92-4DEB-BF1E-72C0B8BE91C3}" type="pres">
      <dgm:prSet presAssocID="{A66ABC7B-35EA-4F26-BD5E-2614C5B5107C}" presName="rootConnector" presStyleLbl="node3" presStyleIdx="1" presStyleCnt="3"/>
      <dgm:spPr/>
      <dgm:t>
        <a:bodyPr/>
        <a:lstStyle/>
        <a:p>
          <a:endParaRPr lang="en-US"/>
        </a:p>
      </dgm:t>
    </dgm:pt>
    <dgm:pt modelId="{D2104838-7759-4FA9-9073-F1DD89DBEAD7}" type="pres">
      <dgm:prSet presAssocID="{A66ABC7B-35EA-4F26-BD5E-2614C5B5107C}" presName="hierChild4" presStyleCnt="0"/>
      <dgm:spPr/>
    </dgm:pt>
    <dgm:pt modelId="{314F2B9C-F41D-4DB4-A6B0-76D580256CDD}" type="pres">
      <dgm:prSet presAssocID="{A66ABC7B-35EA-4F26-BD5E-2614C5B5107C}" presName="hierChild5" presStyleCnt="0"/>
      <dgm:spPr/>
    </dgm:pt>
    <dgm:pt modelId="{2CF66CF9-4AC8-40B7-8C3B-4CF95AACA720}" type="pres">
      <dgm:prSet presAssocID="{3E7B3AA1-F030-40B7-B044-0E4D7C799AF5}" presName="Name35" presStyleLbl="parChTrans1D3" presStyleIdx="2" presStyleCnt="3"/>
      <dgm:spPr/>
      <dgm:t>
        <a:bodyPr/>
        <a:lstStyle/>
        <a:p>
          <a:endParaRPr lang="en-US"/>
        </a:p>
      </dgm:t>
    </dgm:pt>
    <dgm:pt modelId="{5B70D773-9C2E-40E0-B219-952FB5317775}" type="pres">
      <dgm:prSet presAssocID="{BF02CBAC-3A27-478C-98E2-581C41AA52F6}" presName="hierRoot2" presStyleCnt="0">
        <dgm:presLayoutVars>
          <dgm:hierBranch/>
        </dgm:presLayoutVars>
      </dgm:prSet>
      <dgm:spPr/>
    </dgm:pt>
    <dgm:pt modelId="{4CE25151-BDC2-4BC9-B6E8-A772F16C2D73}" type="pres">
      <dgm:prSet presAssocID="{BF02CBAC-3A27-478C-98E2-581C41AA52F6}" presName="rootComposite" presStyleCnt="0"/>
      <dgm:spPr/>
    </dgm:pt>
    <dgm:pt modelId="{7267DDCF-210A-43A7-93EC-E784295C295B}" type="pres">
      <dgm:prSet presAssocID="{BF02CBAC-3A27-478C-98E2-581C41AA52F6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CCAE92-D823-4D27-9E7C-585AE5E944C7}" type="pres">
      <dgm:prSet presAssocID="{BF02CBAC-3A27-478C-98E2-581C41AA52F6}" presName="rootConnector" presStyleLbl="node3" presStyleIdx="2" presStyleCnt="3"/>
      <dgm:spPr/>
      <dgm:t>
        <a:bodyPr/>
        <a:lstStyle/>
        <a:p>
          <a:endParaRPr lang="en-US"/>
        </a:p>
      </dgm:t>
    </dgm:pt>
    <dgm:pt modelId="{9F72AAB1-4E14-4EBC-87D2-757A9AF9DFE5}" type="pres">
      <dgm:prSet presAssocID="{BF02CBAC-3A27-478C-98E2-581C41AA52F6}" presName="hierChild4" presStyleCnt="0"/>
      <dgm:spPr/>
    </dgm:pt>
    <dgm:pt modelId="{AC7AF725-5D47-42CF-B9C5-AA4CD2B208B1}" type="pres">
      <dgm:prSet presAssocID="{5A7E9802-E77F-4298-94CB-6B2BCAB8CDA9}" presName="Name35" presStyleLbl="parChTrans1D4" presStyleIdx="0" presStyleCnt="3"/>
      <dgm:spPr/>
      <dgm:t>
        <a:bodyPr/>
        <a:lstStyle/>
        <a:p>
          <a:endParaRPr lang="en-US"/>
        </a:p>
      </dgm:t>
    </dgm:pt>
    <dgm:pt modelId="{081C922A-FAA7-4042-A628-145DE91BCD1D}" type="pres">
      <dgm:prSet presAssocID="{CA265C2F-38F6-4766-9659-96780D268FD4}" presName="hierRoot2" presStyleCnt="0">
        <dgm:presLayoutVars>
          <dgm:hierBranch val="r"/>
        </dgm:presLayoutVars>
      </dgm:prSet>
      <dgm:spPr/>
    </dgm:pt>
    <dgm:pt modelId="{7EF28DC7-7F4C-4151-9328-1019B15ACC92}" type="pres">
      <dgm:prSet presAssocID="{CA265C2F-38F6-4766-9659-96780D268FD4}" presName="rootComposite" presStyleCnt="0"/>
      <dgm:spPr/>
    </dgm:pt>
    <dgm:pt modelId="{61C758C4-7849-4F03-B880-F03F398314AE}" type="pres">
      <dgm:prSet presAssocID="{CA265C2F-38F6-4766-9659-96780D268FD4}" presName="rootText" presStyleLbl="node4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FDF70DD-AB1C-449A-A632-383786EF434D}" type="pres">
      <dgm:prSet presAssocID="{CA265C2F-38F6-4766-9659-96780D268FD4}" presName="rootConnector" presStyleLbl="node4" presStyleIdx="0" presStyleCnt="3"/>
      <dgm:spPr/>
      <dgm:t>
        <a:bodyPr/>
        <a:lstStyle/>
        <a:p>
          <a:endParaRPr lang="en-US"/>
        </a:p>
      </dgm:t>
    </dgm:pt>
    <dgm:pt modelId="{AC7135E0-E5D7-45C2-9155-0A936C9E9920}" type="pres">
      <dgm:prSet presAssocID="{CA265C2F-38F6-4766-9659-96780D268FD4}" presName="hierChild4" presStyleCnt="0"/>
      <dgm:spPr/>
    </dgm:pt>
    <dgm:pt modelId="{8C44691C-42CB-4E5F-B5AE-6B1AA45E9E26}" type="pres">
      <dgm:prSet presAssocID="{CA265C2F-38F6-4766-9659-96780D268FD4}" presName="hierChild5" presStyleCnt="0"/>
      <dgm:spPr/>
    </dgm:pt>
    <dgm:pt modelId="{C33E8C6B-55D6-437B-A779-D18AF9C84DFA}" type="pres">
      <dgm:prSet presAssocID="{BB8234AB-5F38-4843-A4AC-E53CF4A35F31}" presName="Name35" presStyleLbl="parChTrans1D4" presStyleIdx="1" presStyleCnt="3"/>
      <dgm:spPr/>
      <dgm:t>
        <a:bodyPr/>
        <a:lstStyle/>
        <a:p>
          <a:endParaRPr lang="en-US"/>
        </a:p>
      </dgm:t>
    </dgm:pt>
    <dgm:pt modelId="{3055B2A8-63C5-4558-B3E1-C295B7BD87D9}" type="pres">
      <dgm:prSet presAssocID="{A6A21AA2-5F77-40B6-8889-5311F21C038E}" presName="hierRoot2" presStyleCnt="0">
        <dgm:presLayoutVars>
          <dgm:hierBranch val="r"/>
        </dgm:presLayoutVars>
      </dgm:prSet>
      <dgm:spPr/>
    </dgm:pt>
    <dgm:pt modelId="{0BDC7044-ACA4-433F-826F-0121E17D984C}" type="pres">
      <dgm:prSet presAssocID="{A6A21AA2-5F77-40B6-8889-5311F21C038E}" presName="rootComposite" presStyleCnt="0"/>
      <dgm:spPr/>
    </dgm:pt>
    <dgm:pt modelId="{2F5049E9-D96B-4385-AB35-0E145D22DBEB}" type="pres">
      <dgm:prSet presAssocID="{A6A21AA2-5F77-40B6-8889-5311F21C038E}" presName="rootText" presStyleLbl="node4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CD3AFA7-B2D8-42DD-9193-A3A682347A28}" type="pres">
      <dgm:prSet presAssocID="{A6A21AA2-5F77-40B6-8889-5311F21C038E}" presName="rootConnector" presStyleLbl="node4" presStyleIdx="1" presStyleCnt="3"/>
      <dgm:spPr/>
      <dgm:t>
        <a:bodyPr/>
        <a:lstStyle/>
        <a:p>
          <a:endParaRPr lang="en-US"/>
        </a:p>
      </dgm:t>
    </dgm:pt>
    <dgm:pt modelId="{209EBD5D-1B98-4101-9769-B30B93682F51}" type="pres">
      <dgm:prSet presAssocID="{A6A21AA2-5F77-40B6-8889-5311F21C038E}" presName="hierChild4" presStyleCnt="0"/>
      <dgm:spPr/>
    </dgm:pt>
    <dgm:pt modelId="{EE89D3D6-E66E-473E-AAC7-1D1EEC722E9C}" type="pres">
      <dgm:prSet presAssocID="{A6A21AA2-5F77-40B6-8889-5311F21C038E}" presName="hierChild5" presStyleCnt="0"/>
      <dgm:spPr/>
    </dgm:pt>
    <dgm:pt modelId="{E7916163-FB32-49C2-A3A1-EE4366A7E430}" type="pres">
      <dgm:prSet presAssocID="{FE2FF610-0327-4DEA-92D0-BE5BD3DD784F}" presName="Name35" presStyleLbl="parChTrans1D4" presStyleIdx="2" presStyleCnt="3"/>
      <dgm:spPr/>
      <dgm:t>
        <a:bodyPr/>
        <a:lstStyle/>
        <a:p>
          <a:endParaRPr lang="en-US"/>
        </a:p>
      </dgm:t>
    </dgm:pt>
    <dgm:pt modelId="{4CAA2C36-88CF-47CD-B5ED-A64B3FE524F0}" type="pres">
      <dgm:prSet presAssocID="{D44D54B8-D292-4301-A0AC-6081FD6264AB}" presName="hierRoot2" presStyleCnt="0">
        <dgm:presLayoutVars>
          <dgm:hierBranch val="init"/>
        </dgm:presLayoutVars>
      </dgm:prSet>
      <dgm:spPr/>
    </dgm:pt>
    <dgm:pt modelId="{C18FD91A-08E1-4694-9893-AF8747A57F2E}" type="pres">
      <dgm:prSet presAssocID="{D44D54B8-D292-4301-A0AC-6081FD6264AB}" presName="rootComposite" presStyleCnt="0"/>
      <dgm:spPr/>
    </dgm:pt>
    <dgm:pt modelId="{DEFD509A-EA6C-4F6B-AA84-836FDB1B9A19}" type="pres">
      <dgm:prSet presAssocID="{D44D54B8-D292-4301-A0AC-6081FD6264AB}" presName="rootText" presStyleLbl="node4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AA28308-6BA2-419D-92CC-4EA5A875C0A4}" type="pres">
      <dgm:prSet presAssocID="{D44D54B8-D292-4301-A0AC-6081FD6264AB}" presName="rootConnector" presStyleLbl="node4" presStyleIdx="2" presStyleCnt="3"/>
      <dgm:spPr/>
      <dgm:t>
        <a:bodyPr/>
        <a:lstStyle/>
        <a:p>
          <a:endParaRPr lang="en-US"/>
        </a:p>
      </dgm:t>
    </dgm:pt>
    <dgm:pt modelId="{6BEC3B43-97EF-4031-9768-85C155392292}" type="pres">
      <dgm:prSet presAssocID="{D44D54B8-D292-4301-A0AC-6081FD6264AB}" presName="hierChild4" presStyleCnt="0"/>
      <dgm:spPr/>
    </dgm:pt>
    <dgm:pt modelId="{4258BC00-3CAE-4E7B-AEE4-CFAD85478C1F}" type="pres">
      <dgm:prSet presAssocID="{D44D54B8-D292-4301-A0AC-6081FD6264AB}" presName="hierChild5" presStyleCnt="0"/>
      <dgm:spPr/>
    </dgm:pt>
    <dgm:pt modelId="{7C8BE754-2AF4-48B5-99D1-707A01317D94}" type="pres">
      <dgm:prSet presAssocID="{BF02CBAC-3A27-478C-98E2-581C41AA52F6}" presName="hierChild5" presStyleCnt="0"/>
      <dgm:spPr/>
    </dgm:pt>
    <dgm:pt modelId="{DBE069D2-383D-4A3F-98EC-9003B78FDC55}" type="pres">
      <dgm:prSet presAssocID="{8B58FA56-D534-446E-9EAE-9B87F30CA0C7}" presName="hierChild5" presStyleCnt="0"/>
      <dgm:spPr/>
    </dgm:pt>
    <dgm:pt modelId="{08601EB6-28A8-4796-8B1E-0DA3A210354D}" type="pres">
      <dgm:prSet presAssocID="{884DB874-8970-4C24-9D92-95CB3EF9A537}" presName="hierChild3" presStyleCnt="0"/>
      <dgm:spPr/>
    </dgm:pt>
    <dgm:pt modelId="{53A955EA-1032-40C3-AD00-09DFB4ACCF34}" type="pres">
      <dgm:prSet presAssocID="{D04E0A79-B04B-4161-B2B8-730D8CB42366}" presName="Name111" presStyleLbl="parChTrans1D2" presStyleIdx="1" presStyleCnt="2"/>
      <dgm:spPr/>
      <dgm:t>
        <a:bodyPr/>
        <a:lstStyle/>
        <a:p>
          <a:endParaRPr lang="en-US"/>
        </a:p>
      </dgm:t>
    </dgm:pt>
    <dgm:pt modelId="{DD46A88E-39FE-4B7E-9928-7480439BA647}" type="pres">
      <dgm:prSet presAssocID="{199ACA1D-43C7-4617-B166-06E0189BA723}" presName="hierRoot3" presStyleCnt="0">
        <dgm:presLayoutVars>
          <dgm:hierBranch/>
        </dgm:presLayoutVars>
      </dgm:prSet>
      <dgm:spPr/>
    </dgm:pt>
    <dgm:pt modelId="{73B7853B-F72C-4275-A397-639A0413F3FE}" type="pres">
      <dgm:prSet presAssocID="{199ACA1D-43C7-4617-B166-06E0189BA723}" presName="rootComposite3" presStyleCnt="0"/>
      <dgm:spPr/>
    </dgm:pt>
    <dgm:pt modelId="{EF77E034-24B3-49D5-9078-AFAB098E8C5E}" type="pres">
      <dgm:prSet presAssocID="{199ACA1D-43C7-4617-B166-06E0189BA723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F6DA925-D505-42A5-9933-CCD8A12A792D}" type="pres">
      <dgm:prSet presAssocID="{199ACA1D-43C7-4617-B166-06E0189BA723}" presName="rootConnector3" presStyleLbl="asst1" presStyleIdx="0" presStyleCnt="1"/>
      <dgm:spPr/>
      <dgm:t>
        <a:bodyPr/>
        <a:lstStyle/>
        <a:p>
          <a:endParaRPr lang="en-US"/>
        </a:p>
      </dgm:t>
    </dgm:pt>
    <dgm:pt modelId="{9299AF44-4837-4CA8-9D79-02415B76D4F6}" type="pres">
      <dgm:prSet presAssocID="{199ACA1D-43C7-4617-B166-06E0189BA723}" presName="hierChild6" presStyleCnt="0"/>
      <dgm:spPr/>
    </dgm:pt>
    <dgm:pt modelId="{70B8C680-8BD4-4359-9294-94F4341CA06C}" type="pres">
      <dgm:prSet presAssocID="{199ACA1D-43C7-4617-B166-06E0189BA723}" presName="hierChild7" presStyleCnt="0"/>
      <dgm:spPr/>
    </dgm:pt>
    <dgm:pt modelId="{1E7CE691-4212-4095-BA1F-487D2692F5EA}" type="pres">
      <dgm:prSet presAssocID="{3DD1B333-8C3D-4893-BA0C-57BF15A18576}" presName="hierRoot1" presStyleCnt="0">
        <dgm:presLayoutVars>
          <dgm:hierBranch val="init"/>
        </dgm:presLayoutVars>
      </dgm:prSet>
      <dgm:spPr/>
    </dgm:pt>
    <dgm:pt modelId="{312D58C4-CD38-4FD3-97F4-A189E08F4138}" type="pres">
      <dgm:prSet presAssocID="{3DD1B333-8C3D-4893-BA0C-57BF15A18576}" presName="rootComposite1" presStyleCnt="0"/>
      <dgm:spPr/>
    </dgm:pt>
    <dgm:pt modelId="{1A73B67A-BB40-49F2-958F-EE6687022C14}" type="pres">
      <dgm:prSet presAssocID="{3DD1B333-8C3D-4893-BA0C-57BF15A18576}" presName="rootText1" presStyleLbl="node0" presStyleIdx="1" presStyleCnt="2" custScaleY="10080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B142669-D54D-4288-8E9C-8E2A43ACDE3F}" type="pres">
      <dgm:prSet presAssocID="{3DD1B333-8C3D-4893-BA0C-57BF15A18576}" presName="rootConnector1" presStyleLbl="asst0" presStyleIdx="0" presStyleCnt="0"/>
      <dgm:spPr/>
      <dgm:t>
        <a:bodyPr/>
        <a:lstStyle/>
        <a:p>
          <a:endParaRPr lang="en-US"/>
        </a:p>
      </dgm:t>
    </dgm:pt>
    <dgm:pt modelId="{3D8BBAB6-2D60-41E0-BFFE-D1E929F4A5FD}" type="pres">
      <dgm:prSet presAssocID="{3DD1B333-8C3D-4893-BA0C-57BF15A18576}" presName="hierChild2" presStyleCnt="0"/>
      <dgm:spPr/>
    </dgm:pt>
    <dgm:pt modelId="{3ED52223-662E-4C42-8680-1982CF3B6747}" type="pres">
      <dgm:prSet presAssocID="{3DD1B333-8C3D-4893-BA0C-57BF15A18576}" presName="hierChild3" presStyleCnt="0"/>
      <dgm:spPr/>
    </dgm:pt>
  </dgm:ptLst>
  <dgm:cxnLst>
    <dgm:cxn modelId="{7F86E07F-F05F-43A0-A881-CF0872466B37}" type="presOf" srcId="{D44D54B8-D292-4301-A0AC-6081FD6264AB}" destId="{DEFD509A-EA6C-4F6B-AA84-836FDB1B9A19}" srcOrd="0" destOrd="0" presId="urn:microsoft.com/office/officeart/2005/8/layout/orgChart1"/>
    <dgm:cxn modelId="{0FA0FC7C-AEE9-4916-B4F3-77FD13EE2A99}" type="presOf" srcId="{BB8234AB-5F38-4843-A4AC-E53CF4A35F31}" destId="{C33E8C6B-55D6-437B-A779-D18AF9C84DFA}" srcOrd="0" destOrd="0" presId="urn:microsoft.com/office/officeart/2005/8/layout/orgChart1"/>
    <dgm:cxn modelId="{72D7FCD7-09C8-4C9B-BF2F-CD314F52F252}" type="presOf" srcId="{8B58FA56-D534-446E-9EAE-9B87F30CA0C7}" destId="{D8E8A9AB-CD9C-4BE2-877E-A0664CC20550}" srcOrd="1" destOrd="0" presId="urn:microsoft.com/office/officeart/2005/8/layout/orgChart1"/>
    <dgm:cxn modelId="{B6B63989-44F2-4A5F-B39B-476F1A781B52}" srcId="{8B58FA56-D534-446E-9EAE-9B87F30CA0C7}" destId="{BF02CBAC-3A27-478C-98E2-581C41AA52F6}" srcOrd="2" destOrd="0" parTransId="{3E7B3AA1-F030-40B7-B044-0E4D7C799AF5}" sibTransId="{5C3874D2-B166-4B13-A4F4-F36AF952BB1E}"/>
    <dgm:cxn modelId="{61FA82DD-1A0E-4CA4-AF1D-45C1FF4DD653}" srcId="{BF02CBAC-3A27-478C-98E2-581C41AA52F6}" destId="{CA265C2F-38F6-4766-9659-96780D268FD4}" srcOrd="0" destOrd="0" parTransId="{5A7E9802-E77F-4298-94CB-6B2BCAB8CDA9}" sibTransId="{2CD5757D-D27C-4B80-833C-8E006C6A2EBD}"/>
    <dgm:cxn modelId="{1789B24B-C7E8-4AB9-8D92-967E8DA67CD7}" type="presOf" srcId="{3E7B3AA1-F030-40B7-B044-0E4D7C799AF5}" destId="{2CF66CF9-4AC8-40B7-8C3B-4CF95AACA720}" srcOrd="0" destOrd="0" presId="urn:microsoft.com/office/officeart/2005/8/layout/orgChart1"/>
    <dgm:cxn modelId="{CE8B345A-6BDD-4A65-BBA9-76538DFD6129}" srcId="{884DB874-8970-4C24-9D92-95CB3EF9A537}" destId="{8B58FA56-D534-446E-9EAE-9B87F30CA0C7}" srcOrd="1" destOrd="0" parTransId="{CF492671-FD8D-4758-8FB6-53CCC9F4EB3F}" sibTransId="{A3241A13-0D20-4CDF-AC31-670655BA0D44}"/>
    <dgm:cxn modelId="{8ABD427F-01C1-4E36-8F9D-9DD7F67C4294}" type="presOf" srcId="{199ACA1D-43C7-4617-B166-06E0189BA723}" destId="{8F6DA925-D505-42A5-9933-CCD8A12A792D}" srcOrd="1" destOrd="0" presId="urn:microsoft.com/office/officeart/2005/8/layout/orgChart1"/>
    <dgm:cxn modelId="{B90ABADA-C432-417F-A587-53AA1976EF20}" type="presOf" srcId="{A66ABC7B-35EA-4F26-BD5E-2614C5B5107C}" destId="{BAE021EC-8255-4EA9-9E1C-7895CC27CA50}" srcOrd="0" destOrd="0" presId="urn:microsoft.com/office/officeart/2005/8/layout/orgChart1"/>
    <dgm:cxn modelId="{84EBABF4-ECA7-4624-ADDA-9BCE011ACD3C}" type="presOf" srcId="{3DD1B333-8C3D-4893-BA0C-57BF15A18576}" destId="{0B142669-D54D-4288-8E9C-8E2A43ACDE3F}" srcOrd="1" destOrd="0" presId="urn:microsoft.com/office/officeart/2005/8/layout/orgChart1"/>
    <dgm:cxn modelId="{6C644E46-F3ED-49EA-BD27-C8A321F44189}" type="presOf" srcId="{5A7E9802-E77F-4298-94CB-6B2BCAB8CDA9}" destId="{AC7AF725-5D47-42CF-B9C5-AA4CD2B208B1}" srcOrd="0" destOrd="0" presId="urn:microsoft.com/office/officeart/2005/8/layout/orgChart1"/>
    <dgm:cxn modelId="{EB9258C4-D1DF-48A5-BE29-9618097C2BCF}" type="presOf" srcId="{FE2FF610-0327-4DEA-92D0-BE5BD3DD784F}" destId="{E7916163-FB32-49C2-A3A1-EE4366A7E430}" srcOrd="0" destOrd="0" presId="urn:microsoft.com/office/officeart/2005/8/layout/orgChart1"/>
    <dgm:cxn modelId="{178320C6-D0C2-4B9E-BE16-33BD568329A6}" type="presOf" srcId="{884DB874-8970-4C24-9D92-95CB3EF9A537}" destId="{E4911DEF-6169-4956-B7C5-DB377E08F803}" srcOrd="0" destOrd="0" presId="urn:microsoft.com/office/officeart/2005/8/layout/orgChart1"/>
    <dgm:cxn modelId="{BE55726D-DACC-4600-B7A2-CA4F2CFBE06B}" type="presOf" srcId="{664550F1-F356-44D8-8517-67F2B36754A1}" destId="{28F29057-8C60-4517-B84F-5C7858DB2FB5}" srcOrd="0" destOrd="0" presId="urn:microsoft.com/office/officeart/2005/8/layout/orgChart1"/>
    <dgm:cxn modelId="{21582B43-0D3E-4870-8C0B-B5D543915C62}" type="presOf" srcId="{BF02CBAC-3A27-478C-98E2-581C41AA52F6}" destId="{93CCAE92-D823-4D27-9E7C-585AE5E944C7}" srcOrd="1" destOrd="0" presId="urn:microsoft.com/office/officeart/2005/8/layout/orgChart1"/>
    <dgm:cxn modelId="{E7775125-E385-45D6-9153-4A87A73A1ECB}" type="presOf" srcId="{CA265C2F-38F6-4766-9659-96780D268FD4}" destId="{61C758C4-7849-4F03-B880-F03F398314AE}" srcOrd="0" destOrd="0" presId="urn:microsoft.com/office/officeart/2005/8/layout/orgChart1"/>
    <dgm:cxn modelId="{675C64E3-B7CA-4C67-B168-765A12C42DA7}" srcId="{48831283-9332-4A49-9B4D-3634AEFB5BDE}" destId="{3DD1B333-8C3D-4893-BA0C-57BF15A18576}" srcOrd="1" destOrd="0" parTransId="{E9197A3F-3E57-45EA-80D3-186F9C96631A}" sibTransId="{6058D297-9FB1-4C3E-B8CC-A718A9911675}"/>
    <dgm:cxn modelId="{7A6321F0-5CBD-46B3-8CBB-EA4E14DEABB2}" srcId="{8B58FA56-D534-446E-9EAE-9B87F30CA0C7}" destId="{A66ABC7B-35EA-4F26-BD5E-2614C5B5107C}" srcOrd="1" destOrd="0" parTransId="{078E2A1D-3C83-415E-9F5B-3768BB5A1EA7}" sibTransId="{BD5B5545-3B1E-4648-9EFD-8186CFFD03EF}"/>
    <dgm:cxn modelId="{00BE77C3-393D-42B5-B3D5-BEB6471E05A3}" srcId="{884DB874-8970-4C24-9D92-95CB3EF9A537}" destId="{199ACA1D-43C7-4617-B166-06E0189BA723}" srcOrd="0" destOrd="0" parTransId="{D04E0A79-B04B-4161-B2B8-730D8CB42366}" sibTransId="{E4FB784C-49C1-4475-AAB8-505A6A904E5B}"/>
    <dgm:cxn modelId="{F9627566-3CD9-47C7-A616-1E182A4FA5A4}" type="presOf" srcId="{884DB874-8970-4C24-9D92-95CB3EF9A537}" destId="{C0CC53BC-C958-4EDB-B183-AC66E6054AD0}" srcOrd="1" destOrd="0" presId="urn:microsoft.com/office/officeart/2005/8/layout/orgChart1"/>
    <dgm:cxn modelId="{B9615F00-A97F-4AD0-B7F9-87EBA3481768}" type="presOf" srcId="{078E2A1D-3C83-415E-9F5B-3768BB5A1EA7}" destId="{BD9D6C69-EDAA-4376-A636-069710726AEB}" srcOrd="0" destOrd="0" presId="urn:microsoft.com/office/officeart/2005/8/layout/orgChart1"/>
    <dgm:cxn modelId="{BB6D1423-ABCA-4762-A742-EB45D752E9CA}" type="presOf" srcId="{A6A21AA2-5F77-40B6-8889-5311F21C038E}" destId="{2F5049E9-D96B-4385-AB35-0E145D22DBEB}" srcOrd="0" destOrd="0" presId="urn:microsoft.com/office/officeart/2005/8/layout/orgChart1"/>
    <dgm:cxn modelId="{7A28B1D0-1773-43F6-A24E-2BBFF8F5F936}" srcId="{8B58FA56-D534-446E-9EAE-9B87F30CA0C7}" destId="{664550F1-F356-44D8-8517-67F2B36754A1}" srcOrd="0" destOrd="0" parTransId="{D6EEB603-94E4-4836-8555-3A1A14D20650}" sibTransId="{8A6C35C3-B03F-4C14-8D27-E8D782D99826}"/>
    <dgm:cxn modelId="{4AB22278-BC2D-43A0-AEA2-3AD56F95B367}" type="presOf" srcId="{CF492671-FD8D-4758-8FB6-53CCC9F4EB3F}" destId="{6A87A4C2-187B-4B20-91F7-DD641A3DA415}" srcOrd="0" destOrd="0" presId="urn:microsoft.com/office/officeart/2005/8/layout/orgChart1"/>
    <dgm:cxn modelId="{6118B011-E2F0-4268-9A20-65966E4C1137}" type="presOf" srcId="{8B58FA56-D534-446E-9EAE-9B87F30CA0C7}" destId="{4DBE6979-4494-449E-87FE-E6E99D996154}" srcOrd="0" destOrd="0" presId="urn:microsoft.com/office/officeart/2005/8/layout/orgChart1"/>
    <dgm:cxn modelId="{2CF5CF34-1FF7-47D4-B670-818F36706223}" type="presOf" srcId="{D6EEB603-94E4-4836-8555-3A1A14D20650}" destId="{C1B1A810-541F-43DD-A7CE-33B107E4A610}" srcOrd="0" destOrd="0" presId="urn:microsoft.com/office/officeart/2005/8/layout/orgChart1"/>
    <dgm:cxn modelId="{A95EE48B-4E6C-4E5F-887B-A585F1A97011}" type="presOf" srcId="{A6A21AA2-5F77-40B6-8889-5311F21C038E}" destId="{4CD3AFA7-B2D8-42DD-9193-A3A682347A28}" srcOrd="1" destOrd="0" presId="urn:microsoft.com/office/officeart/2005/8/layout/orgChart1"/>
    <dgm:cxn modelId="{763F935A-A0CE-413D-B84F-A0A200C5F6FB}" type="presOf" srcId="{664550F1-F356-44D8-8517-67F2B36754A1}" destId="{3B08B556-4804-4EB7-ABE1-15A5AB2A15CA}" srcOrd="1" destOrd="0" presId="urn:microsoft.com/office/officeart/2005/8/layout/orgChart1"/>
    <dgm:cxn modelId="{2428FE54-8B7F-4AFA-B6C6-503C04E4B04E}" type="presOf" srcId="{D04E0A79-B04B-4161-B2B8-730D8CB42366}" destId="{53A955EA-1032-40C3-AD00-09DFB4ACCF34}" srcOrd="0" destOrd="0" presId="urn:microsoft.com/office/officeart/2005/8/layout/orgChart1"/>
    <dgm:cxn modelId="{A808E57B-40E5-481E-A296-7A6492778720}" type="presOf" srcId="{BF02CBAC-3A27-478C-98E2-581C41AA52F6}" destId="{7267DDCF-210A-43A7-93EC-E784295C295B}" srcOrd="0" destOrd="0" presId="urn:microsoft.com/office/officeart/2005/8/layout/orgChart1"/>
    <dgm:cxn modelId="{A947E97A-AF8E-4D22-B757-E218EB5AAAB9}" srcId="{BF02CBAC-3A27-478C-98E2-581C41AA52F6}" destId="{A6A21AA2-5F77-40B6-8889-5311F21C038E}" srcOrd="1" destOrd="0" parTransId="{BB8234AB-5F38-4843-A4AC-E53CF4A35F31}" sibTransId="{DCD521AD-B7B8-4286-9618-AABFFD22B30E}"/>
    <dgm:cxn modelId="{C1DF75A8-A7D9-4E7B-885E-EAA86406CB13}" type="presOf" srcId="{CA265C2F-38F6-4766-9659-96780D268FD4}" destId="{3FDF70DD-AB1C-449A-A632-383786EF434D}" srcOrd="1" destOrd="0" presId="urn:microsoft.com/office/officeart/2005/8/layout/orgChart1"/>
    <dgm:cxn modelId="{85135420-FA79-4415-8381-654793C1A1C9}" type="presOf" srcId="{D44D54B8-D292-4301-A0AC-6081FD6264AB}" destId="{1AA28308-6BA2-419D-92CC-4EA5A875C0A4}" srcOrd="1" destOrd="0" presId="urn:microsoft.com/office/officeart/2005/8/layout/orgChart1"/>
    <dgm:cxn modelId="{6291DEC2-8796-42AC-9895-3091794F34E7}" srcId="{48831283-9332-4A49-9B4D-3634AEFB5BDE}" destId="{884DB874-8970-4C24-9D92-95CB3EF9A537}" srcOrd="0" destOrd="0" parTransId="{23F4FEBD-0048-4740-8FDE-1CF405684367}" sibTransId="{4053F003-2AF5-413C-B18E-DC4F9A3BCEB6}"/>
    <dgm:cxn modelId="{5F7431B3-32C3-49F0-8BA4-05AE454839A7}" type="presOf" srcId="{48831283-9332-4A49-9B4D-3634AEFB5BDE}" destId="{64C5880F-E589-4F1C-AE0C-7971B8A07C04}" srcOrd="0" destOrd="0" presId="urn:microsoft.com/office/officeart/2005/8/layout/orgChart1"/>
    <dgm:cxn modelId="{379DF6C3-3C0E-4D0B-AC64-C3CF2A132B83}" type="presOf" srcId="{A66ABC7B-35EA-4F26-BD5E-2614C5B5107C}" destId="{76D719A0-DC92-4DEB-BF1E-72C0B8BE91C3}" srcOrd="1" destOrd="0" presId="urn:microsoft.com/office/officeart/2005/8/layout/orgChart1"/>
    <dgm:cxn modelId="{DC83A716-F062-43B1-9D7A-55A34AE2C887}" type="presOf" srcId="{199ACA1D-43C7-4617-B166-06E0189BA723}" destId="{EF77E034-24B3-49D5-9078-AFAB098E8C5E}" srcOrd="0" destOrd="0" presId="urn:microsoft.com/office/officeart/2005/8/layout/orgChart1"/>
    <dgm:cxn modelId="{3C603BBC-4B0F-4283-9F18-69CA1B4B34E9}" srcId="{BF02CBAC-3A27-478C-98E2-581C41AA52F6}" destId="{D44D54B8-D292-4301-A0AC-6081FD6264AB}" srcOrd="2" destOrd="0" parTransId="{FE2FF610-0327-4DEA-92D0-BE5BD3DD784F}" sibTransId="{43101288-07F5-42D5-8A52-DF2F2768B5AF}"/>
    <dgm:cxn modelId="{55081FA8-5719-4228-9B7F-C19DF8554DEB}" type="presOf" srcId="{3DD1B333-8C3D-4893-BA0C-57BF15A18576}" destId="{1A73B67A-BB40-49F2-958F-EE6687022C14}" srcOrd="0" destOrd="0" presId="urn:microsoft.com/office/officeart/2005/8/layout/orgChart1"/>
    <dgm:cxn modelId="{04235A68-1D3B-4EC9-8EFC-973592809D22}" type="presParOf" srcId="{64C5880F-E589-4F1C-AE0C-7971B8A07C04}" destId="{59FB44D9-2123-4157-82E1-B511FDD68966}" srcOrd="0" destOrd="0" presId="urn:microsoft.com/office/officeart/2005/8/layout/orgChart1"/>
    <dgm:cxn modelId="{280355B2-E167-4764-A976-7D62142384E2}" type="presParOf" srcId="{59FB44D9-2123-4157-82E1-B511FDD68966}" destId="{E2AA43ED-A32E-466A-B495-4F6FAFCC5B8C}" srcOrd="0" destOrd="0" presId="urn:microsoft.com/office/officeart/2005/8/layout/orgChart1"/>
    <dgm:cxn modelId="{E451C7DC-41B3-4A07-B880-8A41BC46DF08}" type="presParOf" srcId="{E2AA43ED-A32E-466A-B495-4F6FAFCC5B8C}" destId="{E4911DEF-6169-4956-B7C5-DB377E08F803}" srcOrd="0" destOrd="0" presId="urn:microsoft.com/office/officeart/2005/8/layout/orgChart1"/>
    <dgm:cxn modelId="{E06AF356-2E2E-491C-BEE6-F5C750C02963}" type="presParOf" srcId="{E2AA43ED-A32E-466A-B495-4F6FAFCC5B8C}" destId="{C0CC53BC-C958-4EDB-B183-AC66E6054AD0}" srcOrd="1" destOrd="0" presId="urn:microsoft.com/office/officeart/2005/8/layout/orgChart1"/>
    <dgm:cxn modelId="{EC9A38DC-BA18-4689-8AC0-82EE18D3C8AA}" type="presParOf" srcId="{59FB44D9-2123-4157-82E1-B511FDD68966}" destId="{4A2F4642-0768-497B-AC14-EC0A6FF8AE65}" srcOrd="1" destOrd="0" presId="urn:microsoft.com/office/officeart/2005/8/layout/orgChart1"/>
    <dgm:cxn modelId="{32BF4EBA-3E33-4AA0-AD62-7834B1A1DD30}" type="presParOf" srcId="{4A2F4642-0768-497B-AC14-EC0A6FF8AE65}" destId="{6A87A4C2-187B-4B20-91F7-DD641A3DA415}" srcOrd="0" destOrd="0" presId="urn:microsoft.com/office/officeart/2005/8/layout/orgChart1"/>
    <dgm:cxn modelId="{8DF92BFF-82F1-4BD9-91C3-9B2DC3E624F2}" type="presParOf" srcId="{4A2F4642-0768-497B-AC14-EC0A6FF8AE65}" destId="{3CBB7441-5564-4DB2-8AAC-3958E5ABC379}" srcOrd="1" destOrd="0" presId="urn:microsoft.com/office/officeart/2005/8/layout/orgChart1"/>
    <dgm:cxn modelId="{6D53BDDB-076E-459F-A8C2-18E847F23ACA}" type="presParOf" srcId="{3CBB7441-5564-4DB2-8AAC-3958E5ABC379}" destId="{795E13B0-1BC4-431F-AF71-D0CF25740F1A}" srcOrd="0" destOrd="0" presId="urn:microsoft.com/office/officeart/2005/8/layout/orgChart1"/>
    <dgm:cxn modelId="{E3D4A44D-5C72-40C3-86E3-DECBD1178381}" type="presParOf" srcId="{795E13B0-1BC4-431F-AF71-D0CF25740F1A}" destId="{4DBE6979-4494-449E-87FE-E6E99D996154}" srcOrd="0" destOrd="0" presId="urn:microsoft.com/office/officeart/2005/8/layout/orgChart1"/>
    <dgm:cxn modelId="{9260BA12-76CD-4FF9-86F2-834E99F1D709}" type="presParOf" srcId="{795E13B0-1BC4-431F-AF71-D0CF25740F1A}" destId="{D8E8A9AB-CD9C-4BE2-877E-A0664CC20550}" srcOrd="1" destOrd="0" presId="urn:microsoft.com/office/officeart/2005/8/layout/orgChart1"/>
    <dgm:cxn modelId="{8D5B5C3C-5A1A-4887-ACF3-CF034BBB4B9D}" type="presParOf" srcId="{3CBB7441-5564-4DB2-8AAC-3958E5ABC379}" destId="{814F2DFE-F6AE-4E48-9F8A-5DFFEA537C60}" srcOrd="1" destOrd="0" presId="urn:microsoft.com/office/officeart/2005/8/layout/orgChart1"/>
    <dgm:cxn modelId="{070BC313-A998-4B94-934A-0853CA57958D}" type="presParOf" srcId="{814F2DFE-F6AE-4E48-9F8A-5DFFEA537C60}" destId="{C1B1A810-541F-43DD-A7CE-33B107E4A610}" srcOrd="0" destOrd="0" presId="urn:microsoft.com/office/officeart/2005/8/layout/orgChart1"/>
    <dgm:cxn modelId="{57136D0A-4D6F-4F59-B8DC-7A0763051B21}" type="presParOf" srcId="{814F2DFE-F6AE-4E48-9F8A-5DFFEA537C60}" destId="{D85F13EC-0F5B-4C67-9F6A-9EF00638AAA2}" srcOrd="1" destOrd="0" presId="urn:microsoft.com/office/officeart/2005/8/layout/orgChart1"/>
    <dgm:cxn modelId="{33C9CE69-69D8-42D7-89E7-58DB88C93A4D}" type="presParOf" srcId="{D85F13EC-0F5B-4C67-9F6A-9EF00638AAA2}" destId="{7C1BBD5F-E491-4264-8778-9D09EEDD392D}" srcOrd="0" destOrd="0" presId="urn:microsoft.com/office/officeart/2005/8/layout/orgChart1"/>
    <dgm:cxn modelId="{542F7782-8CB8-456A-80DD-999CB16660AD}" type="presParOf" srcId="{7C1BBD5F-E491-4264-8778-9D09EEDD392D}" destId="{28F29057-8C60-4517-B84F-5C7858DB2FB5}" srcOrd="0" destOrd="0" presId="urn:microsoft.com/office/officeart/2005/8/layout/orgChart1"/>
    <dgm:cxn modelId="{4EB41450-658E-478A-AB76-CD18B1FA8134}" type="presParOf" srcId="{7C1BBD5F-E491-4264-8778-9D09EEDD392D}" destId="{3B08B556-4804-4EB7-ABE1-15A5AB2A15CA}" srcOrd="1" destOrd="0" presId="urn:microsoft.com/office/officeart/2005/8/layout/orgChart1"/>
    <dgm:cxn modelId="{7B8C1346-946F-4C28-A3CD-11B498D0C701}" type="presParOf" srcId="{D85F13EC-0F5B-4C67-9F6A-9EF00638AAA2}" destId="{1E3E6F80-70A1-4AC2-B445-7CA8F9F74FC9}" srcOrd="1" destOrd="0" presId="urn:microsoft.com/office/officeart/2005/8/layout/orgChart1"/>
    <dgm:cxn modelId="{5DE32A18-6DA6-4B4E-B966-95CD39223966}" type="presParOf" srcId="{D85F13EC-0F5B-4C67-9F6A-9EF00638AAA2}" destId="{45AE6CFB-570A-41BB-AC96-1EF269F7FCEB}" srcOrd="2" destOrd="0" presId="urn:microsoft.com/office/officeart/2005/8/layout/orgChart1"/>
    <dgm:cxn modelId="{8243F49B-C2AE-411F-AFD6-1D15E9A17D63}" type="presParOf" srcId="{814F2DFE-F6AE-4E48-9F8A-5DFFEA537C60}" destId="{BD9D6C69-EDAA-4376-A636-069710726AEB}" srcOrd="2" destOrd="0" presId="urn:microsoft.com/office/officeart/2005/8/layout/orgChart1"/>
    <dgm:cxn modelId="{2822B163-74A7-485E-8398-D7C0128F1660}" type="presParOf" srcId="{814F2DFE-F6AE-4E48-9F8A-5DFFEA537C60}" destId="{E259F270-B840-43B0-8AF6-95657A4B795F}" srcOrd="3" destOrd="0" presId="urn:microsoft.com/office/officeart/2005/8/layout/orgChart1"/>
    <dgm:cxn modelId="{E9F3E290-621E-48DD-BC0D-9EC3F60B906B}" type="presParOf" srcId="{E259F270-B840-43B0-8AF6-95657A4B795F}" destId="{F53F9943-6C60-43B7-A965-83CCA6937FC2}" srcOrd="0" destOrd="0" presId="urn:microsoft.com/office/officeart/2005/8/layout/orgChart1"/>
    <dgm:cxn modelId="{8EAC2D93-8120-4FC4-86D4-4D480C766B34}" type="presParOf" srcId="{F53F9943-6C60-43B7-A965-83CCA6937FC2}" destId="{BAE021EC-8255-4EA9-9E1C-7895CC27CA50}" srcOrd="0" destOrd="0" presId="urn:microsoft.com/office/officeart/2005/8/layout/orgChart1"/>
    <dgm:cxn modelId="{8003CA95-324B-4BD7-800A-05267906EA73}" type="presParOf" srcId="{F53F9943-6C60-43B7-A965-83CCA6937FC2}" destId="{76D719A0-DC92-4DEB-BF1E-72C0B8BE91C3}" srcOrd="1" destOrd="0" presId="urn:microsoft.com/office/officeart/2005/8/layout/orgChart1"/>
    <dgm:cxn modelId="{CC40AF26-7D7E-46B9-8C3C-825DFEF4E3FB}" type="presParOf" srcId="{E259F270-B840-43B0-8AF6-95657A4B795F}" destId="{D2104838-7759-4FA9-9073-F1DD89DBEAD7}" srcOrd="1" destOrd="0" presId="urn:microsoft.com/office/officeart/2005/8/layout/orgChart1"/>
    <dgm:cxn modelId="{722AB4DD-303F-4B65-81D4-CAE3DEEFD858}" type="presParOf" srcId="{E259F270-B840-43B0-8AF6-95657A4B795F}" destId="{314F2B9C-F41D-4DB4-A6B0-76D580256CDD}" srcOrd="2" destOrd="0" presId="urn:microsoft.com/office/officeart/2005/8/layout/orgChart1"/>
    <dgm:cxn modelId="{B58D578E-EBCD-4996-8379-851BBA4712F6}" type="presParOf" srcId="{814F2DFE-F6AE-4E48-9F8A-5DFFEA537C60}" destId="{2CF66CF9-4AC8-40B7-8C3B-4CF95AACA720}" srcOrd="4" destOrd="0" presId="urn:microsoft.com/office/officeart/2005/8/layout/orgChart1"/>
    <dgm:cxn modelId="{FE452DC0-A8D7-4757-9D50-1C2D4C21C811}" type="presParOf" srcId="{814F2DFE-F6AE-4E48-9F8A-5DFFEA537C60}" destId="{5B70D773-9C2E-40E0-B219-952FB5317775}" srcOrd="5" destOrd="0" presId="urn:microsoft.com/office/officeart/2005/8/layout/orgChart1"/>
    <dgm:cxn modelId="{1D51D976-87AB-4671-8FFF-028EA959F995}" type="presParOf" srcId="{5B70D773-9C2E-40E0-B219-952FB5317775}" destId="{4CE25151-BDC2-4BC9-B6E8-A772F16C2D73}" srcOrd="0" destOrd="0" presId="urn:microsoft.com/office/officeart/2005/8/layout/orgChart1"/>
    <dgm:cxn modelId="{89EC8083-2472-4522-A0E1-FC9BF2B16287}" type="presParOf" srcId="{4CE25151-BDC2-4BC9-B6E8-A772F16C2D73}" destId="{7267DDCF-210A-43A7-93EC-E784295C295B}" srcOrd="0" destOrd="0" presId="urn:microsoft.com/office/officeart/2005/8/layout/orgChart1"/>
    <dgm:cxn modelId="{4FA8ED17-C987-4652-ACD3-C13CD6F61FB6}" type="presParOf" srcId="{4CE25151-BDC2-4BC9-B6E8-A772F16C2D73}" destId="{93CCAE92-D823-4D27-9E7C-585AE5E944C7}" srcOrd="1" destOrd="0" presId="urn:microsoft.com/office/officeart/2005/8/layout/orgChart1"/>
    <dgm:cxn modelId="{EA87FE79-4209-4B61-B784-E065691EDFF6}" type="presParOf" srcId="{5B70D773-9C2E-40E0-B219-952FB5317775}" destId="{9F72AAB1-4E14-4EBC-87D2-757A9AF9DFE5}" srcOrd="1" destOrd="0" presId="urn:microsoft.com/office/officeart/2005/8/layout/orgChart1"/>
    <dgm:cxn modelId="{63661597-43F2-4A6B-B327-482A7C2B7B23}" type="presParOf" srcId="{9F72AAB1-4E14-4EBC-87D2-757A9AF9DFE5}" destId="{AC7AF725-5D47-42CF-B9C5-AA4CD2B208B1}" srcOrd="0" destOrd="0" presId="urn:microsoft.com/office/officeart/2005/8/layout/orgChart1"/>
    <dgm:cxn modelId="{71D4BCC9-FD5B-4104-AB27-2CD05C7D0E15}" type="presParOf" srcId="{9F72AAB1-4E14-4EBC-87D2-757A9AF9DFE5}" destId="{081C922A-FAA7-4042-A628-145DE91BCD1D}" srcOrd="1" destOrd="0" presId="urn:microsoft.com/office/officeart/2005/8/layout/orgChart1"/>
    <dgm:cxn modelId="{E2C41207-E105-4E72-B5D8-5A309368EA04}" type="presParOf" srcId="{081C922A-FAA7-4042-A628-145DE91BCD1D}" destId="{7EF28DC7-7F4C-4151-9328-1019B15ACC92}" srcOrd="0" destOrd="0" presId="urn:microsoft.com/office/officeart/2005/8/layout/orgChart1"/>
    <dgm:cxn modelId="{94CC94D2-FDCF-4979-B8A4-FA9A0E1C08A3}" type="presParOf" srcId="{7EF28DC7-7F4C-4151-9328-1019B15ACC92}" destId="{61C758C4-7849-4F03-B880-F03F398314AE}" srcOrd="0" destOrd="0" presId="urn:microsoft.com/office/officeart/2005/8/layout/orgChart1"/>
    <dgm:cxn modelId="{D648AD8C-6495-460D-B0F6-B4A4A8FB937A}" type="presParOf" srcId="{7EF28DC7-7F4C-4151-9328-1019B15ACC92}" destId="{3FDF70DD-AB1C-449A-A632-383786EF434D}" srcOrd="1" destOrd="0" presId="urn:microsoft.com/office/officeart/2005/8/layout/orgChart1"/>
    <dgm:cxn modelId="{331465B5-2564-4091-9548-BD28CBEB1F21}" type="presParOf" srcId="{081C922A-FAA7-4042-A628-145DE91BCD1D}" destId="{AC7135E0-E5D7-45C2-9155-0A936C9E9920}" srcOrd="1" destOrd="0" presId="urn:microsoft.com/office/officeart/2005/8/layout/orgChart1"/>
    <dgm:cxn modelId="{35385118-23F3-4AE4-9A95-31822C0D5DBF}" type="presParOf" srcId="{081C922A-FAA7-4042-A628-145DE91BCD1D}" destId="{8C44691C-42CB-4E5F-B5AE-6B1AA45E9E26}" srcOrd="2" destOrd="0" presId="urn:microsoft.com/office/officeart/2005/8/layout/orgChart1"/>
    <dgm:cxn modelId="{51CF5A88-99C2-43FF-9806-1C9CEEE27602}" type="presParOf" srcId="{9F72AAB1-4E14-4EBC-87D2-757A9AF9DFE5}" destId="{C33E8C6B-55D6-437B-A779-D18AF9C84DFA}" srcOrd="2" destOrd="0" presId="urn:microsoft.com/office/officeart/2005/8/layout/orgChart1"/>
    <dgm:cxn modelId="{C0B4C860-765B-48E9-B582-0CEED38D37D9}" type="presParOf" srcId="{9F72AAB1-4E14-4EBC-87D2-757A9AF9DFE5}" destId="{3055B2A8-63C5-4558-B3E1-C295B7BD87D9}" srcOrd="3" destOrd="0" presId="urn:microsoft.com/office/officeart/2005/8/layout/orgChart1"/>
    <dgm:cxn modelId="{45D3FC00-ED43-4E70-A35A-39C101EBB037}" type="presParOf" srcId="{3055B2A8-63C5-4558-B3E1-C295B7BD87D9}" destId="{0BDC7044-ACA4-433F-826F-0121E17D984C}" srcOrd="0" destOrd="0" presId="urn:microsoft.com/office/officeart/2005/8/layout/orgChart1"/>
    <dgm:cxn modelId="{7CF39AE5-77D3-41A5-AE5D-26946D37D353}" type="presParOf" srcId="{0BDC7044-ACA4-433F-826F-0121E17D984C}" destId="{2F5049E9-D96B-4385-AB35-0E145D22DBEB}" srcOrd="0" destOrd="0" presId="urn:microsoft.com/office/officeart/2005/8/layout/orgChart1"/>
    <dgm:cxn modelId="{1D89910D-B92A-4781-9230-59D1E514F32E}" type="presParOf" srcId="{0BDC7044-ACA4-433F-826F-0121E17D984C}" destId="{4CD3AFA7-B2D8-42DD-9193-A3A682347A28}" srcOrd="1" destOrd="0" presId="urn:microsoft.com/office/officeart/2005/8/layout/orgChart1"/>
    <dgm:cxn modelId="{2AD59D8B-16EA-423F-892F-2712F17945A1}" type="presParOf" srcId="{3055B2A8-63C5-4558-B3E1-C295B7BD87D9}" destId="{209EBD5D-1B98-4101-9769-B30B93682F51}" srcOrd="1" destOrd="0" presId="urn:microsoft.com/office/officeart/2005/8/layout/orgChart1"/>
    <dgm:cxn modelId="{79FA410F-EC8D-427E-9B7E-0D3646590A9C}" type="presParOf" srcId="{3055B2A8-63C5-4558-B3E1-C295B7BD87D9}" destId="{EE89D3D6-E66E-473E-AAC7-1D1EEC722E9C}" srcOrd="2" destOrd="0" presId="urn:microsoft.com/office/officeart/2005/8/layout/orgChart1"/>
    <dgm:cxn modelId="{01C8F655-5889-4DC4-B1C7-8986153E4379}" type="presParOf" srcId="{9F72AAB1-4E14-4EBC-87D2-757A9AF9DFE5}" destId="{E7916163-FB32-49C2-A3A1-EE4366A7E430}" srcOrd="4" destOrd="0" presId="urn:microsoft.com/office/officeart/2005/8/layout/orgChart1"/>
    <dgm:cxn modelId="{FE14FF1A-B681-49D4-9CC0-1B2EEF29F283}" type="presParOf" srcId="{9F72AAB1-4E14-4EBC-87D2-757A9AF9DFE5}" destId="{4CAA2C36-88CF-47CD-B5ED-A64B3FE524F0}" srcOrd="5" destOrd="0" presId="urn:microsoft.com/office/officeart/2005/8/layout/orgChart1"/>
    <dgm:cxn modelId="{7BF58450-BBF1-4E2D-A6F9-7900B5668D9E}" type="presParOf" srcId="{4CAA2C36-88CF-47CD-B5ED-A64B3FE524F0}" destId="{C18FD91A-08E1-4694-9893-AF8747A57F2E}" srcOrd="0" destOrd="0" presId="urn:microsoft.com/office/officeart/2005/8/layout/orgChart1"/>
    <dgm:cxn modelId="{E5F58637-58D9-4307-AE2E-1CB0B4DB3B37}" type="presParOf" srcId="{C18FD91A-08E1-4694-9893-AF8747A57F2E}" destId="{DEFD509A-EA6C-4F6B-AA84-836FDB1B9A19}" srcOrd="0" destOrd="0" presId="urn:microsoft.com/office/officeart/2005/8/layout/orgChart1"/>
    <dgm:cxn modelId="{58AFB904-CC15-4C6D-AD23-5D29D0D423EE}" type="presParOf" srcId="{C18FD91A-08E1-4694-9893-AF8747A57F2E}" destId="{1AA28308-6BA2-419D-92CC-4EA5A875C0A4}" srcOrd="1" destOrd="0" presId="urn:microsoft.com/office/officeart/2005/8/layout/orgChart1"/>
    <dgm:cxn modelId="{8644F792-DCF8-4B87-AB8C-EE66AEAE690B}" type="presParOf" srcId="{4CAA2C36-88CF-47CD-B5ED-A64B3FE524F0}" destId="{6BEC3B43-97EF-4031-9768-85C155392292}" srcOrd="1" destOrd="0" presId="urn:microsoft.com/office/officeart/2005/8/layout/orgChart1"/>
    <dgm:cxn modelId="{E4547176-B6B1-4A29-8267-05754A5BF7D6}" type="presParOf" srcId="{4CAA2C36-88CF-47CD-B5ED-A64B3FE524F0}" destId="{4258BC00-3CAE-4E7B-AEE4-CFAD85478C1F}" srcOrd="2" destOrd="0" presId="urn:microsoft.com/office/officeart/2005/8/layout/orgChart1"/>
    <dgm:cxn modelId="{54A75AFF-BCC9-495F-8696-0C3089C6BB90}" type="presParOf" srcId="{5B70D773-9C2E-40E0-B219-952FB5317775}" destId="{7C8BE754-2AF4-48B5-99D1-707A01317D94}" srcOrd="2" destOrd="0" presId="urn:microsoft.com/office/officeart/2005/8/layout/orgChart1"/>
    <dgm:cxn modelId="{B5047A93-ACA7-45AD-9143-37D8237761BD}" type="presParOf" srcId="{3CBB7441-5564-4DB2-8AAC-3958E5ABC379}" destId="{DBE069D2-383D-4A3F-98EC-9003B78FDC55}" srcOrd="2" destOrd="0" presId="urn:microsoft.com/office/officeart/2005/8/layout/orgChart1"/>
    <dgm:cxn modelId="{3F9E1E14-964D-4A6D-9BBE-E684FA9AC973}" type="presParOf" srcId="{59FB44D9-2123-4157-82E1-B511FDD68966}" destId="{08601EB6-28A8-4796-8B1E-0DA3A210354D}" srcOrd="2" destOrd="0" presId="urn:microsoft.com/office/officeart/2005/8/layout/orgChart1"/>
    <dgm:cxn modelId="{D8D1EC5E-B1B3-42D8-AA3D-776514F5BB0D}" type="presParOf" srcId="{08601EB6-28A8-4796-8B1E-0DA3A210354D}" destId="{53A955EA-1032-40C3-AD00-09DFB4ACCF34}" srcOrd="0" destOrd="0" presId="urn:microsoft.com/office/officeart/2005/8/layout/orgChart1"/>
    <dgm:cxn modelId="{6F4383D0-AD26-433F-AE7A-43A8C70AA0CA}" type="presParOf" srcId="{08601EB6-28A8-4796-8B1E-0DA3A210354D}" destId="{DD46A88E-39FE-4B7E-9928-7480439BA647}" srcOrd="1" destOrd="0" presId="urn:microsoft.com/office/officeart/2005/8/layout/orgChart1"/>
    <dgm:cxn modelId="{A0048904-281F-4930-B694-B3772985A98A}" type="presParOf" srcId="{DD46A88E-39FE-4B7E-9928-7480439BA647}" destId="{73B7853B-F72C-4275-A397-639A0413F3FE}" srcOrd="0" destOrd="0" presId="urn:microsoft.com/office/officeart/2005/8/layout/orgChart1"/>
    <dgm:cxn modelId="{B5AAAFAF-1267-4BF7-AAA6-53EF42D2DA6E}" type="presParOf" srcId="{73B7853B-F72C-4275-A397-639A0413F3FE}" destId="{EF77E034-24B3-49D5-9078-AFAB098E8C5E}" srcOrd="0" destOrd="0" presId="urn:microsoft.com/office/officeart/2005/8/layout/orgChart1"/>
    <dgm:cxn modelId="{FE14EF2B-5860-43DD-997B-0C394B61D48E}" type="presParOf" srcId="{73B7853B-F72C-4275-A397-639A0413F3FE}" destId="{8F6DA925-D505-42A5-9933-CCD8A12A792D}" srcOrd="1" destOrd="0" presId="urn:microsoft.com/office/officeart/2005/8/layout/orgChart1"/>
    <dgm:cxn modelId="{9072B28F-A6F2-4BBB-BA00-D1802AE20AB9}" type="presParOf" srcId="{DD46A88E-39FE-4B7E-9928-7480439BA647}" destId="{9299AF44-4837-4CA8-9D79-02415B76D4F6}" srcOrd="1" destOrd="0" presId="urn:microsoft.com/office/officeart/2005/8/layout/orgChart1"/>
    <dgm:cxn modelId="{CB517784-C9BA-408C-AE44-7655E30D6479}" type="presParOf" srcId="{DD46A88E-39FE-4B7E-9928-7480439BA647}" destId="{70B8C680-8BD4-4359-9294-94F4341CA06C}" srcOrd="2" destOrd="0" presId="urn:microsoft.com/office/officeart/2005/8/layout/orgChart1"/>
    <dgm:cxn modelId="{3FB2A3D8-46C1-4385-A35B-F78AF6DC3C13}" type="presParOf" srcId="{64C5880F-E589-4F1C-AE0C-7971B8A07C04}" destId="{1E7CE691-4212-4095-BA1F-487D2692F5EA}" srcOrd="1" destOrd="0" presId="urn:microsoft.com/office/officeart/2005/8/layout/orgChart1"/>
    <dgm:cxn modelId="{1A05422E-B3AF-490F-BDE9-29369C785F86}" type="presParOf" srcId="{1E7CE691-4212-4095-BA1F-487D2692F5EA}" destId="{312D58C4-CD38-4FD3-97F4-A189E08F4138}" srcOrd="0" destOrd="0" presId="urn:microsoft.com/office/officeart/2005/8/layout/orgChart1"/>
    <dgm:cxn modelId="{89D808F8-5285-4A33-9D03-F5252FFDFCA7}" type="presParOf" srcId="{312D58C4-CD38-4FD3-97F4-A189E08F4138}" destId="{1A73B67A-BB40-49F2-958F-EE6687022C14}" srcOrd="0" destOrd="0" presId="urn:microsoft.com/office/officeart/2005/8/layout/orgChart1"/>
    <dgm:cxn modelId="{559032C7-58BC-4BAA-B5C1-37EF72105BF8}" type="presParOf" srcId="{312D58C4-CD38-4FD3-97F4-A189E08F4138}" destId="{0B142669-D54D-4288-8E9C-8E2A43ACDE3F}" srcOrd="1" destOrd="0" presId="urn:microsoft.com/office/officeart/2005/8/layout/orgChart1"/>
    <dgm:cxn modelId="{C15F968D-B890-438B-9F98-11E16B22C9F4}" type="presParOf" srcId="{1E7CE691-4212-4095-BA1F-487D2692F5EA}" destId="{3D8BBAB6-2D60-41E0-BFFE-D1E929F4A5FD}" srcOrd="1" destOrd="0" presId="urn:microsoft.com/office/officeart/2005/8/layout/orgChart1"/>
    <dgm:cxn modelId="{F401CE6F-9718-4CD1-80A7-AA83ADFBB04E}" type="presParOf" srcId="{1E7CE691-4212-4095-BA1F-487D2692F5EA}" destId="{3ED52223-662E-4C42-8680-1982CF3B674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35C3B3-61AF-42C4-B1EF-61D02ABC3A32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D930BF3-5E9A-45A6-9E32-640430A246C0}">
      <dgm:prSet phldrT="[Text]" custT="1"/>
      <dgm:spPr/>
      <dgm:t>
        <a:bodyPr/>
        <a:lstStyle/>
        <a:p>
          <a:r>
            <a:rPr lang="en-US" sz="800" b="1" dirty="0" smtClean="0"/>
            <a:t>Customer satisfaction and strengthen client relationships</a:t>
          </a:r>
          <a:endParaRPr lang="en-US" sz="800" b="1" dirty="0"/>
        </a:p>
      </dgm:t>
    </dgm:pt>
    <dgm:pt modelId="{F89460E6-4C77-4760-894F-5BFADD6EBB38}" type="parTrans" cxnId="{C869262C-9632-407B-9E89-B88D8168F015}">
      <dgm:prSet/>
      <dgm:spPr/>
      <dgm:t>
        <a:bodyPr/>
        <a:lstStyle/>
        <a:p>
          <a:endParaRPr lang="en-US"/>
        </a:p>
      </dgm:t>
    </dgm:pt>
    <dgm:pt modelId="{742D8B13-2EB7-4554-815D-E716BDFCBC30}" type="sibTrans" cxnId="{C869262C-9632-407B-9E89-B88D8168F015}">
      <dgm:prSet/>
      <dgm:spPr/>
      <dgm:t>
        <a:bodyPr/>
        <a:lstStyle/>
        <a:p>
          <a:endParaRPr lang="en-US" dirty="0"/>
        </a:p>
      </dgm:t>
    </dgm:pt>
    <dgm:pt modelId="{FD98F97F-D4BB-4262-B260-9CAF32C6E2FD}">
      <dgm:prSet phldrT="[Text]" custT="1"/>
      <dgm:spPr/>
      <dgm:t>
        <a:bodyPr/>
        <a:lstStyle/>
        <a:p>
          <a:r>
            <a:rPr lang="en-US" sz="800" b="1" dirty="0" smtClean="0"/>
            <a:t>Serve as point of contact for escalations and assistance in solving challenges</a:t>
          </a:r>
          <a:endParaRPr lang="en-US" sz="800" b="1" dirty="0"/>
        </a:p>
      </dgm:t>
    </dgm:pt>
    <dgm:pt modelId="{8EBA33FC-457C-48D0-ABBF-8D9E8E9220F8}" type="parTrans" cxnId="{1439033A-D881-4096-B7DE-B220CDC6340B}">
      <dgm:prSet/>
      <dgm:spPr/>
      <dgm:t>
        <a:bodyPr/>
        <a:lstStyle/>
        <a:p>
          <a:endParaRPr lang="en-US"/>
        </a:p>
      </dgm:t>
    </dgm:pt>
    <dgm:pt modelId="{3F9CB6DA-5026-45DA-9A34-A1B39C4468CF}" type="sibTrans" cxnId="{1439033A-D881-4096-B7DE-B220CDC6340B}">
      <dgm:prSet/>
      <dgm:spPr/>
      <dgm:t>
        <a:bodyPr/>
        <a:lstStyle/>
        <a:p>
          <a:endParaRPr lang="en-US" dirty="0"/>
        </a:p>
      </dgm:t>
    </dgm:pt>
    <dgm:pt modelId="{EC72ACEA-BF3D-45DE-9F25-3A57AC8BC6E8}">
      <dgm:prSet phldrT="[Text]" custT="1"/>
      <dgm:spPr/>
      <dgm:t>
        <a:bodyPr/>
        <a:lstStyle/>
        <a:p>
          <a:r>
            <a:rPr lang="en-US" sz="800" b="1" dirty="0" smtClean="0"/>
            <a:t>Periodic status updates; continuous open dialogue</a:t>
          </a:r>
          <a:endParaRPr lang="en-US" sz="800" b="1" dirty="0"/>
        </a:p>
      </dgm:t>
    </dgm:pt>
    <dgm:pt modelId="{87DE9653-18C1-4528-810E-C266B5C8FD45}" type="parTrans" cxnId="{151B1FD9-DEA7-4619-8923-06C06CC4FB89}">
      <dgm:prSet/>
      <dgm:spPr/>
      <dgm:t>
        <a:bodyPr/>
        <a:lstStyle/>
        <a:p>
          <a:endParaRPr lang="en-US"/>
        </a:p>
      </dgm:t>
    </dgm:pt>
    <dgm:pt modelId="{F2DFFE9D-210F-4566-A116-2D27DCF45E87}" type="sibTrans" cxnId="{151B1FD9-DEA7-4619-8923-06C06CC4FB89}">
      <dgm:prSet/>
      <dgm:spPr/>
      <dgm:t>
        <a:bodyPr/>
        <a:lstStyle/>
        <a:p>
          <a:endParaRPr lang="en-US" dirty="0"/>
        </a:p>
      </dgm:t>
    </dgm:pt>
    <dgm:pt modelId="{F5561EF6-46E9-4BDA-8EE8-0FCA808B84B7}">
      <dgm:prSet phldrT="[Text]" custT="1"/>
      <dgm:spPr/>
      <dgm:t>
        <a:bodyPr/>
        <a:lstStyle/>
        <a:p>
          <a:r>
            <a:rPr lang="en-US" sz="800" b="1" dirty="0" smtClean="0"/>
            <a:t>Collaborative project coordination and planning</a:t>
          </a:r>
          <a:endParaRPr lang="en-US" sz="800" b="1" dirty="0"/>
        </a:p>
      </dgm:t>
    </dgm:pt>
    <dgm:pt modelId="{3A51FDC0-27B6-4281-A7B6-EC281DF8E228}" type="parTrans" cxnId="{029E8BE5-11A5-4D40-B7F8-FD7E805F7DBA}">
      <dgm:prSet/>
      <dgm:spPr/>
      <dgm:t>
        <a:bodyPr/>
        <a:lstStyle/>
        <a:p>
          <a:endParaRPr lang="en-US"/>
        </a:p>
      </dgm:t>
    </dgm:pt>
    <dgm:pt modelId="{27245393-F0BD-40B7-8985-A03A02196731}" type="sibTrans" cxnId="{029E8BE5-11A5-4D40-B7F8-FD7E805F7DBA}">
      <dgm:prSet/>
      <dgm:spPr/>
      <dgm:t>
        <a:bodyPr/>
        <a:lstStyle/>
        <a:p>
          <a:endParaRPr lang="en-US" dirty="0"/>
        </a:p>
      </dgm:t>
    </dgm:pt>
    <dgm:pt modelId="{AC255122-EE31-4BDF-946E-9E06E4FC4E77}">
      <dgm:prSet phldrT="[Text]" custT="1"/>
      <dgm:spPr/>
      <dgm:t>
        <a:bodyPr/>
        <a:lstStyle/>
        <a:p>
          <a:r>
            <a:rPr lang="en-US" sz="800" b="1" dirty="0" smtClean="0"/>
            <a:t>Provide thought leadership to enhance your ROI by ensuring Allegro is fully utilized and aligned with your requirements</a:t>
          </a:r>
          <a:endParaRPr lang="en-US" sz="800" b="1" dirty="0"/>
        </a:p>
      </dgm:t>
    </dgm:pt>
    <dgm:pt modelId="{5310D6AF-F93F-4BAA-AA18-2602A4C8627E}" type="parTrans" cxnId="{A7E8EE32-EC01-4FD9-997F-0189F12B2D69}">
      <dgm:prSet/>
      <dgm:spPr/>
      <dgm:t>
        <a:bodyPr/>
        <a:lstStyle/>
        <a:p>
          <a:endParaRPr lang="en-US"/>
        </a:p>
      </dgm:t>
    </dgm:pt>
    <dgm:pt modelId="{1487D633-726E-4792-BA95-97A7560976BD}" type="sibTrans" cxnId="{A7E8EE32-EC01-4FD9-997F-0189F12B2D69}">
      <dgm:prSet/>
      <dgm:spPr/>
      <dgm:t>
        <a:bodyPr/>
        <a:lstStyle/>
        <a:p>
          <a:endParaRPr lang="en-US" dirty="0"/>
        </a:p>
      </dgm:t>
    </dgm:pt>
    <dgm:pt modelId="{5A056E5C-2283-4253-AFC2-4E8EE2F2E6B5}" type="pres">
      <dgm:prSet presAssocID="{9D35C3B3-61AF-42C4-B1EF-61D02ABC3A3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0593109-6CD1-42C2-9F05-6E315CD5B93C}" type="pres">
      <dgm:prSet presAssocID="{CD930BF3-5E9A-45A6-9E32-640430A246C0}" presName="node" presStyleLbl="node1" presStyleIdx="0" presStyleCnt="5" custScaleX="110045" custRadScaleRad="98228" custRadScaleInc="-36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7A570A-09E0-4AAA-84F2-0DC5D0270745}" type="pres">
      <dgm:prSet presAssocID="{742D8B13-2EB7-4554-815D-E716BDFCBC30}" presName="sibTrans" presStyleLbl="sibTrans2D1" presStyleIdx="0" presStyleCnt="5"/>
      <dgm:spPr/>
      <dgm:t>
        <a:bodyPr/>
        <a:lstStyle/>
        <a:p>
          <a:endParaRPr lang="en-US"/>
        </a:p>
      </dgm:t>
    </dgm:pt>
    <dgm:pt modelId="{3F7385DB-3EAF-405B-86D4-25A1ACD1B7A0}" type="pres">
      <dgm:prSet presAssocID="{742D8B13-2EB7-4554-815D-E716BDFCBC30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34A350C7-C704-4F19-A3ED-5C7F93C15766}" type="pres">
      <dgm:prSet presAssocID="{FD98F97F-D4BB-4262-B260-9CAF32C6E2FD}" presName="node" presStyleLbl="node1" presStyleIdx="1" presStyleCnt="5" custScaleX="113746" custScaleY="106977" custRadScaleRad="98171" custRadScaleInc="20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67FC99-A1D0-44EF-8C2E-23F69C30FD42}" type="pres">
      <dgm:prSet presAssocID="{3F9CB6DA-5026-45DA-9A34-A1B39C4468CF}" presName="sibTrans" presStyleLbl="sibTrans2D1" presStyleIdx="1" presStyleCnt="5"/>
      <dgm:spPr/>
      <dgm:t>
        <a:bodyPr/>
        <a:lstStyle/>
        <a:p>
          <a:endParaRPr lang="en-US"/>
        </a:p>
      </dgm:t>
    </dgm:pt>
    <dgm:pt modelId="{80059447-134C-4046-BB6F-8DD643057877}" type="pres">
      <dgm:prSet presAssocID="{3F9CB6DA-5026-45DA-9A34-A1B39C4468CF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B9AFCCDF-0D94-4276-9951-80A2FCA60C5B}" type="pres">
      <dgm:prSet presAssocID="{EC72ACEA-BF3D-45DE-9F25-3A57AC8BC6E8}" presName="node" presStyleLbl="node1" presStyleIdx="2" presStyleCnt="5" custScaleX="115906" custScaleY="104739" custRadScaleRad="99335" custRadScaleInc="53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44DAF1-728A-424C-A984-661DB3F76A8D}" type="pres">
      <dgm:prSet presAssocID="{F2DFFE9D-210F-4566-A116-2D27DCF45E87}" presName="sibTrans" presStyleLbl="sibTrans2D1" presStyleIdx="2" presStyleCnt="5"/>
      <dgm:spPr/>
      <dgm:t>
        <a:bodyPr/>
        <a:lstStyle/>
        <a:p>
          <a:endParaRPr lang="en-US"/>
        </a:p>
      </dgm:t>
    </dgm:pt>
    <dgm:pt modelId="{211796C2-BAE7-4E1F-8F98-F2AAD93796C9}" type="pres">
      <dgm:prSet presAssocID="{F2DFFE9D-210F-4566-A116-2D27DCF45E87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2033D128-0A50-450D-8BDF-D1366B2F7DCB}" type="pres">
      <dgm:prSet presAssocID="{F5561EF6-46E9-4BDA-8EE8-0FCA808B84B7}" presName="node" presStyleLbl="node1" presStyleIdx="3" presStyleCnt="5" custScaleX="117042" custScaleY="100154" custRadScaleRad="102777" custRadScaleInc="11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10CA92-ECDE-43C3-AF53-E85FBECC9607}" type="pres">
      <dgm:prSet presAssocID="{27245393-F0BD-40B7-8985-A03A02196731}" presName="sibTrans" presStyleLbl="sibTrans2D1" presStyleIdx="3" presStyleCnt="5"/>
      <dgm:spPr/>
      <dgm:t>
        <a:bodyPr/>
        <a:lstStyle/>
        <a:p>
          <a:endParaRPr lang="en-US"/>
        </a:p>
      </dgm:t>
    </dgm:pt>
    <dgm:pt modelId="{7633D8B5-0D10-451D-92B1-43854E9E1552}" type="pres">
      <dgm:prSet presAssocID="{27245393-F0BD-40B7-8985-A03A02196731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7812F300-0C54-463A-86FD-EBEF5A025A0D}" type="pres">
      <dgm:prSet presAssocID="{AC255122-EE31-4BDF-946E-9E06E4FC4E77}" presName="node" presStyleLbl="node1" presStyleIdx="4" presStyleCnt="5" custScaleX="116028" custScaleY="1058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09242D-D615-4843-A83B-D9EC5C97815F}" type="pres">
      <dgm:prSet presAssocID="{1487D633-726E-4792-BA95-97A7560976BD}" presName="sibTrans" presStyleLbl="sibTrans2D1" presStyleIdx="4" presStyleCnt="5"/>
      <dgm:spPr/>
      <dgm:t>
        <a:bodyPr/>
        <a:lstStyle/>
        <a:p>
          <a:endParaRPr lang="en-US"/>
        </a:p>
      </dgm:t>
    </dgm:pt>
    <dgm:pt modelId="{132A9F39-E8DE-4546-B196-128193A5A643}" type="pres">
      <dgm:prSet presAssocID="{1487D633-726E-4792-BA95-97A7560976BD}" presName="connectorText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4B599C2D-AFCD-4701-9001-3B4E0E7866F6}" type="presOf" srcId="{AC255122-EE31-4BDF-946E-9E06E4FC4E77}" destId="{7812F300-0C54-463A-86FD-EBEF5A025A0D}" srcOrd="0" destOrd="0" presId="urn:microsoft.com/office/officeart/2005/8/layout/cycle2"/>
    <dgm:cxn modelId="{C5AE979D-889B-4651-9A70-3E90E199ECD3}" type="presOf" srcId="{F5561EF6-46E9-4BDA-8EE8-0FCA808B84B7}" destId="{2033D128-0A50-450D-8BDF-D1366B2F7DCB}" srcOrd="0" destOrd="0" presId="urn:microsoft.com/office/officeart/2005/8/layout/cycle2"/>
    <dgm:cxn modelId="{73038B4B-58E5-425C-8787-6008F7ADCC9D}" type="presOf" srcId="{1487D633-726E-4792-BA95-97A7560976BD}" destId="{132A9F39-E8DE-4546-B196-128193A5A643}" srcOrd="1" destOrd="0" presId="urn:microsoft.com/office/officeart/2005/8/layout/cycle2"/>
    <dgm:cxn modelId="{029E8BE5-11A5-4D40-B7F8-FD7E805F7DBA}" srcId="{9D35C3B3-61AF-42C4-B1EF-61D02ABC3A32}" destId="{F5561EF6-46E9-4BDA-8EE8-0FCA808B84B7}" srcOrd="3" destOrd="0" parTransId="{3A51FDC0-27B6-4281-A7B6-EC281DF8E228}" sibTransId="{27245393-F0BD-40B7-8985-A03A02196731}"/>
    <dgm:cxn modelId="{151B1FD9-DEA7-4619-8923-06C06CC4FB89}" srcId="{9D35C3B3-61AF-42C4-B1EF-61D02ABC3A32}" destId="{EC72ACEA-BF3D-45DE-9F25-3A57AC8BC6E8}" srcOrd="2" destOrd="0" parTransId="{87DE9653-18C1-4528-810E-C266B5C8FD45}" sibTransId="{F2DFFE9D-210F-4566-A116-2D27DCF45E87}"/>
    <dgm:cxn modelId="{003E36AC-E9E0-4CE4-B7F6-B576C4DD4C17}" type="presOf" srcId="{27245393-F0BD-40B7-8985-A03A02196731}" destId="{3A10CA92-ECDE-43C3-AF53-E85FBECC9607}" srcOrd="0" destOrd="0" presId="urn:microsoft.com/office/officeart/2005/8/layout/cycle2"/>
    <dgm:cxn modelId="{91AFED04-9D36-42BD-AED1-E613975DD447}" type="presOf" srcId="{F2DFFE9D-210F-4566-A116-2D27DCF45E87}" destId="{C444DAF1-728A-424C-A984-661DB3F76A8D}" srcOrd="0" destOrd="0" presId="urn:microsoft.com/office/officeart/2005/8/layout/cycle2"/>
    <dgm:cxn modelId="{30C9FEC1-16DC-45AA-8A3C-1698222C89F6}" type="presOf" srcId="{3F9CB6DA-5026-45DA-9A34-A1B39C4468CF}" destId="{F767FC99-A1D0-44EF-8C2E-23F69C30FD42}" srcOrd="0" destOrd="0" presId="urn:microsoft.com/office/officeart/2005/8/layout/cycle2"/>
    <dgm:cxn modelId="{E3786911-98C7-408F-A74F-ED2EB9EBF0AD}" type="presOf" srcId="{CD930BF3-5E9A-45A6-9E32-640430A246C0}" destId="{00593109-6CD1-42C2-9F05-6E315CD5B93C}" srcOrd="0" destOrd="0" presId="urn:microsoft.com/office/officeart/2005/8/layout/cycle2"/>
    <dgm:cxn modelId="{F5791E08-A66D-4266-88B8-63161E5BA447}" type="presOf" srcId="{F2DFFE9D-210F-4566-A116-2D27DCF45E87}" destId="{211796C2-BAE7-4E1F-8F98-F2AAD93796C9}" srcOrd="1" destOrd="0" presId="urn:microsoft.com/office/officeart/2005/8/layout/cycle2"/>
    <dgm:cxn modelId="{306A238A-E695-4E38-9F01-F34AFC1B1A77}" type="presOf" srcId="{FD98F97F-D4BB-4262-B260-9CAF32C6E2FD}" destId="{34A350C7-C704-4F19-A3ED-5C7F93C15766}" srcOrd="0" destOrd="0" presId="urn:microsoft.com/office/officeart/2005/8/layout/cycle2"/>
    <dgm:cxn modelId="{5E02A3BF-26BD-41A3-AF85-B273DDBB3FDC}" type="presOf" srcId="{EC72ACEA-BF3D-45DE-9F25-3A57AC8BC6E8}" destId="{B9AFCCDF-0D94-4276-9951-80A2FCA60C5B}" srcOrd="0" destOrd="0" presId="urn:microsoft.com/office/officeart/2005/8/layout/cycle2"/>
    <dgm:cxn modelId="{DB58E374-F38F-44B9-A7E7-5D79B8339B63}" type="presOf" srcId="{742D8B13-2EB7-4554-815D-E716BDFCBC30}" destId="{3F7385DB-3EAF-405B-86D4-25A1ACD1B7A0}" srcOrd="1" destOrd="0" presId="urn:microsoft.com/office/officeart/2005/8/layout/cycle2"/>
    <dgm:cxn modelId="{390AEF11-DD04-4DA8-B954-9A2357DA4EFE}" type="presOf" srcId="{27245393-F0BD-40B7-8985-A03A02196731}" destId="{7633D8B5-0D10-451D-92B1-43854E9E1552}" srcOrd="1" destOrd="0" presId="urn:microsoft.com/office/officeart/2005/8/layout/cycle2"/>
    <dgm:cxn modelId="{A7E8EE32-EC01-4FD9-997F-0189F12B2D69}" srcId="{9D35C3B3-61AF-42C4-B1EF-61D02ABC3A32}" destId="{AC255122-EE31-4BDF-946E-9E06E4FC4E77}" srcOrd="4" destOrd="0" parTransId="{5310D6AF-F93F-4BAA-AA18-2602A4C8627E}" sibTransId="{1487D633-726E-4792-BA95-97A7560976BD}"/>
    <dgm:cxn modelId="{983A83C9-774B-4F8E-86A7-5A314B8203B3}" type="presOf" srcId="{3F9CB6DA-5026-45DA-9A34-A1B39C4468CF}" destId="{80059447-134C-4046-BB6F-8DD643057877}" srcOrd="1" destOrd="0" presId="urn:microsoft.com/office/officeart/2005/8/layout/cycle2"/>
    <dgm:cxn modelId="{3F637F06-7BA2-4751-BB3C-E8D9AC606B85}" type="presOf" srcId="{742D8B13-2EB7-4554-815D-E716BDFCBC30}" destId="{B97A570A-09E0-4AAA-84F2-0DC5D0270745}" srcOrd="0" destOrd="0" presId="urn:microsoft.com/office/officeart/2005/8/layout/cycle2"/>
    <dgm:cxn modelId="{1439033A-D881-4096-B7DE-B220CDC6340B}" srcId="{9D35C3B3-61AF-42C4-B1EF-61D02ABC3A32}" destId="{FD98F97F-D4BB-4262-B260-9CAF32C6E2FD}" srcOrd="1" destOrd="0" parTransId="{8EBA33FC-457C-48D0-ABBF-8D9E8E9220F8}" sibTransId="{3F9CB6DA-5026-45DA-9A34-A1B39C4468CF}"/>
    <dgm:cxn modelId="{67E72C41-7A6E-41C7-AD48-20C3142BF1B0}" type="presOf" srcId="{1487D633-726E-4792-BA95-97A7560976BD}" destId="{3E09242D-D615-4843-A83B-D9EC5C97815F}" srcOrd="0" destOrd="0" presId="urn:microsoft.com/office/officeart/2005/8/layout/cycle2"/>
    <dgm:cxn modelId="{894210A8-8C57-4AA6-A73A-488D17BA7DB0}" type="presOf" srcId="{9D35C3B3-61AF-42C4-B1EF-61D02ABC3A32}" destId="{5A056E5C-2283-4253-AFC2-4E8EE2F2E6B5}" srcOrd="0" destOrd="0" presId="urn:microsoft.com/office/officeart/2005/8/layout/cycle2"/>
    <dgm:cxn modelId="{C869262C-9632-407B-9E89-B88D8168F015}" srcId="{9D35C3B3-61AF-42C4-B1EF-61D02ABC3A32}" destId="{CD930BF3-5E9A-45A6-9E32-640430A246C0}" srcOrd="0" destOrd="0" parTransId="{F89460E6-4C77-4760-894F-5BFADD6EBB38}" sibTransId="{742D8B13-2EB7-4554-815D-E716BDFCBC30}"/>
    <dgm:cxn modelId="{834D6047-2584-4854-99D8-198C6A0A661B}" type="presParOf" srcId="{5A056E5C-2283-4253-AFC2-4E8EE2F2E6B5}" destId="{00593109-6CD1-42C2-9F05-6E315CD5B93C}" srcOrd="0" destOrd="0" presId="urn:microsoft.com/office/officeart/2005/8/layout/cycle2"/>
    <dgm:cxn modelId="{FA639A21-AC80-427B-ABCE-F809E1A5EE6F}" type="presParOf" srcId="{5A056E5C-2283-4253-AFC2-4E8EE2F2E6B5}" destId="{B97A570A-09E0-4AAA-84F2-0DC5D0270745}" srcOrd="1" destOrd="0" presId="urn:microsoft.com/office/officeart/2005/8/layout/cycle2"/>
    <dgm:cxn modelId="{283C3B53-C382-483A-BEAD-FCA833CC02EA}" type="presParOf" srcId="{B97A570A-09E0-4AAA-84F2-0DC5D0270745}" destId="{3F7385DB-3EAF-405B-86D4-25A1ACD1B7A0}" srcOrd="0" destOrd="0" presId="urn:microsoft.com/office/officeart/2005/8/layout/cycle2"/>
    <dgm:cxn modelId="{C2B6CA66-0EBA-4D82-9A29-84AEC5B7E013}" type="presParOf" srcId="{5A056E5C-2283-4253-AFC2-4E8EE2F2E6B5}" destId="{34A350C7-C704-4F19-A3ED-5C7F93C15766}" srcOrd="2" destOrd="0" presId="urn:microsoft.com/office/officeart/2005/8/layout/cycle2"/>
    <dgm:cxn modelId="{90353D48-2AAC-4073-8E13-13BCF52437D4}" type="presParOf" srcId="{5A056E5C-2283-4253-AFC2-4E8EE2F2E6B5}" destId="{F767FC99-A1D0-44EF-8C2E-23F69C30FD42}" srcOrd="3" destOrd="0" presId="urn:microsoft.com/office/officeart/2005/8/layout/cycle2"/>
    <dgm:cxn modelId="{55771F27-A1C6-45E9-9FEC-B0EE0A1427B4}" type="presParOf" srcId="{F767FC99-A1D0-44EF-8C2E-23F69C30FD42}" destId="{80059447-134C-4046-BB6F-8DD643057877}" srcOrd="0" destOrd="0" presId="urn:microsoft.com/office/officeart/2005/8/layout/cycle2"/>
    <dgm:cxn modelId="{8E151780-0D97-453B-BB9C-647B83221AA8}" type="presParOf" srcId="{5A056E5C-2283-4253-AFC2-4E8EE2F2E6B5}" destId="{B9AFCCDF-0D94-4276-9951-80A2FCA60C5B}" srcOrd="4" destOrd="0" presId="urn:microsoft.com/office/officeart/2005/8/layout/cycle2"/>
    <dgm:cxn modelId="{FE0D462B-59D4-4880-9125-AAFE4CDE5521}" type="presParOf" srcId="{5A056E5C-2283-4253-AFC2-4E8EE2F2E6B5}" destId="{C444DAF1-728A-424C-A984-661DB3F76A8D}" srcOrd="5" destOrd="0" presId="urn:microsoft.com/office/officeart/2005/8/layout/cycle2"/>
    <dgm:cxn modelId="{19CDD87F-374E-45A2-B52E-DD47F773A91D}" type="presParOf" srcId="{C444DAF1-728A-424C-A984-661DB3F76A8D}" destId="{211796C2-BAE7-4E1F-8F98-F2AAD93796C9}" srcOrd="0" destOrd="0" presId="urn:microsoft.com/office/officeart/2005/8/layout/cycle2"/>
    <dgm:cxn modelId="{F0CDFACE-4191-4E15-935C-8EA642ED1FCB}" type="presParOf" srcId="{5A056E5C-2283-4253-AFC2-4E8EE2F2E6B5}" destId="{2033D128-0A50-450D-8BDF-D1366B2F7DCB}" srcOrd="6" destOrd="0" presId="urn:microsoft.com/office/officeart/2005/8/layout/cycle2"/>
    <dgm:cxn modelId="{921984EE-95F4-4186-9445-C55EF77B3C83}" type="presParOf" srcId="{5A056E5C-2283-4253-AFC2-4E8EE2F2E6B5}" destId="{3A10CA92-ECDE-43C3-AF53-E85FBECC9607}" srcOrd="7" destOrd="0" presId="urn:microsoft.com/office/officeart/2005/8/layout/cycle2"/>
    <dgm:cxn modelId="{F549C36B-251D-4E00-AFD4-A4884CCF479E}" type="presParOf" srcId="{3A10CA92-ECDE-43C3-AF53-E85FBECC9607}" destId="{7633D8B5-0D10-451D-92B1-43854E9E1552}" srcOrd="0" destOrd="0" presId="urn:microsoft.com/office/officeart/2005/8/layout/cycle2"/>
    <dgm:cxn modelId="{63D408F9-FA51-4A81-8EC4-9CB90F4B1464}" type="presParOf" srcId="{5A056E5C-2283-4253-AFC2-4E8EE2F2E6B5}" destId="{7812F300-0C54-463A-86FD-EBEF5A025A0D}" srcOrd="8" destOrd="0" presId="urn:microsoft.com/office/officeart/2005/8/layout/cycle2"/>
    <dgm:cxn modelId="{4134A526-4806-436A-A097-00395F28EEDE}" type="presParOf" srcId="{5A056E5C-2283-4253-AFC2-4E8EE2F2E6B5}" destId="{3E09242D-D615-4843-A83B-D9EC5C97815F}" srcOrd="9" destOrd="0" presId="urn:microsoft.com/office/officeart/2005/8/layout/cycle2"/>
    <dgm:cxn modelId="{7AD8B5DE-C0AA-4BE1-B77E-17D42B069684}" type="presParOf" srcId="{3E09242D-D615-4843-A83B-D9EC5C97815F}" destId="{132A9F39-E8DE-4546-B196-128193A5A64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A955EA-1032-40C3-AD00-09DFB4ACCF34}">
      <dsp:nvSpPr>
        <dsp:cNvPr id="0" name=""/>
        <dsp:cNvSpPr/>
      </dsp:nvSpPr>
      <dsp:spPr>
        <a:xfrm>
          <a:off x="1455844" y="601888"/>
          <a:ext cx="95100" cy="416628"/>
        </a:xfrm>
        <a:custGeom>
          <a:avLst/>
          <a:gdLst/>
          <a:ahLst/>
          <a:cxnLst/>
          <a:rect l="0" t="0" r="0" b="0"/>
          <a:pathLst>
            <a:path>
              <a:moveTo>
                <a:pt x="95100" y="0"/>
              </a:moveTo>
              <a:lnTo>
                <a:pt x="95100" y="416628"/>
              </a:lnTo>
              <a:lnTo>
                <a:pt x="0" y="4166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916163-FB32-49C2-A3A1-EE4366A7E430}">
      <dsp:nvSpPr>
        <dsp:cNvPr id="0" name=""/>
        <dsp:cNvSpPr/>
      </dsp:nvSpPr>
      <dsp:spPr>
        <a:xfrm>
          <a:off x="2646859" y="2531062"/>
          <a:ext cx="1095915" cy="1902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100"/>
              </a:lnTo>
              <a:lnTo>
                <a:pt x="1095915" y="95100"/>
              </a:lnTo>
              <a:lnTo>
                <a:pt x="1095915" y="19020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3E8C6B-55D6-437B-A779-D18AF9C84DFA}">
      <dsp:nvSpPr>
        <dsp:cNvPr id="0" name=""/>
        <dsp:cNvSpPr/>
      </dsp:nvSpPr>
      <dsp:spPr>
        <a:xfrm>
          <a:off x="2601139" y="2531062"/>
          <a:ext cx="91440" cy="1902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20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7AF725-5D47-42CF-B9C5-AA4CD2B208B1}">
      <dsp:nvSpPr>
        <dsp:cNvPr id="0" name=""/>
        <dsp:cNvSpPr/>
      </dsp:nvSpPr>
      <dsp:spPr>
        <a:xfrm>
          <a:off x="1550944" y="2531062"/>
          <a:ext cx="1095915" cy="190200"/>
        </a:xfrm>
        <a:custGeom>
          <a:avLst/>
          <a:gdLst/>
          <a:ahLst/>
          <a:cxnLst/>
          <a:rect l="0" t="0" r="0" b="0"/>
          <a:pathLst>
            <a:path>
              <a:moveTo>
                <a:pt x="1095915" y="0"/>
              </a:moveTo>
              <a:lnTo>
                <a:pt x="1095915" y="95100"/>
              </a:lnTo>
              <a:lnTo>
                <a:pt x="0" y="95100"/>
              </a:lnTo>
              <a:lnTo>
                <a:pt x="0" y="19020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66CF9-4AC8-40B7-8C3B-4CF95AACA720}">
      <dsp:nvSpPr>
        <dsp:cNvPr id="0" name=""/>
        <dsp:cNvSpPr/>
      </dsp:nvSpPr>
      <dsp:spPr>
        <a:xfrm>
          <a:off x="1550944" y="1888004"/>
          <a:ext cx="1095915" cy="1902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100"/>
              </a:lnTo>
              <a:lnTo>
                <a:pt x="1095915" y="95100"/>
              </a:lnTo>
              <a:lnTo>
                <a:pt x="1095915" y="19020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9D6C69-EDAA-4376-A636-069710726AEB}">
      <dsp:nvSpPr>
        <dsp:cNvPr id="0" name=""/>
        <dsp:cNvSpPr/>
      </dsp:nvSpPr>
      <dsp:spPr>
        <a:xfrm>
          <a:off x="1505224" y="1888004"/>
          <a:ext cx="91440" cy="1902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20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B1A810-541F-43DD-A7CE-33B107E4A610}">
      <dsp:nvSpPr>
        <dsp:cNvPr id="0" name=""/>
        <dsp:cNvSpPr/>
      </dsp:nvSpPr>
      <dsp:spPr>
        <a:xfrm>
          <a:off x="455028" y="1888004"/>
          <a:ext cx="1095915" cy="190200"/>
        </a:xfrm>
        <a:custGeom>
          <a:avLst/>
          <a:gdLst/>
          <a:ahLst/>
          <a:cxnLst/>
          <a:rect l="0" t="0" r="0" b="0"/>
          <a:pathLst>
            <a:path>
              <a:moveTo>
                <a:pt x="1095915" y="0"/>
              </a:moveTo>
              <a:lnTo>
                <a:pt x="1095915" y="95100"/>
              </a:lnTo>
              <a:lnTo>
                <a:pt x="0" y="95100"/>
              </a:lnTo>
              <a:lnTo>
                <a:pt x="0" y="19020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87A4C2-187B-4B20-91F7-DD641A3DA415}">
      <dsp:nvSpPr>
        <dsp:cNvPr id="0" name=""/>
        <dsp:cNvSpPr/>
      </dsp:nvSpPr>
      <dsp:spPr>
        <a:xfrm>
          <a:off x="1505224" y="601888"/>
          <a:ext cx="91440" cy="8332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3325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911DEF-6169-4956-B7C5-DB377E08F803}">
      <dsp:nvSpPr>
        <dsp:cNvPr id="0" name=""/>
        <dsp:cNvSpPr/>
      </dsp:nvSpPr>
      <dsp:spPr>
        <a:xfrm>
          <a:off x="1098086" y="145403"/>
          <a:ext cx="905715" cy="456484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Customer</a:t>
          </a:r>
          <a:endParaRPr kumimoji="0" lang="en-US" sz="9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+mn-lt"/>
            <a:ea typeface="ＭＳ Ｐゴシック" charset="-128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Project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Sponsor</a:t>
          </a:r>
        </a:p>
      </dsp:txBody>
      <dsp:txXfrm>
        <a:off x="1098086" y="145403"/>
        <a:ext cx="905715" cy="456484"/>
      </dsp:txXfrm>
    </dsp:sp>
    <dsp:sp modelId="{4DBE6979-4494-449E-87FE-E6E99D996154}">
      <dsp:nvSpPr>
        <dsp:cNvPr id="0" name=""/>
        <dsp:cNvSpPr/>
      </dsp:nvSpPr>
      <dsp:spPr>
        <a:xfrm>
          <a:off x="1098086" y="1435146"/>
          <a:ext cx="905715" cy="452857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Customer</a:t>
          </a:r>
          <a:endParaRPr kumimoji="0" lang="en-US" sz="9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+mn-lt"/>
            <a:ea typeface="ＭＳ Ｐゴシック" charset="-128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Project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Manager</a:t>
          </a:r>
        </a:p>
      </dsp:txBody>
      <dsp:txXfrm>
        <a:off x="1098086" y="1435146"/>
        <a:ext cx="905715" cy="452857"/>
      </dsp:txXfrm>
    </dsp:sp>
    <dsp:sp modelId="{28F29057-8C60-4517-B84F-5C7858DB2FB5}">
      <dsp:nvSpPr>
        <dsp:cNvPr id="0" name=""/>
        <dsp:cNvSpPr/>
      </dsp:nvSpPr>
      <dsp:spPr>
        <a:xfrm>
          <a:off x="2171" y="2078204"/>
          <a:ext cx="905715" cy="452857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Customer</a:t>
          </a:r>
          <a:endParaRPr kumimoji="0" lang="en-US" sz="9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+mn-lt"/>
            <a:ea typeface="ＭＳ Ｐゴシック" charset="-128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SME(s)</a:t>
          </a:r>
        </a:p>
      </dsp:txBody>
      <dsp:txXfrm>
        <a:off x="2171" y="2078204"/>
        <a:ext cx="905715" cy="452857"/>
      </dsp:txXfrm>
    </dsp:sp>
    <dsp:sp modelId="{BAE021EC-8255-4EA9-9E1C-7895CC27CA50}">
      <dsp:nvSpPr>
        <dsp:cNvPr id="0" name=""/>
        <dsp:cNvSpPr/>
      </dsp:nvSpPr>
      <dsp:spPr>
        <a:xfrm>
          <a:off x="1098086" y="2078204"/>
          <a:ext cx="905715" cy="452857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Customer</a:t>
          </a:r>
          <a:endParaRPr kumimoji="0" lang="en-US" sz="9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+mn-lt"/>
            <a:ea typeface="ＭＳ Ｐゴシック" charset="-128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ＭＳ Ｐゴシック" charset="-128"/>
            </a:rPr>
            <a:t>IT</a:t>
          </a:r>
        </a:p>
      </dsp:txBody>
      <dsp:txXfrm>
        <a:off x="1098086" y="2078204"/>
        <a:ext cx="905715" cy="452857"/>
      </dsp:txXfrm>
    </dsp:sp>
    <dsp:sp modelId="{7267DDCF-210A-43A7-93EC-E784295C295B}">
      <dsp:nvSpPr>
        <dsp:cNvPr id="0" name=""/>
        <dsp:cNvSpPr/>
      </dsp:nvSpPr>
      <dsp:spPr>
        <a:xfrm>
          <a:off x="2194002" y="2078204"/>
          <a:ext cx="905715" cy="452857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Deployment Manager</a:t>
          </a:r>
        </a:p>
      </dsp:txBody>
      <dsp:txXfrm>
        <a:off x="2194002" y="2078204"/>
        <a:ext cx="905715" cy="452857"/>
      </dsp:txXfrm>
    </dsp:sp>
    <dsp:sp modelId="{61C758C4-7849-4F03-B880-F03F398314AE}">
      <dsp:nvSpPr>
        <dsp:cNvPr id="0" name=""/>
        <dsp:cNvSpPr/>
      </dsp:nvSpPr>
      <dsp:spPr>
        <a:xfrm>
          <a:off x="1098086" y="2721262"/>
          <a:ext cx="905715" cy="452857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Principal Consultant</a:t>
          </a:r>
        </a:p>
      </dsp:txBody>
      <dsp:txXfrm>
        <a:off x="1098086" y="2721262"/>
        <a:ext cx="905715" cy="452857"/>
      </dsp:txXfrm>
    </dsp:sp>
    <dsp:sp modelId="{2F5049E9-D96B-4385-AB35-0E145D22DBEB}">
      <dsp:nvSpPr>
        <dsp:cNvPr id="0" name=""/>
        <dsp:cNvSpPr/>
      </dsp:nvSpPr>
      <dsp:spPr>
        <a:xfrm>
          <a:off x="2194002" y="2721262"/>
          <a:ext cx="905715" cy="452857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Technology Principal</a:t>
          </a:r>
        </a:p>
      </dsp:txBody>
      <dsp:txXfrm>
        <a:off x="2194002" y="2721262"/>
        <a:ext cx="905715" cy="452857"/>
      </dsp:txXfrm>
    </dsp:sp>
    <dsp:sp modelId="{DEFD509A-EA6C-4F6B-AA84-836FDB1B9A19}">
      <dsp:nvSpPr>
        <dsp:cNvPr id="0" name=""/>
        <dsp:cNvSpPr/>
      </dsp:nvSpPr>
      <dsp:spPr>
        <a:xfrm>
          <a:off x="3289917" y="2721262"/>
          <a:ext cx="905715" cy="452857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R="0" lvl="0" algn="ctr" defTabSz="40005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Consultant(s)</a:t>
          </a:r>
          <a:endParaRPr lang="en-US" sz="900" kern="1200" dirty="0"/>
        </a:p>
      </dsp:txBody>
      <dsp:txXfrm>
        <a:off x="3289917" y="2721262"/>
        <a:ext cx="905715" cy="452857"/>
      </dsp:txXfrm>
    </dsp:sp>
    <dsp:sp modelId="{EF77E034-24B3-49D5-9078-AFAB098E8C5E}">
      <dsp:nvSpPr>
        <dsp:cNvPr id="0" name=""/>
        <dsp:cNvSpPr/>
      </dsp:nvSpPr>
      <dsp:spPr>
        <a:xfrm>
          <a:off x="550129" y="792089"/>
          <a:ext cx="905715" cy="452857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Allegro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Services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Director</a:t>
          </a:r>
        </a:p>
      </dsp:txBody>
      <dsp:txXfrm>
        <a:off x="550129" y="792089"/>
        <a:ext cx="905715" cy="452857"/>
      </dsp:txXfrm>
    </dsp:sp>
    <dsp:sp modelId="{1A73B67A-BB40-49F2-958F-EE6687022C14}">
      <dsp:nvSpPr>
        <dsp:cNvPr id="0" name=""/>
        <dsp:cNvSpPr/>
      </dsp:nvSpPr>
      <dsp:spPr>
        <a:xfrm>
          <a:off x="2194002" y="145403"/>
          <a:ext cx="905715" cy="456484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R="0" lvl="0" algn="ctr" defTabSz="40005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Allegro</a:t>
          </a:r>
        </a:p>
        <a:p>
          <a:pPr marR="0" lvl="0" algn="ctr" defTabSz="40005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tabLst/>
          </a:pPr>
          <a:r>
            <a:rPr kumimoji="0" lang="en-US" sz="900" b="1" i="0" u="none" strike="noStrike" kern="1200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n-lt"/>
              <a:ea typeface="ＭＳ Ｐゴシック" charset="-128"/>
            </a:rPr>
            <a:t>Executive Sponsor</a:t>
          </a:r>
        </a:p>
      </dsp:txBody>
      <dsp:txXfrm>
        <a:off x="2194002" y="145403"/>
        <a:ext cx="905715" cy="4564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593109-6CD1-42C2-9F05-6E315CD5B93C}">
      <dsp:nvSpPr>
        <dsp:cNvPr id="0" name=""/>
        <dsp:cNvSpPr/>
      </dsp:nvSpPr>
      <dsp:spPr>
        <a:xfrm>
          <a:off x="3318708" y="12535"/>
          <a:ext cx="1189239" cy="108068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smtClean="0"/>
            <a:t>Customer satisfaction and strengthen client relationships</a:t>
          </a:r>
          <a:endParaRPr lang="en-US" sz="800" b="1" kern="1200" dirty="0"/>
        </a:p>
      </dsp:txBody>
      <dsp:txXfrm>
        <a:off x="3492868" y="170798"/>
        <a:ext cx="840919" cy="764158"/>
      </dsp:txXfrm>
    </dsp:sp>
    <dsp:sp modelId="{B97A570A-09E0-4AAA-84F2-0DC5D0270745}">
      <dsp:nvSpPr>
        <dsp:cNvPr id="0" name=""/>
        <dsp:cNvSpPr/>
      </dsp:nvSpPr>
      <dsp:spPr>
        <a:xfrm rot="2144658">
          <a:off x="4438196" y="835380"/>
          <a:ext cx="242023" cy="3647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 dirty="0"/>
        </a:p>
      </dsp:txBody>
      <dsp:txXfrm>
        <a:off x="4445034" y="887119"/>
        <a:ext cx="169416" cy="218839"/>
      </dsp:txXfrm>
    </dsp:sp>
    <dsp:sp modelId="{34A350C7-C704-4F19-A3ED-5C7F93C15766}">
      <dsp:nvSpPr>
        <dsp:cNvPr id="0" name=""/>
        <dsp:cNvSpPr/>
      </dsp:nvSpPr>
      <dsp:spPr>
        <a:xfrm>
          <a:off x="4623553" y="928385"/>
          <a:ext cx="1229235" cy="115608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smtClean="0"/>
            <a:t>Serve as point of contact for escalations and assistance in solving challenges</a:t>
          </a:r>
          <a:endParaRPr lang="en-US" sz="800" b="1" kern="1200" dirty="0"/>
        </a:p>
      </dsp:txBody>
      <dsp:txXfrm>
        <a:off x="4803570" y="1097690"/>
        <a:ext cx="869201" cy="817474"/>
      </dsp:txXfrm>
    </dsp:sp>
    <dsp:sp modelId="{F767FC99-A1D0-44EF-8C2E-23F69C30FD42}">
      <dsp:nvSpPr>
        <dsp:cNvPr id="0" name=""/>
        <dsp:cNvSpPr/>
      </dsp:nvSpPr>
      <dsp:spPr>
        <a:xfrm rot="6546822">
          <a:off x="4855556" y="2081427"/>
          <a:ext cx="240302" cy="3647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 dirty="0"/>
        </a:p>
      </dsp:txBody>
      <dsp:txXfrm rot="10800000">
        <a:off x="4903404" y="2120315"/>
        <a:ext cx="168211" cy="218839"/>
      </dsp:txXfrm>
    </dsp:sp>
    <dsp:sp modelId="{B9AFCCDF-0D94-4276-9951-80A2FCA60C5B}">
      <dsp:nvSpPr>
        <dsp:cNvPr id="0" name=""/>
        <dsp:cNvSpPr/>
      </dsp:nvSpPr>
      <dsp:spPr>
        <a:xfrm>
          <a:off x="4085793" y="2458558"/>
          <a:ext cx="1252578" cy="113189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smtClean="0"/>
            <a:t>Periodic status updates; continuous open dialogue</a:t>
          </a:r>
          <a:endParaRPr lang="en-US" sz="800" b="1" kern="1200" dirty="0"/>
        </a:p>
      </dsp:txBody>
      <dsp:txXfrm>
        <a:off x="4269229" y="2624321"/>
        <a:ext cx="885706" cy="800372"/>
      </dsp:txXfrm>
    </dsp:sp>
    <dsp:sp modelId="{C444DAF1-728A-424C-A984-661DB3F76A8D}">
      <dsp:nvSpPr>
        <dsp:cNvPr id="0" name=""/>
        <dsp:cNvSpPr/>
      </dsp:nvSpPr>
      <dsp:spPr>
        <a:xfrm rot="10773304">
          <a:off x="3822394" y="2848328"/>
          <a:ext cx="186155" cy="3647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 dirty="0"/>
        </a:p>
      </dsp:txBody>
      <dsp:txXfrm rot="10800000">
        <a:off x="3878239" y="2921057"/>
        <a:ext cx="130309" cy="218839"/>
      </dsp:txXfrm>
    </dsp:sp>
    <dsp:sp modelId="{2033D128-0A50-450D-8BDF-D1366B2F7DCB}">
      <dsp:nvSpPr>
        <dsp:cNvPr id="0" name=""/>
        <dsp:cNvSpPr/>
      </dsp:nvSpPr>
      <dsp:spPr>
        <a:xfrm>
          <a:off x="2469762" y="2495834"/>
          <a:ext cx="1264855" cy="108234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smtClean="0"/>
            <a:t>Collaborative project coordination and planning</a:t>
          </a:r>
          <a:endParaRPr lang="en-US" sz="800" b="1" kern="1200" dirty="0"/>
        </a:p>
      </dsp:txBody>
      <dsp:txXfrm>
        <a:off x="2654996" y="2654340"/>
        <a:ext cx="894387" cy="765337"/>
      </dsp:txXfrm>
    </dsp:sp>
    <dsp:sp modelId="{3A10CA92-ECDE-43C3-AF53-E85FBECC9607}">
      <dsp:nvSpPr>
        <dsp:cNvPr id="0" name=""/>
        <dsp:cNvSpPr/>
      </dsp:nvSpPr>
      <dsp:spPr>
        <a:xfrm rot="15190529">
          <a:off x="2740388" y="2097818"/>
          <a:ext cx="265897" cy="3647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 dirty="0"/>
        </a:p>
      </dsp:txBody>
      <dsp:txXfrm rot="10800000">
        <a:off x="2791817" y="2208941"/>
        <a:ext cx="186128" cy="218839"/>
      </dsp:txXfrm>
    </dsp:sp>
    <dsp:sp modelId="{7812F300-0C54-463A-86FD-EBEF5A025A0D}">
      <dsp:nvSpPr>
        <dsp:cNvPr id="0" name=""/>
        <dsp:cNvSpPr/>
      </dsp:nvSpPr>
      <dsp:spPr>
        <a:xfrm>
          <a:off x="2004916" y="909795"/>
          <a:ext cx="1253897" cy="1143656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smtClean="0"/>
            <a:t>Provide thought leadership to enhance your ROI by ensuring Allegro is fully utilized and aligned with your requirements</a:t>
          </a:r>
          <a:endParaRPr lang="en-US" sz="800" b="1" kern="1200" dirty="0"/>
        </a:p>
      </dsp:txBody>
      <dsp:txXfrm>
        <a:off x="2188545" y="1077280"/>
        <a:ext cx="886639" cy="808686"/>
      </dsp:txXfrm>
    </dsp:sp>
    <dsp:sp modelId="{3E09242D-D615-4843-A83B-D9EC5C97815F}">
      <dsp:nvSpPr>
        <dsp:cNvPr id="0" name=""/>
        <dsp:cNvSpPr/>
      </dsp:nvSpPr>
      <dsp:spPr>
        <a:xfrm rot="19444027">
          <a:off x="3174091" y="829012"/>
          <a:ext cx="213215" cy="3647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 dirty="0"/>
        </a:p>
      </dsp:txBody>
      <dsp:txXfrm>
        <a:off x="3180177" y="920726"/>
        <a:ext cx="149251" cy="2188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83E24-F5D2-D740-A075-B6928F315132}" type="datetimeFigureOut">
              <a:rPr lang="en-US" smtClean="0"/>
              <a:pPr/>
              <a:t>7/11/2018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9914AF-5F3B-B745-8189-C64905F09E8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784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636" lvl="1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F8523C-8729-40F0-9536-D6C4CA3AD23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9899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Very long process, sometimes multiple years.</a:t>
            </a:r>
          </a:p>
          <a:p>
            <a:endParaRPr lang="en-US" dirty="0" smtClean="0"/>
          </a:p>
          <a:p>
            <a:r>
              <a:rPr lang="en-US" dirty="0" smtClean="0"/>
              <a:t>Give</a:t>
            </a:r>
            <a:r>
              <a:rPr lang="en-US" baseline="0" dirty="0" smtClean="0"/>
              <a:t> examples: Danske Commodities or people coming to </a:t>
            </a:r>
            <a:r>
              <a:rPr lang="en-US" baseline="0" dirty="0" err="1" smtClean="0"/>
              <a:t>eworld</a:t>
            </a:r>
            <a:r>
              <a:rPr lang="en-US" baseline="0" dirty="0" smtClean="0"/>
              <a:t> every year…</a:t>
            </a:r>
            <a:br>
              <a:rPr lang="en-US" baseline="0" dirty="0" smtClean="0"/>
            </a:b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Explain: Discovery (SQL to </a:t>
            </a:r>
            <a:r>
              <a:rPr lang="en-US" baseline="0" dirty="0" err="1" smtClean="0"/>
              <a:t>Opp</a:t>
            </a:r>
            <a:r>
              <a:rPr lang="en-US" baseline="0" dirty="0" smtClean="0"/>
              <a:t>), Qualification (BANT: Budget, Authority, Needs, Timeframe) , Evaluation, Negotiation, Decision</a:t>
            </a:r>
            <a:br>
              <a:rPr lang="en-US" baseline="0" dirty="0" smtClean="0"/>
            </a:br>
            <a:r>
              <a:rPr lang="en-US" baseline="0" dirty="0" smtClean="0"/>
              <a:t/>
            </a:r>
            <a:br>
              <a:rPr lang="en-US" baseline="0" dirty="0" smtClean="0"/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914AF-5F3B-B745-8189-C64905F09E8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771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Former Sales Methodology but still accurate. Critical</a:t>
            </a:r>
            <a:r>
              <a:rPr lang="en-US" baseline="0" dirty="0" smtClean="0"/>
              <a:t> Success Factor.   </a:t>
            </a:r>
            <a:br>
              <a:rPr lang="en-US" baseline="0" dirty="0" smtClean="0"/>
            </a:b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Sales is an art but also a science.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914AF-5F3B-B745-8189-C64905F09E8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588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SFDC is our current tool to manage the sales</a:t>
            </a:r>
            <a:r>
              <a:rPr lang="en-US" baseline="0" dirty="0" smtClean="0"/>
              <a:t> process: Full Funnel is managed through it: Leads, Opportunities and all the Executive Reporting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914AF-5F3B-B745-8189-C64905F09E8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592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5D2F6E-5699-4144-8B12-ADAC87B058E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844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35013" y="328613"/>
            <a:ext cx="5632450" cy="31686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F8523C-8729-40F0-9536-D6C4CA3AD23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4000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8500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914AF-5F3B-B745-8189-C64905F09E83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408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Who does what? A lot of different people are required to win</a:t>
            </a:r>
            <a:r>
              <a:rPr lang="en-US" baseline="0" dirty="0" smtClean="0"/>
              <a:t> a new customer, just a sample, some others are also require from time to time (R&amp;D Directors, Product Managers, Support etc.), sometimes even HR.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Everyone can help!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914AF-5F3B-B745-8189-C64905F09E8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47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Relay information via your manager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914AF-5F3B-B745-8189-C64905F09E83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651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itle Slid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495301"/>
            <a:ext cx="7772400" cy="533400"/>
          </a:xfrm>
        </p:spPr>
        <p:txBody>
          <a:bodyPr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028702"/>
            <a:ext cx="7772400" cy="400049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rgbClr val="AFD4D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85800" y="2286002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9" name="Picture 8" descr="Allegro_PPT_1-Blank-16.png"/>
          <p:cNvPicPr>
            <a:picLocks noChangeAspect="1"/>
          </p:cNvPicPr>
          <p:nvPr userDrawn="1"/>
        </p:nvPicPr>
        <p:blipFill>
          <a:blip r:embed="rId3"/>
          <a:srcRect l="71825" t="80159"/>
          <a:stretch>
            <a:fillRect/>
          </a:stretch>
        </p:blipFill>
        <p:spPr>
          <a:xfrm>
            <a:off x="6567714" y="4122964"/>
            <a:ext cx="2576286" cy="1020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8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539310"/>
            <a:ext cx="7772400" cy="1021556"/>
          </a:xfrm>
        </p:spPr>
        <p:txBody>
          <a:bodyPr anchor="b"/>
          <a:lstStyle>
            <a:lvl1pPr algn="l">
              <a:defRPr sz="4000" b="1" cap="none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722313" y="2577705"/>
            <a:ext cx="7772400" cy="112514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Additional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8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539310"/>
            <a:ext cx="7772400" cy="1021556"/>
          </a:xfrm>
        </p:spPr>
        <p:txBody>
          <a:bodyPr anchor="b"/>
          <a:lstStyle>
            <a:lvl1pPr algn="l">
              <a:defRPr sz="4000" b="1" cap="none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722313" y="2577705"/>
            <a:ext cx="7772400" cy="112514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Additional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mphasi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mphasi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mphasi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is 4 - Phot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7C9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 algn="ctr">
              <a:defRPr sz="2100" baseline="0">
                <a:solidFill>
                  <a:srgbClr val="6A7379"/>
                </a:solidFill>
              </a:defRPr>
            </a:lvl1pPr>
          </a:lstStyle>
          <a:p>
            <a:r>
              <a:rPr lang="en-US" dirty="0" smtClean="0"/>
              <a:t>Click Into This Frame to Insert Full Size Photo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is 5 - Photo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7C9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 algn="ctr">
              <a:defRPr sz="2100" baseline="0">
                <a:solidFill>
                  <a:srgbClr val="6A7379"/>
                </a:solidFill>
              </a:defRPr>
            </a:lvl1pPr>
          </a:lstStyle>
          <a:p>
            <a:r>
              <a:rPr lang="en-US" dirty="0" smtClean="0"/>
              <a:t>Click Into This Frame to Insert Full Size Photo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is 6 - Photo Cr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834572" y="1265464"/>
            <a:ext cx="8309429" cy="3878036"/>
          </a:xfrm>
        </p:spPr>
        <p:txBody>
          <a:bodyPr anchor="b"/>
          <a:lstStyle>
            <a:lvl1pPr algn="r">
              <a:defRPr sz="2100" baseline="0">
                <a:solidFill>
                  <a:srgbClr val="6A7379"/>
                </a:solidFill>
              </a:defRPr>
            </a:lvl1pPr>
          </a:lstStyle>
          <a:p>
            <a:r>
              <a:rPr lang="en-US" dirty="0" smtClean="0"/>
              <a:t>Click Into This Frame to Insert Full Size Photo</a:t>
            </a:r>
            <a:endParaRPr lang="en-US" dirty="0"/>
          </a:p>
        </p:txBody>
      </p:sp>
      <p:pic>
        <p:nvPicPr>
          <p:cNvPr id="9" name="Picture 8" descr="Allegro_PPT_1-Blank-15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Horizon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rgbClr val="0C68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1" y="1200152"/>
            <a:ext cx="7768771" cy="114027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9431" y="2707821"/>
            <a:ext cx="7768771" cy="1886801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Horizont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1" y="1200152"/>
            <a:ext cx="7768771" cy="114027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9431" y="2707821"/>
            <a:ext cx="7768771" cy="1886801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 noChangeAspect="1"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2" y="1"/>
            <a:ext cx="2304143" cy="1034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Horizont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1" y="1200152"/>
            <a:ext cx="7768771" cy="114027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9431" y="2707821"/>
            <a:ext cx="7768771" cy="1886801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Horizontal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1" y="1200152"/>
            <a:ext cx="7768771" cy="114027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9431" y="2707821"/>
            <a:ext cx="7768771" cy="1886801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- Vertical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Picture 8" descr="A_PPT_2-20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Picture 9" descr="Allegro_PPT_1-Blank-21.png"/>
          <p:cNvPicPr>
            <a:picLocks noChangeAspect="1"/>
          </p:cNvPicPr>
          <p:nvPr userDrawn="1"/>
        </p:nvPicPr>
        <p:blipFill>
          <a:blip r:embed="rId4"/>
          <a:srcRect l="72619" t="76455"/>
          <a:stretch>
            <a:fillRect/>
          </a:stretch>
        </p:blipFill>
        <p:spPr>
          <a:xfrm>
            <a:off x="6640286" y="3932464"/>
            <a:ext cx="2503714" cy="12110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0C68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29200" y="514350"/>
            <a:ext cx="3429000" cy="548879"/>
          </a:xfrm>
        </p:spPr>
        <p:txBody>
          <a:bodyPr/>
          <a:lstStyle/>
          <a:p>
            <a:r>
              <a:rPr lang="en-US" dirty="0" smtClean="0"/>
              <a:t>Insert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00152"/>
            <a:ext cx="3429000" cy="3394472"/>
          </a:xfr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  <a:lvl2pPr>
              <a:defRPr sz="2400">
                <a:solidFill>
                  <a:srgbClr val="FFFFFF"/>
                </a:solidFill>
              </a:defRPr>
            </a:lvl2pPr>
            <a:lvl3pPr>
              <a:defRPr sz="2000">
                <a:solidFill>
                  <a:srgbClr val="FFFFFF"/>
                </a:solidFill>
              </a:defRPr>
            </a:lvl3pPr>
            <a:lvl4pPr>
              <a:defRPr sz="1800">
                <a:solidFill>
                  <a:srgbClr val="FFFFFF"/>
                </a:solidFill>
              </a:defRPr>
            </a:lvl4pPr>
            <a:lvl5pPr>
              <a:defRPr sz="18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200152"/>
            <a:ext cx="34290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Vertic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Picture 8" descr="A_PPT_2-20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Picture 9" descr="Allegro_PPT_1-Blank-21.png"/>
          <p:cNvPicPr>
            <a:picLocks noChangeAspect="1"/>
          </p:cNvPicPr>
          <p:nvPr userDrawn="1"/>
        </p:nvPicPr>
        <p:blipFill>
          <a:blip r:embed="rId4"/>
          <a:srcRect l="72619" t="76455"/>
          <a:stretch>
            <a:fillRect/>
          </a:stretch>
        </p:blipFill>
        <p:spPr>
          <a:xfrm>
            <a:off x="6640286" y="3932464"/>
            <a:ext cx="2503714" cy="12110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00152"/>
            <a:ext cx="3429000" cy="3394472"/>
          </a:xfr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  <a:lvl2pPr>
              <a:defRPr sz="2400">
                <a:solidFill>
                  <a:srgbClr val="FFFFFF"/>
                </a:solidFill>
              </a:defRPr>
            </a:lvl2pPr>
            <a:lvl3pPr>
              <a:defRPr sz="2000">
                <a:solidFill>
                  <a:srgbClr val="FFFFFF"/>
                </a:solidFill>
              </a:defRPr>
            </a:lvl3pPr>
            <a:lvl4pPr>
              <a:defRPr sz="1800">
                <a:solidFill>
                  <a:srgbClr val="FFFFFF"/>
                </a:solidFill>
              </a:defRPr>
            </a:lvl4pPr>
            <a:lvl5pPr>
              <a:defRPr sz="18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200152"/>
            <a:ext cx="34290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5029200" y="514350"/>
            <a:ext cx="3429000" cy="548879"/>
          </a:xfrm>
        </p:spPr>
        <p:txBody>
          <a:bodyPr/>
          <a:lstStyle/>
          <a:p>
            <a:r>
              <a:rPr lang="en-US" dirty="0" smtClean="0"/>
              <a:t>Insert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Vertic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Picture 8" descr="A_PPT_2-20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Picture 9" descr="Allegro_PPT_1-Blank-21.png"/>
          <p:cNvPicPr>
            <a:picLocks noChangeAspect="1"/>
          </p:cNvPicPr>
          <p:nvPr userDrawn="1"/>
        </p:nvPicPr>
        <p:blipFill>
          <a:blip r:embed="rId4"/>
          <a:srcRect l="72619" t="76455"/>
          <a:stretch>
            <a:fillRect/>
          </a:stretch>
        </p:blipFill>
        <p:spPr>
          <a:xfrm>
            <a:off x="6640286" y="3932464"/>
            <a:ext cx="2503714" cy="12110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00152"/>
            <a:ext cx="3429000" cy="3394472"/>
          </a:xfr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  <a:lvl2pPr>
              <a:defRPr sz="2400">
                <a:solidFill>
                  <a:srgbClr val="FFFFFF"/>
                </a:solidFill>
              </a:defRPr>
            </a:lvl2pPr>
            <a:lvl3pPr>
              <a:defRPr sz="2000">
                <a:solidFill>
                  <a:srgbClr val="FFFFFF"/>
                </a:solidFill>
              </a:defRPr>
            </a:lvl3pPr>
            <a:lvl4pPr>
              <a:defRPr sz="1800">
                <a:solidFill>
                  <a:srgbClr val="FFFFFF"/>
                </a:solidFill>
              </a:defRPr>
            </a:lvl4pPr>
            <a:lvl5pPr>
              <a:defRPr sz="18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200152"/>
            <a:ext cx="34290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5029200" y="514350"/>
            <a:ext cx="3429000" cy="548879"/>
          </a:xfrm>
        </p:spPr>
        <p:txBody>
          <a:bodyPr/>
          <a:lstStyle/>
          <a:p>
            <a:r>
              <a:rPr lang="en-US" dirty="0" smtClean="0"/>
              <a:t>Insert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Vertical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Picture 8" descr="A_PPT_2-20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Picture 9" descr="Allegro_PPT_1-Blank-21.png"/>
          <p:cNvPicPr>
            <a:picLocks noChangeAspect="1"/>
          </p:cNvPicPr>
          <p:nvPr userDrawn="1"/>
        </p:nvPicPr>
        <p:blipFill>
          <a:blip r:embed="rId4"/>
          <a:srcRect l="72619" t="76455"/>
          <a:stretch>
            <a:fillRect/>
          </a:stretch>
        </p:blipFill>
        <p:spPr>
          <a:xfrm>
            <a:off x="6640286" y="3932464"/>
            <a:ext cx="2503714" cy="12110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00152"/>
            <a:ext cx="3429000" cy="3394472"/>
          </a:xfr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  <a:lvl2pPr>
              <a:defRPr sz="2400">
                <a:solidFill>
                  <a:srgbClr val="FFFFFF"/>
                </a:solidFill>
              </a:defRPr>
            </a:lvl2pPr>
            <a:lvl3pPr>
              <a:defRPr sz="2000">
                <a:solidFill>
                  <a:srgbClr val="FFFFFF"/>
                </a:solidFill>
              </a:defRPr>
            </a:lvl3pPr>
            <a:lvl4pPr>
              <a:defRPr sz="1800">
                <a:solidFill>
                  <a:srgbClr val="FFFFFF"/>
                </a:solidFill>
              </a:defRPr>
            </a:lvl4pPr>
            <a:lvl5pPr>
              <a:defRPr sz="18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200152"/>
            <a:ext cx="34290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5029200" y="514350"/>
            <a:ext cx="3429000" cy="548879"/>
          </a:xfrm>
        </p:spPr>
        <p:txBody>
          <a:bodyPr/>
          <a:lstStyle/>
          <a:p>
            <a:r>
              <a:rPr lang="en-US" dirty="0" smtClean="0"/>
              <a:t>Insert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739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llegro_PPT_1-Blank-21.png"/>
          <p:cNvPicPr>
            <a:picLocks noChangeAspect="1"/>
          </p:cNvPicPr>
          <p:nvPr/>
        </p:nvPicPr>
        <p:blipFill>
          <a:blip r:embed="rId2"/>
          <a:srcRect l="72619" t="76455"/>
          <a:stretch>
            <a:fillRect/>
          </a:stretch>
        </p:blipFill>
        <p:spPr>
          <a:xfrm>
            <a:off x="6640286" y="3932464"/>
            <a:ext cx="2503714" cy="121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661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56617" y="866141"/>
            <a:ext cx="8028506" cy="3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180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56617" y="4711020"/>
            <a:ext cx="7400794" cy="219730"/>
          </a:xfrm>
          <a:prstGeom prst="rect">
            <a:avLst/>
          </a:prstGeom>
        </p:spPr>
        <p:txBody>
          <a:bodyPr wrap="square" lIns="91427" tIns="45715" rIns="91427" bIns="45715" anchor="b" anchorCtr="0">
            <a:spAutoFit/>
          </a:bodyPr>
          <a:lstStyle>
            <a:lvl1pPr marL="0" indent="0">
              <a:lnSpc>
                <a:spcPct val="92000"/>
              </a:lnSpc>
              <a:spcBef>
                <a:spcPts val="88"/>
              </a:spcBef>
              <a:buNone/>
              <a:defRPr sz="9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218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56617" y="4711020"/>
            <a:ext cx="7400794" cy="219730"/>
          </a:xfrm>
          <a:prstGeom prst="rect">
            <a:avLst/>
          </a:prstGeom>
        </p:spPr>
        <p:txBody>
          <a:bodyPr wrap="square" lIns="91427" tIns="45715" rIns="91427" bIns="45715" anchor="b" anchorCtr="0">
            <a:spAutoFit/>
          </a:bodyPr>
          <a:lstStyle>
            <a:lvl1pPr marL="0" indent="0">
              <a:lnSpc>
                <a:spcPct val="92000"/>
              </a:lnSpc>
              <a:spcBef>
                <a:spcPts val="88"/>
              </a:spcBef>
              <a:buNone/>
              <a:defRPr sz="9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source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56617" y="866141"/>
            <a:ext cx="8028506" cy="3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180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667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 noChangeAspect="1"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2" y="1"/>
            <a:ext cx="2304143" cy="1034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6392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56617" y="4711020"/>
            <a:ext cx="7400794" cy="219730"/>
          </a:xfrm>
          <a:prstGeom prst="rect">
            <a:avLst/>
          </a:prstGeom>
        </p:spPr>
        <p:txBody>
          <a:bodyPr wrap="square" lIns="91427" tIns="45715" rIns="91427" bIns="45715" anchor="b" anchorCtr="0">
            <a:spAutoFit/>
          </a:bodyPr>
          <a:lstStyle>
            <a:lvl1pPr marL="0" indent="0">
              <a:lnSpc>
                <a:spcPct val="92000"/>
              </a:lnSpc>
              <a:spcBef>
                <a:spcPts val="88"/>
              </a:spcBef>
              <a:buNone/>
              <a:defRPr sz="9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source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2"/>
          </p:nvPr>
        </p:nvSpPr>
        <p:spPr>
          <a:xfrm>
            <a:off x="341813" y="1283238"/>
            <a:ext cx="8460383" cy="506016"/>
          </a:xfrm>
          <a:prstGeom prst="roundRect">
            <a:avLst/>
          </a:prstGeom>
          <a:solidFill>
            <a:schemeClr val="tx2"/>
          </a:solidFill>
          <a:scene3d>
            <a:camera prst="orthographicFront"/>
            <a:lightRig rig="threePt" dir="t"/>
          </a:scene3d>
          <a:sp3d>
            <a:bevelT w="190500" h="38100"/>
          </a:sp3d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b="1">
                <a:solidFill>
                  <a:schemeClr val="bg1"/>
                </a:solidFill>
              </a:defRPr>
            </a:lvl1pPr>
            <a:lvl2pPr marL="262896" indent="0">
              <a:buNone/>
              <a:defRPr/>
            </a:lvl2pPr>
            <a:lvl3pPr marL="508926" indent="0">
              <a:buNone/>
              <a:defRPr/>
            </a:lvl3pPr>
            <a:lvl4pPr marL="771822" indent="0">
              <a:buNone/>
              <a:defRPr/>
            </a:lvl4pPr>
            <a:lvl5pPr marL="1021819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1"/>
          </p:nvPr>
        </p:nvSpPr>
        <p:spPr>
          <a:xfrm>
            <a:off x="402789" y="1845809"/>
            <a:ext cx="8338425" cy="2697758"/>
          </a:xfrm>
        </p:spPr>
        <p:txBody>
          <a:bodyPr/>
          <a:lstStyle>
            <a:lvl1pPr>
              <a:spcBef>
                <a:spcPts val="1375"/>
              </a:spcBef>
              <a:defRPr sz="1600"/>
            </a:lvl1pPr>
            <a:lvl2pPr>
              <a:spcBef>
                <a:spcPts val="750"/>
              </a:spcBef>
              <a:defRPr sz="1600"/>
            </a:lvl2pPr>
            <a:lvl3pPr>
              <a:spcBef>
                <a:spcPts val="500"/>
              </a:spcBef>
              <a:defRPr sz="1300"/>
            </a:lvl3pPr>
            <a:lvl4pPr>
              <a:spcBef>
                <a:spcPts val="313"/>
              </a:spcBef>
              <a:defRPr sz="1200"/>
            </a:lvl4pPr>
            <a:lvl5pPr>
              <a:spcBef>
                <a:spcPts val="313"/>
              </a:spcBef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56617" y="866141"/>
            <a:ext cx="8028506" cy="3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180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567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/>
          <p:cNvSpPr>
            <a:spLocks noGrp="1"/>
          </p:cNvSpPr>
          <p:nvPr>
            <p:ph type="body" sz="quarter" idx="34"/>
          </p:nvPr>
        </p:nvSpPr>
        <p:spPr>
          <a:xfrm>
            <a:off x="341809" y="1283238"/>
            <a:ext cx="4173978" cy="506016"/>
          </a:xfrm>
          <a:prstGeom prst="roundRect">
            <a:avLst/>
          </a:prstGeom>
          <a:solidFill>
            <a:schemeClr val="tx2"/>
          </a:solidFill>
          <a:scene3d>
            <a:camera prst="orthographicFront"/>
            <a:lightRig rig="threePt" dir="t"/>
          </a:scene3d>
          <a:sp3d>
            <a:bevelT w="190500" h="38100"/>
          </a:sp3d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1pPr>
            <a:lvl2pPr marL="262896" indent="0">
              <a:buNone/>
              <a:defRPr/>
            </a:lvl2pPr>
            <a:lvl3pPr marL="508926" indent="0">
              <a:buNone/>
              <a:defRPr/>
            </a:lvl3pPr>
            <a:lvl4pPr marL="771822" indent="0">
              <a:buNone/>
              <a:defRPr/>
            </a:lvl4pPr>
            <a:lvl5pPr marL="1021819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56617" y="4711020"/>
            <a:ext cx="7400794" cy="219730"/>
          </a:xfrm>
          <a:prstGeom prst="rect">
            <a:avLst/>
          </a:prstGeom>
        </p:spPr>
        <p:txBody>
          <a:bodyPr wrap="square" lIns="91427" tIns="45715" rIns="91427" bIns="45715" anchor="b" anchorCtr="0">
            <a:spAutoFit/>
          </a:bodyPr>
          <a:lstStyle>
            <a:lvl1pPr marL="0" indent="0">
              <a:lnSpc>
                <a:spcPct val="92000"/>
              </a:lnSpc>
              <a:spcBef>
                <a:spcPts val="88"/>
              </a:spcBef>
              <a:buNone/>
              <a:defRPr sz="9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source</a:t>
            </a:r>
            <a:endParaRPr lang="en-US" dirty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35"/>
          </p:nvPr>
        </p:nvSpPr>
        <p:spPr>
          <a:xfrm>
            <a:off x="4628214" y="1283238"/>
            <a:ext cx="4173978" cy="506016"/>
          </a:xfrm>
          <a:prstGeom prst="roundRect">
            <a:avLst/>
          </a:prstGeom>
          <a:solidFill>
            <a:schemeClr val="tx2"/>
          </a:solidFill>
          <a:scene3d>
            <a:camera prst="orthographicFront"/>
            <a:lightRig rig="threePt" dir="t"/>
          </a:scene3d>
          <a:sp3d>
            <a:bevelT w="190500" h="38100"/>
          </a:sp3d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600" b="1">
                <a:solidFill>
                  <a:schemeClr val="bg1"/>
                </a:solidFill>
              </a:defRPr>
            </a:lvl1pPr>
            <a:lvl2pPr marL="262896" indent="0">
              <a:buNone/>
              <a:defRPr/>
            </a:lvl2pPr>
            <a:lvl3pPr marL="508926" indent="0">
              <a:buNone/>
              <a:defRPr/>
            </a:lvl3pPr>
            <a:lvl4pPr marL="771822" indent="0">
              <a:buNone/>
              <a:defRPr/>
            </a:lvl4pPr>
            <a:lvl5pPr marL="1021819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3" name="Content Placeholder 4"/>
          <p:cNvSpPr>
            <a:spLocks noGrp="1"/>
          </p:cNvSpPr>
          <p:nvPr>
            <p:ph sz="quarter" idx="31"/>
          </p:nvPr>
        </p:nvSpPr>
        <p:spPr>
          <a:xfrm>
            <a:off x="391035" y="1845809"/>
            <a:ext cx="4075524" cy="2697758"/>
          </a:xfrm>
        </p:spPr>
        <p:txBody>
          <a:bodyPr/>
          <a:lstStyle>
            <a:lvl1pPr>
              <a:spcBef>
                <a:spcPts val="1375"/>
              </a:spcBef>
              <a:defRPr sz="1600"/>
            </a:lvl1pPr>
            <a:lvl2pPr>
              <a:spcBef>
                <a:spcPts val="750"/>
              </a:spcBef>
              <a:defRPr sz="1600"/>
            </a:lvl2pPr>
            <a:lvl3pPr>
              <a:spcBef>
                <a:spcPts val="500"/>
              </a:spcBef>
              <a:defRPr sz="1300"/>
            </a:lvl3pPr>
            <a:lvl4pPr>
              <a:spcBef>
                <a:spcPts val="313"/>
              </a:spcBef>
              <a:defRPr sz="1200"/>
            </a:lvl4pPr>
            <a:lvl5pPr>
              <a:spcBef>
                <a:spcPts val="313"/>
              </a:spcBef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33"/>
          </p:nvPr>
        </p:nvSpPr>
        <p:spPr>
          <a:xfrm>
            <a:off x="4677440" y="1845809"/>
            <a:ext cx="4075524" cy="2697758"/>
          </a:xfrm>
        </p:spPr>
        <p:txBody>
          <a:bodyPr/>
          <a:lstStyle>
            <a:lvl1pPr>
              <a:spcBef>
                <a:spcPts val="1375"/>
              </a:spcBef>
              <a:defRPr sz="1600"/>
            </a:lvl1pPr>
            <a:lvl2pPr>
              <a:spcBef>
                <a:spcPts val="750"/>
              </a:spcBef>
              <a:defRPr sz="1600"/>
            </a:lvl2pPr>
            <a:lvl3pPr>
              <a:spcBef>
                <a:spcPts val="500"/>
              </a:spcBef>
              <a:defRPr sz="1300"/>
            </a:lvl3pPr>
            <a:lvl4pPr>
              <a:spcBef>
                <a:spcPts val="313"/>
              </a:spcBef>
              <a:defRPr sz="1200"/>
            </a:lvl4pPr>
            <a:lvl5pPr>
              <a:spcBef>
                <a:spcPts val="313"/>
              </a:spcBef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56617" y="866141"/>
            <a:ext cx="8028506" cy="3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180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437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27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563762" y="1746422"/>
            <a:ext cx="4580238" cy="33970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10" name="Picture 9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0" y="-147677"/>
            <a:ext cx="2299579" cy="137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961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514B2-6178-064A-9E2E-6186DED91B40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F2529-1A3D-6B42-AEFB-8F16DD2DB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9043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itle Slid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495301"/>
            <a:ext cx="7772400" cy="533400"/>
          </a:xfrm>
        </p:spPr>
        <p:txBody>
          <a:bodyPr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028701"/>
            <a:ext cx="7772400" cy="400049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rgbClr val="AFD4D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85800" y="2286001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6134976" y="3440317"/>
            <a:ext cx="2846062" cy="170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047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0" y="-147677"/>
            <a:ext cx="2299579" cy="137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412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563762" y="1746422"/>
            <a:ext cx="4580238" cy="33970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10" name="Picture 9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0" y="-147677"/>
            <a:ext cx="2299579" cy="137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583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234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4 - Phot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7C9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 algn="ctr">
              <a:defRPr sz="2100" baseline="0">
                <a:solidFill>
                  <a:srgbClr val="6A7379"/>
                </a:solidFill>
              </a:defRPr>
            </a:lvl1pPr>
          </a:lstStyle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Click Into This Frame to Insert Full Size Photo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760766"/>
            <a:ext cx="7772400" cy="533400"/>
          </a:xfrm>
        </p:spPr>
        <p:txBody>
          <a:bodyPr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294167"/>
            <a:ext cx="7772400" cy="400049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85800" y="3551467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1400" b="0">
                <a:solidFill>
                  <a:schemeClr val="bg1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9" name="Picture 8" descr="Allegro_PPT_1-Blank-16.png"/>
          <p:cNvPicPr>
            <a:picLocks noChangeAspect="1"/>
          </p:cNvPicPr>
          <p:nvPr userDrawn="1"/>
        </p:nvPicPr>
        <p:blipFill>
          <a:blip r:embed="rId2"/>
          <a:srcRect l="71825" t="80159"/>
          <a:stretch>
            <a:fillRect/>
          </a:stretch>
        </p:blipFill>
        <p:spPr>
          <a:xfrm>
            <a:off x="6567714" y="4122964"/>
            <a:ext cx="2576286" cy="1020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8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539310"/>
            <a:ext cx="7772400" cy="1021556"/>
          </a:xfrm>
        </p:spPr>
        <p:txBody>
          <a:bodyPr anchor="b"/>
          <a:lstStyle>
            <a:lvl1pPr algn="l">
              <a:defRPr sz="4000" b="1" cap="none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722313" y="2577705"/>
            <a:ext cx="7772400" cy="112514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Additional Information</a:t>
            </a:r>
          </a:p>
        </p:txBody>
      </p:sp>
    </p:spTree>
    <p:extLst>
      <p:ext uri="{BB962C8B-B14F-4D97-AF65-F5344CB8AC3E}">
        <p14:creationId xmlns:p14="http://schemas.microsoft.com/office/powerpoint/2010/main" val="1403354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mphasi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 descr="image001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4923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is 6 - Photo Cr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llegro_PPT_1-Blank-15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image001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008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86817" y="1082039"/>
            <a:ext cx="8028506" cy="339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175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38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38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38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38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308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itle Slid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495301"/>
            <a:ext cx="7772400" cy="533400"/>
          </a:xfrm>
        </p:spPr>
        <p:txBody>
          <a:bodyPr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028701"/>
            <a:ext cx="7772400" cy="400049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rgbClr val="AFD4D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85800" y="2286001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6134976" y="3440317"/>
            <a:ext cx="2846062" cy="170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538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0" y="-147677"/>
            <a:ext cx="2299579" cy="137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107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563762" y="1746422"/>
            <a:ext cx="4580238" cy="33970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10" name="Picture 9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0" y="-147677"/>
            <a:ext cx="2299579" cy="137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5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47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8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539310"/>
            <a:ext cx="7772400" cy="1021556"/>
          </a:xfrm>
        </p:spPr>
        <p:txBody>
          <a:bodyPr anchor="b"/>
          <a:lstStyle>
            <a:lvl1pPr algn="l">
              <a:defRPr sz="4000" b="1" cap="none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722313" y="2577705"/>
            <a:ext cx="7772400" cy="112514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Additional Information</a:t>
            </a:r>
          </a:p>
        </p:txBody>
      </p:sp>
    </p:spTree>
    <p:extLst>
      <p:ext uri="{BB962C8B-B14F-4D97-AF65-F5344CB8AC3E}">
        <p14:creationId xmlns:p14="http://schemas.microsoft.com/office/powerpoint/2010/main" val="3412932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mphasi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2" descr="image001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72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5 - Photo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7C9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 algn="ctr">
              <a:defRPr sz="2100" baseline="0">
                <a:solidFill>
                  <a:srgbClr val="6A7379"/>
                </a:solidFill>
              </a:defRPr>
            </a:lvl1pPr>
          </a:lstStyle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Click Into This Frame to Insert Full Size Photo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760766"/>
            <a:ext cx="7772400" cy="533400"/>
          </a:xfrm>
        </p:spPr>
        <p:txBody>
          <a:bodyPr anchor="t"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294167"/>
            <a:ext cx="7772400" cy="400049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85800" y="3551467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1400" b="0">
                <a:solidFill>
                  <a:schemeClr val="bg1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9" name="Picture 8" descr="Allegro_PPT_1-Blank-16.png"/>
          <p:cNvPicPr>
            <a:picLocks noChangeAspect="1"/>
          </p:cNvPicPr>
          <p:nvPr userDrawn="1"/>
        </p:nvPicPr>
        <p:blipFill>
          <a:blip r:embed="rId2"/>
          <a:srcRect l="71825" t="80159"/>
          <a:stretch>
            <a:fillRect/>
          </a:stretch>
        </p:blipFill>
        <p:spPr>
          <a:xfrm>
            <a:off x="6567714" y="4122964"/>
            <a:ext cx="2576286" cy="1020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is 6 - Photo Cr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llegro_PPT_1-Blank-15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 descr="image001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7014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phasi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927258" cy="3688940"/>
          </a:xfrm>
        </p:spPr>
        <p:txBody>
          <a:bodyPr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2" descr="image001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633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830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2587" y="1200151"/>
            <a:ext cx="5825612" cy="3428999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85800" y="1200151"/>
            <a:ext cx="1755058" cy="3428999"/>
          </a:xfrm>
        </p:spPr>
        <p:txBody>
          <a:bodyPr/>
          <a:lstStyle>
            <a:lvl1pPr>
              <a:defRPr sz="1600" b="1">
                <a:solidFill>
                  <a:schemeClr val="tx2"/>
                </a:solidFill>
              </a:defRPr>
            </a:lvl1pPr>
            <a:lvl2pPr>
              <a:defRPr sz="1600" b="1">
                <a:solidFill>
                  <a:schemeClr val="tx2"/>
                </a:solidFill>
              </a:defRPr>
            </a:lvl2pPr>
            <a:lvl3pPr>
              <a:defRPr sz="1600" b="1">
                <a:solidFill>
                  <a:schemeClr val="tx2"/>
                </a:solidFill>
              </a:defRPr>
            </a:lvl3pPr>
            <a:lvl4pPr>
              <a:defRPr sz="1600" b="1">
                <a:solidFill>
                  <a:schemeClr val="tx2"/>
                </a:solidFill>
              </a:defRPr>
            </a:lvl4pPr>
            <a:lvl5pPr>
              <a:defRPr sz="16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529348" y="1200151"/>
            <a:ext cx="0" cy="3428999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3393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Q &amp; 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635000" y="1346598"/>
            <a:ext cx="7820025" cy="30349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14149" y="4949360"/>
            <a:ext cx="153618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dirty="0">
                <a:solidFill>
                  <a:schemeClr val="bg1">
                    <a:lumMod val="50000"/>
                  </a:schemeClr>
                </a:solidFill>
                <a:latin typeface="Lucida Grande" charset="0"/>
                <a:ea typeface="Lucida Grande" charset="0"/>
                <a:cs typeface="Lucida Grande" charset="0"/>
              </a:rPr>
              <a:t>Allegro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598033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56617" y="4714542"/>
            <a:ext cx="7400794" cy="216207"/>
          </a:xfrm>
          <a:prstGeom prst="rect">
            <a:avLst/>
          </a:prstGeom>
        </p:spPr>
        <p:txBody>
          <a:bodyPr wrap="square" lIns="91432" tIns="45717" rIns="91432" bIns="45717" anchor="b" anchorCtr="0">
            <a:spAutoFit/>
          </a:bodyPr>
          <a:lstStyle>
            <a:lvl1pPr marL="0" indent="0">
              <a:lnSpc>
                <a:spcPct val="92000"/>
              </a:lnSpc>
              <a:spcBef>
                <a:spcPts val="88"/>
              </a:spcBef>
              <a:buNone/>
              <a:defRPr sz="875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source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56617" y="866140"/>
            <a:ext cx="8028506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175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38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38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38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38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387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itle Slid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495301"/>
            <a:ext cx="7772400" cy="533400"/>
          </a:xfrm>
        </p:spPr>
        <p:txBody>
          <a:bodyPr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028701"/>
            <a:ext cx="7772400" cy="400049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rgbClr val="AFD4D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85800" y="2286001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6134976" y="3440317"/>
            <a:ext cx="2846062" cy="170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72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0" y="-147677"/>
            <a:ext cx="2299579" cy="137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6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572691" y="1746422"/>
            <a:ext cx="5571309" cy="33970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10" name="Picture 9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0" y="-147677"/>
            <a:ext cx="2299579" cy="137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202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49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8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539310"/>
            <a:ext cx="7772400" cy="1021556"/>
          </a:xfrm>
        </p:spPr>
        <p:txBody>
          <a:bodyPr anchor="b"/>
          <a:lstStyle>
            <a:lvl1pPr algn="l">
              <a:defRPr sz="4000" b="1" cap="none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722313" y="2577705"/>
            <a:ext cx="7772400" cy="112514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Additional Information</a:t>
            </a:r>
          </a:p>
        </p:txBody>
      </p:sp>
    </p:spTree>
    <p:extLst>
      <p:ext uri="{BB962C8B-B14F-4D97-AF65-F5344CB8AC3E}">
        <p14:creationId xmlns:p14="http://schemas.microsoft.com/office/powerpoint/2010/main" val="2515344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mphasi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 descr="image001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7883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is 6 - Photo Cr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llegro_PPT_1-Blank-15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image001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9700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56617" y="866141"/>
            <a:ext cx="8028506" cy="3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180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56617" y="4711020"/>
            <a:ext cx="7400794" cy="219730"/>
          </a:xfrm>
          <a:prstGeom prst="rect">
            <a:avLst/>
          </a:prstGeom>
        </p:spPr>
        <p:txBody>
          <a:bodyPr wrap="square" lIns="91427" tIns="45715" rIns="91427" bIns="45715" anchor="b" anchorCtr="0">
            <a:spAutoFit/>
          </a:bodyPr>
          <a:lstStyle>
            <a:lvl1pPr marL="0" indent="0">
              <a:lnSpc>
                <a:spcPct val="92000"/>
              </a:lnSpc>
              <a:spcBef>
                <a:spcPts val="88"/>
              </a:spcBef>
              <a:buNone/>
              <a:defRPr sz="9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920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56617" y="4711020"/>
            <a:ext cx="7400794" cy="219730"/>
          </a:xfrm>
          <a:prstGeom prst="rect">
            <a:avLst/>
          </a:prstGeom>
        </p:spPr>
        <p:txBody>
          <a:bodyPr wrap="square" lIns="91427" tIns="45715" rIns="91427" bIns="45715" anchor="b" anchorCtr="0">
            <a:spAutoFit/>
          </a:bodyPr>
          <a:lstStyle>
            <a:lvl1pPr marL="0" indent="0">
              <a:lnSpc>
                <a:spcPct val="92000"/>
              </a:lnSpc>
              <a:spcBef>
                <a:spcPts val="88"/>
              </a:spcBef>
              <a:buNone/>
              <a:defRPr sz="9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source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56617" y="866141"/>
            <a:ext cx="8028506" cy="3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180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078480" y="4853940"/>
            <a:ext cx="3009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200" b="1" dirty="0" smtClean="0">
                <a:solidFill>
                  <a:srgbClr val="FF0000"/>
                </a:solidFill>
              </a:rPr>
              <a:t>Proprietary</a:t>
            </a:r>
            <a:r>
              <a:rPr lang="de-AT" sz="1200" b="1" baseline="0" dirty="0" smtClean="0">
                <a:solidFill>
                  <a:srgbClr val="FF0000"/>
                </a:solidFill>
              </a:rPr>
              <a:t> &amp; Confidential</a:t>
            </a:r>
            <a:endParaRPr 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168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11"/>
          <p:cNvSpPr>
            <a:spLocks noGrp="1"/>
          </p:cNvSpPr>
          <p:nvPr>
            <p:ph type="sldNum" sz="quarter" idx="10"/>
          </p:nvPr>
        </p:nvSpPr>
        <p:spPr>
          <a:xfrm>
            <a:off x="6754813" y="4870848"/>
            <a:ext cx="2133600" cy="273844"/>
          </a:xfrm>
          <a:prstGeom prst="rect">
            <a:avLst/>
          </a:prstGeom>
        </p:spPr>
        <p:txBody>
          <a:bodyPr lIns="91440" tIns="45720" rIns="91440" bIns="45720"/>
          <a:lstStyle>
            <a:lvl1pPr>
              <a:defRPr/>
            </a:lvl1pPr>
          </a:lstStyle>
          <a:p>
            <a:pPr defTabSz="816281"/>
            <a:r>
              <a:rPr lang="en-US" sz="1600" smtClean="0">
                <a:solidFill>
                  <a:srgbClr val="000000"/>
                </a:solidFill>
              </a:rPr>
              <a:t>pg. </a:t>
            </a:r>
            <a:fld id="{EC197784-06D8-4DB8-BE82-30A34FF42182}" type="slidenum">
              <a:rPr lang="en-US" sz="1600" smtClean="0">
                <a:solidFill>
                  <a:srgbClr val="000000"/>
                </a:solidFill>
              </a:rPr>
              <a:pPr defTabSz="816281"/>
              <a:t>‹#›</a:t>
            </a:fld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4" name="Date Placeholder 14"/>
          <p:cNvSpPr>
            <a:spLocks noGrp="1"/>
          </p:cNvSpPr>
          <p:nvPr>
            <p:ph type="dt" sz="half" idx="11"/>
          </p:nvPr>
        </p:nvSpPr>
        <p:spPr>
          <a:xfrm>
            <a:off x="242888" y="4861323"/>
            <a:ext cx="2133600" cy="27384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/>
            </a:lvl1pPr>
          </a:lstStyle>
          <a:p>
            <a:pPr defTabSz="816388">
              <a:defRPr/>
            </a:pPr>
            <a:fld id="{7A88C777-5851-5A48-A3D8-AFF4088C9C88}" type="datetime1">
              <a:rPr lang="en-US" sz="1600" smtClean="0">
                <a:solidFill>
                  <a:srgbClr val="081F37"/>
                </a:solidFill>
              </a:rPr>
              <a:pPr defTabSz="816388">
                <a:defRPr/>
              </a:pPr>
              <a:t>7/11/2018</a:t>
            </a:fld>
            <a:endParaRPr lang="en-US" sz="1600" dirty="0">
              <a:solidFill>
                <a:srgbClr val="081F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93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imary Title Slid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495301"/>
            <a:ext cx="7772400" cy="533400"/>
          </a:xfrm>
        </p:spPr>
        <p:txBody>
          <a:bodyPr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028702"/>
            <a:ext cx="7772400" cy="400049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rgbClr val="AFD4D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85800" y="2286002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9" name="Picture 8" descr="Allegro_PPT_1-Blank-16.png"/>
          <p:cNvPicPr>
            <a:picLocks noChangeAspect="1"/>
          </p:cNvPicPr>
          <p:nvPr userDrawn="1"/>
        </p:nvPicPr>
        <p:blipFill>
          <a:blip r:embed="rId3"/>
          <a:srcRect l="71825" t="80159"/>
          <a:stretch>
            <a:fillRect/>
          </a:stretch>
        </p:blipFill>
        <p:spPr>
          <a:xfrm>
            <a:off x="6567714" y="4122964"/>
            <a:ext cx="2576286" cy="102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987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 noChangeAspect="1"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2" y="1"/>
            <a:ext cx="2304143" cy="103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250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 noChangeAspect="1"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2" y="1"/>
            <a:ext cx="2304143" cy="103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731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5 - Photo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7C9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 algn="ctr">
              <a:defRPr sz="2100" baseline="0">
                <a:solidFill>
                  <a:srgbClr val="6A7379"/>
                </a:solidFill>
              </a:defRPr>
            </a:lvl1pPr>
          </a:lstStyle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Click Into This Frame to Insert Full Size Photo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760766"/>
            <a:ext cx="7772400" cy="533400"/>
          </a:xfrm>
        </p:spPr>
        <p:txBody>
          <a:bodyPr anchor="t"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294167"/>
            <a:ext cx="7772400" cy="400049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85800" y="3551467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1400" b="0">
                <a:solidFill>
                  <a:schemeClr val="bg1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9" name="Picture 8" descr="Allegro_PPT_1-Blank-16.png"/>
          <p:cNvPicPr>
            <a:picLocks noChangeAspect="1"/>
          </p:cNvPicPr>
          <p:nvPr userDrawn="1"/>
        </p:nvPicPr>
        <p:blipFill>
          <a:blip r:embed="rId2"/>
          <a:srcRect l="71825" t="80159"/>
          <a:stretch>
            <a:fillRect/>
          </a:stretch>
        </p:blipFill>
        <p:spPr>
          <a:xfrm>
            <a:off x="6567714" y="4122964"/>
            <a:ext cx="2576286" cy="102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542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Allegro_PPT_1-Blank-21.png"/>
          <p:cNvPicPr>
            <a:picLocks noChangeAspect="1"/>
          </p:cNvPicPr>
          <p:nvPr userDrawn="1"/>
        </p:nvPicPr>
        <p:blipFill>
          <a:blip r:embed="rId2"/>
          <a:srcRect l="72619" t="76455"/>
          <a:stretch>
            <a:fillRect/>
          </a:stretch>
        </p:blipFill>
        <p:spPr>
          <a:xfrm>
            <a:off x="6640286" y="3932464"/>
            <a:ext cx="2503714" cy="12110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8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539310"/>
            <a:ext cx="7772400" cy="1021556"/>
          </a:xfrm>
        </p:spPr>
        <p:txBody>
          <a:bodyPr anchor="b"/>
          <a:lstStyle>
            <a:lvl1pPr algn="l">
              <a:defRPr sz="4000" b="1" cap="none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722313" y="2577705"/>
            <a:ext cx="7772400" cy="112514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Additional Information</a:t>
            </a:r>
          </a:p>
        </p:txBody>
      </p:sp>
    </p:spTree>
    <p:extLst>
      <p:ext uri="{BB962C8B-B14F-4D97-AF65-F5344CB8AC3E}">
        <p14:creationId xmlns:p14="http://schemas.microsoft.com/office/powerpoint/2010/main" val="1300759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is 5 - Photo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7C9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 algn="ctr">
              <a:defRPr sz="2100" baseline="0">
                <a:solidFill>
                  <a:srgbClr val="6A7379"/>
                </a:solidFill>
              </a:defRPr>
            </a:lvl1pPr>
          </a:lstStyle>
          <a:p>
            <a:r>
              <a:rPr lang="en-US" dirty="0" smtClean="0"/>
              <a:t>Click Into This Frame to Insert Full Size Photo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873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56617" y="866140"/>
            <a:ext cx="8028506" cy="30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180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56617" y="4745638"/>
            <a:ext cx="7400794" cy="185111"/>
          </a:xfrm>
          <a:prstGeom prst="rect">
            <a:avLst/>
          </a:prstGeom>
        </p:spPr>
        <p:txBody>
          <a:bodyPr wrap="square" lIns="57145" tIns="28573" rIns="57145" bIns="28573" anchor="b" anchorCtr="0">
            <a:spAutoFit/>
          </a:bodyPr>
          <a:lstStyle>
            <a:lvl1pPr marL="0" indent="0">
              <a:lnSpc>
                <a:spcPct val="92000"/>
              </a:lnSpc>
              <a:spcBef>
                <a:spcPts val="88"/>
              </a:spcBef>
              <a:buNone/>
              <a:defRPr sz="9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98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723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19200"/>
            <a:ext cx="7772400" cy="3109951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200">
                <a:latin typeface="+mn-lt"/>
              </a:defRPr>
            </a:lvl3pPr>
            <a:lvl4pPr>
              <a:defRPr sz="1100">
                <a:latin typeface="+mn-lt"/>
              </a:defRPr>
            </a:lvl4pPr>
            <a:lvl5pPr>
              <a:defRPr sz="8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685800" y="514350"/>
            <a:ext cx="7772400" cy="548879"/>
          </a:xfrm>
        </p:spPr>
        <p:txBody>
          <a:bodyPr/>
          <a:lstStyle>
            <a:lvl1pPr>
              <a:defRPr sz="280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95017" y="1146958"/>
            <a:ext cx="7772183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180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84371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56617" y="866140"/>
            <a:ext cx="8028506" cy="341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180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19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896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8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539310"/>
            <a:ext cx="7772400" cy="1021556"/>
          </a:xfrm>
        </p:spPr>
        <p:txBody>
          <a:bodyPr anchor="b"/>
          <a:lstStyle>
            <a:lvl1pPr algn="l">
              <a:defRPr sz="4000" b="1" cap="none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722313" y="2577705"/>
            <a:ext cx="7772400" cy="112514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Additional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8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539310"/>
            <a:ext cx="7772400" cy="1021556"/>
          </a:xfrm>
        </p:spPr>
        <p:txBody>
          <a:bodyPr anchor="b"/>
          <a:lstStyle>
            <a:lvl1pPr algn="l">
              <a:defRPr sz="4000" b="1" cap="none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722313" y="2577705"/>
            <a:ext cx="7772400" cy="112514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Additional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image" Target="../media/image16.wmf"/><Relationship Id="rId5" Type="http://schemas.openxmlformats.org/officeDocument/2006/relationships/slideLayout" Target="../slideLayouts/slideLayout40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39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image" Target="../media/image16.wmf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10" Type="http://schemas.openxmlformats.org/officeDocument/2006/relationships/image" Target="../media/image16.wmf"/><Relationship Id="rId4" Type="http://schemas.openxmlformats.org/officeDocument/2006/relationships/slideLayout" Target="../slideLayouts/slideLayout59.xml"/><Relationship Id="rId9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_PPT_2-20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3810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772400" cy="5488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200152"/>
            <a:ext cx="7772400" cy="34289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rgbClr val="081F37"/>
                </a:solidFill>
                <a:latin typeface="Lucida Grande"/>
              </a:defRPr>
            </a:lvl1pPr>
          </a:lstStyle>
          <a:p>
            <a:fld id="{FE672E67-E2AB-9E4E-8218-1177CB586B0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  <p:sldLayoutId id="2147483657" r:id="rId5"/>
    <p:sldLayoutId id="2147483650" r:id="rId6"/>
    <p:sldLayoutId id="2147483653" r:id="rId7"/>
    <p:sldLayoutId id="2147483651" r:id="rId8"/>
    <p:sldLayoutId id="2147483672" r:id="rId9"/>
    <p:sldLayoutId id="2147483673" r:id="rId10"/>
    <p:sldLayoutId id="2147483674" r:id="rId11"/>
    <p:sldLayoutId id="2147483666" r:id="rId12"/>
    <p:sldLayoutId id="2147483667" r:id="rId13"/>
    <p:sldLayoutId id="2147483668" r:id="rId14"/>
    <p:sldLayoutId id="2147483670" r:id="rId15"/>
    <p:sldLayoutId id="2147483671" r:id="rId16"/>
    <p:sldLayoutId id="2147483675" r:id="rId17"/>
    <p:sldLayoutId id="2147483652" r:id="rId18"/>
    <p:sldLayoutId id="2147483659" r:id="rId19"/>
    <p:sldLayoutId id="2147483661" r:id="rId20"/>
    <p:sldLayoutId id="2147483662" r:id="rId21"/>
    <p:sldLayoutId id="2147483658" r:id="rId22"/>
    <p:sldLayoutId id="2147483660" r:id="rId23"/>
    <p:sldLayoutId id="2147483664" r:id="rId24"/>
    <p:sldLayoutId id="2147483665" r:id="rId25"/>
    <p:sldLayoutId id="2147483679" r:id="rId2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0C68AD"/>
          </a:solidFill>
          <a:latin typeface="Georgia"/>
          <a:ea typeface="+mj-ea"/>
          <a:cs typeface="Georgia"/>
        </a:defRPr>
      </a:lvl1pPr>
    </p:titleStyle>
    <p:bodyStyle>
      <a:lvl1pPr marL="0" indent="0" algn="l" defTabSz="457200" rtl="0" eaLnBrk="1" latinLnBrk="0" hangingPunct="1">
        <a:spcBef>
          <a:spcPts val="0"/>
        </a:spcBef>
        <a:buFont typeface="Arial"/>
        <a:buNone/>
        <a:defRPr sz="3000" kern="1200">
          <a:solidFill>
            <a:srgbClr val="081F37"/>
          </a:solidFill>
          <a:latin typeface="Lucida Grande"/>
          <a:ea typeface="+mn-ea"/>
          <a:cs typeface="+mn-cs"/>
        </a:defRPr>
      </a:lvl1pPr>
      <a:lvl2pPr marL="0" indent="0" algn="l" defTabSz="457200" rtl="0" eaLnBrk="1" latinLnBrk="0" hangingPunct="1">
        <a:spcBef>
          <a:spcPts val="0"/>
        </a:spcBef>
        <a:buFont typeface="Arial"/>
        <a:buNone/>
        <a:defRPr sz="2300" kern="1200">
          <a:solidFill>
            <a:srgbClr val="081F37"/>
          </a:solidFill>
          <a:latin typeface="Lucida Grande"/>
          <a:ea typeface="+mn-ea"/>
          <a:cs typeface="+mn-cs"/>
        </a:defRPr>
      </a:lvl2pPr>
      <a:lvl3pPr marL="0" indent="0" algn="l" defTabSz="457200" rtl="0" eaLnBrk="1" latinLnBrk="0" hangingPunct="1">
        <a:spcBef>
          <a:spcPts val="0"/>
        </a:spcBef>
        <a:buFont typeface="Arial"/>
        <a:buNone/>
        <a:defRPr sz="1600" kern="1200">
          <a:solidFill>
            <a:srgbClr val="081F37"/>
          </a:solidFill>
          <a:latin typeface="Lucida Grande"/>
          <a:ea typeface="+mn-ea"/>
          <a:cs typeface="+mn-cs"/>
        </a:defRPr>
      </a:lvl3pPr>
      <a:lvl4pPr marL="0" indent="0" algn="l" defTabSz="457200" rtl="0" eaLnBrk="1" latinLnBrk="0" hangingPunct="1">
        <a:spcBef>
          <a:spcPts val="0"/>
        </a:spcBef>
        <a:buFont typeface="Arial"/>
        <a:buNone/>
        <a:defRPr sz="1400" kern="1200">
          <a:solidFill>
            <a:srgbClr val="081F37"/>
          </a:solidFill>
          <a:latin typeface="Lucida Grande"/>
          <a:ea typeface="+mn-ea"/>
          <a:cs typeface="+mn-cs"/>
        </a:defRPr>
      </a:lvl4pPr>
      <a:lvl5pPr marL="0" indent="0" algn="l" defTabSz="457200" rtl="0" eaLnBrk="1" latinLnBrk="0" hangingPunct="1">
        <a:spcBef>
          <a:spcPts val="0"/>
        </a:spcBef>
        <a:buFont typeface="Arial"/>
        <a:buNone/>
        <a:defRPr sz="1000" kern="1200">
          <a:solidFill>
            <a:srgbClr val="081F37"/>
          </a:solidFill>
          <a:latin typeface="Lucida Grande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_PPT_2-2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38100" y="0"/>
            <a:ext cx="9144000" cy="5143500"/>
          </a:xfrm>
          <a:prstGeom prst="rect">
            <a:avLst/>
          </a:prstGeom>
        </p:spPr>
      </p:pic>
      <p:sp>
        <p:nvSpPr>
          <p:cNvPr id="10" name="Slide Number Placeholder 5"/>
          <p:cNvSpPr txBox="1">
            <a:spLocks/>
          </p:cNvSpPr>
          <p:nvPr/>
        </p:nvSpPr>
        <p:spPr bwMode="gray">
          <a:xfrm>
            <a:off x="8705850" y="4926330"/>
            <a:ext cx="438150" cy="217170"/>
          </a:xfrm>
          <a:prstGeom prst="rect">
            <a:avLst/>
          </a:prstGeom>
        </p:spPr>
        <p:txBody>
          <a:bodyPr wrap="square" lIns="57142" tIns="57142" rIns="57142" bIns="57142" anchor="b" anchorCtr="0"/>
          <a:lstStyle>
            <a:defPPr>
              <a:defRPr lang="en-US"/>
            </a:defPPr>
            <a:lvl1pPr marL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900" b="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5C0926A-889A-463A-A5EA-682F15689EEF}" type="slidenum">
              <a:rPr sz="600">
                <a:solidFill>
                  <a:srgbClr val="000000"/>
                </a:solidFill>
              </a:rPr>
              <a:pPr/>
              <a:t>‹#›</a:t>
            </a:fld>
            <a:endParaRPr sz="600" dirty="0">
              <a:solidFill>
                <a:srgbClr val="000000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617" y="66893"/>
            <a:ext cx="7775548" cy="742950"/>
          </a:xfrm>
          <a:prstGeom prst="rect">
            <a:avLst/>
          </a:prstGeom>
        </p:spPr>
        <p:txBody>
          <a:bodyPr vert="horz" lIns="91427" tIns="45715" rIns="91427" bIns="45715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56616" y="1412748"/>
            <a:ext cx="8458200" cy="3031236"/>
          </a:xfrm>
          <a:prstGeom prst="rect">
            <a:avLst/>
          </a:prstGeom>
        </p:spPr>
        <p:txBody>
          <a:bodyPr vert="horz" lIns="91427" tIns="45715" rIns="91427" bIns="45715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56616" y="4927602"/>
            <a:ext cx="8386381" cy="215900"/>
          </a:xfrm>
          <a:prstGeom prst="rect">
            <a:avLst/>
          </a:prstGeom>
          <a:noFill/>
        </p:spPr>
        <p:txBody>
          <a:bodyPr lIns="57142" tIns="57142" rIns="57142" bIns="57142" anchor="b" anchorCtr="0">
            <a:no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defTabSz="816281" eaLnBrk="1" hangingPunct="1">
              <a:defRPr/>
            </a:pPr>
            <a:r>
              <a:rPr lang="en-US" altLang="en-US" sz="700" dirty="0">
                <a:solidFill>
                  <a:srgbClr val="004990"/>
                </a:solidFill>
                <a:latin typeface="Calibri"/>
              </a:rPr>
              <a:t>© </a:t>
            </a:r>
            <a:r>
              <a:rPr lang="en-US" altLang="en-US" sz="700" dirty="0" smtClean="0">
                <a:solidFill>
                  <a:srgbClr val="004990"/>
                </a:solidFill>
                <a:latin typeface="Calibri"/>
              </a:rPr>
              <a:t>2018 </a:t>
            </a:r>
            <a:r>
              <a:rPr lang="en-US" altLang="en-US" sz="700" dirty="0">
                <a:solidFill>
                  <a:srgbClr val="004990"/>
                </a:solidFill>
                <a:latin typeface="Calibri"/>
              </a:rPr>
              <a:t>Allegro Development Corporation. All rights reserved.</a:t>
            </a:r>
          </a:p>
        </p:txBody>
      </p:sp>
      <p:pic>
        <p:nvPicPr>
          <p:cNvPr id="7" name="Picture 6" descr="Allegro_PPT_1-Blank-21.png"/>
          <p:cNvPicPr>
            <a:picLocks noChangeAspect="1"/>
          </p:cNvPicPr>
          <p:nvPr/>
        </p:nvPicPr>
        <p:blipFill>
          <a:blip r:embed="rId12"/>
          <a:srcRect l="72619" t="76455"/>
          <a:stretch>
            <a:fillRect/>
          </a:stretch>
        </p:blipFill>
        <p:spPr>
          <a:xfrm>
            <a:off x="6640286" y="3932464"/>
            <a:ext cx="2503714" cy="121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94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98" r:id="rId7"/>
    <p:sldLayoutId id="2147483699" r:id="rId8"/>
    <p:sldLayoutId id="2147483701" r:id="rId9"/>
  </p:sldLayoutIdLst>
  <p:timing>
    <p:tnLst>
      <p:par>
        <p:cTn id="1" dur="indefinite" restart="never" nodeType="tmRoot"/>
      </p:par>
    </p:tnLst>
  </p:timing>
  <p:txStyles>
    <p:titleStyle>
      <a:lvl1pPr algn="l" defTabSz="816281" rtl="0" eaLnBrk="1" latinLnBrk="0" hangingPunct="1">
        <a:lnSpc>
          <a:spcPct val="90000"/>
        </a:lnSpc>
        <a:spcBef>
          <a:spcPts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14284" indent="-214284" algn="l" defTabSz="816281" rtl="0" eaLnBrk="1" latinLnBrk="0" hangingPunct="1">
        <a:lnSpc>
          <a:spcPct val="90000"/>
        </a:lnSpc>
        <a:spcBef>
          <a:spcPts val="1250"/>
        </a:spcBef>
        <a:buClr>
          <a:schemeClr val="accent4"/>
        </a:buClr>
        <a:buSzPct val="86000"/>
        <a:buFont typeface="Wingdings 3" panose="05040102010807070707" pitchFamily="18" charset="2"/>
        <a:buChar char=""/>
        <a:tabLst/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30554" indent="-167658" algn="l" defTabSz="816281" rtl="0" eaLnBrk="1" latinLnBrk="0" hangingPunct="1">
        <a:lnSpc>
          <a:spcPct val="90000"/>
        </a:lnSpc>
        <a:spcBef>
          <a:spcPts val="750"/>
        </a:spcBef>
        <a:buClr>
          <a:schemeClr val="accent4"/>
        </a:buClr>
        <a:buFont typeface="Arial" panose="020B0604020202020204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12298" indent="-203372" algn="l" defTabSz="816281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67257" indent="-195437" algn="l" defTabSz="816281" rtl="0" eaLnBrk="1" latinLnBrk="0" hangingPunct="1">
        <a:lnSpc>
          <a:spcPct val="90000"/>
        </a:lnSpc>
        <a:spcBef>
          <a:spcPts val="313"/>
        </a:spcBef>
        <a:buClr>
          <a:schemeClr val="accent4"/>
        </a:buClr>
        <a:buFont typeface="Calibri" panose="020F050202020403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76583" indent="-154762" algn="l" defTabSz="816281" rtl="0" eaLnBrk="1" latinLnBrk="0" hangingPunct="1">
        <a:lnSpc>
          <a:spcPct val="90000"/>
        </a:lnSpc>
        <a:spcBef>
          <a:spcPts val="313"/>
        </a:spcBef>
        <a:buClr>
          <a:schemeClr val="accent4"/>
        </a:buClr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774" indent="-204070" algn="l" defTabSz="8162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14" indent="-204070" algn="l" defTabSz="8162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057" indent="-204070" algn="l" defTabSz="8162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197" indent="-204070" algn="l" defTabSz="8162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1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81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23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63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03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46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986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26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_PPT_2-20.png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172818" y="0"/>
            <a:ext cx="7971182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772400" cy="5488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200151"/>
            <a:ext cx="7772400" cy="34289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2" descr="image001"/>
          <p:cNvPicPr>
            <a:picLocks noChangeAspect="1" noChangeArrowheads="1"/>
          </p:cNvPicPr>
          <p:nvPr userDrawn="1"/>
        </p:nvPicPr>
        <p:blipFill>
          <a:blip r:embed="rId11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855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rgbClr val="0C68AD"/>
          </a:solidFill>
          <a:latin typeface="Calibri" charset="0"/>
          <a:ea typeface="Calibri" charset="0"/>
          <a:cs typeface="Calibri" charset="0"/>
        </a:defRPr>
      </a:lvl1pPr>
    </p:titleStyle>
    <p:bodyStyle>
      <a:lvl1pPr marL="0" indent="0" algn="l" defTabSz="457200" rtl="0" eaLnBrk="1" latinLnBrk="0" hangingPunct="1">
        <a:spcBef>
          <a:spcPts val="0"/>
        </a:spcBef>
        <a:buFont typeface="Arial"/>
        <a:buNone/>
        <a:defRPr sz="3000" kern="1200">
          <a:solidFill>
            <a:srgbClr val="081F37"/>
          </a:solidFill>
          <a:latin typeface="Lucida Grande"/>
          <a:ea typeface="+mn-ea"/>
          <a:cs typeface="+mn-cs"/>
        </a:defRPr>
      </a:lvl1pPr>
      <a:lvl2pPr marL="457200" indent="-171450" algn="l" defTabSz="457200" rtl="0" eaLnBrk="1" latinLnBrk="0" hangingPunct="1">
        <a:spcBef>
          <a:spcPts val="0"/>
        </a:spcBef>
        <a:buFont typeface="Arial"/>
        <a:buChar char="•"/>
        <a:defRPr sz="2300" kern="1200">
          <a:solidFill>
            <a:srgbClr val="081F37"/>
          </a:solidFill>
          <a:latin typeface="Lucida Grande"/>
          <a:ea typeface="+mn-ea"/>
          <a:cs typeface="+mn-cs"/>
        </a:defRPr>
      </a:lvl2pPr>
      <a:lvl3pPr marL="855663" indent="-173038" algn="l" defTabSz="457200" rtl="0" eaLnBrk="1" latinLnBrk="0" hangingPunct="1">
        <a:spcBef>
          <a:spcPts val="0"/>
        </a:spcBef>
        <a:buFont typeface="Arial"/>
        <a:buChar char="•"/>
        <a:defRPr sz="1600" kern="1200">
          <a:solidFill>
            <a:srgbClr val="081F37"/>
          </a:solidFill>
          <a:latin typeface="Lucida Grande"/>
          <a:ea typeface="+mn-ea"/>
          <a:cs typeface="+mn-cs"/>
        </a:defRPr>
      </a:lvl3pPr>
      <a:lvl4pPr marL="1200150" indent="-171450" algn="l" defTabSz="457200" rtl="0" eaLnBrk="1" latinLnBrk="0" hangingPunct="1">
        <a:spcBef>
          <a:spcPts val="0"/>
        </a:spcBef>
        <a:buFont typeface="Arial"/>
        <a:buChar char="•"/>
        <a:defRPr sz="1400" kern="1200">
          <a:solidFill>
            <a:srgbClr val="081F37"/>
          </a:solidFill>
          <a:latin typeface="Lucida Grande"/>
          <a:ea typeface="+mn-ea"/>
          <a:cs typeface="+mn-cs"/>
        </a:defRPr>
      </a:lvl4pPr>
      <a:lvl5pPr marL="1425575" indent="-112713" algn="l" defTabSz="457200" rtl="0" eaLnBrk="1" latinLnBrk="0" hangingPunct="1">
        <a:spcBef>
          <a:spcPts val="0"/>
        </a:spcBef>
        <a:buFont typeface="Arial"/>
        <a:buChar char="•"/>
        <a:defRPr sz="1000" kern="1200">
          <a:solidFill>
            <a:srgbClr val="081F37"/>
          </a:solidFill>
          <a:latin typeface="Lucida Grande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_PPT_2-20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72818" y="0"/>
            <a:ext cx="7971182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772400" cy="5488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200151"/>
            <a:ext cx="7772400" cy="34289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2" descr="image001"/>
          <p:cNvPicPr>
            <a:picLocks noChangeAspect="1" noChangeArrowheads="1"/>
          </p:cNvPicPr>
          <p:nvPr/>
        </p:nvPicPr>
        <p:blipFill>
          <a:blip r:embed="rId15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447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3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rgbClr val="0C68AD"/>
          </a:solidFill>
          <a:latin typeface="Calibri" charset="0"/>
          <a:ea typeface="Calibri" charset="0"/>
          <a:cs typeface="Calibri" charset="0"/>
        </a:defRPr>
      </a:lvl1pPr>
    </p:titleStyle>
    <p:bodyStyle>
      <a:lvl1pPr marL="0" indent="0" algn="l" defTabSz="457200" rtl="0" eaLnBrk="1" latinLnBrk="0" hangingPunct="1">
        <a:spcBef>
          <a:spcPts val="0"/>
        </a:spcBef>
        <a:buFont typeface="Arial"/>
        <a:buNone/>
        <a:defRPr sz="3000" kern="1200">
          <a:solidFill>
            <a:srgbClr val="081F37"/>
          </a:solidFill>
          <a:latin typeface="Lucida Grande"/>
          <a:ea typeface="+mn-ea"/>
          <a:cs typeface="+mn-cs"/>
        </a:defRPr>
      </a:lvl1pPr>
      <a:lvl2pPr marL="457200" indent="-171450" algn="l" defTabSz="457200" rtl="0" eaLnBrk="1" latinLnBrk="0" hangingPunct="1">
        <a:spcBef>
          <a:spcPts val="0"/>
        </a:spcBef>
        <a:buFont typeface="Arial"/>
        <a:buChar char="•"/>
        <a:defRPr sz="2300" kern="1200">
          <a:solidFill>
            <a:srgbClr val="081F37"/>
          </a:solidFill>
          <a:latin typeface="Lucida Grande"/>
          <a:ea typeface="+mn-ea"/>
          <a:cs typeface="+mn-cs"/>
        </a:defRPr>
      </a:lvl2pPr>
      <a:lvl3pPr marL="855663" indent="-173038" algn="l" defTabSz="457200" rtl="0" eaLnBrk="1" latinLnBrk="0" hangingPunct="1">
        <a:spcBef>
          <a:spcPts val="0"/>
        </a:spcBef>
        <a:buFont typeface="Arial"/>
        <a:buChar char="•"/>
        <a:defRPr sz="1600" kern="1200">
          <a:solidFill>
            <a:srgbClr val="081F37"/>
          </a:solidFill>
          <a:latin typeface="Lucida Grande"/>
          <a:ea typeface="+mn-ea"/>
          <a:cs typeface="+mn-cs"/>
        </a:defRPr>
      </a:lvl3pPr>
      <a:lvl4pPr marL="1200150" indent="-171450" algn="l" defTabSz="457200" rtl="0" eaLnBrk="1" latinLnBrk="0" hangingPunct="1">
        <a:spcBef>
          <a:spcPts val="0"/>
        </a:spcBef>
        <a:buFont typeface="Arial"/>
        <a:buChar char="•"/>
        <a:defRPr sz="1400" kern="1200">
          <a:solidFill>
            <a:srgbClr val="081F37"/>
          </a:solidFill>
          <a:latin typeface="Lucida Grande"/>
          <a:ea typeface="+mn-ea"/>
          <a:cs typeface="+mn-cs"/>
        </a:defRPr>
      </a:lvl4pPr>
      <a:lvl5pPr marL="1425575" indent="-112713" algn="l" defTabSz="457200" rtl="0" eaLnBrk="1" latinLnBrk="0" hangingPunct="1">
        <a:spcBef>
          <a:spcPts val="0"/>
        </a:spcBef>
        <a:buFont typeface="Arial"/>
        <a:buChar char="•"/>
        <a:defRPr sz="1000" kern="1200">
          <a:solidFill>
            <a:srgbClr val="081F37"/>
          </a:solidFill>
          <a:latin typeface="Lucida Grande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639802" y="4829216"/>
            <a:ext cx="166103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sz="1050" b="1" dirty="0" smtClean="0">
                <a:solidFill>
                  <a:srgbClr val="FF0000"/>
                </a:solidFill>
              </a:rPr>
              <a:t>Proprietary &amp; Confidential</a:t>
            </a:r>
            <a:endParaRPr lang="en-GB" sz="1050" b="1" dirty="0" smtClean="0">
              <a:solidFill>
                <a:srgbClr val="FF0000"/>
              </a:solidFill>
            </a:endParaRPr>
          </a:p>
        </p:txBody>
      </p:sp>
      <p:pic>
        <p:nvPicPr>
          <p:cNvPr id="9" name="Picture 8" descr="A_PPT_2-20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72818" y="0"/>
            <a:ext cx="7971182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772400" cy="5488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200151"/>
            <a:ext cx="7772400" cy="34289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2" descr="image001"/>
          <p:cNvPicPr>
            <a:picLocks noChangeAspect="1" noChangeArrowheads="1"/>
          </p:cNvPicPr>
          <p:nvPr userDrawn="1"/>
        </p:nvPicPr>
        <p:blipFill>
          <a:blip r:embed="rId10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0191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rgbClr val="0C68AD"/>
          </a:solidFill>
          <a:latin typeface="Calibri" charset="0"/>
          <a:ea typeface="Calibri" charset="0"/>
          <a:cs typeface="Calibri" charset="0"/>
        </a:defRPr>
      </a:lvl1pPr>
    </p:titleStyle>
    <p:bodyStyle>
      <a:lvl1pPr marL="0" indent="0" algn="l" defTabSz="457200" rtl="0" eaLnBrk="1" latinLnBrk="0" hangingPunct="1">
        <a:spcBef>
          <a:spcPts val="0"/>
        </a:spcBef>
        <a:buFont typeface="Arial"/>
        <a:buNone/>
        <a:defRPr sz="3000" kern="1200">
          <a:solidFill>
            <a:srgbClr val="081F37"/>
          </a:solidFill>
          <a:latin typeface="Lucida Grande"/>
          <a:ea typeface="+mn-ea"/>
          <a:cs typeface="+mn-cs"/>
        </a:defRPr>
      </a:lvl1pPr>
      <a:lvl2pPr marL="457200" indent="-171450" algn="l" defTabSz="457200" rtl="0" eaLnBrk="1" latinLnBrk="0" hangingPunct="1">
        <a:spcBef>
          <a:spcPts val="0"/>
        </a:spcBef>
        <a:buFont typeface="Arial"/>
        <a:buChar char="•"/>
        <a:defRPr sz="2300" kern="1200">
          <a:solidFill>
            <a:srgbClr val="081F37"/>
          </a:solidFill>
          <a:latin typeface="Lucida Grande"/>
          <a:ea typeface="+mn-ea"/>
          <a:cs typeface="+mn-cs"/>
        </a:defRPr>
      </a:lvl2pPr>
      <a:lvl3pPr marL="855663" indent="-173038" algn="l" defTabSz="457200" rtl="0" eaLnBrk="1" latinLnBrk="0" hangingPunct="1">
        <a:spcBef>
          <a:spcPts val="0"/>
        </a:spcBef>
        <a:buFont typeface="Arial"/>
        <a:buChar char="•"/>
        <a:defRPr sz="1600" kern="1200">
          <a:solidFill>
            <a:srgbClr val="081F37"/>
          </a:solidFill>
          <a:latin typeface="Lucida Grande"/>
          <a:ea typeface="+mn-ea"/>
          <a:cs typeface="+mn-cs"/>
        </a:defRPr>
      </a:lvl3pPr>
      <a:lvl4pPr marL="1200150" indent="-171450" algn="l" defTabSz="457200" rtl="0" eaLnBrk="1" latinLnBrk="0" hangingPunct="1">
        <a:spcBef>
          <a:spcPts val="0"/>
        </a:spcBef>
        <a:buFont typeface="Arial"/>
        <a:buChar char="•"/>
        <a:defRPr sz="1400" kern="1200">
          <a:solidFill>
            <a:srgbClr val="081F37"/>
          </a:solidFill>
          <a:latin typeface="Lucida Grande"/>
          <a:ea typeface="+mn-ea"/>
          <a:cs typeface="+mn-cs"/>
        </a:defRPr>
      </a:lvl4pPr>
      <a:lvl5pPr marL="1425575" indent="-112713" algn="l" defTabSz="457200" rtl="0" eaLnBrk="1" latinLnBrk="0" hangingPunct="1">
        <a:spcBef>
          <a:spcPts val="0"/>
        </a:spcBef>
        <a:buFont typeface="Arial"/>
        <a:buChar char="•"/>
        <a:defRPr sz="1000" kern="1200">
          <a:solidFill>
            <a:srgbClr val="081F37"/>
          </a:solidFill>
          <a:latin typeface="Lucida Grande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_PPT_2-20.pn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-38100" y="0"/>
            <a:ext cx="9144000" cy="5143500"/>
          </a:xfrm>
          <a:prstGeom prst="rect">
            <a:avLst/>
          </a:prstGeom>
        </p:spPr>
      </p:pic>
      <p:sp>
        <p:nvSpPr>
          <p:cNvPr id="10" name="Slide Number Placeholder 5"/>
          <p:cNvSpPr txBox="1">
            <a:spLocks/>
          </p:cNvSpPr>
          <p:nvPr/>
        </p:nvSpPr>
        <p:spPr bwMode="gray">
          <a:xfrm>
            <a:off x="8705850" y="4926330"/>
            <a:ext cx="438150" cy="217170"/>
          </a:xfrm>
          <a:prstGeom prst="rect">
            <a:avLst/>
          </a:prstGeom>
        </p:spPr>
        <p:txBody>
          <a:bodyPr wrap="square" lIns="57142" tIns="57142" rIns="57142" bIns="57142" anchor="b" anchorCtr="0"/>
          <a:lstStyle>
            <a:defPPr>
              <a:defRPr lang="en-US"/>
            </a:defPPr>
            <a:lvl1pPr marL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900" b="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5C0926A-889A-463A-A5EA-682F15689EEF}" type="slidenum">
              <a:rPr sz="600">
                <a:solidFill>
                  <a:srgbClr val="000000"/>
                </a:solidFill>
              </a:rPr>
              <a:pPr/>
              <a:t>‹#›</a:t>
            </a:fld>
            <a:endParaRPr sz="600" dirty="0">
              <a:solidFill>
                <a:srgbClr val="000000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617" y="66893"/>
            <a:ext cx="7775548" cy="742950"/>
          </a:xfrm>
          <a:prstGeom prst="rect">
            <a:avLst/>
          </a:prstGeom>
        </p:spPr>
        <p:txBody>
          <a:bodyPr vert="horz" lIns="91427" tIns="45715" rIns="91427" bIns="45715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56616" y="1412748"/>
            <a:ext cx="8458200" cy="3031236"/>
          </a:xfrm>
          <a:prstGeom prst="rect">
            <a:avLst/>
          </a:prstGeom>
        </p:spPr>
        <p:txBody>
          <a:bodyPr vert="horz" lIns="91427" tIns="45715" rIns="91427" bIns="45715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56616" y="4927602"/>
            <a:ext cx="8386381" cy="215900"/>
          </a:xfrm>
          <a:prstGeom prst="rect">
            <a:avLst/>
          </a:prstGeom>
          <a:noFill/>
        </p:spPr>
        <p:txBody>
          <a:bodyPr lIns="57142" tIns="57142" rIns="57142" bIns="57142" anchor="b" anchorCtr="0">
            <a:no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defTabSz="816281" eaLnBrk="1" hangingPunct="1">
              <a:defRPr/>
            </a:pPr>
            <a:r>
              <a:rPr lang="en-US" altLang="en-US" sz="700" dirty="0">
                <a:solidFill>
                  <a:srgbClr val="004990"/>
                </a:solidFill>
                <a:latin typeface="Calibri"/>
              </a:rPr>
              <a:t>© </a:t>
            </a:r>
            <a:r>
              <a:rPr lang="en-US" altLang="en-US" sz="700" dirty="0" smtClean="0">
                <a:solidFill>
                  <a:srgbClr val="004990"/>
                </a:solidFill>
                <a:latin typeface="Calibri"/>
              </a:rPr>
              <a:t>2018 </a:t>
            </a:r>
            <a:r>
              <a:rPr lang="en-US" altLang="en-US" sz="700" dirty="0">
                <a:solidFill>
                  <a:srgbClr val="004990"/>
                </a:solidFill>
                <a:latin typeface="Calibri"/>
              </a:rPr>
              <a:t>Allegro Development Corporation. All rights reserved.</a:t>
            </a:r>
          </a:p>
        </p:txBody>
      </p:sp>
      <p:pic>
        <p:nvPicPr>
          <p:cNvPr id="7" name="Picture 6" descr="Allegro_PPT_1-Blank-21.png"/>
          <p:cNvPicPr>
            <a:picLocks noChangeAspect="1"/>
          </p:cNvPicPr>
          <p:nvPr userDrawn="1"/>
        </p:nvPicPr>
        <p:blipFill>
          <a:blip r:embed="rId16"/>
          <a:srcRect l="72619" t="76455"/>
          <a:stretch>
            <a:fillRect/>
          </a:stretch>
        </p:blipFill>
        <p:spPr>
          <a:xfrm>
            <a:off x="6640286" y="3932464"/>
            <a:ext cx="2503714" cy="121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078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timing>
    <p:tnLst>
      <p:par>
        <p:cTn id="1" dur="indefinite" restart="never" nodeType="tmRoot"/>
      </p:par>
    </p:tnLst>
  </p:timing>
  <p:txStyles>
    <p:titleStyle>
      <a:lvl1pPr algn="l" defTabSz="816281" rtl="0" eaLnBrk="1" latinLnBrk="0" hangingPunct="1">
        <a:lnSpc>
          <a:spcPct val="90000"/>
        </a:lnSpc>
        <a:spcBef>
          <a:spcPts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14284" indent="-214284" algn="l" defTabSz="816281" rtl="0" eaLnBrk="1" latinLnBrk="0" hangingPunct="1">
        <a:lnSpc>
          <a:spcPct val="90000"/>
        </a:lnSpc>
        <a:spcBef>
          <a:spcPts val="1250"/>
        </a:spcBef>
        <a:buClr>
          <a:schemeClr val="accent4"/>
        </a:buClr>
        <a:buSzPct val="86000"/>
        <a:buFont typeface="Wingdings 3" panose="05040102010807070707" pitchFamily="18" charset="2"/>
        <a:buChar char=""/>
        <a:tabLst/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30554" indent="-167658" algn="l" defTabSz="816281" rtl="0" eaLnBrk="1" latinLnBrk="0" hangingPunct="1">
        <a:lnSpc>
          <a:spcPct val="90000"/>
        </a:lnSpc>
        <a:spcBef>
          <a:spcPts val="750"/>
        </a:spcBef>
        <a:buClr>
          <a:schemeClr val="accent4"/>
        </a:buClr>
        <a:buFont typeface="Arial" panose="020B0604020202020204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12298" indent="-203372" algn="l" defTabSz="816281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67257" indent="-195437" algn="l" defTabSz="816281" rtl="0" eaLnBrk="1" latinLnBrk="0" hangingPunct="1">
        <a:lnSpc>
          <a:spcPct val="90000"/>
        </a:lnSpc>
        <a:spcBef>
          <a:spcPts val="313"/>
        </a:spcBef>
        <a:buClr>
          <a:schemeClr val="accent4"/>
        </a:buClr>
        <a:buFont typeface="Calibri" panose="020F050202020403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76583" indent="-154762" algn="l" defTabSz="816281" rtl="0" eaLnBrk="1" latinLnBrk="0" hangingPunct="1">
        <a:lnSpc>
          <a:spcPct val="90000"/>
        </a:lnSpc>
        <a:spcBef>
          <a:spcPts val="313"/>
        </a:spcBef>
        <a:buClr>
          <a:schemeClr val="accent4"/>
        </a:buClr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774" indent="-204070" algn="l" defTabSz="8162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14" indent="-204070" algn="l" defTabSz="8162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057" indent="-204070" algn="l" defTabSz="8162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197" indent="-204070" algn="l" defTabSz="8162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1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81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23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63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03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46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986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26" algn="l" defTabSz="8162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9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3" Type="http://schemas.openxmlformats.org/officeDocument/2006/relationships/image" Target="../media/image55.jpg"/><Relationship Id="rId7" Type="http://schemas.openxmlformats.org/officeDocument/2006/relationships/image" Target="../media/image59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8.jpg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g"/><Relationship Id="rId3" Type="http://schemas.openxmlformats.org/officeDocument/2006/relationships/image" Target="../media/image63.jpg"/><Relationship Id="rId7" Type="http://schemas.openxmlformats.org/officeDocument/2006/relationships/image" Target="../media/image54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4.jpg"/><Relationship Id="rId5" Type="http://schemas.openxmlformats.org/officeDocument/2006/relationships/image" Target="../media/image56.jpg"/><Relationship Id="rId10" Type="http://schemas.openxmlformats.org/officeDocument/2006/relationships/image" Target="../media/image58.jpg"/><Relationship Id="rId4" Type="http://schemas.openxmlformats.org/officeDocument/2006/relationships/image" Target="../media/image55.jpg"/><Relationship Id="rId9" Type="http://schemas.openxmlformats.org/officeDocument/2006/relationships/image" Target="../media/image57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jpg"/><Relationship Id="rId3" Type="http://schemas.openxmlformats.org/officeDocument/2006/relationships/image" Target="../media/image23.jp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jpg"/><Relationship Id="rId17" Type="http://schemas.openxmlformats.org/officeDocument/2006/relationships/image" Target="../media/image37.jpg"/><Relationship Id="rId25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6.jp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24" Type="http://schemas.openxmlformats.org/officeDocument/2006/relationships/image" Target="../media/image44.png"/><Relationship Id="rId5" Type="http://schemas.openxmlformats.org/officeDocument/2006/relationships/image" Target="../media/image25.jp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0.gif"/><Relationship Id="rId19" Type="http://schemas.openxmlformats.org/officeDocument/2006/relationships/image" Target="../media/image39.png"/><Relationship Id="rId4" Type="http://schemas.openxmlformats.org/officeDocument/2006/relationships/image" Target="../media/image24.jpg"/><Relationship Id="rId9" Type="http://schemas.openxmlformats.org/officeDocument/2006/relationships/image" Target="../media/image29.jpg"/><Relationship Id="rId14" Type="http://schemas.openxmlformats.org/officeDocument/2006/relationships/image" Target="../media/image34.png"/><Relationship Id="rId22" Type="http://schemas.openxmlformats.org/officeDocument/2006/relationships/image" Target="../media/image4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2" r="11382"/>
          <a:stretch/>
        </p:blipFill>
        <p:spPr>
          <a:xfrm>
            <a:off x="10510" y="4"/>
            <a:ext cx="9133490" cy="514350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idx="4294967295"/>
          </p:nvPr>
        </p:nvSpPr>
        <p:spPr>
          <a:xfrm>
            <a:off x="0" y="3971925"/>
            <a:ext cx="9144000" cy="1171575"/>
          </a:xfrm>
          <a:solidFill>
            <a:schemeClr val="bg1">
              <a:alpha val="73000"/>
            </a:schemeClr>
          </a:solidFill>
        </p:spPr>
        <p:txBody>
          <a:bodyPr/>
          <a:lstStyle/>
          <a:p>
            <a:r>
              <a:rPr lang="de-AT" sz="3600" b="1" dirty="0" smtClean="0">
                <a:solidFill>
                  <a:srgbClr val="0C68AD"/>
                </a:solidFill>
                <a:latin typeface="Georgia"/>
                <a:ea typeface="+mj-ea"/>
                <a:cs typeface="Georgia"/>
              </a:rPr>
              <a:t>Allegro Sales</a:t>
            </a:r>
          </a:p>
          <a:p>
            <a:r>
              <a:rPr lang="de-AT" sz="1800" dirty="0" smtClean="0">
                <a:solidFill>
                  <a:srgbClr val="0C68AD"/>
                </a:solidFill>
                <a:latin typeface="Georgia"/>
                <a:ea typeface="+mj-ea"/>
                <a:cs typeface="Georgia"/>
              </a:rPr>
              <a:t>Stefan </a:t>
            </a:r>
            <a:r>
              <a:rPr lang="de-AT" sz="1800" dirty="0">
                <a:solidFill>
                  <a:srgbClr val="0C68AD"/>
                </a:solidFill>
                <a:latin typeface="Georgia"/>
                <a:ea typeface="+mj-ea"/>
                <a:cs typeface="Georgia"/>
              </a:rPr>
              <a:t>R. Luger, </a:t>
            </a:r>
            <a:r>
              <a:rPr lang="de-AT" sz="1800" dirty="0" smtClean="0">
                <a:solidFill>
                  <a:srgbClr val="0C68AD"/>
                </a:solidFill>
                <a:latin typeface="Georgia"/>
                <a:ea typeface="+mj-ea"/>
                <a:cs typeface="Georgia"/>
              </a:rPr>
              <a:t>Director Sales Americas</a:t>
            </a:r>
            <a:endParaRPr lang="de-AT" sz="1800" dirty="0">
              <a:solidFill>
                <a:srgbClr val="0C68AD"/>
              </a:solidFill>
              <a:latin typeface="Georgia"/>
              <a:ea typeface="+mj-ea"/>
              <a:cs typeface="Georgia"/>
            </a:endParaRPr>
          </a:p>
          <a:p>
            <a:endParaRPr lang="de-AT" sz="2800" i="1" dirty="0">
              <a:solidFill>
                <a:schemeClr val="bg1"/>
              </a:solidFill>
            </a:endParaRPr>
          </a:p>
          <a:p>
            <a:endParaRPr lang="de-A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6702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Salesforce.Com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617" y="906779"/>
            <a:ext cx="4334303" cy="34011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6659" y="649602"/>
            <a:ext cx="4945987" cy="324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11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/>
          </p:nvPr>
        </p:nvGraphicFramePr>
        <p:xfrm>
          <a:off x="461560" y="2522784"/>
          <a:ext cx="1994262" cy="2089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4" name="Chart 23"/>
          <p:cNvGraphicFramePr/>
          <p:nvPr>
            <p:extLst/>
          </p:nvPr>
        </p:nvGraphicFramePr>
        <p:xfrm>
          <a:off x="2438402" y="2522784"/>
          <a:ext cx="1959430" cy="2089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Chart 24"/>
          <p:cNvGraphicFramePr/>
          <p:nvPr>
            <p:extLst/>
          </p:nvPr>
        </p:nvGraphicFramePr>
        <p:xfrm>
          <a:off x="4428304" y="2522784"/>
          <a:ext cx="2050875" cy="2089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Chart 25"/>
          <p:cNvGraphicFramePr/>
          <p:nvPr>
            <p:extLst/>
          </p:nvPr>
        </p:nvGraphicFramePr>
        <p:xfrm>
          <a:off x="6479179" y="2522784"/>
          <a:ext cx="2050875" cy="2089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905691" y="1210491"/>
            <a:ext cx="109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1F3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52%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81F3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69477" y="1210490"/>
            <a:ext cx="109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1F3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47%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81F3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05101" y="1210490"/>
            <a:ext cx="109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1F3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54%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81F3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55976" y="1210489"/>
            <a:ext cx="109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1F3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90%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81F3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55822" y="292733"/>
            <a:ext cx="3884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68A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2017 BY THE NUMBERS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C68A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73231" y="662065"/>
            <a:ext cx="3936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7C9C9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solid performance across the board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7C9C9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22811" y="1795264"/>
            <a:ext cx="1471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7C9C9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YoY Increase in License Revenue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7C9C9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16930" y="1799618"/>
            <a:ext cx="1471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7C9C9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YoY Increase in New Logos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7C9C9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17866" y="1818329"/>
            <a:ext cx="1471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7C9C9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Pct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7C9C9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of Deals Won that went to Decision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7C9C9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05760" y="1799614"/>
            <a:ext cx="1471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7C9C9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YoY Increase in License Sales to Existing Customers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7C9C9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231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24" grpId="0">
        <p:bldAsOne/>
      </p:bldGraphic>
      <p:bldGraphic spid="25" grpId="0">
        <p:bldAsOne/>
      </p:bldGraphic>
      <p:bldGraphic spid="26" grpId="0">
        <p:bldAsOne/>
      </p:bldGraphic>
      <p:bldP spid="27" grpId="0"/>
      <p:bldP spid="28" grpId="0"/>
      <p:bldP spid="29" grpId="0"/>
      <p:bldP spid="30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57037" y="1198797"/>
            <a:ext cx="35145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2017 CUSTOMER SUCCESS</a:t>
            </a:r>
          </a:p>
        </p:txBody>
      </p:sp>
      <p:sp>
        <p:nvSpPr>
          <p:cNvPr id="6" name="TextBox 5"/>
          <p:cNvSpPr txBox="1"/>
          <p:nvPr/>
        </p:nvSpPr>
        <p:spPr bwMode="gray">
          <a:xfrm>
            <a:off x="1082775" y="3930900"/>
            <a:ext cx="1581195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/>
              <a:t>EBITDA </a:t>
            </a:r>
            <a:r>
              <a:rPr lang="en-US" sz="1500" dirty="0"/>
              <a:t>growth</a:t>
            </a:r>
            <a:r>
              <a:rPr lang="en-US" sz="1200" dirty="0"/>
              <a:t> </a:t>
            </a:r>
            <a:r>
              <a:rPr lang="en-US" sz="1200" dirty="0" err="1"/>
              <a:t>YoY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 bwMode="gray">
          <a:xfrm>
            <a:off x="1266197" y="3314769"/>
            <a:ext cx="921727" cy="6347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125" b="1" dirty="0">
                <a:solidFill>
                  <a:srgbClr val="152132"/>
                </a:solidFill>
              </a:rPr>
              <a:t>34%</a:t>
            </a:r>
          </a:p>
        </p:txBody>
      </p:sp>
      <p:sp>
        <p:nvSpPr>
          <p:cNvPr id="8" name="TextBox 7"/>
          <p:cNvSpPr txBox="1"/>
          <p:nvPr/>
        </p:nvSpPr>
        <p:spPr bwMode="gray">
          <a:xfrm>
            <a:off x="860925" y="2486182"/>
            <a:ext cx="1796112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500" dirty="0"/>
              <a:t>License revenue </a:t>
            </a:r>
            <a:br>
              <a:rPr lang="en-US" sz="1500" dirty="0"/>
            </a:br>
            <a:r>
              <a:rPr lang="en-US" sz="1500" dirty="0"/>
              <a:t>growth YoY</a:t>
            </a:r>
          </a:p>
        </p:txBody>
      </p:sp>
      <p:sp>
        <p:nvSpPr>
          <p:cNvPr id="9" name="TextBox 8"/>
          <p:cNvSpPr txBox="1"/>
          <p:nvPr/>
        </p:nvSpPr>
        <p:spPr bwMode="gray">
          <a:xfrm>
            <a:off x="1256180" y="1878636"/>
            <a:ext cx="921727" cy="6347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125" b="1" dirty="0">
                <a:solidFill>
                  <a:srgbClr val="152132"/>
                </a:solidFill>
              </a:rPr>
              <a:t>52%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3875383" y="2494803"/>
            <a:ext cx="1275664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2400"/>
            </a:lvl1pPr>
          </a:lstStyle>
          <a:p>
            <a:r>
              <a:rPr lang="en-US" sz="1500" dirty="0"/>
              <a:t>New customers</a:t>
            </a:r>
            <a:endParaRPr lang="en-US" sz="15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 bwMode="gray">
          <a:xfrm>
            <a:off x="4168108" y="1910047"/>
            <a:ext cx="535403" cy="6347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125" b="1" dirty="0">
                <a:solidFill>
                  <a:srgbClr val="152132"/>
                </a:solidFill>
              </a:rPr>
              <a:t>25</a:t>
            </a:r>
          </a:p>
        </p:txBody>
      </p:sp>
      <p:sp>
        <p:nvSpPr>
          <p:cNvPr id="12" name="TextBox 11"/>
          <p:cNvSpPr txBox="1"/>
          <p:nvPr/>
        </p:nvSpPr>
        <p:spPr bwMode="gray">
          <a:xfrm>
            <a:off x="3805104" y="3927788"/>
            <a:ext cx="1275664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2400"/>
            </a:lvl1pPr>
          </a:lstStyle>
          <a:p>
            <a:r>
              <a:rPr lang="en-US" sz="1500" dirty="0"/>
              <a:t>Project Go-Lives</a:t>
            </a:r>
            <a:endParaRPr lang="en-US" sz="15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 bwMode="gray">
          <a:xfrm>
            <a:off x="4168108" y="3312197"/>
            <a:ext cx="535403" cy="6347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125" b="1" dirty="0">
                <a:solidFill>
                  <a:srgbClr val="152132"/>
                </a:solidFill>
              </a:rPr>
              <a:t>52</a:t>
            </a:r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 flipV="1">
            <a:off x="2924521" y="1910047"/>
            <a:ext cx="6224" cy="991634"/>
          </a:xfrm>
          <a:prstGeom prst="line">
            <a:avLst/>
          </a:prstGeom>
          <a:noFill/>
          <a:ln w="28575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ffectLst/>
        </p:spPr>
      </p:cxnSp>
      <p:sp>
        <p:nvSpPr>
          <p:cNvPr id="17" name="TextBox 16"/>
          <p:cNvSpPr txBox="1"/>
          <p:nvPr/>
        </p:nvSpPr>
        <p:spPr bwMode="gray">
          <a:xfrm>
            <a:off x="6680761" y="2013296"/>
            <a:ext cx="1480454" cy="934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250" b="1" dirty="0"/>
              <a:t>Launched</a:t>
            </a:r>
            <a:r>
              <a:rPr lang="en-US" sz="1500" dirty="0"/>
              <a:t> Allegro Mobile</a:t>
            </a:r>
          </a:p>
          <a:p>
            <a:pPr algn="ctr">
              <a:lnSpc>
                <a:spcPct val="90000"/>
              </a:lnSpc>
            </a:pPr>
            <a:r>
              <a:rPr lang="en-US" sz="1500" dirty="0"/>
              <a:t>Allegro Midstream</a:t>
            </a:r>
          </a:p>
          <a:p>
            <a:pPr algn="ctr">
              <a:lnSpc>
                <a:spcPct val="90000"/>
              </a:lnSpc>
            </a:pPr>
            <a:r>
              <a:rPr lang="en-US" sz="1500" dirty="0"/>
              <a:t>Allegro LNG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224758" y="58450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b="1" dirty="0"/>
              <a:t>FY 2017 Business Highlights</a:t>
            </a:r>
            <a:endParaRPr lang="en-US" sz="3300" b="1" strike="sngStrike" dirty="0"/>
          </a:p>
        </p:txBody>
      </p:sp>
      <p:sp>
        <p:nvSpPr>
          <p:cNvPr id="23" name="TextBox 22"/>
          <p:cNvSpPr txBox="1"/>
          <p:nvPr/>
        </p:nvSpPr>
        <p:spPr bwMode="gray">
          <a:xfrm>
            <a:off x="6794452" y="3408415"/>
            <a:ext cx="1366763" cy="7271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250" b="1" dirty="0"/>
              <a:t>Horizon </a:t>
            </a:r>
            <a:r>
              <a:rPr lang="en-US" sz="1500" dirty="0"/>
              <a:t>General Availability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9C1EEE-D735-2842-8CEA-5DA8F44BAB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962" y="3020026"/>
            <a:ext cx="251120" cy="25112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8C01684-4B55-3043-8FBC-84E5BAD79F3E}"/>
              </a:ext>
            </a:extLst>
          </p:cNvPr>
          <p:cNvCxnSpPr>
            <a:cxnSpLocks/>
          </p:cNvCxnSpPr>
          <p:nvPr/>
        </p:nvCxnSpPr>
        <p:spPr>
          <a:xfrm flipV="1">
            <a:off x="2924521" y="3361055"/>
            <a:ext cx="6224" cy="991634"/>
          </a:xfrm>
          <a:prstGeom prst="line">
            <a:avLst/>
          </a:prstGeom>
          <a:noFill/>
          <a:ln w="28575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EC2A93A-A004-3849-AA2B-009DD3AC0AA7}"/>
              </a:ext>
            </a:extLst>
          </p:cNvPr>
          <p:cNvCxnSpPr>
            <a:cxnSpLocks/>
          </p:cNvCxnSpPr>
          <p:nvPr/>
        </p:nvCxnSpPr>
        <p:spPr>
          <a:xfrm flipV="1">
            <a:off x="5869852" y="1910047"/>
            <a:ext cx="6224" cy="991634"/>
          </a:xfrm>
          <a:prstGeom prst="line">
            <a:avLst/>
          </a:prstGeom>
          <a:noFill/>
          <a:ln w="28575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ffectLst/>
        </p:spPr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3C7FBCA9-361E-DF4B-AE78-AEE44C0E0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4293" y="3020026"/>
            <a:ext cx="251120" cy="25112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021AC28-1E00-A144-98A0-EF3148C0A9F3}"/>
              </a:ext>
            </a:extLst>
          </p:cNvPr>
          <p:cNvCxnSpPr>
            <a:cxnSpLocks/>
          </p:cNvCxnSpPr>
          <p:nvPr/>
        </p:nvCxnSpPr>
        <p:spPr>
          <a:xfrm flipV="1">
            <a:off x="5869852" y="3361055"/>
            <a:ext cx="6224" cy="991634"/>
          </a:xfrm>
          <a:prstGeom prst="line">
            <a:avLst/>
          </a:prstGeom>
          <a:noFill/>
          <a:ln w="28575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ffectLst/>
        </p:spPr>
      </p:cxnSp>
    </p:spTree>
    <p:extLst>
      <p:ext uri="{BB962C8B-B14F-4D97-AF65-F5344CB8AC3E}">
        <p14:creationId xmlns:p14="http://schemas.microsoft.com/office/powerpoint/2010/main" val="188940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7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41" b="-205"/>
          <a:stretch/>
        </p:blipFill>
        <p:spPr>
          <a:xfrm>
            <a:off x="-101600" y="-50800"/>
            <a:ext cx="9324793" cy="5232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01600" y="2043794"/>
            <a:ext cx="9324793" cy="1207406"/>
          </a:xfrm>
          <a:solidFill>
            <a:schemeClr val="bg1">
              <a:alpha val="70000"/>
            </a:schemeClr>
          </a:solidFill>
        </p:spPr>
        <p:txBody>
          <a:bodyPr/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sz="3200" dirty="0" smtClean="0"/>
              <a:t>Who are we?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1333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93"/>
          <p:cNvSpPr/>
          <p:nvPr/>
        </p:nvSpPr>
        <p:spPr>
          <a:xfrm>
            <a:off x="1429346" y="4606232"/>
            <a:ext cx="1117820" cy="4788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1361104" y="3943678"/>
            <a:ext cx="1117820" cy="4788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1449355" y="2812473"/>
            <a:ext cx="883763" cy="548368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 flipV="1">
            <a:off x="706638" y="3174054"/>
            <a:ext cx="0" cy="186786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Straight Connector 83"/>
          <p:cNvCxnSpPr/>
          <p:nvPr/>
        </p:nvCxnSpPr>
        <p:spPr>
          <a:xfrm flipV="1">
            <a:off x="731756" y="3837653"/>
            <a:ext cx="0" cy="186786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Straight Connector 84"/>
          <p:cNvCxnSpPr/>
          <p:nvPr/>
        </p:nvCxnSpPr>
        <p:spPr>
          <a:xfrm flipV="1">
            <a:off x="730794" y="4404019"/>
            <a:ext cx="0" cy="186786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Straight Connector 85"/>
          <p:cNvCxnSpPr/>
          <p:nvPr/>
        </p:nvCxnSpPr>
        <p:spPr>
          <a:xfrm flipV="1">
            <a:off x="5267609" y="2512319"/>
            <a:ext cx="0" cy="186786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5194072" y="1956630"/>
            <a:ext cx="0" cy="123444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7" name="Rectangle 76"/>
          <p:cNvSpPr/>
          <p:nvPr/>
        </p:nvSpPr>
        <p:spPr>
          <a:xfrm>
            <a:off x="4785673" y="2761252"/>
            <a:ext cx="984833" cy="544121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sv-SE" sz="900" b="1" dirty="0">
                <a:solidFill>
                  <a:srgbClr val="61A2BC"/>
                </a:solidFill>
                <a:latin typeface="Calibri"/>
              </a:rPr>
              <a:t>Alan </a:t>
            </a:r>
            <a:r>
              <a:rPr lang="sv-SE" sz="900" b="1" dirty="0">
                <a:solidFill>
                  <a:srgbClr val="61A2BC"/>
                </a:solidFill>
                <a:latin typeface="Calibri"/>
              </a:rPr>
              <a:t>Kok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Snr </a:t>
            </a:r>
            <a:r>
              <a:rPr lang="en-US" sz="900" dirty="0">
                <a:solidFill>
                  <a:srgbClr val="081F37"/>
                </a:solidFill>
                <a:latin typeface="Calibri"/>
              </a:rPr>
              <a:t>Account Exec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South Asia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(Singapore)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  <a:p>
            <a:pPr algn="ctr"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sv-SE" sz="900" b="1" dirty="0">
              <a:solidFill>
                <a:srgbClr val="61A2BC"/>
              </a:solidFill>
              <a:latin typeface="Calibri"/>
            </a:endParaRPr>
          </a:p>
        </p:txBody>
      </p:sp>
      <p:cxnSp>
        <p:nvCxnSpPr>
          <p:cNvPr id="174" name="Straight Connector 173"/>
          <p:cNvCxnSpPr/>
          <p:nvPr/>
        </p:nvCxnSpPr>
        <p:spPr>
          <a:xfrm flipV="1">
            <a:off x="736910" y="2523652"/>
            <a:ext cx="0" cy="186786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6" name="Straight Connector 145"/>
          <p:cNvCxnSpPr/>
          <p:nvPr/>
        </p:nvCxnSpPr>
        <p:spPr>
          <a:xfrm flipV="1">
            <a:off x="-753281" y="2336935"/>
            <a:ext cx="0" cy="186786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36910" y="1816558"/>
            <a:ext cx="0" cy="177386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1981" y="-27458"/>
            <a:ext cx="7772400" cy="548879"/>
          </a:xfrm>
        </p:spPr>
        <p:txBody>
          <a:bodyPr/>
          <a:lstStyle/>
          <a:p>
            <a:pPr algn="ctr"/>
            <a:r>
              <a:rPr lang="en-US" dirty="0" smtClean="0"/>
              <a:t>Meet the Allegro Sales Team</a:t>
            </a:r>
            <a:endParaRPr lang="en-US" dirty="0"/>
          </a:p>
        </p:txBody>
      </p:sp>
      <p:cxnSp>
        <p:nvCxnSpPr>
          <p:cNvPr id="96" name="Straight Connector 95"/>
          <p:cNvCxnSpPr/>
          <p:nvPr/>
        </p:nvCxnSpPr>
        <p:spPr>
          <a:xfrm flipV="1">
            <a:off x="1896555" y="1943353"/>
            <a:ext cx="0" cy="123444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4" name="Straight Connector 123"/>
          <p:cNvCxnSpPr/>
          <p:nvPr/>
        </p:nvCxnSpPr>
        <p:spPr>
          <a:xfrm flipV="1">
            <a:off x="736910" y="1943353"/>
            <a:ext cx="0" cy="123444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63325" y="1941592"/>
            <a:ext cx="8237750" cy="11858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8" name="Rectangle 97"/>
          <p:cNvSpPr/>
          <p:nvPr/>
        </p:nvSpPr>
        <p:spPr>
          <a:xfrm>
            <a:off x="147727" y="2018353"/>
            <a:ext cx="1117825" cy="4788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1449355" y="2018352"/>
            <a:ext cx="883763" cy="647377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97963" y="1981759"/>
            <a:ext cx="1067588" cy="692495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Danita Stovall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Snr Account Exec 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East &amp; Houston         (Dallas)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418036" y="1993944"/>
            <a:ext cx="1003955" cy="692495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Alec </a:t>
            </a:r>
            <a:r>
              <a:rPr lang="en-US" sz="900" b="1" dirty="0">
                <a:solidFill>
                  <a:srgbClr val="61A2BC"/>
                </a:solidFill>
                <a:latin typeface="Calibri"/>
              </a:rPr>
              <a:t>Illingworth-Kay                                  </a:t>
            </a:r>
            <a:r>
              <a:rPr lang="en-US" sz="900" dirty="0">
                <a:solidFill>
                  <a:srgbClr val="081F37"/>
                </a:solidFill>
                <a:latin typeface="Calibri"/>
              </a:rPr>
              <a:t>Snr </a:t>
            </a:r>
            <a:r>
              <a:rPr lang="en-US" sz="900" dirty="0">
                <a:solidFill>
                  <a:srgbClr val="081F37"/>
                </a:solidFill>
                <a:latin typeface="Calibri"/>
              </a:rPr>
              <a:t>Account Exec 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UK, Ireland, </a:t>
            </a:r>
            <a:r>
              <a:rPr lang="en-US" sz="900" dirty="0">
                <a:solidFill>
                  <a:srgbClr val="081F37"/>
                </a:solidFill>
                <a:latin typeface="Calibri"/>
              </a:rPr>
              <a:t>Iberia        (London)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147728" y="2695252"/>
            <a:ext cx="1117823" cy="4788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47728" y="2665729"/>
            <a:ext cx="1117822" cy="692495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Craig Stansberry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Snr Account </a:t>
            </a:r>
            <a:r>
              <a:rPr lang="en-US" sz="900" dirty="0">
                <a:solidFill>
                  <a:srgbClr val="081F37"/>
                </a:solidFill>
                <a:latin typeface="Calibri"/>
              </a:rPr>
              <a:t>Exec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Midwest  US &amp; TX (Dallas)</a:t>
            </a:r>
          </a:p>
          <a:p>
            <a:pPr algn="ctr" defTabSz="685800">
              <a:lnSpc>
                <a:spcPct val="90000"/>
              </a:lnSpc>
              <a:defRPr/>
            </a:pP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9355" y="1678058"/>
            <a:ext cx="883763" cy="25391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sz="1050" dirty="0">
                <a:solidFill>
                  <a:srgbClr val="081F37"/>
                </a:solidFill>
                <a:latin typeface="Calibri"/>
              </a:rPr>
              <a:t>U.K.</a:t>
            </a:r>
            <a:endParaRPr lang="en-US" sz="105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95028" y="1674417"/>
            <a:ext cx="883763" cy="25391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sz="1050" dirty="0">
                <a:solidFill>
                  <a:srgbClr val="081F37"/>
                </a:solidFill>
                <a:latin typeface="Calibri"/>
              </a:rPr>
              <a:t>Americas</a:t>
            </a:r>
            <a:endParaRPr lang="en-US" sz="105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147727" y="3329761"/>
            <a:ext cx="1117823" cy="4788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47729" y="3279028"/>
            <a:ext cx="1117820" cy="567846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Jason Delgado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Snr Account </a:t>
            </a:r>
            <a:r>
              <a:rPr lang="en-US" sz="900" dirty="0">
                <a:solidFill>
                  <a:srgbClr val="081F37"/>
                </a:solidFill>
                <a:latin typeface="Calibri"/>
              </a:rPr>
              <a:t>Exec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East US &amp; LATAM (Houston)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167169" y="3964701"/>
            <a:ext cx="1117820" cy="4788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197964" y="3931046"/>
            <a:ext cx="1067585" cy="817145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 err="1">
                <a:solidFill>
                  <a:srgbClr val="61A2BC"/>
                </a:solidFill>
                <a:latin typeface="Calibri"/>
              </a:rPr>
              <a:t>Shesheida</a:t>
            </a:r>
            <a:r>
              <a:rPr lang="en-US" sz="900" b="1" dirty="0">
                <a:solidFill>
                  <a:srgbClr val="61A2BC"/>
                </a:solidFill>
                <a:latin typeface="Calibri"/>
              </a:rPr>
              <a:t> Davis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Snr Account </a:t>
            </a:r>
            <a:r>
              <a:rPr lang="en-US" sz="900" dirty="0">
                <a:solidFill>
                  <a:srgbClr val="081F37"/>
                </a:solidFill>
                <a:latin typeface="Calibri"/>
              </a:rPr>
              <a:t>Exec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West US &amp; Houston (Houston</a:t>
            </a:r>
            <a:r>
              <a:rPr lang="en-US" sz="900" dirty="0">
                <a:solidFill>
                  <a:srgbClr val="081F37"/>
                </a:solidFill>
                <a:latin typeface="Calibri"/>
              </a:rPr>
              <a:t>)</a:t>
            </a:r>
          </a:p>
          <a:p>
            <a:pPr algn="ctr" defTabSz="685800">
              <a:lnSpc>
                <a:spcPct val="90000"/>
              </a:lnSpc>
              <a:defRPr/>
            </a:pPr>
            <a:endParaRPr lang="en-US" sz="900" dirty="0">
              <a:solidFill>
                <a:srgbClr val="081F37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147728" y="4590805"/>
            <a:ext cx="1117824" cy="4788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97288" y="4547342"/>
            <a:ext cx="1218704" cy="567846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Mark Chalmers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Snr Account </a:t>
            </a:r>
            <a:r>
              <a:rPr lang="en-US" sz="900" dirty="0">
                <a:solidFill>
                  <a:srgbClr val="081F37"/>
                </a:solidFill>
                <a:latin typeface="Calibri"/>
              </a:rPr>
              <a:t>Exec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Canada                   (Chicago)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2480043" y="1561035"/>
            <a:ext cx="1028015" cy="4154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sz="1050" dirty="0">
                <a:solidFill>
                  <a:srgbClr val="081F37"/>
                </a:solidFill>
                <a:latin typeface="Calibri"/>
              </a:rPr>
              <a:t>Central / Eastern Europe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774813" y="1589344"/>
            <a:ext cx="883763" cy="4154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sz="1050" dirty="0">
                <a:solidFill>
                  <a:srgbClr val="081F37"/>
                </a:solidFill>
                <a:latin typeface="Calibri"/>
              </a:rPr>
              <a:t>Global Partnerships</a:t>
            </a:r>
            <a:endParaRPr lang="en-US" sz="1050" dirty="0">
              <a:solidFill>
                <a:srgbClr val="081F37"/>
              </a:solidFill>
              <a:latin typeface="Calibri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2487613" y="2057038"/>
            <a:ext cx="1010921" cy="692495"/>
            <a:chOff x="8255539" y="1479033"/>
            <a:chExt cx="1726586" cy="923326"/>
          </a:xfrm>
        </p:grpSpPr>
        <p:sp>
          <p:nvSpPr>
            <p:cNvPr id="52" name="Rectangle 51"/>
            <p:cNvSpPr/>
            <p:nvPr/>
          </p:nvSpPr>
          <p:spPr>
            <a:xfrm>
              <a:off x="8300094" y="1510888"/>
              <a:ext cx="1682031" cy="8838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/>
              </a:solidFill>
            </a:ln>
            <a:effectLst>
              <a:outerShdw blurRad="254000" dist="101600" dir="5400000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lIns="68579" tIns="34289" rIns="68579" bIns="34289" rtlCol="0">
              <a:noAutofit/>
            </a:bodyPr>
            <a:lstStyle/>
            <a:p>
              <a:pPr defTabSz="685783">
                <a:lnSpc>
                  <a:spcPct val="90000"/>
                </a:lnSpc>
                <a:spcBef>
                  <a:spcPts val="1500"/>
                </a:spcBef>
                <a:buClr>
                  <a:srgbClr val="66B434"/>
                </a:buClr>
                <a:buSzPct val="100000"/>
                <a:defRPr/>
              </a:pPr>
              <a:endParaRPr lang="en-US" sz="900">
                <a:solidFill>
                  <a:srgbClr val="081F37"/>
                </a:solidFill>
                <a:latin typeface="Calibri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255539" y="1479033"/>
              <a:ext cx="1682031" cy="923326"/>
            </a:xfrm>
            <a:prstGeom prst="rect">
              <a:avLst/>
            </a:prstGeom>
            <a:noFill/>
          </p:spPr>
          <p:txBody>
            <a:bodyPr wrap="square" lIns="68579" tIns="34289" rIns="68579" bIns="34289" rtlCol="0" anchor="t">
              <a:spAutoFit/>
            </a:bodyPr>
            <a:lstStyle/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b="1" dirty="0">
                  <a:solidFill>
                    <a:srgbClr val="61A2BC"/>
                  </a:solidFill>
                  <a:latin typeface="Calibri"/>
                </a:rPr>
                <a:t>Mark Zumstein </a:t>
              </a:r>
              <a:r>
                <a:rPr lang="en-US" sz="900" dirty="0">
                  <a:solidFill>
                    <a:srgbClr val="081F37"/>
                  </a:solidFill>
                  <a:latin typeface="Calibri"/>
                </a:rPr>
                <a:t>Snr </a:t>
              </a:r>
              <a:r>
                <a:rPr lang="en-US" sz="900" dirty="0">
                  <a:solidFill>
                    <a:srgbClr val="081F37"/>
                  </a:solidFill>
                  <a:latin typeface="Calibri"/>
                </a:rPr>
                <a:t>Account Exec </a:t>
              </a:r>
            </a:p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dirty="0">
                  <a:solidFill>
                    <a:srgbClr val="081F37"/>
                  </a:solidFill>
                  <a:latin typeface="Calibri"/>
                </a:rPr>
                <a:t>Central/Eastern Europe</a:t>
              </a:r>
            </a:p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dirty="0">
                  <a:solidFill>
                    <a:srgbClr val="081F37"/>
                  </a:solidFill>
                  <a:latin typeface="Calibri"/>
                </a:rPr>
                <a:t>(Zurich)</a:t>
              </a:r>
              <a:endParaRPr lang="en-US" sz="900" dirty="0">
                <a:solidFill>
                  <a:srgbClr val="081F37"/>
                </a:solidFill>
                <a:latin typeface="Calibri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584392" y="2074330"/>
            <a:ext cx="1193610" cy="507111"/>
            <a:chOff x="10352262" y="1772088"/>
            <a:chExt cx="1591480" cy="676148"/>
          </a:xfrm>
        </p:grpSpPr>
        <p:sp>
          <p:nvSpPr>
            <p:cNvPr id="59" name="Rectangle 58"/>
            <p:cNvSpPr/>
            <p:nvPr/>
          </p:nvSpPr>
          <p:spPr>
            <a:xfrm>
              <a:off x="10399739" y="1809833"/>
              <a:ext cx="1496526" cy="6384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/>
              </a:solidFill>
            </a:ln>
            <a:effectLst>
              <a:outerShdw blurRad="254000" dist="101600" dir="5400000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lIns="68579" tIns="34289" rIns="68579" bIns="34289" rtlCol="0">
              <a:noAutofit/>
            </a:bodyPr>
            <a:lstStyle/>
            <a:p>
              <a:pPr defTabSz="685783">
                <a:lnSpc>
                  <a:spcPct val="90000"/>
                </a:lnSpc>
                <a:spcBef>
                  <a:spcPts val="1500"/>
                </a:spcBef>
                <a:buClr>
                  <a:srgbClr val="66B434"/>
                </a:buClr>
                <a:buSzPct val="100000"/>
                <a:defRPr/>
              </a:pPr>
              <a:endParaRPr lang="en-US" sz="900">
                <a:solidFill>
                  <a:srgbClr val="081F37"/>
                </a:solidFill>
                <a:latin typeface="Calibri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0352262" y="1772088"/>
              <a:ext cx="1591480" cy="590928"/>
            </a:xfrm>
            <a:prstGeom prst="rect">
              <a:avLst/>
            </a:prstGeom>
            <a:noFill/>
          </p:spPr>
          <p:txBody>
            <a:bodyPr wrap="square" lIns="68579" tIns="34289" rIns="68579" bIns="34289" rtlCol="0" anchor="t">
              <a:spAutoFit/>
            </a:bodyPr>
            <a:lstStyle/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b="1" dirty="0">
                  <a:solidFill>
                    <a:srgbClr val="61A2BC"/>
                  </a:solidFill>
                  <a:latin typeface="Calibri"/>
                </a:rPr>
                <a:t>Claire Almond </a:t>
              </a:r>
              <a:r>
                <a:rPr lang="en-US" sz="900" dirty="0">
                  <a:solidFill>
                    <a:srgbClr val="081F37"/>
                  </a:solidFill>
                  <a:latin typeface="Calibri"/>
                </a:rPr>
                <a:t>Partners EMEA / APAC</a:t>
              </a:r>
            </a:p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dirty="0">
                  <a:solidFill>
                    <a:srgbClr val="081F37"/>
                  </a:solidFill>
                  <a:latin typeface="Calibri"/>
                </a:rPr>
                <a:t>(London)</a:t>
              </a:r>
              <a:endParaRPr lang="en-US" sz="900" dirty="0">
                <a:solidFill>
                  <a:srgbClr val="081F37"/>
                </a:solidFill>
                <a:latin typeface="Calibri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7620000" y="2737527"/>
            <a:ext cx="1145482" cy="513851"/>
            <a:chOff x="10456297" y="1763102"/>
            <a:chExt cx="1401868" cy="685134"/>
          </a:xfrm>
        </p:grpSpPr>
        <p:sp>
          <p:nvSpPr>
            <p:cNvPr id="63" name="Rectangle 62"/>
            <p:cNvSpPr/>
            <p:nvPr/>
          </p:nvSpPr>
          <p:spPr>
            <a:xfrm>
              <a:off x="10456297" y="1809833"/>
              <a:ext cx="1401868" cy="6384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/>
              </a:solidFill>
            </a:ln>
            <a:effectLst>
              <a:outerShdw blurRad="254000" dist="101600" dir="5400000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lIns="68579" tIns="34289" rIns="68579" bIns="34289" rtlCol="0">
              <a:noAutofit/>
            </a:bodyPr>
            <a:lstStyle/>
            <a:p>
              <a:pPr defTabSz="685783">
                <a:lnSpc>
                  <a:spcPct val="90000"/>
                </a:lnSpc>
                <a:spcBef>
                  <a:spcPts val="1500"/>
                </a:spcBef>
                <a:buClr>
                  <a:srgbClr val="66B434"/>
                </a:buClr>
                <a:buSzPct val="100000"/>
                <a:defRPr/>
              </a:pPr>
              <a:endParaRPr lang="en-US" sz="900">
                <a:solidFill>
                  <a:srgbClr val="081F37"/>
                </a:solidFill>
                <a:latin typeface="Calibri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0533775" y="1763102"/>
              <a:ext cx="1255065" cy="590927"/>
            </a:xfrm>
            <a:prstGeom prst="rect">
              <a:avLst/>
            </a:prstGeom>
            <a:noFill/>
          </p:spPr>
          <p:txBody>
            <a:bodyPr wrap="square" lIns="68579" tIns="34289" rIns="68579" bIns="34289" rtlCol="0" anchor="t">
              <a:spAutoFit/>
            </a:bodyPr>
            <a:lstStyle/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b="1" dirty="0">
                  <a:solidFill>
                    <a:srgbClr val="61A2BC"/>
                  </a:solidFill>
                  <a:latin typeface="Calibri"/>
                </a:rPr>
                <a:t>Brad DeJean</a:t>
              </a:r>
            </a:p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dirty="0">
                  <a:solidFill>
                    <a:srgbClr val="081F37"/>
                  </a:solidFill>
                  <a:latin typeface="Calibri"/>
                </a:rPr>
                <a:t>Partners Americas</a:t>
              </a:r>
            </a:p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dirty="0">
                  <a:solidFill>
                    <a:srgbClr val="081F37"/>
                  </a:solidFill>
                  <a:latin typeface="Calibri"/>
                </a:rPr>
                <a:t>(Dallas)</a:t>
              </a:r>
              <a:endParaRPr lang="en-US" sz="900" dirty="0">
                <a:solidFill>
                  <a:srgbClr val="081F37"/>
                </a:solidFill>
                <a:latin typeface="Calibri"/>
              </a:endParaRPr>
            </a:p>
          </p:txBody>
        </p:sp>
      </p:grpSp>
      <p:cxnSp>
        <p:nvCxnSpPr>
          <p:cNvPr id="67" name="Straight Connector 66"/>
          <p:cNvCxnSpPr/>
          <p:nvPr/>
        </p:nvCxnSpPr>
        <p:spPr>
          <a:xfrm flipV="1">
            <a:off x="2985742" y="1937606"/>
            <a:ext cx="0" cy="123444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4060315" y="1929095"/>
            <a:ext cx="0" cy="123444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3" name="TextBox 72"/>
          <p:cNvSpPr txBox="1"/>
          <p:nvPr/>
        </p:nvSpPr>
        <p:spPr>
          <a:xfrm>
            <a:off x="4836209" y="1658835"/>
            <a:ext cx="883763" cy="25391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sz="1050" dirty="0">
                <a:solidFill>
                  <a:srgbClr val="081F37"/>
                </a:solidFill>
                <a:latin typeface="Calibri"/>
              </a:rPr>
              <a:t>South Asia</a:t>
            </a:r>
            <a:endParaRPr lang="en-US" sz="105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753143" y="1641826"/>
            <a:ext cx="883763" cy="25391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sz="1050" dirty="0">
                <a:solidFill>
                  <a:srgbClr val="081F37"/>
                </a:solidFill>
                <a:latin typeface="Calibri"/>
              </a:rPr>
              <a:t>Japan</a:t>
            </a:r>
            <a:endParaRPr lang="en-US" sz="105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4796549" y="1993944"/>
            <a:ext cx="984833" cy="563449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810714" y="2024430"/>
            <a:ext cx="984833" cy="567846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Gunjan Datta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Snr Account Exec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Ags – South Asia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(Singapore)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653441" y="2052539"/>
            <a:ext cx="984833" cy="51933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660623" y="2058610"/>
            <a:ext cx="984833" cy="567846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Shigehiro Hashinaga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Snr Account Exec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(Tokyo)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cxnSp>
        <p:nvCxnSpPr>
          <p:cNvPr id="90" name="Straight Connector 89"/>
          <p:cNvCxnSpPr>
            <a:stCxn id="92" idx="1"/>
          </p:cNvCxnSpPr>
          <p:nvPr/>
        </p:nvCxnSpPr>
        <p:spPr>
          <a:xfrm>
            <a:off x="420889" y="1238077"/>
            <a:ext cx="7999585" cy="1761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1" name="Rectangle 90"/>
          <p:cNvSpPr/>
          <p:nvPr/>
        </p:nvSpPr>
        <p:spPr>
          <a:xfrm>
            <a:off x="439939" y="939454"/>
            <a:ext cx="1117825" cy="4788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20889" y="891829"/>
            <a:ext cx="1067588" cy="692495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Stefan Luger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Director Sales - AMS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(Dallas)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439939" y="191593"/>
            <a:ext cx="1117825" cy="4788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20889" y="210643"/>
            <a:ext cx="1067588" cy="567846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Jonathan English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SVP Global Sales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(London / </a:t>
            </a:r>
            <a:r>
              <a:rPr lang="en-US" sz="900" dirty="0">
                <a:solidFill>
                  <a:srgbClr val="081F37"/>
                </a:solidFill>
                <a:latin typeface="Calibri"/>
              </a:rPr>
              <a:t>Dallas)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954788" y="939454"/>
            <a:ext cx="1117825" cy="4788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979905" y="979060"/>
            <a:ext cx="1067588" cy="443196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*OPEN*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Director Sales - </a:t>
            </a:r>
            <a:r>
              <a:rPr lang="en-US" sz="900" dirty="0">
                <a:solidFill>
                  <a:srgbClr val="081F37"/>
                </a:solidFill>
                <a:latin typeface="Calibri"/>
              </a:rPr>
              <a:t>EMEA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418037" y="2796112"/>
            <a:ext cx="915081" cy="567846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Phil Reynolds </a:t>
            </a:r>
            <a:r>
              <a:rPr lang="en-US" sz="900" dirty="0">
                <a:solidFill>
                  <a:srgbClr val="081F37"/>
                </a:solidFill>
                <a:latin typeface="Calibri"/>
              </a:rPr>
              <a:t>Account Mgr.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EMEA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(London)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3948690" y="979061"/>
            <a:ext cx="1117825" cy="4788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948406" y="937828"/>
            <a:ext cx="1067588" cy="567846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John Kim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Director Sales </a:t>
            </a:r>
            <a:r>
              <a:rPr lang="en-US" sz="900" dirty="0">
                <a:solidFill>
                  <a:srgbClr val="081F37"/>
                </a:solidFill>
                <a:latin typeface="Calibri"/>
              </a:rPr>
              <a:t>– APAC                   (Singapore)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2456908" y="2920649"/>
            <a:ext cx="1117825" cy="548368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21991" y="2915287"/>
            <a:ext cx="1152742" cy="567846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 smtClean="0">
                <a:solidFill>
                  <a:srgbClr val="61A2BC"/>
                </a:solidFill>
                <a:latin typeface="Calibri"/>
              </a:rPr>
              <a:t>Rene </a:t>
            </a:r>
            <a:r>
              <a:rPr lang="en-US" sz="900" b="1" dirty="0" err="1" smtClean="0">
                <a:solidFill>
                  <a:srgbClr val="61A2BC"/>
                </a:solidFill>
                <a:latin typeface="Calibri"/>
              </a:rPr>
              <a:t>Jorgersen</a:t>
            </a:r>
            <a:r>
              <a:rPr lang="en-US" sz="900" b="1" dirty="0" smtClean="0">
                <a:solidFill>
                  <a:srgbClr val="61A2BC"/>
                </a:solidFill>
                <a:latin typeface="Calibri"/>
              </a:rPr>
              <a:t> 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 smtClean="0">
                <a:solidFill>
                  <a:srgbClr val="081F37"/>
                </a:solidFill>
                <a:latin typeface="Calibri"/>
              </a:rPr>
              <a:t>Snr Account Exec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 smtClean="0">
                <a:solidFill>
                  <a:srgbClr val="081F37"/>
                </a:solidFill>
                <a:latin typeface="Calibri"/>
              </a:rPr>
              <a:t>Nordics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 smtClean="0">
                <a:solidFill>
                  <a:srgbClr val="081F37"/>
                </a:solidFill>
                <a:latin typeface="Calibri"/>
              </a:rPr>
              <a:t>(London)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6063240" y="982349"/>
            <a:ext cx="1117825" cy="4788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88357" y="943831"/>
            <a:ext cx="1067588" cy="567846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Frank Cummings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General Manager Analytics  (FEA)             (Boston)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6088358" y="1989545"/>
            <a:ext cx="1193610" cy="567846"/>
            <a:chOff x="10399739" y="1758259"/>
            <a:chExt cx="1591480" cy="757128"/>
          </a:xfrm>
        </p:grpSpPr>
        <p:sp>
          <p:nvSpPr>
            <p:cNvPr id="71" name="Rectangle 70"/>
            <p:cNvSpPr/>
            <p:nvPr/>
          </p:nvSpPr>
          <p:spPr>
            <a:xfrm>
              <a:off x="10399739" y="1809833"/>
              <a:ext cx="1496526" cy="6384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/>
              </a:solidFill>
            </a:ln>
            <a:effectLst>
              <a:outerShdw blurRad="254000" dist="101600" dir="5400000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lIns="68579" tIns="34289" rIns="68579" bIns="34289" rtlCol="0">
              <a:noAutofit/>
            </a:bodyPr>
            <a:lstStyle/>
            <a:p>
              <a:pPr defTabSz="685783">
                <a:lnSpc>
                  <a:spcPct val="90000"/>
                </a:lnSpc>
                <a:spcBef>
                  <a:spcPts val="1500"/>
                </a:spcBef>
                <a:buClr>
                  <a:srgbClr val="66B434"/>
                </a:buClr>
                <a:buSzPct val="100000"/>
                <a:defRPr/>
              </a:pPr>
              <a:endParaRPr lang="en-US" sz="900">
                <a:solidFill>
                  <a:srgbClr val="081F37"/>
                </a:solidFill>
                <a:latin typeface="Calibri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0491598" y="1758259"/>
              <a:ext cx="1499621" cy="757128"/>
            </a:xfrm>
            <a:prstGeom prst="rect">
              <a:avLst/>
            </a:prstGeom>
            <a:noFill/>
          </p:spPr>
          <p:txBody>
            <a:bodyPr wrap="square" lIns="68579" tIns="34289" rIns="68579" bIns="34289" rtlCol="0" anchor="t">
              <a:spAutoFit/>
            </a:bodyPr>
            <a:lstStyle/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b="1" dirty="0">
                  <a:solidFill>
                    <a:srgbClr val="61A2BC"/>
                  </a:solidFill>
                  <a:latin typeface="Calibri"/>
                </a:rPr>
                <a:t>John Conti </a:t>
              </a:r>
            </a:p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dirty="0">
                  <a:solidFill>
                    <a:srgbClr val="081F37"/>
                  </a:solidFill>
                  <a:latin typeface="Calibri"/>
                </a:rPr>
                <a:t>Senior Account Exec Analytics</a:t>
              </a:r>
            </a:p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dirty="0">
                  <a:solidFill>
                    <a:srgbClr val="081F37"/>
                  </a:solidFill>
                  <a:latin typeface="Calibri"/>
                </a:rPr>
                <a:t>(Berkley, CA)</a:t>
              </a:r>
              <a:endParaRPr lang="en-US" sz="900" dirty="0">
                <a:solidFill>
                  <a:srgbClr val="081F37"/>
                </a:solidFill>
                <a:latin typeface="Calibri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159353" y="2663115"/>
            <a:ext cx="1074486" cy="567846"/>
            <a:chOff x="10456297" y="1763102"/>
            <a:chExt cx="1401868" cy="757127"/>
          </a:xfrm>
        </p:grpSpPr>
        <p:sp>
          <p:nvSpPr>
            <p:cNvPr id="78" name="Rectangle 77"/>
            <p:cNvSpPr/>
            <p:nvPr/>
          </p:nvSpPr>
          <p:spPr>
            <a:xfrm>
              <a:off x="10456297" y="1809833"/>
              <a:ext cx="1401868" cy="6384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/>
              </a:solidFill>
            </a:ln>
            <a:effectLst>
              <a:outerShdw blurRad="254000" dist="101600" dir="5400000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lIns="68579" tIns="34289" rIns="68579" bIns="34289" rtlCol="0">
              <a:noAutofit/>
            </a:bodyPr>
            <a:lstStyle/>
            <a:p>
              <a:pPr defTabSz="685783">
                <a:lnSpc>
                  <a:spcPct val="90000"/>
                </a:lnSpc>
                <a:spcBef>
                  <a:spcPts val="1500"/>
                </a:spcBef>
                <a:buClr>
                  <a:srgbClr val="66B434"/>
                </a:buClr>
                <a:buSzPct val="100000"/>
                <a:defRPr/>
              </a:pPr>
              <a:endParaRPr lang="en-US" sz="900">
                <a:solidFill>
                  <a:srgbClr val="081F37"/>
                </a:solidFill>
                <a:latin typeface="Calibri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0533775" y="1763102"/>
              <a:ext cx="1255065" cy="757127"/>
            </a:xfrm>
            <a:prstGeom prst="rect">
              <a:avLst/>
            </a:prstGeom>
            <a:noFill/>
          </p:spPr>
          <p:txBody>
            <a:bodyPr wrap="square" lIns="68579" tIns="34289" rIns="68579" bIns="34289" rtlCol="0" anchor="t">
              <a:spAutoFit/>
            </a:bodyPr>
            <a:lstStyle/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b="1" dirty="0">
                  <a:solidFill>
                    <a:srgbClr val="61A2BC"/>
                  </a:solidFill>
                  <a:latin typeface="Calibri"/>
                </a:rPr>
                <a:t>Gerald Wilson</a:t>
              </a:r>
            </a:p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dirty="0">
                  <a:solidFill>
                    <a:srgbClr val="081F37"/>
                  </a:solidFill>
                  <a:latin typeface="Calibri"/>
                </a:rPr>
                <a:t>Senior Account Exec Analytics</a:t>
              </a:r>
            </a:p>
            <a:p>
              <a:pPr algn="ctr" defTabSz="685800">
                <a:lnSpc>
                  <a:spcPct val="90000"/>
                </a:lnSpc>
                <a:defRPr/>
              </a:pPr>
              <a:r>
                <a:rPr lang="en-US" sz="900" dirty="0">
                  <a:solidFill>
                    <a:srgbClr val="081F37"/>
                  </a:solidFill>
                  <a:latin typeface="Calibri"/>
                </a:rPr>
                <a:t>(France)</a:t>
              </a:r>
              <a:endParaRPr lang="en-US" sz="900" dirty="0">
                <a:solidFill>
                  <a:srgbClr val="081F37"/>
                </a:solidFill>
                <a:latin typeface="Calibri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370554" y="4641770"/>
            <a:ext cx="1218704" cy="443196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Carline Trotter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Account Manager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(Tampa)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351562" y="3988654"/>
            <a:ext cx="1218704" cy="443196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Erin Sokol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Account Manager </a:t>
            </a: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(Dallas)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7584393" y="305893"/>
            <a:ext cx="1117825" cy="4788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/>
            </a:solidFill>
          </a:ln>
          <a:effectLst>
            <a:outerShdw blurRad="254000" dist="1016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68579" tIns="34289" rIns="68579" bIns="34289" rtlCol="0">
            <a:noAutofit/>
          </a:bodyPr>
          <a:lstStyle/>
          <a:p>
            <a:pPr defTabSz="685783">
              <a:lnSpc>
                <a:spcPct val="90000"/>
              </a:lnSpc>
              <a:spcBef>
                <a:spcPts val="1500"/>
              </a:spcBef>
              <a:buClr>
                <a:srgbClr val="66B434"/>
              </a:buClr>
              <a:buSzPct val="100000"/>
              <a:defRPr/>
            </a:pPr>
            <a:endParaRPr lang="en-US" sz="900">
              <a:solidFill>
                <a:srgbClr val="081F37"/>
              </a:solidFill>
              <a:latin typeface="Calibri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609510" y="261371"/>
            <a:ext cx="1067588" cy="692495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 defTabSz="685800">
              <a:lnSpc>
                <a:spcPct val="90000"/>
              </a:lnSpc>
              <a:defRPr/>
            </a:pPr>
            <a:r>
              <a:rPr lang="en-US" sz="900" b="1" dirty="0">
                <a:solidFill>
                  <a:srgbClr val="61A2BC"/>
                </a:solidFill>
                <a:latin typeface="Calibri"/>
              </a:rPr>
              <a:t>Michael Schwartz</a:t>
            </a:r>
            <a:endParaRPr lang="en-US" sz="900" b="1" dirty="0">
              <a:solidFill>
                <a:srgbClr val="61A2BC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Chief Marketing Officer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r>
              <a:rPr lang="en-US" sz="900" dirty="0">
                <a:solidFill>
                  <a:srgbClr val="081F37"/>
                </a:solidFill>
                <a:latin typeface="Calibri"/>
              </a:rPr>
              <a:t>(Dallas)</a:t>
            </a:r>
            <a:endParaRPr lang="en-US" sz="900" dirty="0">
              <a:solidFill>
                <a:srgbClr val="081F37"/>
              </a:solidFill>
              <a:latin typeface="Calibri"/>
            </a:endParaRPr>
          </a:p>
          <a:p>
            <a:pPr algn="ctr" defTabSz="685800">
              <a:lnSpc>
                <a:spcPct val="90000"/>
              </a:lnSpc>
              <a:defRPr/>
            </a:pPr>
            <a:endParaRPr lang="en-US" sz="900" dirty="0">
              <a:solidFill>
                <a:srgbClr val="081F37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61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Sales Americas</a:t>
            </a:r>
            <a:endParaRPr lang="en-US" sz="2800" dirty="0"/>
          </a:p>
        </p:txBody>
      </p:sp>
      <p:grpSp>
        <p:nvGrpSpPr>
          <p:cNvPr id="67" name="Group 66"/>
          <p:cNvGrpSpPr/>
          <p:nvPr/>
        </p:nvGrpSpPr>
        <p:grpSpPr>
          <a:xfrm>
            <a:off x="406191" y="932153"/>
            <a:ext cx="8474089" cy="3323803"/>
            <a:chOff x="406191" y="932153"/>
            <a:chExt cx="8474089" cy="3323803"/>
          </a:xfrm>
        </p:grpSpPr>
        <p:grpSp>
          <p:nvGrpSpPr>
            <p:cNvPr id="65" name="Group 64"/>
            <p:cNvGrpSpPr/>
            <p:nvPr/>
          </p:nvGrpSpPr>
          <p:grpSpPr>
            <a:xfrm>
              <a:off x="1234589" y="1404358"/>
              <a:ext cx="6653121" cy="2627197"/>
              <a:chOff x="1234589" y="1404358"/>
              <a:chExt cx="6653121" cy="2627197"/>
            </a:xfrm>
          </p:grpSpPr>
          <p:cxnSp>
            <p:nvCxnSpPr>
              <p:cNvPr id="63" name="Straight Connector 62"/>
              <p:cNvCxnSpPr/>
              <p:nvPr/>
            </p:nvCxnSpPr>
            <p:spPr>
              <a:xfrm flipH="1">
                <a:off x="1235278" y="2930625"/>
                <a:ext cx="6927" cy="360000"/>
              </a:xfrm>
              <a:prstGeom prst="line">
                <a:avLst/>
              </a:prstGeom>
              <a:ln w="3175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flipH="1">
                <a:off x="3563787" y="2949103"/>
                <a:ext cx="6927" cy="360000"/>
              </a:xfrm>
              <a:prstGeom prst="line">
                <a:avLst/>
              </a:prstGeom>
              <a:ln w="3175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 flipH="1">
                <a:off x="5705480" y="2962818"/>
                <a:ext cx="6927" cy="360000"/>
              </a:xfrm>
              <a:prstGeom prst="line">
                <a:avLst/>
              </a:prstGeom>
              <a:ln w="3175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 flipH="1">
                <a:off x="7880783" y="2961081"/>
                <a:ext cx="6927" cy="360000"/>
              </a:xfrm>
              <a:prstGeom prst="line">
                <a:avLst/>
              </a:prstGeom>
              <a:ln w="3175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flipH="1">
                <a:off x="2473149" y="2936074"/>
                <a:ext cx="6927" cy="1080000"/>
              </a:xfrm>
              <a:prstGeom prst="line">
                <a:avLst/>
              </a:prstGeom>
              <a:ln w="3175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 flipH="1">
                <a:off x="6810209" y="2951555"/>
                <a:ext cx="6927" cy="1080000"/>
              </a:xfrm>
              <a:prstGeom prst="line">
                <a:avLst/>
              </a:prstGeom>
              <a:ln w="3175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H="1">
                <a:off x="4641679" y="1404358"/>
                <a:ext cx="6927" cy="2471325"/>
              </a:xfrm>
              <a:prstGeom prst="line">
                <a:avLst/>
              </a:prstGeom>
              <a:ln w="3175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 flipV="1">
                <a:off x="1234589" y="2930767"/>
                <a:ext cx="6650957" cy="32051"/>
              </a:xfrm>
              <a:prstGeom prst="line">
                <a:avLst/>
              </a:prstGeom>
              <a:ln w="3175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/>
            <p:cNvGrpSpPr/>
            <p:nvPr/>
          </p:nvGrpSpPr>
          <p:grpSpPr>
            <a:xfrm>
              <a:off x="406191" y="932153"/>
              <a:ext cx="8474089" cy="3323803"/>
              <a:chOff x="406191" y="932153"/>
              <a:chExt cx="8474089" cy="3323803"/>
            </a:xfrm>
          </p:grpSpPr>
          <p:sp>
            <p:nvSpPr>
              <p:cNvPr id="20" name="Freeform 19"/>
              <p:cNvSpPr/>
              <p:nvPr/>
            </p:nvSpPr>
            <p:spPr>
              <a:xfrm>
                <a:off x="3665157" y="1620270"/>
                <a:ext cx="1979941" cy="516521"/>
              </a:xfrm>
              <a:custGeom>
                <a:avLst/>
                <a:gdLst>
                  <a:gd name="connsiteX0" fmla="*/ 0 w 1033042"/>
                  <a:gd name="connsiteY0" fmla="*/ 0 h 516521"/>
                  <a:gd name="connsiteX1" fmla="*/ 1033042 w 1033042"/>
                  <a:gd name="connsiteY1" fmla="*/ 0 h 516521"/>
                  <a:gd name="connsiteX2" fmla="*/ 1033042 w 1033042"/>
                  <a:gd name="connsiteY2" fmla="*/ 516521 h 516521"/>
                  <a:gd name="connsiteX3" fmla="*/ 0 w 1033042"/>
                  <a:gd name="connsiteY3" fmla="*/ 516521 h 516521"/>
                  <a:gd name="connsiteX4" fmla="*/ 0 w 1033042"/>
                  <a:gd name="connsiteY4" fmla="*/ 0 h 51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42" h="516521">
                    <a:moveTo>
                      <a:pt x="0" y="0"/>
                    </a:moveTo>
                    <a:lnTo>
                      <a:pt x="1033042" y="0"/>
                    </a:lnTo>
                    <a:lnTo>
                      <a:pt x="1033042" y="516521"/>
                    </a:lnTo>
                    <a:lnTo>
                      <a:pt x="0" y="51652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080" tIns="5080" rIns="5080" bIns="5080" numCol="1" spcCol="1270" anchor="ctr" anchorCtr="0">
                <a:noAutofit/>
              </a:bodyPr>
              <a:lstStyle/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Jonathan English </a:t>
                </a:r>
              </a:p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Senior Vice President, 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Global Sales</a:t>
                </a:r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3665158" y="2331061"/>
                <a:ext cx="1979940" cy="516521"/>
              </a:xfrm>
              <a:custGeom>
                <a:avLst/>
                <a:gdLst>
                  <a:gd name="connsiteX0" fmla="*/ 0 w 1033042"/>
                  <a:gd name="connsiteY0" fmla="*/ 0 h 516521"/>
                  <a:gd name="connsiteX1" fmla="*/ 1033042 w 1033042"/>
                  <a:gd name="connsiteY1" fmla="*/ 0 h 516521"/>
                  <a:gd name="connsiteX2" fmla="*/ 1033042 w 1033042"/>
                  <a:gd name="connsiteY2" fmla="*/ 516521 h 516521"/>
                  <a:gd name="connsiteX3" fmla="*/ 0 w 1033042"/>
                  <a:gd name="connsiteY3" fmla="*/ 516521 h 516521"/>
                  <a:gd name="connsiteX4" fmla="*/ 0 w 1033042"/>
                  <a:gd name="connsiteY4" fmla="*/ 0 h 51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42" h="516521">
                    <a:moveTo>
                      <a:pt x="0" y="0"/>
                    </a:moveTo>
                    <a:lnTo>
                      <a:pt x="1033042" y="0"/>
                    </a:lnTo>
                    <a:lnTo>
                      <a:pt x="1033042" y="516521"/>
                    </a:lnTo>
                    <a:lnTo>
                      <a:pt x="0" y="51652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080" tIns="5080" rIns="5080" bIns="5080" numCol="1" spcCol="1270" anchor="ctr" anchorCtr="0">
                <a:noAutofit/>
              </a:bodyPr>
              <a:lstStyle/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Stefan Luger</a:t>
                </a:r>
              </a:p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Sales Director - Americas</a:t>
                </a: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C68AD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3665157" y="932153"/>
                <a:ext cx="1979941" cy="516521"/>
              </a:xfrm>
              <a:custGeom>
                <a:avLst/>
                <a:gdLst>
                  <a:gd name="connsiteX0" fmla="*/ 0 w 1033042"/>
                  <a:gd name="connsiteY0" fmla="*/ 0 h 516521"/>
                  <a:gd name="connsiteX1" fmla="*/ 1033042 w 1033042"/>
                  <a:gd name="connsiteY1" fmla="*/ 0 h 516521"/>
                  <a:gd name="connsiteX2" fmla="*/ 1033042 w 1033042"/>
                  <a:gd name="connsiteY2" fmla="*/ 516521 h 516521"/>
                  <a:gd name="connsiteX3" fmla="*/ 0 w 1033042"/>
                  <a:gd name="connsiteY3" fmla="*/ 516521 h 516521"/>
                  <a:gd name="connsiteX4" fmla="*/ 0 w 1033042"/>
                  <a:gd name="connsiteY4" fmla="*/ 0 h 51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42" h="516521">
                    <a:moveTo>
                      <a:pt x="0" y="0"/>
                    </a:moveTo>
                    <a:lnTo>
                      <a:pt x="1033042" y="0"/>
                    </a:lnTo>
                    <a:lnTo>
                      <a:pt x="1033042" y="516521"/>
                    </a:lnTo>
                    <a:lnTo>
                      <a:pt x="0" y="51652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080" tIns="5080" rIns="5080" bIns="5080" numCol="1" spcCol="1270" anchor="ctr" anchorCtr="0">
                <a:noAutofit/>
              </a:bodyPr>
              <a:lstStyle/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Frank Brienzi</a:t>
                </a:r>
                <a:endPara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C68AD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Chief Executive Officer</a:t>
                </a: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C68AD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406191" y="3072051"/>
                <a:ext cx="1979941" cy="516521"/>
              </a:xfrm>
              <a:custGeom>
                <a:avLst/>
                <a:gdLst>
                  <a:gd name="connsiteX0" fmla="*/ 0 w 1033042"/>
                  <a:gd name="connsiteY0" fmla="*/ 0 h 516521"/>
                  <a:gd name="connsiteX1" fmla="*/ 1033042 w 1033042"/>
                  <a:gd name="connsiteY1" fmla="*/ 0 h 516521"/>
                  <a:gd name="connsiteX2" fmla="*/ 1033042 w 1033042"/>
                  <a:gd name="connsiteY2" fmla="*/ 516521 h 516521"/>
                  <a:gd name="connsiteX3" fmla="*/ 0 w 1033042"/>
                  <a:gd name="connsiteY3" fmla="*/ 516521 h 516521"/>
                  <a:gd name="connsiteX4" fmla="*/ 0 w 1033042"/>
                  <a:gd name="connsiteY4" fmla="*/ 0 h 51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42" h="516521">
                    <a:moveTo>
                      <a:pt x="0" y="0"/>
                    </a:moveTo>
                    <a:lnTo>
                      <a:pt x="1033042" y="0"/>
                    </a:lnTo>
                    <a:lnTo>
                      <a:pt x="1033042" y="516521"/>
                    </a:lnTo>
                    <a:lnTo>
                      <a:pt x="0" y="51652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080" tIns="5080" rIns="5080" bIns="5080" numCol="1" spcCol="1270" anchor="ctr" anchorCtr="0">
                <a:noAutofit/>
              </a:bodyPr>
              <a:lstStyle/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Erin Parker Sokol</a:t>
                </a:r>
                <a:endPara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C68AD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Account Manager</a:t>
                </a: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C68AD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1450949" y="3739435"/>
                <a:ext cx="1979941" cy="516521"/>
              </a:xfrm>
              <a:custGeom>
                <a:avLst/>
                <a:gdLst>
                  <a:gd name="connsiteX0" fmla="*/ 0 w 1033042"/>
                  <a:gd name="connsiteY0" fmla="*/ 0 h 516521"/>
                  <a:gd name="connsiteX1" fmla="*/ 1033042 w 1033042"/>
                  <a:gd name="connsiteY1" fmla="*/ 0 h 516521"/>
                  <a:gd name="connsiteX2" fmla="*/ 1033042 w 1033042"/>
                  <a:gd name="connsiteY2" fmla="*/ 516521 h 516521"/>
                  <a:gd name="connsiteX3" fmla="*/ 0 w 1033042"/>
                  <a:gd name="connsiteY3" fmla="*/ 516521 h 516521"/>
                  <a:gd name="connsiteX4" fmla="*/ 0 w 1033042"/>
                  <a:gd name="connsiteY4" fmla="*/ 0 h 51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42" h="516521">
                    <a:moveTo>
                      <a:pt x="0" y="0"/>
                    </a:moveTo>
                    <a:lnTo>
                      <a:pt x="1033042" y="0"/>
                    </a:lnTo>
                    <a:lnTo>
                      <a:pt x="1033042" y="516521"/>
                    </a:lnTo>
                    <a:lnTo>
                      <a:pt x="0" y="51652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080" tIns="5080" rIns="5080" bIns="5080" numCol="1" spcCol="1270" anchor="ctr" anchorCtr="0">
                <a:noAutofit/>
              </a:bodyPr>
              <a:lstStyle/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Jason Delgado</a:t>
                </a:r>
              </a:p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Sr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. Account Executive</a:t>
                </a:r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3560877" y="3739435"/>
                <a:ext cx="1979941" cy="516521"/>
              </a:xfrm>
              <a:custGeom>
                <a:avLst/>
                <a:gdLst>
                  <a:gd name="connsiteX0" fmla="*/ 0 w 1033042"/>
                  <a:gd name="connsiteY0" fmla="*/ 0 h 516521"/>
                  <a:gd name="connsiteX1" fmla="*/ 1033042 w 1033042"/>
                  <a:gd name="connsiteY1" fmla="*/ 0 h 516521"/>
                  <a:gd name="connsiteX2" fmla="*/ 1033042 w 1033042"/>
                  <a:gd name="connsiteY2" fmla="*/ 516521 h 516521"/>
                  <a:gd name="connsiteX3" fmla="*/ 0 w 1033042"/>
                  <a:gd name="connsiteY3" fmla="*/ 516521 h 516521"/>
                  <a:gd name="connsiteX4" fmla="*/ 0 w 1033042"/>
                  <a:gd name="connsiteY4" fmla="*/ 0 h 51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42" h="516521">
                    <a:moveTo>
                      <a:pt x="0" y="0"/>
                    </a:moveTo>
                    <a:lnTo>
                      <a:pt x="1033042" y="0"/>
                    </a:lnTo>
                    <a:lnTo>
                      <a:pt x="1033042" y="516521"/>
                    </a:lnTo>
                    <a:lnTo>
                      <a:pt x="0" y="51652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080" tIns="5080" rIns="5080" bIns="5080" numCol="1" spcCol="1270" anchor="ctr" anchorCtr="0">
                <a:noAutofit/>
              </a:bodyPr>
              <a:lstStyle/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Craig Stansberry</a:t>
                </a:r>
              </a:p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Sr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. Account Executive</a:t>
                </a:r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5670805" y="3739434"/>
                <a:ext cx="1979941" cy="516521"/>
              </a:xfrm>
              <a:custGeom>
                <a:avLst/>
                <a:gdLst>
                  <a:gd name="connsiteX0" fmla="*/ 0 w 1033042"/>
                  <a:gd name="connsiteY0" fmla="*/ 0 h 516521"/>
                  <a:gd name="connsiteX1" fmla="*/ 1033042 w 1033042"/>
                  <a:gd name="connsiteY1" fmla="*/ 0 h 516521"/>
                  <a:gd name="connsiteX2" fmla="*/ 1033042 w 1033042"/>
                  <a:gd name="connsiteY2" fmla="*/ 516521 h 516521"/>
                  <a:gd name="connsiteX3" fmla="*/ 0 w 1033042"/>
                  <a:gd name="connsiteY3" fmla="*/ 516521 h 516521"/>
                  <a:gd name="connsiteX4" fmla="*/ 0 w 1033042"/>
                  <a:gd name="connsiteY4" fmla="*/ 0 h 51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42" h="516521">
                    <a:moveTo>
                      <a:pt x="0" y="0"/>
                    </a:moveTo>
                    <a:lnTo>
                      <a:pt x="1033042" y="0"/>
                    </a:lnTo>
                    <a:lnTo>
                      <a:pt x="1033042" y="516521"/>
                    </a:lnTo>
                    <a:lnTo>
                      <a:pt x="0" y="51652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080" tIns="5080" rIns="5080" bIns="5080" numCol="1" spcCol="1270" anchor="ctr" anchorCtr="0">
                <a:noAutofit/>
              </a:bodyPr>
              <a:lstStyle/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Danita </a:t>
                </a: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Stovall</a:t>
                </a:r>
                <a:endPara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C68AD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Sr. Account Executive</a:t>
                </a:r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2570907" y="3072050"/>
                <a:ext cx="1979941" cy="516521"/>
              </a:xfrm>
              <a:custGeom>
                <a:avLst/>
                <a:gdLst>
                  <a:gd name="connsiteX0" fmla="*/ 0 w 1033042"/>
                  <a:gd name="connsiteY0" fmla="*/ 0 h 516521"/>
                  <a:gd name="connsiteX1" fmla="*/ 1033042 w 1033042"/>
                  <a:gd name="connsiteY1" fmla="*/ 0 h 516521"/>
                  <a:gd name="connsiteX2" fmla="*/ 1033042 w 1033042"/>
                  <a:gd name="connsiteY2" fmla="*/ 516521 h 516521"/>
                  <a:gd name="connsiteX3" fmla="*/ 0 w 1033042"/>
                  <a:gd name="connsiteY3" fmla="*/ 516521 h 516521"/>
                  <a:gd name="connsiteX4" fmla="*/ 0 w 1033042"/>
                  <a:gd name="connsiteY4" fmla="*/ 0 h 51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42" h="516521">
                    <a:moveTo>
                      <a:pt x="0" y="0"/>
                    </a:moveTo>
                    <a:lnTo>
                      <a:pt x="1033042" y="0"/>
                    </a:lnTo>
                    <a:lnTo>
                      <a:pt x="1033042" y="516521"/>
                    </a:lnTo>
                    <a:lnTo>
                      <a:pt x="0" y="51652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080" tIns="5080" rIns="5080" bIns="5080" numCol="1" spcCol="1270" anchor="ctr" anchorCtr="0">
                <a:noAutofit/>
              </a:bodyPr>
              <a:lstStyle/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Caroline Trotter</a:t>
                </a:r>
                <a:endPara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C68AD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Account Manager</a:t>
                </a:r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6900339" y="3072048"/>
                <a:ext cx="1979941" cy="516521"/>
              </a:xfrm>
              <a:custGeom>
                <a:avLst/>
                <a:gdLst>
                  <a:gd name="connsiteX0" fmla="*/ 0 w 1033042"/>
                  <a:gd name="connsiteY0" fmla="*/ 0 h 516521"/>
                  <a:gd name="connsiteX1" fmla="*/ 1033042 w 1033042"/>
                  <a:gd name="connsiteY1" fmla="*/ 0 h 516521"/>
                  <a:gd name="connsiteX2" fmla="*/ 1033042 w 1033042"/>
                  <a:gd name="connsiteY2" fmla="*/ 516521 h 516521"/>
                  <a:gd name="connsiteX3" fmla="*/ 0 w 1033042"/>
                  <a:gd name="connsiteY3" fmla="*/ 516521 h 516521"/>
                  <a:gd name="connsiteX4" fmla="*/ 0 w 1033042"/>
                  <a:gd name="connsiteY4" fmla="*/ 0 h 51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42" h="516521">
                    <a:moveTo>
                      <a:pt x="0" y="0"/>
                    </a:moveTo>
                    <a:lnTo>
                      <a:pt x="1033042" y="0"/>
                    </a:lnTo>
                    <a:lnTo>
                      <a:pt x="1033042" y="516521"/>
                    </a:lnTo>
                    <a:lnTo>
                      <a:pt x="0" y="51652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080" tIns="5080" rIns="5080" bIns="5080" numCol="1" spcCol="1270" anchor="ctr" anchorCtr="0">
                <a:noAutofit/>
              </a:bodyPr>
              <a:lstStyle/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Sheshieda Davis</a:t>
                </a:r>
                <a:endPara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C68AD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Sr. Account Executive</a:t>
                </a:r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4735623" y="3072049"/>
                <a:ext cx="1979941" cy="516521"/>
              </a:xfrm>
              <a:custGeom>
                <a:avLst/>
                <a:gdLst>
                  <a:gd name="connsiteX0" fmla="*/ 0 w 1033042"/>
                  <a:gd name="connsiteY0" fmla="*/ 0 h 516521"/>
                  <a:gd name="connsiteX1" fmla="*/ 1033042 w 1033042"/>
                  <a:gd name="connsiteY1" fmla="*/ 0 h 516521"/>
                  <a:gd name="connsiteX2" fmla="*/ 1033042 w 1033042"/>
                  <a:gd name="connsiteY2" fmla="*/ 516521 h 516521"/>
                  <a:gd name="connsiteX3" fmla="*/ 0 w 1033042"/>
                  <a:gd name="connsiteY3" fmla="*/ 516521 h 516521"/>
                  <a:gd name="connsiteX4" fmla="*/ 0 w 1033042"/>
                  <a:gd name="connsiteY4" fmla="*/ 0 h 51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42" h="516521">
                    <a:moveTo>
                      <a:pt x="0" y="0"/>
                    </a:moveTo>
                    <a:lnTo>
                      <a:pt x="1033042" y="0"/>
                    </a:lnTo>
                    <a:lnTo>
                      <a:pt x="1033042" y="516521"/>
                    </a:lnTo>
                    <a:lnTo>
                      <a:pt x="0" y="51652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080" tIns="5080" rIns="5080" bIns="5080" numCol="1" spcCol="1270" anchor="ctr" anchorCtr="0">
                <a:noAutofit/>
              </a:bodyPr>
              <a:lstStyle/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Mark Chalmers</a:t>
                </a:r>
                <a:endPara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C68AD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355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C68AD">
                        <a:hueOff val="0"/>
                        <a:satOff val="0"/>
                        <a:lumOff val="0"/>
                        <a:alphaOff val="0"/>
                      </a:srgb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Sr. Account Executive</a:t>
                </a: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C68AD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24" name="Picture Placeholder 4" descr="Management Team | Allegro Commodity Management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0" r="7726"/>
          <a:stretch/>
        </p:blipFill>
        <p:spPr>
          <a:xfrm>
            <a:off x="7271905" y="1037812"/>
            <a:ext cx="1352550" cy="1604066"/>
          </a:xfrm>
          <a:prstGeom prst="rect">
            <a:avLst/>
          </a:prstGeom>
        </p:spPr>
      </p:pic>
      <p:pic>
        <p:nvPicPr>
          <p:cNvPr id="25" name="Picture Placeholder 4" descr="Management Team | Allegro Commodity Management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1" t="2019" r="13732" b="5538"/>
          <a:stretch/>
        </p:blipFill>
        <p:spPr>
          <a:xfrm>
            <a:off x="5896039" y="398824"/>
            <a:ext cx="1209611" cy="159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43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8650" y="338915"/>
            <a:ext cx="7516400" cy="495633"/>
          </a:xfrm>
        </p:spPr>
        <p:txBody>
          <a:bodyPr>
            <a:noAutofit/>
          </a:bodyPr>
          <a:lstStyle/>
          <a:p>
            <a:pPr defTabSz="914400">
              <a:spcBef>
                <a:spcPct val="0"/>
              </a:spcBef>
            </a:pPr>
            <a:r>
              <a:rPr lang="en-US" sz="2800" dirty="0" smtClean="0">
                <a:solidFill>
                  <a:srgbClr val="0C68AD"/>
                </a:solidFill>
                <a:latin typeface="Calibri" charset="0"/>
                <a:ea typeface="Calibri" charset="0"/>
                <a:cs typeface="Calibri" charset="0"/>
              </a:rPr>
              <a:t>Sales</a:t>
            </a:r>
            <a:r>
              <a:rPr lang="en-US" sz="4000" dirty="0">
                <a:solidFill>
                  <a:schemeClr val="accent5">
                    <a:lumMod val="75000"/>
                  </a:schemeClr>
                </a:solidFill>
                <a:latin typeface="Georgia" charset="0"/>
                <a:ea typeface="Calibri" charset="0"/>
                <a:cs typeface="Calibri" charset="0"/>
              </a:rPr>
              <a:t> </a:t>
            </a:r>
            <a:r>
              <a:rPr lang="en-US" sz="2800" dirty="0" smtClean="0">
                <a:solidFill>
                  <a:srgbClr val="0C68AD"/>
                </a:solidFill>
                <a:latin typeface="Calibri" charset="0"/>
                <a:ea typeface="Calibri" charset="0"/>
                <a:cs typeface="Calibri" charset="0"/>
              </a:rPr>
              <a:t>Team </a:t>
            </a:r>
            <a:r>
              <a:rPr lang="en-US" sz="2800" dirty="0">
                <a:solidFill>
                  <a:srgbClr val="0C68AD"/>
                </a:solidFill>
                <a:latin typeface="Calibri" charset="0"/>
                <a:ea typeface="Calibri" charset="0"/>
                <a:cs typeface="Calibri" charset="0"/>
              </a:rPr>
              <a:t>AMS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677509" y="1189809"/>
            <a:ext cx="899357" cy="997419"/>
            <a:chOff x="736336" y="1285875"/>
            <a:chExt cx="1199142" cy="1329892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336" y="1285875"/>
              <a:ext cx="1199138" cy="1199138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736339" y="2323379"/>
              <a:ext cx="1199139" cy="2923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825" dirty="0"/>
                <a:t>Sheshieda Davis</a:t>
              </a:r>
              <a:endParaRPr lang="en-GB" sz="825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383987" y="1184018"/>
            <a:ext cx="899494" cy="1008395"/>
            <a:chOff x="736153" y="4013201"/>
            <a:chExt cx="1199325" cy="1344526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153" y="4013201"/>
              <a:ext cx="1183355" cy="1183355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736338" y="5065339"/>
              <a:ext cx="1199140" cy="2923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825" dirty="0"/>
                <a:t>Mark Chalmers</a:t>
              </a:r>
              <a:endParaRPr lang="en-GB" sz="825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982869" y="1208474"/>
            <a:ext cx="899494" cy="954414"/>
            <a:chOff x="736154" y="2689731"/>
            <a:chExt cx="1199325" cy="1272552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154" y="2689731"/>
              <a:ext cx="1183355" cy="1183355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736339" y="3669895"/>
              <a:ext cx="1199140" cy="2923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825" dirty="0"/>
                <a:t>Jason Delgado</a:t>
              </a:r>
              <a:endParaRPr lang="en-GB" sz="825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677506" y="2392154"/>
            <a:ext cx="899357" cy="973356"/>
            <a:chOff x="736337" y="5419389"/>
            <a:chExt cx="1199142" cy="1297807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25" t="14014" r="8645"/>
            <a:stretch/>
          </p:blipFill>
          <p:spPr>
            <a:xfrm>
              <a:off x="746312" y="5419389"/>
              <a:ext cx="1189167" cy="1205379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736337" y="6424808"/>
              <a:ext cx="1199139" cy="2923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825" dirty="0"/>
                <a:t>Danita Stovall</a:t>
              </a:r>
              <a:endParaRPr lang="en-GB" sz="825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372148" y="2346513"/>
            <a:ext cx="899355" cy="1051332"/>
            <a:chOff x="9476645" y="3495491"/>
            <a:chExt cx="1199140" cy="1401775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83668" y="3495491"/>
              <a:ext cx="1185094" cy="1185094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9476645" y="4604878"/>
              <a:ext cx="1199140" cy="2923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825" dirty="0"/>
                <a:t>Craig Stansberry</a:t>
              </a:r>
              <a:endParaRPr lang="en-GB" sz="825" dirty="0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276389" y="1222977"/>
            <a:ext cx="899358" cy="964251"/>
            <a:chOff x="736335" y="2676616"/>
            <a:chExt cx="1199144" cy="1285667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335" y="2676616"/>
              <a:ext cx="1196469" cy="1196469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736339" y="3669895"/>
              <a:ext cx="1199140" cy="2923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825" dirty="0"/>
                <a:t>Erin Sokol</a:t>
              </a:r>
              <a:endParaRPr lang="en-GB" sz="825" dirty="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971029" y="2321853"/>
            <a:ext cx="899357" cy="997419"/>
            <a:chOff x="736336" y="1285875"/>
            <a:chExt cx="1199142" cy="1329892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336" y="1285875"/>
              <a:ext cx="1199141" cy="1199141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736339" y="2323379"/>
              <a:ext cx="1199139" cy="2923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AT" sz="825" dirty="0"/>
                <a:t>Caroline Trotter</a:t>
              </a:r>
              <a:endParaRPr lang="en-GB" sz="825" dirty="0"/>
            </a:p>
          </p:txBody>
        </p:sp>
      </p:grpSp>
      <p:sp>
        <p:nvSpPr>
          <p:cNvPr id="3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514B2-6178-064A-9E2E-6186DED91B40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3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b="1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Proprietary &amp;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7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Americas Coverage Model</a:t>
            </a:r>
            <a:endParaRPr lang="en-US" sz="28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782638" y="1392524"/>
          <a:ext cx="3931769" cy="24590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2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9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51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 smtClean="0">
                          <a:effectLst/>
                        </a:rPr>
                        <a:t>Territory*</a:t>
                      </a:r>
                      <a:endParaRPr lang="en-US" sz="1200" u="sng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 smtClean="0">
                          <a:effectLst/>
                        </a:rPr>
                        <a:t>AE/AM</a:t>
                      </a:r>
                      <a:endParaRPr lang="en-US" sz="1200" u="sng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1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East, Mexico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Jason Delgado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1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Midwest, </a:t>
                      </a:r>
                      <a:r>
                        <a:rPr lang="en-US" sz="1200" dirty="0">
                          <a:effectLst/>
                        </a:rPr>
                        <a:t>Houston </a:t>
                      </a:r>
                      <a:r>
                        <a:rPr lang="en-US" sz="1200" dirty="0" smtClean="0">
                          <a:effectLst/>
                        </a:rPr>
                        <a:t>A-H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Craig </a:t>
                      </a:r>
                      <a:r>
                        <a:rPr lang="en-US" sz="1200" dirty="0" err="1">
                          <a:effectLst/>
                        </a:rPr>
                        <a:t>Stansberry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51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Mideast, Houston S-Z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Danita</a:t>
                      </a:r>
                      <a:r>
                        <a:rPr lang="en-US" sz="1200" baseline="0" dirty="0" smtClean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 Stovall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51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West, Houston </a:t>
                      </a:r>
                      <a:r>
                        <a:rPr lang="en-US" sz="1200" dirty="0" smtClean="0">
                          <a:effectLst/>
                        </a:rPr>
                        <a:t>I-R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Sheshieda</a:t>
                      </a:r>
                      <a:r>
                        <a:rPr lang="en-US" sz="1200" baseline="0" dirty="0" smtClean="0">
                          <a:effectLst/>
                        </a:rPr>
                        <a:t> Davis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1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Canada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Mark Chalmers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75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Account Management, East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Caroline</a:t>
                      </a:r>
                      <a:r>
                        <a:rPr lang="en-US" sz="1200" baseline="0" dirty="0" smtClean="0">
                          <a:effectLst/>
                        </a:rPr>
                        <a:t> Trotter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036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Account Management, West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Erin </a:t>
                      </a:r>
                      <a:r>
                        <a:rPr lang="en-US" sz="1200" dirty="0" err="1">
                          <a:effectLst/>
                        </a:rPr>
                        <a:t>Sokol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Picture 2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394" y="1393076"/>
            <a:ext cx="4309665" cy="2713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86792" y="4191000"/>
            <a:ext cx="31104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*AMS AE Acct Mapping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59876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8650" y="338915"/>
            <a:ext cx="7516400" cy="495633"/>
          </a:xfrm>
        </p:spPr>
        <p:txBody>
          <a:bodyPr>
            <a:normAutofit/>
          </a:bodyPr>
          <a:lstStyle/>
          <a:p>
            <a:pPr defTabSz="914400">
              <a:spcBef>
                <a:spcPct val="0"/>
              </a:spcBef>
            </a:pPr>
            <a:r>
              <a:rPr lang="en-US" sz="2800" dirty="0">
                <a:solidFill>
                  <a:srgbClr val="0C68AD"/>
                </a:solidFill>
                <a:latin typeface="Calibri" charset="0"/>
                <a:ea typeface="Calibri" charset="0"/>
                <a:cs typeface="Calibri" charset="0"/>
              </a:rPr>
              <a:t>AEBD teams AMS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6158183" y="1279921"/>
            <a:ext cx="2406650" cy="2659872"/>
            <a:chOff x="8641975" y="1090592"/>
            <a:chExt cx="3208867" cy="3546497"/>
          </a:xfrm>
        </p:grpSpPr>
        <p:sp>
          <p:nvSpPr>
            <p:cNvPr id="41" name="Rounded Rectangle 40"/>
            <p:cNvSpPr/>
            <p:nvPr/>
          </p:nvSpPr>
          <p:spPr>
            <a:xfrm>
              <a:off x="8641975" y="1090592"/>
              <a:ext cx="3208867" cy="3455567"/>
            </a:xfrm>
            <a:prstGeom prst="roundRect">
              <a:avLst/>
            </a:prstGeom>
            <a:solidFill>
              <a:schemeClr val="bg1">
                <a:lumMod val="95000"/>
                <a:alpha val="50000"/>
              </a:schemeClr>
            </a:solidFill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10375517" y="3187418"/>
              <a:ext cx="1199142" cy="1449671"/>
              <a:chOff x="736337" y="5436802"/>
              <a:chExt cx="1199142" cy="1449671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6338" y="5436802"/>
                <a:ext cx="1199141" cy="1199141"/>
              </a:xfrm>
              <a:prstGeom prst="rect">
                <a:avLst/>
              </a:prstGeom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736337" y="6424808"/>
                <a:ext cx="1199141" cy="46166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AT" sz="825" dirty="0"/>
                  <a:t>Travis Willoughby</a:t>
                </a:r>
                <a:endParaRPr lang="en-GB" sz="825" dirty="0"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0375518" y="1844499"/>
              <a:ext cx="1199142" cy="1295714"/>
              <a:chOff x="736338" y="4062013"/>
              <a:chExt cx="1199142" cy="1295714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9618" y="4062013"/>
                <a:ext cx="1185862" cy="1185862"/>
              </a:xfrm>
              <a:prstGeom prst="rect">
                <a:avLst/>
              </a:prstGeom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736338" y="5065339"/>
                <a:ext cx="1199141" cy="2923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AT" sz="825" dirty="0"/>
                  <a:t>Nick Roehll</a:t>
                </a:r>
                <a:endParaRPr lang="en-GB" sz="825" dirty="0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9067422" y="1405123"/>
              <a:ext cx="1199325" cy="1344526"/>
              <a:chOff x="736153" y="4013201"/>
              <a:chExt cx="1199325" cy="1344526"/>
            </a:xfrm>
          </p:grpSpPr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6153" y="4013201"/>
                <a:ext cx="1183355" cy="1183355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736338" y="5065339"/>
                <a:ext cx="1199140" cy="2923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AT" sz="825" dirty="0"/>
                  <a:t>Mark Chalmers</a:t>
                </a:r>
                <a:endParaRPr lang="en-GB" sz="825" dirty="0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9093738" y="2790371"/>
              <a:ext cx="1199325" cy="1272552"/>
              <a:chOff x="736154" y="2689731"/>
              <a:chExt cx="1199325" cy="1272552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6154" y="2689731"/>
                <a:ext cx="1183355" cy="1183355"/>
              </a:xfrm>
              <a:prstGeom prst="rect">
                <a:avLst/>
              </a:prstGeom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736339" y="3669895"/>
                <a:ext cx="1199140" cy="2923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AT" sz="825" dirty="0"/>
                  <a:t>Jason Delgado</a:t>
                </a:r>
                <a:endParaRPr lang="en-GB" sz="825" dirty="0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589945" y="1286433"/>
            <a:ext cx="2406650" cy="1308101"/>
            <a:chOff x="1134534" y="1176864"/>
            <a:chExt cx="3208867" cy="1744134"/>
          </a:xfrm>
        </p:grpSpPr>
        <p:sp>
          <p:nvSpPr>
            <p:cNvPr id="4" name="Rounded Rectangle 3"/>
            <p:cNvSpPr/>
            <p:nvPr/>
          </p:nvSpPr>
          <p:spPr>
            <a:xfrm>
              <a:off x="1134534" y="1176864"/>
              <a:ext cx="3208867" cy="1744134"/>
            </a:xfrm>
            <a:prstGeom prst="roundRect">
              <a:avLst/>
            </a:prstGeom>
            <a:solidFill>
              <a:schemeClr val="bg1">
                <a:alpha val="80000"/>
              </a:schemeClr>
            </a:solidFill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2925927" y="1439472"/>
              <a:ext cx="1199142" cy="1329893"/>
              <a:chOff x="736338" y="1285875"/>
              <a:chExt cx="1199142" cy="1329893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6339" y="1285875"/>
                <a:ext cx="1199141" cy="1199141"/>
              </a:xfrm>
              <a:prstGeom prst="rect">
                <a:avLst/>
              </a:prstGeom>
              <a:ln w="12700">
                <a:noFill/>
              </a:ln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736338" y="2323380"/>
                <a:ext cx="1199141" cy="2923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AT" sz="825" dirty="0"/>
                  <a:t>Blake Shorter</a:t>
                </a:r>
                <a:endParaRPr lang="en-GB" sz="825" dirty="0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1318900" y="1389495"/>
              <a:ext cx="1199142" cy="1329893"/>
              <a:chOff x="736336" y="1285875"/>
              <a:chExt cx="1199142" cy="1329893"/>
            </a:xfrm>
          </p:grpSpPr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6336" y="1285875"/>
                <a:ext cx="1199138" cy="1199138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736337" y="2323380"/>
                <a:ext cx="1199141" cy="2923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AT" sz="825" dirty="0"/>
                  <a:t>Sheshieda Davis</a:t>
                </a:r>
                <a:endParaRPr lang="en-GB" sz="825" dirty="0"/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589945" y="2753653"/>
            <a:ext cx="2406650" cy="1308101"/>
            <a:chOff x="6070600" y="1252406"/>
            <a:chExt cx="3208867" cy="1744134"/>
          </a:xfrm>
        </p:grpSpPr>
        <p:sp>
          <p:nvSpPr>
            <p:cNvPr id="40" name="Rounded Rectangle 39"/>
            <p:cNvSpPr/>
            <p:nvPr/>
          </p:nvSpPr>
          <p:spPr>
            <a:xfrm>
              <a:off x="6070600" y="1252406"/>
              <a:ext cx="3208867" cy="1744134"/>
            </a:xfrm>
            <a:prstGeom prst="roundRect">
              <a:avLst/>
            </a:prstGeom>
            <a:solidFill>
              <a:schemeClr val="bg1">
                <a:lumMod val="95000"/>
                <a:alpha val="50000"/>
              </a:schemeClr>
            </a:solidFill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7896838" y="1521454"/>
              <a:ext cx="1199141" cy="1288339"/>
              <a:chOff x="736339" y="2673944"/>
              <a:chExt cx="1199141" cy="1288339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6339" y="2673944"/>
                <a:ext cx="1199141" cy="1199141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736339" y="3669895"/>
                <a:ext cx="1199140" cy="2923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AT" sz="825" dirty="0"/>
                  <a:t>John Barnett</a:t>
                </a:r>
                <a:endParaRPr lang="en-GB" sz="825" dirty="0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6276170" y="1547546"/>
              <a:ext cx="1199142" cy="1297807"/>
              <a:chOff x="736337" y="5419389"/>
              <a:chExt cx="1199142" cy="1297807"/>
            </a:xfrm>
          </p:grpSpPr>
          <p:pic>
            <p:nvPicPr>
              <p:cNvPr id="29" name="Picture 28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25" t="14014" r="8645"/>
              <a:stretch/>
            </p:blipFill>
            <p:spPr>
              <a:xfrm>
                <a:off x="746312" y="5419389"/>
                <a:ext cx="1189167" cy="1205379"/>
              </a:xfrm>
              <a:prstGeom prst="rect">
                <a:avLst/>
              </a:prstGeom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736337" y="6424808"/>
                <a:ext cx="1199141" cy="2923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AT" sz="825" dirty="0"/>
                  <a:t>Danita Stovall</a:t>
                </a:r>
                <a:endParaRPr lang="en-GB" sz="825" dirty="0"/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3374064" y="1308052"/>
            <a:ext cx="2406650" cy="2591675"/>
            <a:chOff x="6070599" y="3117026"/>
            <a:chExt cx="3208867" cy="3455567"/>
          </a:xfrm>
        </p:grpSpPr>
        <p:sp>
          <p:nvSpPr>
            <p:cNvPr id="42" name="Rounded Rectangle 41"/>
            <p:cNvSpPr/>
            <p:nvPr/>
          </p:nvSpPr>
          <p:spPr>
            <a:xfrm>
              <a:off x="6070599" y="3117026"/>
              <a:ext cx="3208867" cy="3455567"/>
            </a:xfrm>
            <a:prstGeom prst="roundRect">
              <a:avLst/>
            </a:prstGeom>
            <a:solidFill>
              <a:schemeClr val="bg1">
                <a:lumMod val="95000"/>
                <a:alpha val="50000"/>
              </a:schemeClr>
            </a:solidFill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6276171" y="3979699"/>
              <a:ext cx="1199140" cy="1401775"/>
              <a:chOff x="9476645" y="3495491"/>
              <a:chExt cx="1199140" cy="1401775"/>
            </a:xfrm>
          </p:grpSpPr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83668" y="3495491"/>
                <a:ext cx="1185094" cy="1185094"/>
              </a:xfrm>
              <a:prstGeom prst="rect">
                <a:avLst/>
              </a:prstGeom>
            </p:spPr>
          </p:pic>
          <p:sp>
            <p:nvSpPr>
              <p:cNvPr id="33" name="TextBox 32"/>
              <p:cNvSpPr txBox="1"/>
              <p:nvPr/>
            </p:nvSpPr>
            <p:spPr>
              <a:xfrm>
                <a:off x="9476645" y="4604878"/>
                <a:ext cx="1199140" cy="2923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AT" sz="825" dirty="0"/>
                  <a:t>Craig Stansberry</a:t>
                </a:r>
                <a:endParaRPr lang="en-GB" sz="825" dirty="0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7770881" y="3595194"/>
              <a:ext cx="1199142" cy="1449671"/>
              <a:chOff x="736337" y="5436802"/>
              <a:chExt cx="1199142" cy="1449671"/>
            </a:xfrm>
          </p:grpSpPr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6338" y="5436802"/>
                <a:ext cx="1199141" cy="1199141"/>
              </a:xfrm>
              <a:prstGeom prst="rect">
                <a:avLst/>
              </a:prstGeom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736337" y="6424808"/>
                <a:ext cx="1199141" cy="46166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AT" sz="825" dirty="0"/>
                  <a:t>Travis Willoughby</a:t>
                </a:r>
                <a:endParaRPr lang="en-GB" sz="825" dirty="0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7770879" y="5005862"/>
              <a:ext cx="1199142" cy="1329892"/>
              <a:chOff x="736338" y="1285875"/>
              <a:chExt cx="1199142" cy="1329892"/>
            </a:xfrm>
          </p:grpSpPr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6339" y="1285875"/>
                <a:ext cx="1199141" cy="1199141"/>
              </a:xfrm>
              <a:prstGeom prst="rect">
                <a:avLst/>
              </a:prstGeom>
              <a:ln w="12700">
                <a:noFill/>
              </a:ln>
            </p:spPr>
          </p:pic>
          <p:sp>
            <p:nvSpPr>
              <p:cNvPr id="39" name="TextBox 38"/>
              <p:cNvSpPr txBox="1"/>
              <p:nvPr/>
            </p:nvSpPr>
            <p:spPr>
              <a:xfrm>
                <a:off x="736338" y="2323379"/>
                <a:ext cx="1199141" cy="2923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AT" sz="825" dirty="0"/>
                  <a:t>Blake Shorter</a:t>
                </a:r>
                <a:endParaRPr lang="en-GB" sz="825" dirty="0"/>
              </a:p>
            </p:txBody>
          </p:sp>
        </p:grpSp>
      </p:grpSp>
      <p:sp>
        <p:nvSpPr>
          <p:cNvPr id="46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b="1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Proprietary &amp;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84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5" r="14370"/>
          <a:stretch/>
        </p:blipFill>
        <p:spPr>
          <a:xfrm>
            <a:off x="0" y="0"/>
            <a:ext cx="9153526" cy="51435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2571750"/>
            <a:ext cx="9144000" cy="1054100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vert="horz" lIns="91427" tIns="45715" rIns="91427" bIns="45715" rtlCol="0" anchor="t" anchorCtr="0">
            <a:noAutofit/>
          </a:bodyPr>
          <a:lstStyle>
            <a:lvl1pPr algn="r" defTabSz="816281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/>
              <a:t>     Markets, Trends, USP</a:t>
            </a:r>
          </a:p>
        </p:txBody>
      </p:sp>
    </p:spTree>
    <p:extLst>
      <p:ext uri="{BB962C8B-B14F-4D97-AF65-F5344CB8AC3E}">
        <p14:creationId xmlns:p14="http://schemas.microsoft.com/office/powerpoint/2010/main" val="397191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GB" dirty="0"/>
          </a:p>
        </p:txBody>
      </p:sp>
      <p:sp>
        <p:nvSpPr>
          <p:cNvPr id="54" name="Content Placeholder 3"/>
          <p:cNvSpPr txBox="1">
            <a:spLocks/>
          </p:cNvSpPr>
          <p:nvPr/>
        </p:nvSpPr>
        <p:spPr>
          <a:xfrm>
            <a:off x="914400" y="1157844"/>
            <a:ext cx="8132445" cy="3321319"/>
          </a:xfrm>
          <a:prstGeom prst="rect">
            <a:avLst/>
          </a:prstGeom>
        </p:spPr>
        <p:txBody>
          <a:bodyPr lIns="57148" tIns="28574" rIns="57148" bIns="28574"/>
          <a:lstStyle>
            <a:lvl1pPr marL="342886" indent="-342886" algn="l" defTabSz="1306168" rtl="0" eaLnBrk="1" latinLnBrk="0" hangingPunct="1">
              <a:lnSpc>
                <a:spcPct val="90000"/>
              </a:lnSpc>
              <a:spcBef>
                <a:spcPts val="2000"/>
              </a:spcBef>
              <a:buClr>
                <a:schemeClr val="accent4"/>
              </a:buClr>
              <a:buSzPct val="86000"/>
              <a:buFont typeface="Wingdings 3" panose="05040102010807070707" pitchFamily="18" charset="2"/>
              <a:buChar char=""/>
              <a:tabLst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48" indent="-268277" algn="l" defTabSz="1306168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4"/>
              </a:buClr>
              <a:buFont typeface="Arial" panose="020B0604020202020204" pitchFamily="34" charset="0"/>
              <a:buChar char="▪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9779" indent="-325425" algn="l" defTabSz="1306168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4"/>
              </a:buClr>
              <a:buFont typeface="Arial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750" indent="-312726" algn="l" defTabSz="1306168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Calibri" panose="020F0502020204030204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82700" indent="-247641" algn="l" defTabSz="1306168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91962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45046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98132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51215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What </a:t>
            </a:r>
            <a:r>
              <a:rPr lang="en-US" sz="2000" dirty="0" smtClean="0"/>
              <a:t>we do</a:t>
            </a:r>
            <a:endParaRPr lang="en-US" sz="2000" dirty="0" smtClean="0"/>
          </a:p>
          <a:p>
            <a:r>
              <a:rPr lang="en-US" sz="2000" dirty="0" smtClean="0"/>
              <a:t>Who </a:t>
            </a:r>
            <a:r>
              <a:rPr lang="en-US" sz="2000" dirty="0" smtClean="0"/>
              <a:t>we are </a:t>
            </a:r>
            <a:endParaRPr lang="en-US" sz="2000" dirty="0" smtClean="0"/>
          </a:p>
          <a:p>
            <a:r>
              <a:rPr lang="en-US" sz="2000" dirty="0" smtClean="0"/>
              <a:t>Markets, Targets, </a:t>
            </a:r>
            <a:r>
              <a:rPr lang="en-US" sz="2000" dirty="0" smtClean="0"/>
              <a:t>Competition</a:t>
            </a:r>
            <a:endParaRPr lang="en-US" sz="2000" dirty="0"/>
          </a:p>
          <a:p>
            <a:r>
              <a:rPr lang="en-US" sz="2000" dirty="0" smtClean="0"/>
              <a:t>Sales &amp; Services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46840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>
          <a:xfrm>
            <a:off x="3918964" y="888270"/>
            <a:ext cx="43543" cy="376210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499571" y="883911"/>
            <a:ext cx="43543" cy="376210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2473340" y="2029092"/>
            <a:ext cx="4524100" cy="2612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2486400" y="3374570"/>
            <a:ext cx="4511040" cy="2612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495109" y="1811376"/>
            <a:ext cx="13716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mtClean="0"/>
              <a:t>OIL AND GAS</a:t>
            </a:r>
            <a:endParaRPr lang="en-US" sz="1100"/>
          </a:p>
        </p:txBody>
      </p:sp>
      <p:sp>
        <p:nvSpPr>
          <p:cNvPr id="42" name="TextBox 41"/>
          <p:cNvSpPr txBox="1"/>
          <p:nvPr/>
        </p:nvSpPr>
        <p:spPr>
          <a:xfrm>
            <a:off x="4032174" y="1815728"/>
            <a:ext cx="13716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mtClean="0"/>
              <a:t>UTILITIES</a:t>
            </a:r>
            <a:endParaRPr lang="en-US" sz="1100" dirty="0"/>
          </a:p>
        </p:txBody>
      </p:sp>
      <p:sp>
        <p:nvSpPr>
          <p:cNvPr id="43" name="TextBox 42"/>
          <p:cNvSpPr txBox="1"/>
          <p:nvPr/>
        </p:nvSpPr>
        <p:spPr>
          <a:xfrm>
            <a:off x="5560528" y="1820080"/>
            <a:ext cx="13716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CRUDE/REFINED </a:t>
            </a:r>
            <a:endParaRPr lang="en-US" sz="1100" dirty="0"/>
          </a:p>
        </p:txBody>
      </p:sp>
      <p:sp>
        <p:nvSpPr>
          <p:cNvPr id="44" name="TextBox 43"/>
          <p:cNvSpPr txBox="1"/>
          <p:nvPr/>
        </p:nvSpPr>
        <p:spPr>
          <a:xfrm>
            <a:off x="2434154" y="3174274"/>
            <a:ext cx="14804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mtClean="0"/>
              <a:t>ENERGY CONSUMERS</a:t>
            </a:r>
            <a:endParaRPr lang="en-US" sz="1100" dirty="0"/>
          </a:p>
        </p:txBody>
      </p:sp>
      <p:sp>
        <p:nvSpPr>
          <p:cNvPr id="45" name="TextBox 44"/>
          <p:cNvSpPr txBox="1"/>
          <p:nvPr/>
        </p:nvSpPr>
        <p:spPr>
          <a:xfrm>
            <a:off x="4036526" y="3169913"/>
            <a:ext cx="13716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PETROCHEMICALS</a:t>
            </a:r>
            <a:endParaRPr lang="en-US" sz="1100" dirty="0"/>
          </a:p>
        </p:txBody>
      </p:sp>
      <p:sp>
        <p:nvSpPr>
          <p:cNvPr id="46" name="TextBox 45"/>
          <p:cNvSpPr txBox="1"/>
          <p:nvPr/>
        </p:nvSpPr>
        <p:spPr>
          <a:xfrm>
            <a:off x="5556171" y="3165556"/>
            <a:ext cx="13716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MIDSTREAM </a:t>
            </a:r>
            <a:endParaRPr lang="en-US" sz="1100" dirty="0"/>
          </a:p>
        </p:txBody>
      </p:sp>
      <p:sp>
        <p:nvSpPr>
          <p:cNvPr id="47" name="TextBox 46"/>
          <p:cNvSpPr txBox="1"/>
          <p:nvPr/>
        </p:nvSpPr>
        <p:spPr>
          <a:xfrm>
            <a:off x="2438506" y="4432664"/>
            <a:ext cx="14804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LNG</a:t>
            </a:r>
            <a:endParaRPr lang="en-US" sz="1100" dirty="0"/>
          </a:p>
        </p:txBody>
      </p:sp>
      <p:sp>
        <p:nvSpPr>
          <p:cNvPr id="48" name="TextBox 47"/>
          <p:cNvSpPr txBox="1"/>
          <p:nvPr/>
        </p:nvSpPr>
        <p:spPr>
          <a:xfrm>
            <a:off x="4001696" y="4437016"/>
            <a:ext cx="14804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TRADERS</a:t>
            </a:r>
            <a:endParaRPr lang="en-US" sz="1100" dirty="0"/>
          </a:p>
        </p:txBody>
      </p:sp>
      <p:sp>
        <p:nvSpPr>
          <p:cNvPr id="49" name="TextBox 48"/>
          <p:cNvSpPr txBox="1"/>
          <p:nvPr/>
        </p:nvSpPr>
        <p:spPr>
          <a:xfrm>
            <a:off x="5521342" y="4441368"/>
            <a:ext cx="14804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AGS</a:t>
            </a:r>
            <a:endParaRPr lang="en-US" sz="1100" dirty="0"/>
          </a:p>
        </p:txBody>
      </p:sp>
      <p:sp>
        <p:nvSpPr>
          <p:cNvPr id="50" name="Freeform 49"/>
          <p:cNvSpPr>
            <a:spLocks noChangeArrowheads="1"/>
          </p:cNvSpPr>
          <p:nvPr/>
        </p:nvSpPr>
        <p:spPr bwMode="auto">
          <a:xfrm>
            <a:off x="2495109" y="1617791"/>
            <a:ext cx="521509" cy="70317"/>
          </a:xfrm>
          <a:custGeom>
            <a:avLst/>
            <a:gdLst>
              <a:gd name="T0" fmla="*/ 783 w 784"/>
              <a:gd name="T1" fmla="*/ 0 h 106"/>
              <a:gd name="T2" fmla="*/ 783 w 784"/>
              <a:gd name="T3" fmla="*/ 0 h 106"/>
              <a:gd name="T4" fmla="*/ 395 w 784"/>
              <a:gd name="T5" fmla="*/ 105 h 106"/>
              <a:gd name="T6" fmla="*/ 0 w 784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6">
                <a:moveTo>
                  <a:pt x="783" y="0"/>
                </a:moveTo>
                <a:lnTo>
                  <a:pt x="783" y="0"/>
                </a:lnTo>
                <a:cubicBezTo>
                  <a:pt x="783" y="60"/>
                  <a:pt x="612" y="105"/>
                  <a:pt x="395" y="105"/>
                </a:cubicBezTo>
                <a:cubicBezTo>
                  <a:pt x="179" y="105"/>
                  <a:pt x="0" y="60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51" name="Freeform 50"/>
          <p:cNvSpPr>
            <a:spLocks noChangeArrowheads="1"/>
          </p:cNvSpPr>
          <p:nvPr/>
        </p:nvSpPr>
        <p:spPr bwMode="auto">
          <a:xfrm>
            <a:off x="2495109" y="1459580"/>
            <a:ext cx="521509" cy="70317"/>
          </a:xfrm>
          <a:custGeom>
            <a:avLst/>
            <a:gdLst>
              <a:gd name="T0" fmla="*/ 783 w 784"/>
              <a:gd name="T1" fmla="*/ 0 h 106"/>
              <a:gd name="T2" fmla="*/ 783 w 784"/>
              <a:gd name="T3" fmla="*/ 0 h 106"/>
              <a:gd name="T4" fmla="*/ 395 w 784"/>
              <a:gd name="T5" fmla="*/ 105 h 106"/>
              <a:gd name="T6" fmla="*/ 0 w 784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6">
                <a:moveTo>
                  <a:pt x="783" y="0"/>
                </a:moveTo>
                <a:lnTo>
                  <a:pt x="783" y="0"/>
                </a:lnTo>
                <a:cubicBezTo>
                  <a:pt x="783" y="60"/>
                  <a:pt x="612" y="105"/>
                  <a:pt x="395" y="105"/>
                </a:cubicBezTo>
                <a:cubicBezTo>
                  <a:pt x="179" y="105"/>
                  <a:pt x="0" y="60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52" name="Freeform 51"/>
          <p:cNvSpPr>
            <a:spLocks noChangeArrowheads="1"/>
          </p:cNvSpPr>
          <p:nvPr/>
        </p:nvSpPr>
        <p:spPr bwMode="auto">
          <a:xfrm>
            <a:off x="2495109" y="1301371"/>
            <a:ext cx="521509" cy="70317"/>
          </a:xfrm>
          <a:custGeom>
            <a:avLst/>
            <a:gdLst>
              <a:gd name="T0" fmla="*/ 783 w 784"/>
              <a:gd name="T1" fmla="*/ 0 h 105"/>
              <a:gd name="T2" fmla="*/ 783 w 784"/>
              <a:gd name="T3" fmla="*/ 0 h 105"/>
              <a:gd name="T4" fmla="*/ 395 w 784"/>
              <a:gd name="T5" fmla="*/ 104 h 105"/>
              <a:gd name="T6" fmla="*/ 0 w 784"/>
              <a:gd name="T7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5">
                <a:moveTo>
                  <a:pt x="783" y="0"/>
                </a:moveTo>
                <a:lnTo>
                  <a:pt x="783" y="0"/>
                </a:lnTo>
                <a:cubicBezTo>
                  <a:pt x="783" y="59"/>
                  <a:pt x="612" y="104"/>
                  <a:pt x="395" y="104"/>
                </a:cubicBezTo>
                <a:cubicBezTo>
                  <a:pt x="179" y="104"/>
                  <a:pt x="0" y="59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53" name="Freeform 52"/>
          <p:cNvSpPr>
            <a:spLocks noChangeArrowheads="1"/>
          </p:cNvSpPr>
          <p:nvPr/>
        </p:nvSpPr>
        <p:spPr bwMode="auto">
          <a:xfrm>
            <a:off x="2495109" y="1072844"/>
            <a:ext cx="521509" cy="140631"/>
          </a:xfrm>
          <a:custGeom>
            <a:avLst/>
            <a:gdLst>
              <a:gd name="T0" fmla="*/ 783 w 784"/>
              <a:gd name="T1" fmla="*/ 104 h 210"/>
              <a:gd name="T2" fmla="*/ 783 w 784"/>
              <a:gd name="T3" fmla="*/ 104 h 210"/>
              <a:gd name="T4" fmla="*/ 395 w 784"/>
              <a:gd name="T5" fmla="*/ 209 h 210"/>
              <a:gd name="T6" fmla="*/ 0 w 784"/>
              <a:gd name="T7" fmla="*/ 104 h 210"/>
              <a:gd name="T8" fmla="*/ 395 w 784"/>
              <a:gd name="T9" fmla="*/ 0 h 210"/>
              <a:gd name="T10" fmla="*/ 783 w 784"/>
              <a:gd name="T11" fmla="*/ 10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4" h="210">
                <a:moveTo>
                  <a:pt x="783" y="104"/>
                </a:moveTo>
                <a:lnTo>
                  <a:pt x="783" y="104"/>
                </a:lnTo>
                <a:cubicBezTo>
                  <a:pt x="783" y="157"/>
                  <a:pt x="612" y="209"/>
                  <a:pt x="395" y="209"/>
                </a:cubicBezTo>
                <a:cubicBezTo>
                  <a:pt x="179" y="209"/>
                  <a:pt x="0" y="157"/>
                  <a:pt x="0" y="104"/>
                </a:cubicBezTo>
                <a:cubicBezTo>
                  <a:pt x="0" y="45"/>
                  <a:pt x="179" y="0"/>
                  <a:pt x="395" y="0"/>
                </a:cubicBezTo>
                <a:cubicBezTo>
                  <a:pt x="612" y="0"/>
                  <a:pt x="783" y="45"/>
                  <a:pt x="783" y="10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54" name="Line 175"/>
          <p:cNvSpPr>
            <a:spLocks noChangeShapeType="1"/>
          </p:cNvSpPr>
          <p:nvPr/>
        </p:nvSpPr>
        <p:spPr bwMode="auto">
          <a:xfrm>
            <a:off x="2495109" y="1140232"/>
            <a:ext cx="2929" cy="477560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55" name="Line 176"/>
          <p:cNvSpPr>
            <a:spLocks noChangeShapeType="1"/>
          </p:cNvSpPr>
          <p:nvPr/>
        </p:nvSpPr>
        <p:spPr bwMode="auto">
          <a:xfrm>
            <a:off x="3016616" y="1140232"/>
            <a:ext cx="2929" cy="477560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56" name="Freeform 55"/>
          <p:cNvSpPr>
            <a:spLocks noChangeArrowheads="1"/>
          </p:cNvSpPr>
          <p:nvPr/>
        </p:nvSpPr>
        <p:spPr bwMode="auto">
          <a:xfrm>
            <a:off x="4566745" y="1134371"/>
            <a:ext cx="328139" cy="615262"/>
          </a:xfrm>
          <a:custGeom>
            <a:avLst/>
            <a:gdLst>
              <a:gd name="T0" fmla="*/ 344 w 494"/>
              <a:gd name="T1" fmla="*/ 0 h 927"/>
              <a:gd name="T2" fmla="*/ 0 w 494"/>
              <a:gd name="T3" fmla="*/ 538 h 927"/>
              <a:gd name="T4" fmla="*/ 209 w 494"/>
              <a:gd name="T5" fmla="*/ 538 h 927"/>
              <a:gd name="T6" fmla="*/ 105 w 494"/>
              <a:gd name="T7" fmla="*/ 926 h 927"/>
              <a:gd name="T8" fmla="*/ 493 w 494"/>
              <a:gd name="T9" fmla="*/ 388 h 927"/>
              <a:gd name="T10" fmla="*/ 284 w 494"/>
              <a:gd name="T11" fmla="*/ 388 h 927"/>
              <a:gd name="T12" fmla="*/ 344 w 494"/>
              <a:gd name="T13" fmla="*/ 0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4" h="927">
                <a:moveTo>
                  <a:pt x="344" y="0"/>
                </a:moveTo>
                <a:lnTo>
                  <a:pt x="0" y="538"/>
                </a:lnTo>
                <a:lnTo>
                  <a:pt x="209" y="538"/>
                </a:lnTo>
                <a:lnTo>
                  <a:pt x="105" y="926"/>
                </a:lnTo>
                <a:lnTo>
                  <a:pt x="493" y="388"/>
                </a:lnTo>
                <a:lnTo>
                  <a:pt x="284" y="388"/>
                </a:lnTo>
                <a:lnTo>
                  <a:pt x="344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57" name="Shape 2800"/>
          <p:cNvSpPr/>
          <p:nvPr/>
        </p:nvSpPr>
        <p:spPr>
          <a:xfrm>
            <a:off x="4451486" y="3845600"/>
            <a:ext cx="558655" cy="355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08" y="15258"/>
                </a:moveTo>
                <a:cubicBezTo>
                  <a:pt x="10138" y="15500"/>
                  <a:pt x="10044" y="15701"/>
                  <a:pt x="9923" y="15861"/>
                </a:cubicBezTo>
                <a:cubicBezTo>
                  <a:pt x="9802" y="16022"/>
                  <a:pt x="9660" y="16144"/>
                  <a:pt x="9499" y="16228"/>
                </a:cubicBezTo>
                <a:cubicBezTo>
                  <a:pt x="9362" y="16300"/>
                  <a:pt x="9243" y="16340"/>
                  <a:pt x="9097" y="16360"/>
                </a:cubicBezTo>
                <a:lnTo>
                  <a:pt x="9097" y="16971"/>
                </a:lnTo>
                <a:lnTo>
                  <a:pt x="8606" y="16971"/>
                </a:lnTo>
                <a:lnTo>
                  <a:pt x="8606" y="16361"/>
                </a:lnTo>
                <a:cubicBezTo>
                  <a:pt x="8446" y="16345"/>
                  <a:pt x="8316" y="16304"/>
                  <a:pt x="8171" y="16224"/>
                </a:cubicBezTo>
                <a:cubicBezTo>
                  <a:pt x="8001" y="16130"/>
                  <a:pt x="7856" y="15998"/>
                  <a:pt x="7736" y="15826"/>
                </a:cubicBezTo>
                <a:cubicBezTo>
                  <a:pt x="7615" y="15655"/>
                  <a:pt x="7522" y="15443"/>
                  <a:pt x="7456" y="15193"/>
                </a:cubicBezTo>
                <a:cubicBezTo>
                  <a:pt x="7390" y="14942"/>
                  <a:pt x="7359" y="14654"/>
                  <a:pt x="7363" y="14327"/>
                </a:cubicBezTo>
                <a:lnTo>
                  <a:pt x="8007" y="14327"/>
                </a:lnTo>
                <a:cubicBezTo>
                  <a:pt x="8003" y="14712"/>
                  <a:pt x="8058" y="15015"/>
                  <a:pt x="8171" y="15236"/>
                </a:cubicBezTo>
                <a:cubicBezTo>
                  <a:pt x="8270" y="15431"/>
                  <a:pt x="8403" y="15530"/>
                  <a:pt x="8606" y="15563"/>
                </a:cubicBezTo>
                <a:lnTo>
                  <a:pt x="8606" y="13432"/>
                </a:lnTo>
                <a:cubicBezTo>
                  <a:pt x="8492" y="13376"/>
                  <a:pt x="8395" y="13313"/>
                  <a:pt x="8270" y="13239"/>
                </a:cubicBezTo>
                <a:cubicBezTo>
                  <a:pt x="8118" y="13149"/>
                  <a:pt x="7980" y="13033"/>
                  <a:pt x="7857" y="12890"/>
                </a:cubicBezTo>
                <a:cubicBezTo>
                  <a:pt x="7735" y="12746"/>
                  <a:pt x="7636" y="12568"/>
                  <a:pt x="7561" y="12352"/>
                </a:cubicBezTo>
                <a:cubicBezTo>
                  <a:pt x="7485" y="12136"/>
                  <a:pt x="7448" y="11868"/>
                  <a:pt x="7448" y="11548"/>
                </a:cubicBezTo>
                <a:cubicBezTo>
                  <a:pt x="7448" y="11268"/>
                  <a:pt x="7483" y="11023"/>
                  <a:pt x="7553" y="10809"/>
                </a:cubicBezTo>
                <a:cubicBezTo>
                  <a:pt x="7622" y="10596"/>
                  <a:pt x="7716" y="10419"/>
                  <a:pt x="7835" y="10276"/>
                </a:cubicBezTo>
                <a:cubicBezTo>
                  <a:pt x="7954" y="10134"/>
                  <a:pt x="8090" y="10024"/>
                  <a:pt x="8244" y="9948"/>
                </a:cubicBezTo>
                <a:cubicBezTo>
                  <a:pt x="8373" y="9885"/>
                  <a:pt x="8479" y="9855"/>
                  <a:pt x="8606" y="9844"/>
                </a:cubicBezTo>
                <a:lnTo>
                  <a:pt x="8606" y="9257"/>
                </a:lnTo>
                <a:lnTo>
                  <a:pt x="9097" y="9257"/>
                </a:lnTo>
                <a:lnTo>
                  <a:pt x="9097" y="9844"/>
                </a:lnTo>
                <a:cubicBezTo>
                  <a:pt x="9224" y="9853"/>
                  <a:pt x="9328" y="9881"/>
                  <a:pt x="9453" y="9939"/>
                </a:cubicBezTo>
                <a:cubicBezTo>
                  <a:pt x="9605" y="10009"/>
                  <a:pt x="9735" y="10114"/>
                  <a:pt x="9847" y="10255"/>
                </a:cubicBezTo>
                <a:cubicBezTo>
                  <a:pt x="9957" y="10394"/>
                  <a:pt x="10046" y="10572"/>
                  <a:pt x="10112" y="10788"/>
                </a:cubicBezTo>
                <a:cubicBezTo>
                  <a:pt x="10178" y="11003"/>
                  <a:pt x="10211" y="11254"/>
                  <a:pt x="10211" y="11540"/>
                </a:cubicBezTo>
                <a:lnTo>
                  <a:pt x="9567" y="11540"/>
                </a:lnTo>
                <a:cubicBezTo>
                  <a:pt x="9559" y="11242"/>
                  <a:pt x="9509" y="11015"/>
                  <a:pt x="9417" y="10857"/>
                </a:cubicBezTo>
                <a:cubicBezTo>
                  <a:pt x="9339" y="10725"/>
                  <a:pt x="9243" y="10661"/>
                  <a:pt x="9097" y="10640"/>
                </a:cubicBezTo>
                <a:lnTo>
                  <a:pt x="9097" y="12504"/>
                </a:lnTo>
                <a:cubicBezTo>
                  <a:pt x="9226" y="12565"/>
                  <a:pt x="9336" y="12633"/>
                  <a:pt x="9471" y="12710"/>
                </a:cubicBezTo>
                <a:cubicBezTo>
                  <a:pt x="9633" y="12804"/>
                  <a:pt x="9776" y="12923"/>
                  <a:pt x="9900" y="13069"/>
                </a:cubicBezTo>
                <a:cubicBezTo>
                  <a:pt x="10024" y="13215"/>
                  <a:pt x="10124" y="13395"/>
                  <a:pt x="10200" y="13610"/>
                </a:cubicBezTo>
                <a:cubicBezTo>
                  <a:pt x="10275" y="13827"/>
                  <a:pt x="10312" y="14091"/>
                  <a:pt x="10312" y="14407"/>
                </a:cubicBezTo>
                <a:cubicBezTo>
                  <a:pt x="10312" y="14732"/>
                  <a:pt x="10278" y="15016"/>
                  <a:pt x="10208" y="152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6"/>
                  <a:pt x="6938" y="18514"/>
                  <a:pt x="8836" y="18514"/>
                </a:cubicBezTo>
                <a:cubicBezTo>
                  <a:pt x="10734" y="18514"/>
                  <a:pt x="12273" y="16096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0"/>
                  <a:pt x="3927" y="1543"/>
                </a:cubicBezTo>
                <a:lnTo>
                  <a:pt x="3927" y="2314"/>
                </a:lnTo>
                <a:cubicBezTo>
                  <a:pt x="3927" y="2740"/>
                  <a:pt x="4147" y="3086"/>
                  <a:pt x="4418" y="3086"/>
                </a:cubicBezTo>
                <a:cubicBezTo>
                  <a:pt x="4689" y="3086"/>
                  <a:pt x="4909" y="2740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0"/>
                  <a:pt x="21600" y="15429"/>
                </a:cubicBezTo>
                <a:lnTo>
                  <a:pt x="21600" y="1543"/>
                </a:lnTo>
                <a:cubicBezTo>
                  <a:pt x="21600" y="690"/>
                  <a:pt x="21160" y="0"/>
                  <a:pt x="20618" y="0"/>
                </a:cubicBezTo>
                <a:moveTo>
                  <a:pt x="9451" y="13856"/>
                </a:moveTo>
                <a:cubicBezTo>
                  <a:pt x="9385" y="13780"/>
                  <a:pt x="9310" y="13718"/>
                  <a:pt x="9228" y="13671"/>
                </a:cubicBezTo>
                <a:cubicBezTo>
                  <a:pt x="9175" y="13642"/>
                  <a:pt x="9137" y="13616"/>
                  <a:pt x="9097" y="13590"/>
                </a:cubicBezTo>
                <a:lnTo>
                  <a:pt x="9097" y="15560"/>
                </a:lnTo>
                <a:cubicBezTo>
                  <a:pt x="9250" y="15523"/>
                  <a:pt x="9363" y="15447"/>
                  <a:pt x="9473" y="15311"/>
                </a:cubicBezTo>
                <a:cubicBezTo>
                  <a:pt x="9604" y="15151"/>
                  <a:pt x="9668" y="14896"/>
                  <a:pt x="9668" y="14545"/>
                </a:cubicBezTo>
                <a:cubicBezTo>
                  <a:pt x="9668" y="14383"/>
                  <a:pt x="9649" y="14246"/>
                  <a:pt x="9609" y="14135"/>
                </a:cubicBezTo>
                <a:cubicBezTo>
                  <a:pt x="9570" y="14024"/>
                  <a:pt x="9517" y="13931"/>
                  <a:pt x="9451" y="13856"/>
                </a:cubicBezTo>
                <a:moveTo>
                  <a:pt x="13255" y="16971"/>
                </a:moveTo>
                <a:cubicBezTo>
                  <a:pt x="12983" y="16971"/>
                  <a:pt x="12764" y="17316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6"/>
                  <a:pt x="13525" y="16971"/>
                  <a:pt x="13255" y="16971"/>
                </a:cubicBezTo>
                <a:moveTo>
                  <a:pt x="16200" y="7714"/>
                </a:moveTo>
                <a:cubicBezTo>
                  <a:pt x="15928" y="7714"/>
                  <a:pt x="15709" y="7369"/>
                  <a:pt x="15709" y="6943"/>
                </a:cubicBezTo>
                <a:cubicBezTo>
                  <a:pt x="15709" y="6516"/>
                  <a:pt x="15928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7"/>
                  <a:pt x="14762" y="19814"/>
                  <a:pt x="14817" y="20057"/>
                </a:cubicBezTo>
                <a:lnTo>
                  <a:pt x="2855" y="20057"/>
                </a:lnTo>
                <a:cubicBezTo>
                  <a:pt x="2910" y="19814"/>
                  <a:pt x="2945" y="19557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7"/>
                  <a:pt x="982" y="17113"/>
                </a:cubicBezTo>
                <a:lnTo>
                  <a:pt x="982" y="9115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1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2" y="6414"/>
                  <a:pt x="14727" y="6671"/>
                  <a:pt x="14727" y="6943"/>
                </a:cubicBezTo>
                <a:cubicBezTo>
                  <a:pt x="14727" y="8221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5"/>
                </a:cubicBezTo>
                <a:cubicBezTo>
                  <a:pt x="16691" y="9115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8" y="20057"/>
                  <a:pt x="15709" y="19712"/>
                  <a:pt x="15709" y="19286"/>
                </a:cubicBezTo>
                <a:cubicBezTo>
                  <a:pt x="15709" y="18859"/>
                  <a:pt x="15928" y="18514"/>
                  <a:pt x="16200" y="18514"/>
                </a:cubicBezTo>
                <a:cubicBezTo>
                  <a:pt x="16471" y="18514"/>
                  <a:pt x="16691" y="18859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59"/>
                  <a:pt x="1201" y="18514"/>
                  <a:pt x="1473" y="18514"/>
                </a:cubicBezTo>
                <a:cubicBezTo>
                  <a:pt x="1744" y="18514"/>
                  <a:pt x="1964" y="18859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6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39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39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092" y="11478"/>
                </a:moveTo>
                <a:cubicBezTo>
                  <a:pt x="8092" y="11618"/>
                  <a:pt x="8111" y="11738"/>
                  <a:pt x="8149" y="11836"/>
                </a:cubicBezTo>
                <a:cubicBezTo>
                  <a:pt x="8186" y="11936"/>
                  <a:pt x="8234" y="12020"/>
                  <a:pt x="8293" y="12090"/>
                </a:cubicBezTo>
                <a:cubicBezTo>
                  <a:pt x="8351" y="12160"/>
                  <a:pt x="8419" y="12217"/>
                  <a:pt x="8496" y="12260"/>
                </a:cubicBezTo>
                <a:cubicBezTo>
                  <a:pt x="8542" y="12286"/>
                  <a:pt x="8573" y="12310"/>
                  <a:pt x="8606" y="12330"/>
                </a:cubicBezTo>
                <a:lnTo>
                  <a:pt x="8606" y="10637"/>
                </a:lnTo>
                <a:cubicBezTo>
                  <a:pt x="8457" y="10653"/>
                  <a:pt x="8353" y="10708"/>
                  <a:pt x="8258" y="10818"/>
                </a:cubicBezTo>
                <a:cubicBezTo>
                  <a:pt x="8147" y="10949"/>
                  <a:pt x="8092" y="11170"/>
                  <a:pt x="8092" y="11478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58" name="Freeform 57"/>
          <p:cNvSpPr>
            <a:spLocks noChangeArrowheads="1"/>
          </p:cNvSpPr>
          <p:nvPr/>
        </p:nvSpPr>
        <p:spPr bwMode="auto">
          <a:xfrm flipH="1" flipV="1">
            <a:off x="3238225" y="1058856"/>
            <a:ext cx="421894" cy="621122"/>
          </a:xfrm>
          <a:custGeom>
            <a:avLst/>
            <a:gdLst>
              <a:gd name="T0" fmla="*/ 627 w 635"/>
              <a:gd name="T1" fmla="*/ 328 h 934"/>
              <a:gd name="T2" fmla="*/ 627 w 635"/>
              <a:gd name="T3" fmla="*/ 328 h 934"/>
              <a:gd name="T4" fmla="*/ 313 w 635"/>
              <a:gd name="T5" fmla="*/ 0 h 934"/>
              <a:gd name="T6" fmla="*/ 0 w 635"/>
              <a:gd name="T7" fmla="*/ 328 h 934"/>
              <a:gd name="T8" fmla="*/ 313 w 635"/>
              <a:gd name="T9" fmla="*/ 933 h 934"/>
              <a:gd name="T10" fmla="*/ 627 w 635"/>
              <a:gd name="T11" fmla="*/ 328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5" h="934">
                <a:moveTo>
                  <a:pt x="627" y="328"/>
                </a:moveTo>
                <a:lnTo>
                  <a:pt x="627" y="328"/>
                </a:lnTo>
                <a:cubicBezTo>
                  <a:pt x="627" y="149"/>
                  <a:pt x="492" y="0"/>
                  <a:pt x="313" y="0"/>
                </a:cubicBezTo>
                <a:cubicBezTo>
                  <a:pt x="142" y="0"/>
                  <a:pt x="0" y="149"/>
                  <a:pt x="0" y="328"/>
                </a:cubicBezTo>
                <a:cubicBezTo>
                  <a:pt x="0" y="560"/>
                  <a:pt x="313" y="933"/>
                  <a:pt x="313" y="933"/>
                </a:cubicBezTo>
                <a:cubicBezTo>
                  <a:pt x="313" y="933"/>
                  <a:pt x="634" y="560"/>
                  <a:pt x="627" y="328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59" name="Freeform 58"/>
          <p:cNvSpPr>
            <a:spLocks noChangeArrowheads="1"/>
          </p:cNvSpPr>
          <p:nvPr/>
        </p:nvSpPr>
        <p:spPr bwMode="auto">
          <a:xfrm flipH="1" flipV="1">
            <a:off x="3390625" y="1063209"/>
            <a:ext cx="421894" cy="621122"/>
          </a:xfrm>
          <a:custGeom>
            <a:avLst/>
            <a:gdLst>
              <a:gd name="T0" fmla="*/ 627 w 635"/>
              <a:gd name="T1" fmla="*/ 328 h 934"/>
              <a:gd name="T2" fmla="*/ 627 w 635"/>
              <a:gd name="T3" fmla="*/ 328 h 934"/>
              <a:gd name="T4" fmla="*/ 313 w 635"/>
              <a:gd name="T5" fmla="*/ 0 h 934"/>
              <a:gd name="T6" fmla="*/ 0 w 635"/>
              <a:gd name="T7" fmla="*/ 328 h 934"/>
              <a:gd name="T8" fmla="*/ 313 w 635"/>
              <a:gd name="T9" fmla="*/ 933 h 934"/>
              <a:gd name="T10" fmla="*/ 627 w 635"/>
              <a:gd name="T11" fmla="*/ 328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5" h="934">
                <a:moveTo>
                  <a:pt x="627" y="328"/>
                </a:moveTo>
                <a:lnTo>
                  <a:pt x="627" y="328"/>
                </a:lnTo>
                <a:cubicBezTo>
                  <a:pt x="627" y="149"/>
                  <a:pt x="492" y="0"/>
                  <a:pt x="313" y="0"/>
                </a:cubicBezTo>
                <a:cubicBezTo>
                  <a:pt x="142" y="0"/>
                  <a:pt x="0" y="149"/>
                  <a:pt x="0" y="328"/>
                </a:cubicBezTo>
                <a:cubicBezTo>
                  <a:pt x="0" y="560"/>
                  <a:pt x="313" y="933"/>
                  <a:pt x="313" y="933"/>
                </a:cubicBezTo>
                <a:cubicBezTo>
                  <a:pt x="313" y="933"/>
                  <a:pt x="634" y="560"/>
                  <a:pt x="627" y="328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60" name="Can 59"/>
          <p:cNvSpPr/>
          <p:nvPr/>
        </p:nvSpPr>
        <p:spPr>
          <a:xfrm rot="5400000">
            <a:off x="6034054" y="2195820"/>
            <a:ext cx="415833" cy="1060269"/>
          </a:xfrm>
          <a:prstGeom prst="can">
            <a:avLst>
              <a:gd name="adj" fmla="val 26923"/>
            </a:avLst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>
            <a:spLocks noChangeArrowheads="1"/>
          </p:cNvSpPr>
          <p:nvPr/>
        </p:nvSpPr>
        <p:spPr bwMode="auto">
          <a:xfrm>
            <a:off x="5956766" y="1604726"/>
            <a:ext cx="521509" cy="70317"/>
          </a:xfrm>
          <a:custGeom>
            <a:avLst/>
            <a:gdLst>
              <a:gd name="T0" fmla="*/ 783 w 784"/>
              <a:gd name="T1" fmla="*/ 0 h 106"/>
              <a:gd name="T2" fmla="*/ 783 w 784"/>
              <a:gd name="T3" fmla="*/ 0 h 106"/>
              <a:gd name="T4" fmla="*/ 395 w 784"/>
              <a:gd name="T5" fmla="*/ 105 h 106"/>
              <a:gd name="T6" fmla="*/ 0 w 784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6">
                <a:moveTo>
                  <a:pt x="783" y="0"/>
                </a:moveTo>
                <a:lnTo>
                  <a:pt x="783" y="0"/>
                </a:lnTo>
                <a:cubicBezTo>
                  <a:pt x="783" y="60"/>
                  <a:pt x="612" y="105"/>
                  <a:pt x="395" y="105"/>
                </a:cubicBezTo>
                <a:cubicBezTo>
                  <a:pt x="179" y="105"/>
                  <a:pt x="0" y="60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62" name="Freeform 61"/>
          <p:cNvSpPr>
            <a:spLocks noChangeArrowheads="1"/>
          </p:cNvSpPr>
          <p:nvPr/>
        </p:nvSpPr>
        <p:spPr bwMode="auto">
          <a:xfrm>
            <a:off x="5956766" y="1446515"/>
            <a:ext cx="521509" cy="70317"/>
          </a:xfrm>
          <a:custGeom>
            <a:avLst/>
            <a:gdLst>
              <a:gd name="T0" fmla="*/ 783 w 784"/>
              <a:gd name="T1" fmla="*/ 0 h 106"/>
              <a:gd name="T2" fmla="*/ 783 w 784"/>
              <a:gd name="T3" fmla="*/ 0 h 106"/>
              <a:gd name="T4" fmla="*/ 395 w 784"/>
              <a:gd name="T5" fmla="*/ 105 h 106"/>
              <a:gd name="T6" fmla="*/ 0 w 784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6">
                <a:moveTo>
                  <a:pt x="783" y="0"/>
                </a:moveTo>
                <a:lnTo>
                  <a:pt x="783" y="0"/>
                </a:lnTo>
                <a:cubicBezTo>
                  <a:pt x="783" y="60"/>
                  <a:pt x="612" y="105"/>
                  <a:pt x="395" y="105"/>
                </a:cubicBezTo>
                <a:cubicBezTo>
                  <a:pt x="179" y="105"/>
                  <a:pt x="0" y="60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63" name="Freeform 62"/>
          <p:cNvSpPr>
            <a:spLocks noChangeArrowheads="1"/>
          </p:cNvSpPr>
          <p:nvPr/>
        </p:nvSpPr>
        <p:spPr bwMode="auto">
          <a:xfrm>
            <a:off x="5956766" y="1288306"/>
            <a:ext cx="521509" cy="70317"/>
          </a:xfrm>
          <a:custGeom>
            <a:avLst/>
            <a:gdLst>
              <a:gd name="T0" fmla="*/ 783 w 784"/>
              <a:gd name="T1" fmla="*/ 0 h 105"/>
              <a:gd name="T2" fmla="*/ 783 w 784"/>
              <a:gd name="T3" fmla="*/ 0 h 105"/>
              <a:gd name="T4" fmla="*/ 395 w 784"/>
              <a:gd name="T5" fmla="*/ 104 h 105"/>
              <a:gd name="T6" fmla="*/ 0 w 784"/>
              <a:gd name="T7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5">
                <a:moveTo>
                  <a:pt x="783" y="0"/>
                </a:moveTo>
                <a:lnTo>
                  <a:pt x="783" y="0"/>
                </a:lnTo>
                <a:cubicBezTo>
                  <a:pt x="783" y="59"/>
                  <a:pt x="612" y="104"/>
                  <a:pt x="395" y="104"/>
                </a:cubicBezTo>
                <a:cubicBezTo>
                  <a:pt x="179" y="104"/>
                  <a:pt x="0" y="59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64" name="Freeform 63"/>
          <p:cNvSpPr>
            <a:spLocks noChangeArrowheads="1"/>
          </p:cNvSpPr>
          <p:nvPr/>
        </p:nvSpPr>
        <p:spPr bwMode="auto">
          <a:xfrm>
            <a:off x="5956766" y="1059779"/>
            <a:ext cx="521509" cy="140631"/>
          </a:xfrm>
          <a:custGeom>
            <a:avLst/>
            <a:gdLst>
              <a:gd name="T0" fmla="*/ 783 w 784"/>
              <a:gd name="T1" fmla="*/ 104 h 210"/>
              <a:gd name="T2" fmla="*/ 783 w 784"/>
              <a:gd name="T3" fmla="*/ 104 h 210"/>
              <a:gd name="T4" fmla="*/ 395 w 784"/>
              <a:gd name="T5" fmla="*/ 209 h 210"/>
              <a:gd name="T6" fmla="*/ 0 w 784"/>
              <a:gd name="T7" fmla="*/ 104 h 210"/>
              <a:gd name="T8" fmla="*/ 395 w 784"/>
              <a:gd name="T9" fmla="*/ 0 h 210"/>
              <a:gd name="T10" fmla="*/ 783 w 784"/>
              <a:gd name="T11" fmla="*/ 10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4" h="210">
                <a:moveTo>
                  <a:pt x="783" y="104"/>
                </a:moveTo>
                <a:lnTo>
                  <a:pt x="783" y="104"/>
                </a:lnTo>
                <a:cubicBezTo>
                  <a:pt x="783" y="157"/>
                  <a:pt x="612" y="209"/>
                  <a:pt x="395" y="209"/>
                </a:cubicBezTo>
                <a:cubicBezTo>
                  <a:pt x="179" y="209"/>
                  <a:pt x="0" y="157"/>
                  <a:pt x="0" y="104"/>
                </a:cubicBezTo>
                <a:cubicBezTo>
                  <a:pt x="0" y="45"/>
                  <a:pt x="179" y="0"/>
                  <a:pt x="395" y="0"/>
                </a:cubicBezTo>
                <a:cubicBezTo>
                  <a:pt x="612" y="0"/>
                  <a:pt x="783" y="45"/>
                  <a:pt x="783" y="10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65" name="Line 175"/>
          <p:cNvSpPr>
            <a:spLocks noChangeShapeType="1"/>
          </p:cNvSpPr>
          <p:nvPr/>
        </p:nvSpPr>
        <p:spPr bwMode="auto">
          <a:xfrm>
            <a:off x="5956766" y="1127167"/>
            <a:ext cx="2929" cy="477560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66" name="Line 176"/>
          <p:cNvSpPr>
            <a:spLocks noChangeShapeType="1"/>
          </p:cNvSpPr>
          <p:nvPr/>
        </p:nvSpPr>
        <p:spPr bwMode="auto">
          <a:xfrm>
            <a:off x="6478273" y="1127167"/>
            <a:ext cx="2929" cy="477560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67" name="Title 8"/>
          <p:cNvSpPr>
            <a:spLocks noGrp="1"/>
          </p:cNvSpPr>
          <p:nvPr>
            <p:ph type="title"/>
          </p:nvPr>
        </p:nvSpPr>
        <p:spPr>
          <a:xfrm>
            <a:off x="685800" y="200838"/>
            <a:ext cx="7772400" cy="548879"/>
          </a:xfrm>
        </p:spPr>
        <p:txBody>
          <a:bodyPr/>
          <a:lstStyle/>
          <a:p>
            <a:pPr algn="ctr"/>
            <a:r>
              <a:rPr lang="en-US" sz="2400" dirty="0" smtClean="0"/>
              <a:t>DEMOGRAPHIC MARKETS FOR 2018</a:t>
            </a:r>
            <a:endParaRPr lang="en-US" sz="2400" dirty="0"/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gray">
          <a:xfrm>
            <a:off x="5842469" y="3668824"/>
            <a:ext cx="838200" cy="697826"/>
          </a:xfrm>
          <a:custGeom>
            <a:avLst/>
            <a:gdLst>
              <a:gd name="T0" fmla="*/ 223 w 263"/>
              <a:gd name="T1" fmla="*/ 0 h 219"/>
              <a:gd name="T2" fmla="*/ 213 w 263"/>
              <a:gd name="T3" fmla="*/ 38 h 219"/>
              <a:gd name="T4" fmla="*/ 140 w 263"/>
              <a:gd name="T5" fmla="*/ 0 h 219"/>
              <a:gd name="T6" fmla="*/ 130 w 263"/>
              <a:gd name="T7" fmla="*/ 38 h 219"/>
              <a:gd name="T8" fmla="*/ 57 w 263"/>
              <a:gd name="T9" fmla="*/ 0 h 219"/>
              <a:gd name="T10" fmla="*/ 47 w 263"/>
              <a:gd name="T11" fmla="*/ 38 h 219"/>
              <a:gd name="T12" fmla="*/ 237 w 263"/>
              <a:gd name="T13" fmla="*/ 122 h 219"/>
              <a:gd name="T14" fmla="*/ 218 w 263"/>
              <a:gd name="T15" fmla="*/ 119 h 219"/>
              <a:gd name="T16" fmla="*/ 241 w 263"/>
              <a:gd name="T17" fmla="*/ 58 h 219"/>
              <a:gd name="T18" fmla="*/ 217 w 263"/>
              <a:gd name="T19" fmla="*/ 69 h 219"/>
              <a:gd name="T20" fmla="*/ 237 w 263"/>
              <a:gd name="T21" fmla="*/ 22 h 219"/>
              <a:gd name="T22" fmla="*/ 218 w 263"/>
              <a:gd name="T23" fmla="*/ 42 h 219"/>
              <a:gd name="T24" fmla="*/ 213 w 263"/>
              <a:gd name="T25" fmla="*/ 51 h 219"/>
              <a:gd name="T26" fmla="*/ 192 w 263"/>
              <a:gd name="T27" fmla="*/ 22 h 219"/>
              <a:gd name="T28" fmla="*/ 211 w 263"/>
              <a:gd name="T29" fmla="*/ 86 h 219"/>
              <a:gd name="T30" fmla="*/ 192 w 263"/>
              <a:gd name="T31" fmla="*/ 86 h 219"/>
              <a:gd name="T32" fmla="*/ 207 w 263"/>
              <a:gd name="T33" fmla="*/ 109 h 219"/>
              <a:gd name="T34" fmla="*/ 211 w 263"/>
              <a:gd name="T35" fmla="*/ 137 h 219"/>
              <a:gd name="T36" fmla="*/ 134 w 263"/>
              <a:gd name="T37" fmla="*/ 182 h 219"/>
              <a:gd name="T38" fmla="*/ 158 w 263"/>
              <a:gd name="T39" fmla="*/ 94 h 219"/>
              <a:gd name="T40" fmla="*/ 135 w 263"/>
              <a:gd name="T41" fmla="*/ 101 h 219"/>
              <a:gd name="T42" fmla="*/ 139 w 263"/>
              <a:gd name="T43" fmla="*/ 73 h 219"/>
              <a:gd name="T44" fmla="*/ 152 w 263"/>
              <a:gd name="T45" fmla="*/ 50 h 219"/>
              <a:gd name="T46" fmla="*/ 145 w 263"/>
              <a:gd name="T47" fmla="*/ 28 h 219"/>
              <a:gd name="T48" fmla="*/ 133 w 263"/>
              <a:gd name="T49" fmla="*/ 52 h 219"/>
              <a:gd name="T50" fmla="*/ 128 w 263"/>
              <a:gd name="T51" fmla="*/ 43 h 219"/>
              <a:gd name="T52" fmla="*/ 111 w 263"/>
              <a:gd name="T53" fmla="*/ 50 h 219"/>
              <a:gd name="T54" fmla="*/ 124 w 263"/>
              <a:gd name="T55" fmla="*/ 73 h 219"/>
              <a:gd name="T56" fmla="*/ 128 w 263"/>
              <a:gd name="T57" fmla="*/ 101 h 219"/>
              <a:gd name="T58" fmla="*/ 105 w 263"/>
              <a:gd name="T59" fmla="*/ 94 h 219"/>
              <a:gd name="T60" fmla="*/ 129 w 263"/>
              <a:gd name="T61" fmla="*/ 183 h 219"/>
              <a:gd name="T62" fmla="*/ 52 w 263"/>
              <a:gd name="T63" fmla="*/ 137 h 219"/>
              <a:gd name="T64" fmla="*/ 56 w 263"/>
              <a:gd name="T65" fmla="*/ 109 h 219"/>
              <a:gd name="T66" fmla="*/ 71 w 263"/>
              <a:gd name="T67" fmla="*/ 86 h 219"/>
              <a:gd name="T68" fmla="*/ 52 w 263"/>
              <a:gd name="T69" fmla="*/ 86 h 219"/>
              <a:gd name="T70" fmla="*/ 72 w 263"/>
              <a:gd name="T71" fmla="*/ 38 h 219"/>
              <a:gd name="T72" fmla="*/ 53 w 263"/>
              <a:gd name="T73" fmla="*/ 40 h 219"/>
              <a:gd name="T74" fmla="*/ 49 w 263"/>
              <a:gd name="T75" fmla="*/ 44 h 219"/>
              <a:gd name="T76" fmla="*/ 44 w 263"/>
              <a:gd name="T77" fmla="*/ 40 h 219"/>
              <a:gd name="T78" fmla="*/ 46 w 263"/>
              <a:gd name="T79" fmla="*/ 68 h 219"/>
              <a:gd name="T80" fmla="*/ 22 w 263"/>
              <a:gd name="T81" fmla="*/ 58 h 219"/>
              <a:gd name="T82" fmla="*/ 45 w 263"/>
              <a:gd name="T83" fmla="*/ 119 h 219"/>
              <a:gd name="T84" fmla="*/ 26 w 263"/>
              <a:gd name="T85" fmla="*/ 122 h 219"/>
              <a:gd name="T86" fmla="*/ 0 w 263"/>
              <a:gd name="T87" fmla="*/ 219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3" h="219">
                <a:moveTo>
                  <a:pt x="213" y="38"/>
                </a:moveTo>
                <a:cubicBezTo>
                  <a:pt x="216" y="28"/>
                  <a:pt x="223" y="21"/>
                  <a:pt x="227" y="17"/>
                </a:cubicBezTo>
                <a:cubicBezTo>
                  <a:pt x="227" y="7"/>
                  <a:pt x="223" y="0"/>
                  <a:pt x="223" y="0"/>
                </a:cubicBezTo>
                <a:cubicBezTo>
                  <a:pt x="223" y="0"/>
                  <a:pt x="213" y="8"/>
                  <a:pt x="211" y="21"/>
                </a:cubicBezTo>
                <a:cubicBezTo>
                  <a:pt x="210" y="28"/>
                  <a:pt x="211" y="35"/>
                  <a:pt x="212" y="40"/>
                </a:cubicBezTo>
                <a:cubicBezTo>
                  <a:pt x="212" y="39"/>
                  <a:pt x="212" y="38"/>
                  <a:pt x="213" y="38"/>
                </a:cubicBezTo>
                <a:close/>
                <a:moveTo>
                  <a:pt x="130" y="38"/>
                </a:moveTo>
                <a:cubicBezTo>
                  <a:pt x="133" y="28"/>
                  <a:pt x="140" y="21"/>
                  <a:pt x="144" y="17"/>
                </a:cubicBezTo>
                <a:cubicBezTo>
                  <a:pt x="144" y="7"/>
                  <a:pt x="140" y="0"/>
                  <a:pt x="140" y="0"/>
                </a:cubicBezTo>
                <a:cubicBezTo>
                  <a:pt x="140" y="0"/>
                  <a:pt x="130" y="8"/>
                  <a:pt x="128" y="21"/>
                </a:cubicBezTo>
                <a:cubicBezTo>
                  <a:pt x="127" y="28"/>
                  <a:pt x="128" y="35"/>
                  <a:pt x="129" y="40"/>
                </a:cubicBezTo>
                <a:cubicBezTo>
                  <a:pt x="129" y="39"/>
                  <a:pt x="129" y="38"/>
                  <a:pt x="130" y="38"/>
                </a:cubicBezTo>
                <a:close/>
                <a:moveTo>
                  <a:pt x="47" y="38"/>
                </a:moveTo>
                <a:cubicBezTo>
                  <a:pt x="50" y="28"/>
                  <a:pt x="57" y="21"/>
                  <a:pt x="61" y="17"/>
                </a:cubicBezTo>
                <a:cubicBezTo>
                  <a:pt x="61" y="7"/>
                  <a:pt x="57" y="0"/>
                  <a:pt x="57" y="0"/>
                </a:cubicBezTo>
                <a:cubicBezTo>
                  <a:pt x="57" y="0"/>
                  <a:pt x="47" y="8"/>
                  <a:pt x="45" y="21"/>
                </a:cubicBezTo>
                <a:cubicBezTo>
                  <a:pt x="44" y="28"/>
                  <a:pt x="45" y="35"/>
                  <a:pt x="46" y="40"/>
                </a:cubicBezTo>
                <a:cubicBezTo>
                  <a:pt x="46" y="39"/>
                  <a:pt x="46" y="38"/>
                  <a:pt x="47" y="38"/>
                </a:cubicBezTo>
                <a:close/>
                <a:moveTo>
                  <a:pt x="217" y="182"/>
                </a:moveTo>
                <a:cubicBezTo>
                  <a:pt x="218" y="170"/>
                  <a:pt x="218" y="155"/>
                  <a:pt x="218" y="137"/>
                </a:cubicBezTo>
                <a:cubicBezTo>
                  <a:pt x="221" y="136"/>
                  <a:pt x="231" y="132"/>
                  <a:pt x="237" y="122"/>
                </a:cubicBezTo>
                <a:cubicBezTo>
                  <a:pt x="243" y="110"/>
                  <a:pt x="241" y="94"/>
                  <a:pt x="241" y="94"/>
                </a:cubicBezTo>
                <a:cubicBezTo>
                  <a:pt x="241" y="94"/>
                  <a:pt x="228" y="97"/>
                  <a:pt x="222" y="109"/>
                </a:cubicBezTo>
                <a:cubicBezTo>
                  <a:pt x="220" y="112"/>
                  <a:pt x="219" y="116"/>
                  <a:pt x="218" y="119"/>
                </a:cubicBezTo>
                <a:cubicBezTo>
                  <a:pt x="218" y="113"/>
                  <a:pt x="218" y="107"/>
                  <a:pt x="218" y="101"/>
                </a:cubicBezTo>
                <a:cubicBezTo>
                  <a:pt x="221" y="100"/>
                  <a:pt x="231" y="97"/>
                  <a:pt x="237" y="86"/>
                </a:cubicBezTo>
                <a:cubicBezTo>
                  <a:pt x="243" y="74"/>
                  <a:pt x="241" y="58"/>
                  <a:pt x="241" y="58"/>
                </a:cubicBezTo>
                <a:cubicBezTo>
                  <a:pt x="241" y="58"/>
                  <a:pt x="228" y="62"/>
                  <a:pt x="222" y="73"/>
                </a:cubicBezTo>
                <a:cubicBezTo>
                  <a:pt x="220" y="77"/>
                  <a:pt x="218" y="82"/>
                  <a:pt x="218" y="86"/>
                </a:cubicBezTo>
                <a:cubicBezTo>
                  <a:pt x="218" y="80"/>
                  <a:pt x="218" y="74"/>
                  <a:pt x="217" y="69"/>
                </a:cubicBezTo>
                <a:cubicBezTo>
                  <a:pt x="218" y="68"/>
                  <a:pt x="230" y="63"/>
                  <a:pt x="235" y="50"/>
                </a:cubicBezTo>
                <a:cubicBezTo>
                  <a:pt x="237" y="46"/>
                  <a:pt x="237" y="42"/>
                  <a:pt x="238" y="38"/>
                </a:cubicBezTo>
                <a:cubicBezTo>
                  <a:pt x="238" y="29"/>
                  <a:pt x="237" y="22"/>
                  <a:pt x="237" y="22"/>
                </a:cubicBezTo>
                <a:cubicBezTo>
                  <a:pt x="237" y="22"/>
                  <a:pt x="232" y="24"/>
                  <a:pt x="228" y="28"/>
                </a:cubicBezTo>
                <a:cubicBezTo>
                  <a:pt x="224" y="31"/>
                  <a:pt x="221" y="35"/>
                  <a:pt x="219" y="40"/>
                </a:cubicBezTo>
                <a:cubicBezTo>
                  <a:pt x="219" y="41"/>
                  <a:pt x="219" y="42"/>
                  <a:pt x="218" y="42"/>
                </a:cubicBezTo>
                <a:cubicBezTo>
                  <a:pt x="217" y="46"/>
                  <a:pt x="217" y="49"/>
                  <a:pt x="216" y="52"/>
                </a:cubicBezTo>
                <a:cubicBezTo>
                  <a:pt x="216" y="45"/>
                  <a:pt x="215" y="44"/>
                  <a:pt x="215" y="44"/>
                </a:cubicBezTo>
                <a:cubicBezTo>
                  <a:pt x="214" y="44"/>
                  <a:pt x="213" y="44"/>
                  <a:pt x="213" y="51"/>
                </a:cubicBezTo>
                <a:cubicBezTo>
                  <a:pt x="212" y="48"/>
                  <a:pt x="212" y="46"/>
                  <a:pt x="211" y="43"/>
                </a:cubicBezTo>
                <a:cubicBezTo>
                  <a:pt x="211" y="42"/>
                  <a:pt x="210" y="41"/>
                  <a:pt x="210" y="40"/>
                </a:cubicBezTo>
                <a:cubicBezTo>
                  <a:pt x="204" y="27"/>
                  <a:pt x="192" y="22"/>
                  <a:pt x="192" y="22"/>
                </a:cubicBezTo>
                <a:cubicBezTo>
                  <a:pt x="192" y="22"/>
                  <a:pt x="189" y="37"/>
                  <a:pt x="194" y="50"/>
                </a:cubicBezTo>
                <a:cubicBezTo>
                  <a:pt x="199" y="62"/>
                  <a:pt x="210" y="67"/>
                  <a:pt x="212" y="68"/>
                </a:cubicBezTo>
                <a:cubicBezTo>
                  <a:pt x="211" y="74"/>
                  <a:pt x="211" y="80"/>
                  <a:pt x="211" y="86"/>
                </a:cubicBezTo>
                <a:cubicBezTo>
                  <a:pt x="211" y="82"/>
                  <a:pt x="209" y="77"/>
                  <a:pt x="207" y="73"/>
                </a:cubicBezTo>
                <a:cubicBezTo>
                  <a:pt x="201" y="62"/>
                  <a:pt x="188" y="58"/>
                  <a:pt x="188" y="58"/>
                </a:cubicBezTo>
                <a:cubicBezTo>
                  <a:pt x="188" y="58"/>
                  <a:pt x="186" y="74"/>
                  <a:pt x="192" y="86"/>
                </a:cubicBezTo>
                <a:cubicBezTo>
                  <a:pt x="198" y="97"/>
                  <a:pt x="208" y="100"/>
                  <a:pt x="211" y="101"/>
                </a:cubicBezTo>
                <a:cubicBezTo>
                  <a:pt x="211" y="107"/>
                  <a:pt x="211" y="113"/>
                  <a:pt x="211" y="119"/>
                </a:cubicBezTo>
                <a:cubicBezTo>
                  <a:pt x="210" y="116"/>
                  <a:pt x="209" y="112"/>
                  <a:pt x="207" y="109"/>
                </a:cubicBezTo>
                <a:cubicBezTo>
                  <a:pt x="201" y="97"/>
                  <a:pt x="188" y="94"/>
                  <a:pt x="188" y="94"/>
                </a:cubicBezTo>
                <a:cubicBezTo>
                  <a:pt x="188" y="94"/>
                  <a:pt x="186" y="110"/>
                  <a:pt x="192" y="122"/>
                </a:cubicBezTo>
                <a:cubicBezTo>
                  <a:pt x="198" y="132"/>
                  <a:pt x="208" y="136"/>
                  <a:pt x="211" y="137"/>
                </a:cubicBezTo>
                <a:cubicBezTo>
                  <a:pt x="211" y="155"/>
                  <a:pt x="211" y="171"/>
                  <a:pt x="212" y="183"/>
                </a:cubicBezTo>
                <a:cubicBezTo>
                  <a:pt x="196" y="183"/>
                  <a:pt x="182" y="192"/>
                  <a:pt x="173" y="205"/>
                </a:cubicBezTo>
                <a:cubicBezTo>
                  <a:pt x="165" y="192"/>
                  <a:pt x="150" y="183"/>
                  <a:pt x="134" y="182"/>
                </a:cubicBezTo>
                <a:cubicBezTo>
                  <a:pt x="135" y="171"/>
                  <a:pt x="135" y="155"/>
                  <a:pt x="135" y="137"/>
                </a:cubicBezTo>
                <a:cubicBezTo>
                  <a:pt x="138" y="136"/>
                  <a:pt x="148" y="132"/>
                  <a:pt x="154" y="122"/>
                </a:cubicBezTo>
                <a:cubicBezTo>
                  <a:pt x="160" y="110"/>
                  <a:pt x="158" y="94"/>
                  <a:pt x="158" y="94"/>
                </a:cubicBezTo>
                <a:cubicBezTo>
                  <a:pt x="158" y="94"/>
                  <a:pt x="145" y="97"/>
                  <a:pt x="139" y="109"/>
                </a:cubicBezTo>
                <a:cubicBezTo>
                  <a:pt x="137" y="112"/>
                  <a:pt x="136" y="116"/>
                  <a:pt x="135" y="119"/>
                </a:cubicBezTo>
                <a:cubicBezTo>
                  <a:pt x="135" y="113"/>
                  <a:pt x="135" y="107"/>
                  <a:pt x="135" y="101"/>
                </a:cubicBezTo>
                <a:cubicBezTo>
                  <a:pt x="138" y="100"/>
                  <a:pt x="148" y="97"/>
                  <a:pt x="154" y="86"/>
                </a:cubicBezTo>
                <a:cubicBezTo>
                  <a:pt x="160" y="74"/>
                  <a:pt x="158" y="58"/>
                  <a:pt x="158" y="58"/>
                </a:cubicBezTo>
                <a:cubicBezTo>
                  <a:pt x="158" y="58"/>
                  <a:pt x="145" y="62"/>
                  <a:pt x="139" y="73"/>
                </a:cubicBezTo>
                <a:cubicBezTo>
                  <a:pt x="137" y="77"/>
                  <a:pt x="135" y="82"/>
                  <a:pt x="135" y="86"/>
                </a:cubicBezTo>
                <a:cubicBezTo>
                  <a:pt x="135" y="80"/>
                  <a:pt x="135" y="74"/>
                  <a:pt x="134" y="69"/>
                </a:cubicBezTo>
                <a:cubicBezTo>
                  <a:pt x="135" y="68"/>
                  <a:pt x="147" y="63"/>
                  <a:pt x="152" y="50"/>
                </a:cubicBezTo>
                <a:cubicBezTo>
                  <a:pt x="154" y="46"/>
                  <a:pt x="154" y="42"/>
                  <a:pt x="155" y="38"/>
                </a:cubicBezTo>
                <a:cubicBezTo>
                  <a:pt x="155" y="29"/>
                  <a:pt x="154" y="22"/>
                  <a:pt x="154" y="22"/>
                </a:cubicBezTo>
                <a:cubicBezTo>
                  <a:pt x="154" y="22"/>
                  <a:pt x="149" y="24"/>
                  <a:pt x="145" y="28"/>
                </a:cubicBezTo>
                <a:cubicBezTo>
                  <a:pt x="141" y="31"/>
                  <a:pt x="138" y="35"/>
                  <a:pt x="136" y="40"/>
                </a:cubicBezTo>
                <a:cubicBezTo>
                  <a:pt x="136" y="41"/>
                  <a:pt x="136" y="42"/>
                  <a:pt x="135" y="42"/>
                </a:cubicBezTo>
                <a:cubicBezTo>
                  <a:pt x="134" y="46"/>
                  <a:pt x="134" y="49"/>
                  <a:pt x="133" y="52"/>
                </a:cubicBezTo>
                <a:cubicBezTo>
                  <a:pt x="133" y="45"/>
                  <a:pt x="132" y="44"/>
                  <a:pt x="132" y="44"/>
                </a:cubicBezTo>
                <a:cubicBezTo>
                  <a:pt x="131" y="44"/>
                  <a:pt x="130" y="44"/>
                  <a:pt x="130" y="51"/>
                </a:cubicBezTo>
                <a:cubicBezTo>
                  <a:pt x="129" y="48"/>
                  <a:pt x="129" y="46"/>
                  <a:pt x="128" y="43"/>
                </a:cubicBezTo>
                <a:cubicBezTo>
                  <a:pt x="128" y="42"/>
                  <a:pt x="127" y="41"/>
                  <a:pt x="127" y="40"/>
                </a:cubicBezTo>
                <a:cubicBezTo>
                  <a:pt x="121" y="27"/>
                  <a:pt x="109" y="22"/>
                  <a:pt x="109" y="22"/>
                </a:cubicBezTo>
                <a:cubicBezTo>
                  <a:pt x="109" y="22"/>
                  <a:pt x="106" y="37"/>
                  <a:pt x="111" y="50"/>
                </a:cubicBezTo>
                <a:cubicBezTo>
                  <a:pt x="116" y="62"/>
                  <a:pt x="127" y="67"/>
                  <a:pt x="129" y="68"/>
                </a:cubicBezTo>
                <a:cubicBezTo>
                  <a:pt x="128" y="74"/>
                  <a:pt x="128" y="80"/>
                  <a:pt x="128" y="86"/>
                </a:cubicBezTo>
                <a:cubicBezTo>
                  <a:pt x="128" y="82"/>
                  <a:pt x="126" y="77"/>
                  <a:pt x="124" y="73"/>
                </a:cubicBezTo>
                <a:cubicBezTo>
                  <a:pt x="118" y="62"/>
                  <a:pt x="105" y="58"/>
                  <a:pt x="105" y="58"/>
                </a:cubicBezTo>
                <a:cubicBezTo>
                  <a:pt x="105" y="58"/>
                  <a:pt x="103" y="74"/>
                  <a:pt x="109" y="86"/>
                </a:cubicBezTo>
                <a:cubicBezTo>
                  <a:pt x="115" y="97"/>
                  <a:pt x="125" y="100"/>
                  <a:pt x="128" y="101"/>
                </a:cubicBezTo>
                <a:cubicBezTo>
                  <a:pt x="128" y="107"/>
                  <a:pt x="128" y="113"/>
                  <a:pt x="128" y="119"/>
                </a:cubicBezTo>
                <a:cubicBezTo>
                  <a:pt x="127" y="116"/>
                  <a:pt x="126" y="112"/>
                  <a:pt x="124" y="109"/>
                </a:cubicBezTo>
                <a:cubicBezTo>
                  <a:pt x="118" y="97"/>
                  <a:pt x="105" y="94"/>
                  <a:pt x="105" y="94"/>
                </a:cubicBezTo>
                <a:cubicBezTo>
                  <a:pt x="105" y="94"/>
                  <a:pt x="103" y="110"/>
                  <a:pt x="109" y="122"/>
                </a:cubicBezTo>
                <a:cubicBezTo>
                  <a:pt x="115" y="132"/>
                  <a:pt x="125" y="136"/>
                  <a:pt x="128" y="137"/>
                </a:cubicBezTo>
                <a:cubicBezTo>
                  <a:pt x="128" y="155"/>
                  <a:pt x="128" y="171"/>
                  <a:pt x="129" y="183"/>
                </a:cubicBezTo>
                <a:cubicBezTo>
                  <a:pt x="113" y="183"/>
                  <a:pt x="99" y="192"/>
                  <a:pt x="90" y="205"/>
                </a:cubicBezTo>
                <a:cubicBezTo>
                  <a:pt x="82" y="192"/>
                  <a:pt x="67" y="183"/>
                  <a:pt x="51" y="182"/>
                </a:cubicBezTo>
                <a:cubicBezTo>
                  <a:pt x="52" y="171"/>
                  <a:pt x="52" y="155"/>
                  <a:pt x="52" y="137"/>
                </a:cubicBezTo>
                <a:cubicBezTo>
                  <a:pt x="55" y="136"/>
                  <a:pt x="65" y="132"/>
                  <a:pt x="71" y="122"/>
                </a:cubicBezTo>
                <a:cubicBezTo>
                  <a:pt x="77" y="110"/>
                  <a:pt x="75" y="94"/>
                  <a:pt x="75" y="94"/>
                </a:cubicBezTo>
                <a:cubicBezTo>
                  <a:pt x="75" y="94"/>
                  <a:pt x="62" y="97"/>
                  <a:pt x="56" y="109"/>
                </a:cubicBezTo>
                <a:cubicBezTo>
                  <a:pt x="54" y="112"/>
                  <a:pt x="53" y="116"/>
                  <a:pt x="52" y="119"/>
                </a:cubicBezTo>
                <a:cubicBezTo>
                  <a:pt x="52" y="113"/>
                  <a:pt x="52" y="107"/>
                  <a:pt x="52" y="101"/>
                </a:cubicBezTo>
                <a:cubicBezTo>
                  <a:pt x="55" y="100"/>
                  <a:pt x="65" y="97"/>
                  <a:pt x="71" y="86"/>
                </a:cubicBezTo>
                <a:cubicBezTo>
                  <a:pt x="77" y="74"/>
                  <a:pt x="75" y="58"/>
                  <a:pt x="75" y="58"/>
                </a:cubicBezTo>
                <a:cubicBezTo>
                  <a:pt x="75" y="58"/>
                  <a:pt x="62" y="62"/>
                  <a:pt x="56" y="73"/>
                </a:cubicBezTo>
                <a:cubicBezTo>
                  <a:pt x="54" y="77"/>
                  <a:pt x="53" y="82"/>
                  <a:pt x="52" y="86"/>
                </a:cubicBezTo>
                <a:cubicBezTo>
                  <a:pt x="52" y="80"/>
                  <a:pt x="52" y="74"/>
                  <a:pt x="51" y="69"/>
                </a:cubicBezTo>
                <a:cubicBezTo>
                  <a:pt x="52" y="68"/>
                  <a:pt x="64" y="63"/>
                  <a:pt x="69" y="50"/>
                </a:cubicBezTo>
                <a:cubicBezTo>
                  <a:pt x="71" y="46"/>
                  <a:pt x="71" y="42"/>
                  <a:pt x="72" y="38"/>
                </a:cubicBezTo>
                <a:cubicBezTo>
                  <a:pt x="72" y="29"/>
                  <a:pt x="71" y="22"/>
                  <a:pt x="71" y="22"/>
                </a:cubicBezTo>
                <a:cubicBezTo>
                  <a:pt x="71" y="22"/>
                  <a:pt x="66" y="24"/>
                  <a:pt x="62" y="28"/>
                </a:cubicBezTo>
                <a:cubicBezTo>
                  <a:pt x="58" y="31"/>
                  <a:pt x="55" y="35"/>
                  <a:pt x="53" y="40"/>
                </a:cubicBezTo>
                <a:cubicBezTo>
                  <a:pt x="53" y="41"/>
                  <a:pt x="53" y="42"/>
                  <a:pt x="52" y="42"/>
                </a:cubicBezTo>
                <a:cubicBezTo>
                  <a:pt x="51" y="46"/>
                  <a:pt x="51" y="49"/>
                  <a:pt x="50" y="52"/>
                </a:cubicBezTo>
                <a:cubicBezTo>
                  <a:pt x="50" y="45"/>
                  <a:pt x="49" y="44"/>
                  <a:pt x="49" y="44"/>
                </a:cubicBezTo>
                <a:cubicBezTo>
                  <a:pt x="48" y="44"/>
                  <a:pt x="47" y="44"/>
                  <a:pt x="47" y="51"/>
                </a:cubicBezTo>
                <a:cubicBezTo>
                  <a:pt x="46" y="48"/>
                  <a:pt x="46" y="46"/>
                  <a:pt x="45" y="43"/>
                </a:cubicBezTo>
                <a:cubicBezTo>
                  <a:pt x="45" y="42"/>
                  <a:pt x="44" y="41"/>
                  <a:pt x="44" y="40"/>
                </a:cubicBezTo>
                <a:cubicBezTo>
                  <a:pt x="38" y="27"/>
                  <a:pt x="26" y="22"/>
                  <a:pt x="26" y="22"/>
                </a:cubicBezTo>
                <a:cubicBezTo>
                  <a:pt x="26" y="22"/>
                  <a:pt x="23" y="37"/>
                  <a:pt x="28" y="50"/>
                </a:cubicBezTo>
                <a:cubicBezTo>
                  <a:pt x="33" y="62"/>
                  <a:pt x="44" y="67"/>
                  <a:pt x="46" y="68"/>
                </a:cubicBezTo>
                <a:cubicBezTo>
                  <a:pt x="46" y="74"/>
                  <a:pt x="45" y="80"/>
                  <a:pt x="45" y="86"/>
                </a:cubicBezTo>
                <a:cubicBezTo>
                  <a:pt x="45" y="82"/>
                  <a:pt x="43" y="77"/>
                  <a:pt x="41" y="73"/>
                </a:cubicBezTo>
                <a:cubicBezTo>
                  <a:pt x="35" y="62"/>
                  <a:pt x="22" y="58"/>
                  <a:pt x="22" y="58"/>
                </a:cubicBezTo>
                <a:cubicBezTo>
                  <a:pt x="22" y="58"/>
                  <a:pt x="20" y="74"/>
                  <a:pt x="26" y="86"/>
                </a:cubicBezTo>
                <a:cubicBezTo>
                  <a:pt x="32" y="97"/>
                  <a:pt x="42" y="100"/>
                  <a:pt x="45" y="101"/>
                </a:cubicBezTo>
                <a:cubicBezTo>
                  <a:pt x="45" y="107"/>
                  <a:pt x="45" y="113"/>
                  <a:pt x="45" y="119"/>
                </a:cubicBezTo>
                <a:cubicBezTo>
                  <a:pt x="44" y="116"/>
                  <a:pt x="43" y="112"/>
                  <a:pt x="41" y="109"/>
                </a:cubicBezTo>
                <a:cubicBezTo>
                  <a:pt x="35" y="97"/>
                  <a:pt x="22" y="94"/>
                  <a:pt x="22" y="94"/>
                </a:cubicBezTo>
                <a:cubicBezTo>
                  <a:pt x="22" y="94"/>
                  <a:pt x="20" y="110"/>
                  <a:pt x="26" y="122"/>
                </a:cubicBezTo>
                <a:cubicBezTo>
                  <a:pt x="32" y="132"/>
                  <a:pt x="42" y="136"/>
                  <a:pt x="45" y="137"/>
                </a:cubicBezTo>
                <a:cubicBezTo>
                  <a:pt x="45" y="155"/>
                  <a:pt x="45" y="171"/>
                  <a:pt x="46" y="182"/>
                </a:cubicBezTo>
                <a:cubicBezTo>
                  <a:pt x="24" y="184"/>
                  <a:pt x="6" y="199"/>
                  <a:pt x="0" y="219"/>
                </a:cubicBezTo>
                <a:cubicBezTo>
                  <a:pt x="263" y="219"/>
                  <a:pt x="263" y="219"/>
                  <a:pt x="263" y="219"/>
                </a:cubicBezTo>
                <a:cubicBezTo>
                  <a:pt x="258" y="199"/>
                  <a:pt x="239" y="183"/>
                  <a:pt x="217" y="182"/>
                </a:cubicBezTo>
                <a:close/>
              </a:path>
            </a:pathLst>
          </a:custGeom>
          <a:solidFill>
            <a:srgbClr val="042B4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3110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6220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59331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12441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5551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18661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71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4882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312190" y="2340985"/>
            <a:ext cx="811568" cy="758707"/>
          </a:xfrm>
          <a:custGeom>
            <a:avLst/>
            <a:gdLst>
              <a:gd name="T0" fmla="*/ 718 w 783"/>
              <a:gd name="T1" fmla="*/ 239 h 732"/>
              <a:gd name="T2" fmla="*/ 713 w 783"/>
              <a:gd name="T3" fmla="*/ 171 h 732"/>
              <a:gd name="T4" fmla="*/ 650 w 783"/>
              <a:gd name="T5" fmla="*/ 171 h 732"/>
              <a:gd name="T6" fmla="*/ 650 w 783"/>
              <a:gd name="T7" fmla="*/ 239 h 732"/>
              <a:gd name="T8" fmla="*/ 603 w 783"/>
              <a:gd name="T9" fmla="*/ 484 h 732"/>
              <a:gd name="T10" fmla="*/ 602 w 783"/>
              <a:gd name="T11" fmla="*/ 470 h 732"/>
              <a:gd name="T12" fmla="*/ 597 w 783"/>
              <a:gd name="T13" fmla="*/ 460 h 732"/>
              <a:gd name="T14" fmla="*/ 579 w 783"/>
              <a:gd name="T15" fmla="*/ 448 h 732"/>
              <a:gd name="T16" fmla="*/ 571 w 783"/>
              <a:gd name="T17" fmla="*/ 446 h 732"/>
              <a:gd name="T18" fmla="*/ 544 w 783"/>
              <a:gd name="T19" fmla="*/ 342 h 732"/>
              <a:gd name="T20" fmla="*/ 523 w 783"/>
              <a:gd name="T21" fmla="*/ 144 h 732"/>
              <a:gd name="T22" fmla="*/ 521 w 783"/>
              <a:gd name="T23" fmla="*/ 75 h 732"/>
              <a:gd name="T24" fmla="*/ 515 w 783"/>
              <a:gd name="T25" fmla="*/ 46 h 732"/>
              <a:gd name="T26" fmla="*/ 489 w 783"/>
              <a:gd name="T27" fmla="*/ 14 h 732"/>
              <a:gd name="T28" fmla="*/ 453 w 783"/>
              <a:gd name="T29" fmla="*/ 0 h 732"/>
              <a:gd name="T30" fmla="*/ 400 w 783"/>
              <a:gd name="T31" fmla="*/ 2 h 732"/>
              <a:gd name="T32" fmla="*/ 368 w 783"/>
              <a:gd name="T33" fmla="*/ 22 h 732"/>
              <a:gd name="T34" fmla="*/ 347 w 783"/>
              <a:gd name="T35" fmla="*/ 60 h 732"/>
              <a:gd name="T36" fmla="*/ 320 w 783"/>
              <a:gd name="T37" fmla="*/ 144 h 732"/>
              <a:gd name="T38" fmla="*/ 320 w 783"/>
              <a:gd name="T39" fmla="*/ 273 h 732"/>
              <a:gd name="T40" fmla="*/ 344 w 783"/>
              <a:gd name="T41" fmla="*/ 470 h 732"/>
              <a:gd name="T42" fmla="*/ 344 w 783"/>
              <a:gd name="T43" fmla="*/ 538 h 732"/>
              <a:gd name="T44" fmla="*/ 345 w 783"/>
              <a:gd name="T45" fmla="*/ 617 h 732"/>
              <a:gd name="T46" fmla="*/ 308 w 783"/>
              <a:gd name="T47" fmla="*/ 484 h 732"/>
              <a:gd name="T48" fmla="*/ 303 w 783"/>
              <a:gd name="T49" fmla="*/ 465 h 732"/>
              <a:gd name="T50" fmla="*/ 296 w 783"/>
              <a:gd name="T51" fmla="*/ 455 h 732"/>
              <a:gd name="T52" fmla="*/ 277 w 783"/>
              <a:gd name="T53" fmla="*/ 446 h 732"/>
              <a:gd name="T54" fmla="*/ 246 w 783"/>
              <a:gd name="T55" fmla="*/ 446 h 732"/>
              <a:gd name="T56" fmla="*/ 267 w 783"/>
              <a:gd name="T57" fmla="*/ 273 h 732"/>
              <a:gd name="T58" fmla="*/ 267 w 783"/>
              <a:gd name="T59" fmla="*/ 144 h 732"/>
              <a:gd name="T60" fmla="*/ 244 w 783"/>
              <a:gd name="T61" fmla="*/ 75 h 732"/>
              <a:gd name="T62" fmla="*/ 231 w 783"/>
              <a:gd name="T63" fmla="*/ 32 h 732"/>
              <a:gd name="T64" fmla="*/ 202 w 783"/>
              <a:gd name="T65" fmla="*/ 7 h 732"/>
              <a:gd name="T66" fmla="*/ 135 w 783"/>
              <a:gd name="T67" fmla="*/ 0 h 732"/>
              <a:gd name="T68" fmla="*/ 111 w 783"/>
              <a:gd name="T69" fmla="*/ 7 h 732"/>
              <a:gd name="T70" fmla="*/ 82 w 783"/>
              <a:gd name="T71" fmla="*/ 32 h 732"/>
              <a:gd name="T72" fmla="*/ 67 w 783"/>
              <a:gd name="T73" fmla="*/ 75 h 732"/>
              <a:gd name="T74" fmla="*/ 67 w 783"/>
              <a:gd name="T75" fmla="*/ 144 h 732"/>
              <a:gd name="T76" fmla="*/ 43 w 783"/>
              <a:gd name="T77" fmla="*/ 342 h 732"/>
              <a:gd name="T78" fmla="*/ 43 w 783"/>
              <a:gd name="T79" fmla="*/ 470 h 732"/>
              <a:gd name="T80" fmla="*/ 67 w 783"/>
              <a:gd name="T81" fmla="*/ 602 h 732"/>
              <a:gd name="T82" fmla="*/ 21 w 783"/>
              <a:gd name="T83" fmla="*/ 619 h 732"/>
              <a:gd name="T84" fmla="*/ 771 w 783"/>
              <a:gd name="T85" fmla="*/ 617 h 732"/>
              <a:gd name="T86" fmla="*/ 244 w 783"/>
              <a:gd name="T87" fmla="*/ 617 h 732"/>
              <a:gd name="T88" fmla="*/ 246 w 783"/>
              <a:gd name="T89" fmla="*/ 538 h 732"/>
              <a:gd name="T90" fmla="*/ 246 w 783"/>
              <a:gd name="T91" fmla="*/ 470 h 732"/>
              <a:gd name="T92" fmla="*/ 275 w 783"/>
              <a:gd name="T93" fmla="*/ 463 h 732"/>
              <a:gd name="T94" fmla="*/ 285 w 783"/>
              <a:gd name="T95" fmla="*/ 470 h 732"/>
              <a:gd name="T96" fmla="*/ 289 w 783"/>
              <a:gd name="T97" fmla="*/ 484 h 732"/>
              <a:gd name="T98" fmla="*/ 521 w 783"/>
              <a:gd name="T99" fmla="*/ 617 h 732"/>
              <a:gd name="T100" fmla="*/ 523 w 783"/>
              <a:gd name="T101" fmla="*/ 538 h 732"/>
              <a:gd name="T102" fmla="*/ 523 w 783"/>
              <a:gd name="T103" fmla="*/ 470 h 732"/>
              <a:gd name="T104" fmla="*/ 571 w 783"/>
              <a:gd name="T105" fmla="*/ 463 h 732"/>
              <a:gd name="T106" fmla="*/ 581 w 783"/>
              <a:gd name="T107" fmla="*/ 470 h 732"/>
              <a:gd name="T108" fmla="*/ 585 w 783"/>
              <a:gd name="T109" fmla="*/ 484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3" h="732">
                <a:moveTo>
                  <a:pt x="771" y="617"/>
                </a:moveTo>
                <a:lnTo>
                  <a:pt x="749" y="617"/>
                </a:lnTo>
                <a:lnTo>
                  <a:pt x="718" y="239"/>
                </a:lnTo>
                <a:lnTo>
                  <a:pt x="726" y="239"/>
                </a:lnTo>
                <a:lnTo>
                  <a:pt x="726" y="171"/>
                </a:lnTo>
                <a:lnTo>
                  <a:pt x="713" y="171"/>
                </a:lnTo>
                <a:lnTo>
                  <a:pt x="708" y="109"/>
                </a:lnTo>
                <a:lnTo>
                  <a:pt x="650" y="109"/>
                </a:lnTo>
                <a:lnTo>
                  <a:pt x="650" y="171"/>
                </a:lnTo>
                <a:lnTo>
                  <a:pt x="636" y="171"/>
                </a:lnTo>
                <a:lnTo>
                  <a:pt x="636" y="239"/>
                </a:lnTo>
                <a:lnTo>
                  <a:pt x="650" y="239"/>
                </a:lnTo>
                <a:lnTo>
                  <a:pt x="650" y="617"/>
                </a:lnTo>
                <a:lnTo>
                  <a:pt x="603" y="617"/>
                </a:lnTo>
                <a:lnTo>
                  <a:pt x="603" y="484"/>
                </a:lnTo>
                <a:lnTo>
                  <a:pt x="603" y="484"/>
                </a:lnTo>
                <a:lnTo>
                  <a:pt x="603" y="484"/>
                </a:lnTo>
                <a:lnTo>
                  <a:pt x="602" y="470"/>
                </a:lnTo>
                <a:lnTo>
                  <a:pt x="598" y="465"/>
                </a:lnTo>
                <a:lnTo>
                  <a:pt x="597" y="460"/>
                </a:lnTo>
                <a:lnTo>
                  <a:pt x="597" y="460"/>
                </a:lnTo>
                <a:lnTo>
                  <a:pt x="591" y="455"/>
                </a:lnTo>
                <a:lnTo>
                  <a:pt x="586" y="451"/>
                </a:lnTo>
                <a:lnTo>
                  <a:pt x="579" y="448"/>
                </a:lnTo>
                <a:lnTo>
                  <a:pt x="573" y="446"/>
                </a:lnTo>
                <a:lnTo>
                  <a:pt x="573" y="446"/>
                </a:lnTo>
                <a:lnTo>
                  <a:pt x="571" y="446"/>
                </a:lnTo>
                <a:lnTo>
                  <a:pt x="523" y="446"/>
                </a:lnTo>
                <a:lnTo>
                  <a:pt x="523" y="342"/>
                </a:lnTo>
                <a:lnTo>
                  <a:pt x="544" y="342"/>
                </a:lnTo>
                <a:lnTo>
                  <a:pt x="544" y="273"/>
                </a:lnTo>
                <a:lnTo>
                  <a:pt x="523" y="273"/>
                </a:lnTo>
                <a:lnTo>
                  <a:pt x="523" y="144"/>
                </a:lnTo>
                <a:lnTo>
                  <a:pt x="544" y="144"/>
                </a:lnTo>
                <a:lnTo>
                  <a:pt x="544" y="75"/>
                </a:lnTo>
                <a:lnTo>
                  <a:pt x="521" y="75"/>
                </a:lnTo>
                <a:lnTo>
                  <a:pt x="521" y="75"/>
                </a:lnTo>
                <a:lnTo>
                  <a:pt x="520" y="60"/>
                </a:lnTo>
                <a:lnTo>
                  <a:pt x="515" y="46"/>
                </a:lnTo>
                <a:lnTo>
                  <a:pt x="508" y="32"/>
                </a:lnTo>
                <a:lnTo>
                  <a:pt x="499" y="22"/>
                </a:lnTo>
                <a:lnTo>
                  <a:pt x="489" y="14"/>
                </a:lnTo>
                <a:lnTo>
                  <a:pt x="479" y="7"/>
                </a:lnTo>
                <a:lnTo>
                  <a:pt x="467" y="2"/>
                </a:lnTo>
                <a:lnTo>
                  <a:pt x="453" y="0"/>
                </a:lnTo>
                <a:lnTo>
                  <a:pt x="412" y="0"/>
                </a:lnTo>
                <a:lnTo>
                  <a:pt x="412" y="0"/>
                </a:lnTo>
                <a:lnTo>
                  <a:pt x="400" y="2"/>
                </a:lnTo>
                <a:lnTo>
                  <a:pt x="388" y="7"/>
                </a:lnTo>
                <a:lnTo>
                  <a:pt x="376" y="14"/>
                </a:lnTo>
                <a:lnTo>
                  <a:pt x="368" y="22"/>
                </a:lnTo>
                <a:lnTo>
                  <a:pt x="359" y="32"/>
                </a:lnTo>
                <a:lnTo>
                  <a:pt x="352" y="46"/>
                </a:lnTo>
                <a:lnTo>
                  <a:pt x="347" y="60"/>
                </a:lnTo>
                <a:lnTo>
                  <a:pt x="344" y="75"/>
                </a:lnTo>
                <a:lnTo>
                  <a:pt x="320" y="75"/>
                </a:lnTo>
                <a:lnTo>
                  <a:pt x="320" y="144"/>
                </a:lnTo>
                <a:lnTo>
                  <a:pt x="344" y="144"/>
                </a:lnTo>
                <a:lnTo>
                  <a:pt x="344" y="273"/>
                </a:lnTo>
                <a:lnTo>
                  <a:pt x="320" y="273"/>
                </a:lnTo>
                <a:lnTo>
                  <a:pt x="320" y="342"/>
                </a:lnTo>
                <a:lnTo>
                  <a:pt x="344" y="342"/>
                </a:lnTo>
                <a:lnTo>
                  <a:pt x="344" y="470"/>
                </a:lnTo>
                <a:lnTo>
                  <a:pt x="320" y="470"/>
                </a:lnTo>
                <a:lnTo>
                  <a:pt x="320" y="538"/>
                </a:lnTo>
                <a:lnTo>
                  <a:pt x="344" y="538"/>
                </a:lnTo>
                <a:lnTo>
                  <a:pt x="344" y="602"/>
                </a:lnTo>
                <a:lnTo>
                  <a:pt x="344" y="602"/>
                </a:lnTo>
                <a:lnTo>
                  <a:pt x="345" y="617"/>
                </a:lnTo>
                <a:lnTo>
                  <a:pt x="308" y="617"/>
                </a:lnTo>
                <a:lnTo>
                  <a:pt x="308" y="484"/>
                </a:lnTo>
                <a:lnTo>
                  <a:pt x="308" y="484"/>
                </a:lnTo>
                <a:lnTo>
                  <a:pt x="308" y="484"/>
                </a:lnTo>
                <a:lnTo>
                  <a:pt x="306" y="470"/>
                </a:lnTo>
                <a:lnTo>
                  <a:pt x="303" y="465"/>
                </a:lnTo>
                <a:lnTo>
                  <a:pt x="301" y="460"/>
                </a:lnTo>
                <a:lnTo>
                  <a:pt x="301" y="460"/>
                </a:lnTo>
                <a:lnTo>
                  <a:pt x="296" y="455"/>
                </a:lnTo>
                <a:lnTo>
                  <a:pt x="291" y="451"/>
                </a:lnTo>
                <a:lnTo>
                  <a:pt x="284" y="448"/>
                </a:lnTo>
                <a:lnTo>
                  <a:pt x="277" y="446"/>
                </a:lnTo>
                <a:lnTo>
                  <a:pt x="277" y="446"/>
                </a:lnTo>
                <a:lnTo>
                  <a:pt x="275" y="446"/>
                </a:lnTo>
                <a:lnTo>
                  <a:pt x="246" y="446"/>
                </a:lnTo>
                <a:lnTo>
                  <a:pt x="246" y="342"/>
                </a:lnTo>
                <a:lnTo>
                  <a:pt x="267" y="342"/>
                </a:lnTo>
                <a:lnTo>
                  <a:pt x="267" y="273"/>
                </a:lnTo>
                <a:lnTo>
                  <a:pt x="246" y="273"/>
                </a:lnTo>
                <a:lnTo>
                  <a:pt x="246" y="144"/>
                </a:lnTo>
                <a:lnTo>
                  <a:pt x="267" y="144"/>
                </a:lnTo>
                <a:lnTo>
                  <a:pt x="267" y="75"/>
                </a:lnTo>
                <a:lnTo>
                  <a:pt x="244" y="75"/>
                </a:lnTo>
                <a:lnTo>
                  <a:pt x="244" y="75"/>
                </a:lnTo>
                <a:lnTo>
                  <a:pt x="243" y="60"/>
                </a:lnTo>
                <a:lnTo>
                  <a:pt x="238" y="46"/>
                </a:lnTo>
                <a:lnTo>
                  <a:pt x="231" y="32"/>
                </a:lnTo>
                <a:lnTo>
                  <a:pt x="222" y="22"/>
                </a:lnTo>
                <a:lnTo>
                  <a:pt x="212" y="14"/>
                </a:lnTo>
                <a:lnTo>
                  <a:pt x="202" y="7"/>
                </a:lnTo>
                <a:lnTo>
                  <a:pt x="190" y="2"/>
                </a:lnTo>
                <a:lnTo>
                  <a:pt x="176" y="0"/>
                </a:lnTo>
                <a:lnTo>
                  <a:pt x="135" y="0"/>
                </a:lnTo>
                <a:lnTo>
                  <a:pt x="135" y="0"/>
                </a:lnTo>
                <a:lnTo>
                  <a:pt x="123" y="2"/>
                </a:lnTo>
                <a:lnTo>
                  <a:pt x="111" y="7"/>
                </a:lnTo>
                <a:lnTo>
                  <a:pt x="99" y="14"/>
                </a:lnTo>
                <a:lnTo>
                  <a:pt x="91" y="22"/>
                </a:lnTo>
                <a:lnTo>
                  <a:pt x="82" y="32"/>
                </a:lnTo>
                <a:lnTo>
                  <a:pt x="75" y="46"/>
                </a:lnTo>
                <a:lnTo>
                  <a:pt x="70" y="60"/>
                </a:lnTo>
                <a:lnTo>
                  <a:pt x="67" y="75"/>
                </a:lnTo>
                <a:lnTo>
                  <a:pt x="43" y="75"/>
                </a:lnTo>
                <a:lnTo>
                  <a:pt x="43" y="144"/>
                </a:lnTo>
                <a:lnTo>
                  <a:pt x="67" y="144"/>
                </a:lnTo>
                <a:lnTo>
                  <a:pt x="67" y="273"/>
                </a:lnTo>
                <a:lnTo>
                  <a:pt x="43" y="273"/>
                </a:lnTo>
                <a:lnTo>
                  <a:pt x="43" y="342"/>
                </a:lnTo>
                <a:lnTo>
                  <a:pt x="67" y="342"/>
                </a:lnTo>
                <a:lnTo>
                  <a:pt x="67" y="470"/>
                </a:lnTo>
                <a:lnTo>
                  <a:pt x="43" y="470"/>
                </a:lnTo>
                <a:lnTo>
                  <a:pt x="43" y="538"/>
                </a:lnTo>
                <a:lnTo>
                  <a:pt x="67" y="538"/>
                </a:lnTo>
                <a:lnTo>
                  <a:pt x="67" y="602"/>
                </a:lnTo>
                <a:lnTo>
                  <a:pt x="67" y="602"/>
                </a:lnTo>
                <a:lnTo>
                  <a:pt x="68" y="617"/>
                </a:lnTo>
                <a:lnTo>
                  <a:pt x="21" y="619"/>
                </a:lnTo>
                <a:lnTo>
                  <a:pt x="0" y="732"/>
                </a:lnTo>
                <a:lnTo>
                  <a:pt x="783" y="732"/>
                </a:lnTo>
                <a:lnTo>
                  <a:pt x="771" y="617"/>
                </a:lnTo>
                <a:close/>
                <a:moveTo>
                  <a:pt x="289" y="484"/>
                </a:moveTo>
                <a:lnTo>
                  <a:pt x="289" y="617"/>
                </a:lnTo>
                <a:lnTo>
                  <a:pt x="244" y="617"/>
                </a:lnTo>
                <a:lnTo>
                  <a:pt x="244" y="617"/>
                </a:lnTo>
                <a:lnTo>
                  <a:pt x="246" y="602"/>
                </a:lnTo>
                <a:lnTo>
                  <a:pt x="246" y="538"/>
                </a:lnTo>
                <a:lnTo>
                  <a:pt x="267" y="538"/>
                </a:lnTo>
                <a:lnTo>
                  <a:pt x="267" y="470"/>
                </a:lnTo>
                <a:lnTo>
                  <a:pt x="246" y="470"/>
                </a:lnTo>
                <a:lnTo>
                  <a:pt x="246" y="463"/>
                </a:lnTo>
                <a:lnTo>
                  <a:pt x="275" y="463"/>
                </a:lnTo>
                <a:lnTo>
                  <a:pt x="275" y="463"/>
                </a:lnTo>
                <a:lnTo>
                  <a:pt x="282" y="467"/>
                </a:lnTo>
                <a:lnTo>
                  <a:pt x="285" y="470"/>
                </a:lnTo>
                <a:lnTo>
                  <a:pt x="285" y="470"/>
                </a:lnTo>
                <a:lnTo>
                  <a:pt x="289" y="475"/>
                </a:lnTo>
                <a:lnTo>
                  <a:pt x="289" y="484"/>
                </a:lnTo>
                <a:lnTo>
                  <a:pt x="289" y="484"/>
                </a:lnTo>
                <a:close/>
                <a:moveTo>
                  <a:pt x="585" y="484"/>
                </a:moveTo>
                <a:lnTo>
                  <a:pt x="585" y="617"/>
                </a:lnTo>
                <a:lnTo>
                  <a:pt x="521" y="617"/>
                </a:lnTo>
                <a:lnTo>
                  <a:pt x="521" y="617"/>
                </a:lnTo>
                <a:lnTo>
                  <a:pt x="523" y="602"/>
                </a:lnTo>
                <a:lnTo>
                  <a:pt x="523" y="538"/>
                </a:lnTo>
                <a:lnTo>
                  <a:pt x="544" y="538"/>
                </a:lnTo>
                <a:lnTo>
                  <a:pt x="544" y="470"/>
                </a:lnTo>
                <a:lnTo>
                  <a:pt x="523" y="470"/>
                </a:lnTo>
                <a:lnTo>
                  <a:pt x="523" y="463"/>
                </a:lnTo>
                <a:lnTo>
                  <a:pt x="571" y="463"/>
                </a:lnTo>
                <a:lnTo>
                  <a:pt x="571" y="463"/>
                </a:lnTo>
                <a:lnTo>
                  <a:pt x="578" y="467"/>
                </a:lnTo>
                <a:lnTo>
                  <a:pt x="581" y="470"/>
                </a:lnTo>
                <a:lnTo>
                  <a:pt x="581" y="470"/>
                </a:lnTo>
                <a:lnTo>
                  <a:pt x="585" y="475"/>
                </a:lnTo>
                <a:lnTo>
                  <a:pt x="585" y="484"/>
                </a:lnTo>
                <a:lnTo>
                  <a:pt x="585" y="4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3110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6220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59331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12441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5551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18661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71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4882" algn="l" defTabSz="1306220" rtl="0" eaLnBrk="1" latinLnBrk="0" hangingPunct="1"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2449786" y="3779903"/>
            <a:ext cx="1451764" cy="473482"/>
            <a:chOff x="6326315" y="7444424"/>
            <a:chExt cx="1858499" cy="431272"/>
          </a:xfrm>
          <a:solidFill>
            <a:schemeClr val="tx1"/>
          </a:solidFill>
        </p:grpSpPr>
        <p:grpSp>
          <p:nvGrpSpPr>
            <p:cNvPr id="73" name="Group 72"/>
            <p:cNvGrpSpPr/>
            <p:nvPr/>
          </p:nvGrpSpPr>
          <p:grpSpPr>
            <a:xfrm flipH="1">
              <a:off x="6506609" y="7444424"/>
              <a:ext cx="1393895" cy="381975"/>
              <a:chOff x="5585831" y="381867"/>
              <a:chExt cx="2557368" cy="700808"/>
            </a:xfrm>
            <a:grpFill/>
          </p:grpSpPr>
          <p:grpSp>
            <p:nvGrpSpPr>
              <p:cNvPr id="75" name="Group 74"/>
              <p:cNvGrpSpPr/>
              <p:nvPr/>
            </p:nvGrpSpPr>
            <p:grpSpPr>
              <a:xfrm>
                <a:off x="5585831" y="381867"/>
                <a:ext cx="2557368" cy="700808"/>
                <a:chOff x="8985414" y="381867"/>
                <a:chExt cx="3235953" cy="700808"/>
              </a:xfrm>
              <a:grpFill/>
            </p:grpSpPr>
            <p:sp>
              <p:nvSpPr>
                <p:cNvPr id="81" name="Freeform 80"/>
                <p:cNvSpPr>
                  <a:spLocks/>
                </p:cNvSpPr>
                <p:nvPr/>
              </p:nvSpPr>
              <p:spPr bwMode="auto">
                <a:xfrm flipH="1">
                  <a:off x="8985414" y="381867"/>
                  <a:ext cx="3228123" cy="697922"/>
                </a:xfrm>
                <a:custGeom>
                  <a:avLst/>
                  <a:gdLst/>
                  <a:ahLst/>
                  <a:cxnLst>
                    <a:cxn ang="0">
                      <a:pos x="403" y="0"/>
                    </a:cxn>
                    <a:cxn ang="0">
                      <a:pos x="382" y="40"/>
                    </a:cxn>
                    <a:cxn ang="0">
                      <a:pos x="405" y="86"/>
                    </a:cxn>
                    <a:cxn ang="0">
                      <a:pos x="448" y="106"/>
                    </a:cxn>
                    <a:cxn ang="0">
                      <a:pos x="488" y="157"/>
                    </a:cxn>
                    <a:cxn ang="0">
                      <a:pos x="539" y="187"/>
                    </a:cxn>
                    <a:cxn ang="0">
                      <a:pos x="2138" y="213"/>
                    </a:cxn>
                    <a:cxn ang="0">
                      <a:pos x="2232" y="210"/>
                    </a:cxn>
                    <a:cxn ang="0">
                      <a:pos x="2328" y="206"/>
                    </a:cxn>
                    <a:cxn ang="0">
                      <a:pos x="2423" y="201"/>
                    </a:cxn>
                    <a:cxn ang="0">
                      <a:pos x="2511" y="193"/>
                    </a:cxn>
                    <a:cxn ang="0">
                      <a:pos x="2587" y="184"/>
                    </a:cxn>
                    <a:cxn ang="0">
                      <a:pos x="2622" y="181"/>
                    </a:cxn>
                    <a:cxn ang="0">
                      <a:pos x="2627" y="191"/>
                    </a:cxn>
                    <a:cxn ang="0">
                      <a:pos x="2631" y="205"/>
                    </a:cxn>
                    <a:cxn ang="0">
                      <a:pos x="2627" y="221"/>
                    </a:cxn>
                    <a:cxn ang="0">
                      <a:pos x="2614" y="239"/>
                    </a:cxn>
                    <a:cxn ang="0">
                      <a:pos x="2583" y="257"/>
                    </a:cxn>
                    <a:cxn ang="0">
                      <a:pos x="2578" y="259"/>
                    </a:cxn>
                    <a:cxn ang="0">
                      <a:pos x="2562" y="269"/>
                    </a:cxn>
                    <a:cxn ang="0">
                      <a:pos x="2544" y="283"/>
                    </a:cxn>
                    <a:cxn ang="0">
                      <a:pos x="2538" y="293"/>
                    </a:cxn>
                    <a:cxn ang="0">
                      <a:pos x="2549" y="304"/>
                    </a:cxn>
                    <a:cxn ang="0">
                      <a:pos x="2569" y="316"/>
                    </a:cxn>
                    <a:cxn ang="0">
                      <a:pos x="2591" y="331"/>
                    </a:cxn>
                    <a:cxn ang="0">
                      <a:pos x="2607" y="348"/>
                    </a:cxn>
                    <a:cxn ang="0">
                      <a:pos x="2612" y="367"/>
                    </a:cxn>
                    <a:cxn ang="0">
                      <a:pos x="190" y="377"/>
                    </a:cxn>
                    <a:cxn ang="0">
                      <a:pos x="0" y="233"/>
                    </a:cxn>
                    <a:cxn ang="0">
                      <a:pos x="167" y="119"/>
                    </a:cxn>
                    <a:cxn ang="0">
                      <a:pos x="192" y="63"/>
                    </a:cxn>
                    <a:cxn ang="0">
                      <a:pos x="220" y="38"/>
                    </a:cxn>
                    <a:cxn ang="0">
                      <a:pos x="240" y="63"/>
                    </a:cxn>
                    <a:cxn ang="0">
                      <a:pos x="276" y="160"/>
                    </a:cxn>
                    <a:cxn ang="0">
                      <a:pos x="302" y="102"/>
                    </a:cxn>
                    <a:cxn ang="0">
                      <a:pos x="337" y="91"/>
                    </a:cxn>
                    <a:cxn ang="0">
                      <a:pos x="360" y="40"/>
                    </a:cxn>
                    <a:cxn ang="0">
                      <a:pos x="345" y="0"/>
                    </a:cxn>
                  </a:cxnLst>
                  <a:rect l="0" t="0" r="r" b="b"/>
                  <a:pathLst>
                    <a:path w="2631" h="377">
                      <a:moveTo>
                        <a:pt x="345" y="0"/>
                      </a:moveTo>
                      <a:lnTo>
                        <a:pt x="403" y="0"/>
                      </a:lnTo>
                      <a:lnTo>
                        <a:pt x="403" y="40"/>
                      </a:lnTo>
                      <a:lnTo>
                        <a:pt x="382" y="40"/>
                      </a:lnTo>
                      <a:lnTo>
                        <a:pt x="382" y="86"/>
                      </a:lnTo>
                      <a:lnTo>
                        <a:pt x="405" y="86"/>
                      </a:lnTo>
                      <a:lnTo>
                        <a:pt x="405" y="106"/>
                      </a:lnTo>
                      <a:lnTo>
                        <a:pt x="448" y="106"/>
                      </a:lnTo>
                      <a:lnTo>
                        <a:pt x="448" y="157"/>
                      </a:lnTo>
                      <a:lnTo>
                        <a:pt x="488" y="157"/>
                      </a:lnTo>
                      <a:lnTo>
                        <a:pt x="488" y="187"/>
                      </a:lnTo>
                      <a:lnTo>
                        <a:pt x="539" y="187"/>
                      </a:lnTo>
                      <a:lnTo>
                        <a:pt x="539" y="213"/>
                      </a:lnTo>
                      <a:lnTo>
                        <a:pt x="2138" y="213"/>
                      </a:lnTo>
                      <a:lnTo>
                        <a:pt x="2185" y="212"/>
                      </a:lnTo>
                      <a:lnTo>
                        <a:pt x="2232" y="210"/>
                      </a:lnTo>
                      <a:lnTo>
                        <a:pt x="2280" y="209"/>
                      </a:lnTo>
                      <a:lnTo>
                        <a:pt x="2328" y="206"/>
                      </a:lnTo>
                      <a:lnTo>
                        <a:pt x="2376" y="204"/>
                      </a:lnTo>
                      <a:lnTo>
                        <a:pt x="2423" y="201"/>
                      </a:lnTo>
                      <a:lnTo>
                        <a:pt x="2468" y="197"/>
                      </a:lnTo>
                      <a:lnTo>
                        <a:pt x="2511" y="193"/>
                      </a:lnTo>
                      <a:lnTo>
                        <a:pt x="2551" y="189"/>
                      </a:lnTo>
                      <a:lnTo>
                        <a:pt x="2587" y="184"/>
                      </a:lnTo>
                      <a:lnTo>
                        <a:pt x="2619" y="178"/>
                      </a:lnTo>
                      <a:lnTo>
                        <a:pt x="2622" y="181"/>
                      </a:lnTo>
                      <a:lnTo>
                        <a:pt x="2624" y="185"/>
                      </a:lnTo>
                      <a:lnTo>
                        <a:pt x="2627" y="191"/>
                      </a:lnTo>
                      <a:lnTo>
                        <a:pt x="2630" y="197"/>
                      </a:lnTo>
                      <a:lnTo>
                        <a:pt x="2631" y="205"/>
                      </a:lnTo>
                      <a:lnTo>
                        <a:pt x="2631" y="213"/>
                      </a:lnTo>
                      <a:lnTo>
                        <a:pt x="2627" y="221"/>
                      </a:lnTo>
                      <a:lnTo>
                        <a:pt x="2623" y="230"/>
                      </a:lnTo>
                      <a:lnTo>
                        <a:pt x="2614" y="239"/>
                      </a:lnTo>
                      <a:lnTo>
                        <a:pt x="2601" y="249"/>
                      </a:lnTo>
                      <a:lnTo>
                        <a:pt x="2583" y="257"/>
                      </a:lnTo>
                      <a:lnTo>
                        <a:pt x="2580" y="258"/>
                      </a:lnTo>
                      <a:lnTo>
                        <a:pt x="2578" y="259"/>
                      </a:lnTo>
                      <a:lnTo>
                        <a:pt x="2575" y="261"/>
                      </a:lnTo>
                      <a:lnTo>
                        <a:pt x="2562" y="269"/>
                      </a:lnTo>
                      <a:lnTo>
                        <a:pt x="2552" y="276"/>
                      </a:lnTo>
                      <a:lnTo>
                        <a:pt x="2544" y="283"/>
                      </a:lnTo>
                      <a:lnTo>
                        <a:pt x="2540" y="288"/>
                      </a:lnTo>
                      <a:lnTo>
                        <a:pt x="2538" y="293"/>
                      </a:lnTo>
                      <a:lnTo>
                        <a:pt x="2541" y="298"/>
                      </a:lnTo>
                      <a:lnTo>
                        <a:pt x="2549" y="304"/>
                      </a:lnTo>
                      <a:lnTo>
                        <a:pt x="2559" y="309"/>
                      </a:lnTo>
                      <a:lnTo>
                        <a:pt x="2569" y="316"/>
                      </a:lnTo>
                      <a:lnTo>
                        <a:pt x="2580" y="323"/>
                      </a:lnTo>
                      <a:lnTo>
                        <a:pt x="2591" y="331"/>
                      </a:lnTo>
                      <a:lnTo>
                        <a:pt x="2600" y="339"/>
                      </a:lnTo>
                      <a:lnTo>
                        <a:pt x="2607" y="348"/>
                      </a:lnTo>
                      <a:lnTo>
                        <a:pt x="2612" y="357"/>
                      </a:lnTo>
                      <a:lnTo>
                        <a:pt x="2612" y="367"/>
                      </a:lnTo>
                      <a:lnTo>
                        <a:pt x="2607" y="377"/>
                      </a:lnTo>
                      <a:lnTo>
                        <a:pt x="190" y="377"/>
                      </a:lnTo>
                      <a:lnTo>
                        <a:pt x="0" y="322"/>
                      </a:lnTo>
                      <a:lnTo>
                        <a:pt x="0" y="233"/>
                      </a:lnTo>
                      <a:lnTo>
                        <a:pt x="167" y="233"/>
                      </a:lnTo>
                      <a:lnTo>
                        <a:pt x="167" y="119"/>
                      </a:lnTo>
                      <a:lnTo>
                        <a:pt x="192" y="119"/>
                      </a:lnTo>
                      <a:lnTo>
                        <a:pt x="192" y="63"/>
                      </a:lnTo>
                      <a:lnTo>
                        <a:pt x="220" y="63"/>
                      </a:lnTo>
                      <a:lnTo>
                        <a:pt x="220" y="38"/>
                      </a:lnTo>
                      <a:lnTo>
                        <a:pt x="240" y="38"/>
                      </a:lnTo>
                      <a:lnTo>
                        <a:pt x="240" y="63"/>
                      </a:lnTo>
                      <a:lnTo>
                        <a:pt x="276" y="63"/>
                      </a:lnTo>
                      <a:lnTo>
                        <a:pt x="276" y="160"/>
                      </a:lnTo>
                      <a:lnTo>
                        <a:pt x="302" y="160"/>
                      </a:lnTo>
                      <a:lnTo>
                        <a:pt x="302" y="102"/>
                      </a:lnTo>
                      <a:lnTo>
                        <a:pt x="326" y="102"/>
                      </a:lnTo>
                      <a:lnTo>
                        <a:pt x="337" y="91"/>
                      </a:lnTo>
                      <a:lnTo>
                        <a:pt x="360" y="91"/>
                      </a:lnTo>
                      <a:lnTo>
                        <a:pt x="360" y="40"/>
                      </a:lnTo>
                      <a:lnTo>
                        <a:pt x="345" y="4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1306220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53110" algn="l" defTabSz="1306220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306220" algn="l" defTabSz="1306220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959331" algn="l" defTabSz="1306220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612441" algn="l" defTabSz="1306220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265551" algn="l" defTabSz="1306220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18661" algn="l" defTabSz="1306220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71771" algn="l" defTabSz="1306220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224882" algn="l" defTabSz="1306220" rtl="0" eaLnBrk="1" latinLnBrk="0" hangingPunct="1">
                    <a:defRPr sz="2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82" name="Freeform 81"/>
                <p:cNvSpPr/>
                <p:nvPr/>
              </p:nvSpPr>
              <p:spPr>
                <a:xfrm>
                  <a:off x="8999836" y="973594"/>
                  <a:ext cx="3221531" cy="109081"/>
                </a:xfrm>
                <a:custGeom>
                  <a:avLst/>
                  <a:gdLst>
                    <a:gd name="connsiteX0" fmla="*/ 3206750 w 3206750"/>
                    <a:gd name="connsiteY0" fmla="*/ 0 h 107950"/>
                    <a:gd name="connsiteX1" fmla="*/ 50800 w 3206750"/>
                    <a:gd name="connsiteY1" fmla="*/ 0 h 107950"/>
                    <a:gd name="connsiteX2" fmla="*/ 0 w 3206750"/>
                    <a:gd name="connsiteY2" fmla="*/ 107950 h 107950"/>
                    <a:gd name="connsiteX3" fmla="*/ 2965450 w 3206750"/>
                    <a:gd name="connsiteY3" fmla="*/ 107950 h 107950"/>
                    <a:gd name="connsiteX4" fmla="*/ 3206750 w 3206750"/>
                    <a:gd name="connsiteY4" fmla="*/ 0 h 107950"/>
                    <a:gd name="connsiteX0" fmla="*/ 3185319 w 3185319"/>
                    <a:gd name="connsiteY0" fmla="*/ 4762 h 107950"/>
                    <a:gd name="connsiteX1" fmla="*/ 50800 w 3185319"/>
                    <a:gd name="connsiteY1" fmla="*/ 0 h 107950"/>
                    <a:gd name="connsiteX2" fmla="*/ 0 w 3185319"/>
                    <a:gd name="connsiteY2" fmla="*/ 107950 h 107950"/>
                    <a:gd name="connsiteX3" fmla="*/ 2965450 w 3185319"/>
                    <a:gd name="connsiteY3" fmla="*/ 107950 h 107950"/>
                    <a:gd name="connsiteX4" fmla="*/ 3185319 w 3185319"/>
                    <a:gd name="connsiteY4" fmla="*/ 4762 h 107950"/>
                    <a:gd name="connsiteX0" fmla="*/ 3182938 w 3182938"/>
                    <a:gd name="connsiteY0" fmla="*/ 7143 h 107950"/>
                    <a:gd name="connsiteX1" fmla="*/ 50800 w 3182938"/>
                    <a:gd name="connsiteY1" fmla="*/ 0 h 107950"/>
                    <a:gd name="connsiteX2" fmla="*/ 0 w 3182938"/>
                    <a:gd name="connsiteY2" fmla="*/ 107950 h 107950"/>
                    <a:gd name="connsiteX3" fmla="*/ 2965450 w 3182938"/>
                    <a:gd name="connsiteY3" fmla="*/ 107950 h 107950"/>
                    <a:gd name="connsiteX4" fmla="*/ 3182938 w 3182938"/>
                    <a:gd name="connsiteY4" fmla="*/ 7143 h 107950"/>
                    <a:gd name="connsiteX0" fmla="*/ 3197225 w 3197225"/>
                    <a:gd name="connsiteY0" fmla="*/ 4761 h 107950"/>
                    <a:gd name="connsiteX1" fmla="*/ 50800 w 3197225"/>
                    <a:gd name="connsiteY1" fmla="*/ 0 h 107950"/>
                    <a:gd name="connsiteX2" fmla="*/ 0 w 3197225"/>
                    <a:gd name="connsiteY2" fmla="*/ 107950 h 107950"/>
                    <a:gd name="connsiteX3" fmla="*/ 2965450 w 3197225"/>
                    <a:gd name="connsiteY3" fmla="*/ 107950 h 107950"/>
                    <a:gd name="connsiteX4" fmla="*/ 3197225 w 3197225"/>
                    <a:gd name="connsiteY4" fmla="*/ 4761 h 107950"/>
                    <a:gd name="connsiteX0" fmla="*/ 3214766 w 3214766"/>
                    <a:gd name="connsiteY0" fmla="*/ 4761 h 107950"/>
                    <a:gd name="connsiteX1" fmla="*/ 68341 w 3214766"/>
                    <a:gd name="connsiteY1" fmla="*/ 0 h 107950"/>
                    <a:gd name="connsiteX2" fmla="*/ 17541 w 3214766"/>
                    <a:gd name="connsiteY2" fmla="*/ 107950 h 107950"/>
                    <a:gd name="connsiteX3" fmla="*/ 2982991 w 3214766"/>
                    <a:gd name="connsiteY3" fmla="*/ 107950 h 107950"/>
                    <a:gd name="connsiteX4" fmla="*/ 3214766 w 3214766"/>
                    <a:gd name="connsiteY4" fmla="*/ 4761 h 107950"/>
                    <a:gd name="connsiteX0" fmla="*/ 3214766 w 3214766"/>
                    <a:gd name="connsiteY0" fmla="*/ 6019 h 109208"/>
                    <a:gd name="connsiteX1" fmla="*/ 68341 w 3214766"/>
                    <a:gd name="connsiteY1" fmla="*/ 1258 h 109208"/>
                    <a:gd name="connsiteX2" fmla="*/ 17541 w 3214766"/>
                    <a:gd name="connsiteY2" fmla="*/ 109208 h 109208"/>
                    <a:gd name="connsiteX3" fmla="*/ 2982991 w 3214766"/>
                    <a:gd name="connsiteY3" fmla="*/ 109208 h 109208"/>
                    <a:gd name="connsiteX4" fmla="*/ 3214766 w 3214766"/>
                    <a:gd name="connsiteY4" fmla="*/ 6019 h 109208"/>
                    <a:gd name="connsiteX0" fmla="*/ 3215744 w 3215744"/>
                    <a:gd name="connsiteY0" fmla="*/ 5892 h 109081"/>
                    <a:gd name="connsiteX1" fmla="*/ 69319 w 3215744"/>
                    <a:gd name="connsiteY1" fmla="*/ 1131 h 109081"/>
                    <a:gd name="connsiteX2" fmla="*/ 18519 w 3215744"/>
                    <a:gd name="connsiteY2" fmla="*/ 109081 h 109081"/>
                    <a:gd name="connsiteX3" fmla="*/ 2983969 w 3215744"/>
                    <a:gd name="connsiteY3" fmla="*/ 109081 h 109081"/>
                    <a:gd name="connsiteX4" fmla="*/ 3215744 w 3215744"/>
                    <a:gd name="connsiteY4" fmla="*/ 5892 h 109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15744" h="109081">
                      <a:moveTo>
                        <a:pt x="3215744" y="5892"/>
                      </a:moveTo>
                      <a:lnTo>
                        <a:pt x="69319" y="1131"/>
                      </a:lnTo>
                      <a:cubicBezTo>
                        <a:pt x="52386" y="-10511"/>
                        <a:pt x="-38367" y="70717"/>
                        <a:pt x="18519" y="109081"/>
                      </a:cubicBezTo>
                      <a:lnTo>
                        <a:pt x="2983969" y="109081"/>
                      </a:lnTo>
                      <a:lnTo>
                        <a:pt x="3215744" y="58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5311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30622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95933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61244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26555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1866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7177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224882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75"/>
              <p:cNvGrpSpPr/>
              <p:nvPr/>
            </p:nvGrpSpPr>
            <p:grpSpPr>
              <a:xfrm>
                <a:off x="6019800" y="608216"/>
                <a:ext cx="1512074" cy="322068"/>
                <a:chOff x="6088342" y="608216"/>
                <a:chExt cx="1366476" cy="322068"/>
              </a:xfrm>
              <a:grpFill/>
            </p:grpSpPr>
            <p:sp>
              <p:nvSpPr>
                <p:cNvPr id="77" name="Oval 76"/>
                <p:cNvSpPr/>
                <p:nvPr/>
              </p:nvSpPr>
              <p:spPr>
                <a:xfrm>
                  <a:off x="6088342" y="608216"/>
                  <a:ext cx="322068" cy="32206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5311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30622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95933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61244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26555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1866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7177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224882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/>
                </a:p>
              </p:txBody>
            </p:sp>
            <p:sp>
              <p:nvSpPr>
                <p:cNvPr id="78" name="Oval 77"/>
                <p:cNvSpPr/>
                <p:nvPr/>
              </p:nvSpPr>
              <p:spPr>
                <a:xfrm>
                  <a:off x="6436478" y="608216"/>
                  <a:ext cx="322068" cy="32206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5311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30622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95933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61244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26555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1866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7177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224882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/>
                </a:p>
              </p:txBody>
            </p:sp>
            <p:sp>
              <p:nvSpPr>
                <p:cNvPr id="79" name="Oval 78"/>
                <p:cNvSpPr/>
                <p:nvPr/>
              </p:nvSpPr>
              <p:spPr>
                <a:xfrm>
                  <a:off x="6784614" y="608216"/>
                  <a:ext cx="322068" cy="32206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5311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30622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95933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61244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26555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1866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7177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224882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/>
                </a:p>
              </p:txBody>
            </p:sp>
            <p:sp>
              <p:nvSpPr>
                <p:cNvPr id="80" name="Oval 79"/>
                <p:cNvSpPr/>
                <p:nvPr/>
              </p:nvSpPr>
              <p:spPr>
                <a:xfrm>
                  <a:off x="7132750" y="608216"/>
                  <a:ext cx="322068" cy="32206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5311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306220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95933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61244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26555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1866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71771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224882" algn="l" defTabSz="1306220" rtl="0" eaLnBrk="1" latinLnBrk="0" hangingPunct="1">
                    <a:defRPr sz="26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74" name="Picture 73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6315" y="7791170"/>
              <a:ext cx="1858499" cy="8452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09E8E84-426E-40dd-AFC4-6F175D3DCCD1}">
                <a14:hiddenFill xmlns:lc="http://schemas.openxmlformats.org/drawingml/2006/lockedCanvas"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lc="http://schemas.openxmlformats.org/drawingml/2006/lockedCanvas"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4" name="Line 645"/>
          <p:cNvSpPr>
            <a:spLocks noChangeShapeType="1"/>
          </p:cNvSpPr>
          <p:nvPr/>
        </p:nvSpPr>
        <p:spPr bwMode="auto">
          <a:xfrm>
            <a:off x="2719749" y="2554295"/>
            <a:ext cx="187508" cy="187508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85" name="Freeform 84"/>
          <p:cNvSpPr>
            <a:spLocks noChangeArrowheads="1"/>
          </p:cNvSpPr>
          <p:nvPr/>
        </p:nvSpPr>
        <p:spPr bwMode="auto">
          <a:xfrm>
            <a:off x="2880891" y="2712507"/>
            <a:ext cx="251964" cy="254895"/>
          </a:xfrm>
          <a:custGeom>
            <a:avLst/>
            <a:gdLst>
              <a:gd name="T0" fmla="*/ 0 w 381"/>
              <a:gd name="T1" fmla="*/ 90 h 382"/>
              <a:gd name="T2" fmla="*/ 89 w 381"/>
              <a:gd name="T3" fmla="*/ 0 h 382"/>
              <a:gd name="T4" fmla="*/ 380 w 381"/>
              <a:gd name="T5" fmla="*/ 291 h 382"/>
              <a:gd name="T6" fmla="*/ 291 w 381"/>
              <a:gd name="T7" fmla="*/ 381 h 382"/>
              <a:gd name="T8" fmla="*/ 0 w 381"/>
              <a:gd name="T9" fmla="*/ 9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" h="382">
                <a:moveTo>
                  <a:pt x="0" y="90"/>
                </a:moveTo>
                <a:lnTo>
                  <a:pt x="89" y="0"/>
                </a:lnTo>
                <a:lnTo>
                  <a:pt x="380" y="291"/>
                </a:lnTo>
                <a:lnTo>
                  <a:pt x="291" y="381"/>
                </a:lnTo>
                <a:lnTo>
                  <a:pt x="0" y="9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86" name="Freeform 85"/>
          <p:cNvSpPr>
            <a:spLocks noChangeArrowheads="1"/>
          </p:cNvSpPr>
          <p:nvPr/>
        </p:nvSpPr>
        <p:spPr bwMode="auto">
          <a:xfrm>
            <a:off x="2511732" y="2384366"/>
            <a:ext cx="328139" cy="269543"/>
          </a:xfrm>
          <a:custGeom>
            <a:avLst/>
            <a:gdLst>
              <a:gd name="T0" fmla="*/ 0 w 494"/>
              <a:gd name="T1" fmla="*/ 239 h 405"/>
              <a:gd name="T2" fmla="*/ 0 w 494"/>
              <a:gd name="T3" fmla="*/ 239 h 405"/>
              <a:gd name="T4" fmla="*/ 239 w 494"/>
              <a:gd name="T5" fmla="*/ 0 h 405"/>
              <a:gd name="T6" fmla="*/ 433 w 494"/>
              <a:gd name="T7" fmla="*/ 16 h 405"/>
              <a:gd name="T8" fmla="*/ 493 w 494"/>
              <a:gd name="T9" fmla="*/ 75 h 405"/>
              <a:gd name="T10" fmla="*/ 164 w 494"/>
              <a:gd name="T11" fmla="*/ 404 h 405"/>
              <a:gd name="T12" fmla="*/ 0 w 494"/>
              <a:gd name="T13" fmla="*/ 239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4" h="405">
                <a:moveTo>
                  <a:pt x="0" y="239"/>
                </a:moveTo>
                <a:lnTo>
                  <a:pt x="0" y="239"/>
                </a:lnTo>
                <a:cubicBezTo>
                  <a:pt x="239" y="0"/>
                  <a:pt x="239" y="0"/>
                  <a:pt x="239" y="0"/>
                </a:cubicBezTo>
                <a:cubicBezTo>
                  <a:pt x="329" y="90"/>
                  <a:pt x="433" y="16"/>
                  <a:pt x="433" y="16"/>
                </a:cubicBezTo>
                <a:cubicBezTo>
                  <a:pt x="493" y="75"/>
                  <a:pt x="493" y="75"/>
                  <a:pt x="493" y="75"/>
                </a:cubicBezTo>
                <a:cubicBezTo>
                  <a:pt x="164" y="404"/>
                  <a:pt x="164" y="404"/>
                  <a:pt x="164" y="404"/>
                </a:cubicBezTo>
                <a:lnTo>
                  <a:pt x="0" y="23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ontserrat Light" charset="0"/>
            </a:endParaRPr>
          </a:p>
        </p:txBody>
      </p:sp>
      <p:sp>
        <p:nvSpPr>
          <p:cNvPr id="87" name="Shape 2781"/>
          <p:cNvSpPr/>
          <p:nvPr/>
        </p:nvSpPr>
        <p:spPr>
          <a:xfrm>
            <a:off x="3203210" y="239743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</p:spTree>
    <p:extLst>
      <p:ext uri="{BB962C8B-B14F-4D97-AF65-F5344CB8AC3E}">
        <p14:creationId xmlns:p14="http://schemas.microsoft.com/office/powerpoint/2010/main" val="107368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5800" y="200838"/>
            <a:ext cx="7772400" cy="548879"/>
          </a:xfrm>
        </p:spPr>
        <p:txBody>
          <a:bodyPr/>
          <a:lstStyle/>
          <a:p>
            <a:pPr algn="ctr"/>
            <a:r>
              <a:rPr lang="en-US" sz="2400" dirty="0" smtClean="0"/>
              <a:t>GEOGRAPHIC GROWTH MARKETS</a:t>
            </a:r>
            <a:endParaRPr lang="en-US" sz="2400" dirty="0"/>
          </a:p>
        </p:txBody>
      </p:sp>
      <p:grpSp>
        <p:nvGrpSpPr>
          <p:cNvPr id="4" name="Group 3"/>
          <p:cNvGrpSpPr/>
          <p:nvPr/>
        </p:nvGrpSpPr>
        <p:grpSpPr>
          <a:xfrm>
            <a:off x="994360" y="926027"/>
            <a:ext cx="1546786" cy="1349049"/>
            <a:chOff x="3366645" y="2581680"/>
            <a:chExt cx="7359460" cy="9852739"/>
          </a:xfrm>
          <a:solidFill>
            <a:schemeClr val="bg1">
              <a:lumMod val="85000"/>
            </a:schemeClr>
          </a:solidFill>
        </p:grpSpPr>
        <p:sp>
          <p:nvSpPr>
            <p:cNvPr id="5" name="Freeform 4"/>
            <p:cNvSpPr>
              <a:spLocks noChangeArrowheads="1"/>
            </p:cNvSpPr>
            <p:nvPr/>
          </p:nvSpPr>
          <p:spPr bwMode="auto">
            <a:xfrm>
              <a:off x="7853453" y="3772691"/>
              <a:ext cx="1824" cy="182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Freeform 5"/>
            <p:cNvSpPr>
              <a:spLocks noChangeArrowheads="1"/>
            </p:cNvSpPr>
            <p:nvPr/>
          </p:nvSpPr>
          <p:spPr bwMode="auto">
            <a:xfrm>
              <a:off x="7853453" y="3772691"/>
              <a:ext cx="3648" cy="5471"/>
            </a:xfrm>
            <a:custGeom>
              <a:avLst/>
              <a:gdLst>
                <a:gd name="T0" fmla="*/ 0 w 9"/>
                <a:gd name="T1" fmla="*/ 0 h 16"/>
                <a:gd name="T2" fmla="*/ 0 w 9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cubicBezTo>
                    <a:pt x="0" y="0"/>
                    <a:pt x="8" y="15"/>
                    <a:pt x="0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6"/>
            <p:cNvSpPr>
              <a:spLocks noChangeArrowheads="1"/>
            </p:cNvSpPr>
            <p:nvPr/>
          </p:nvSpPr>
          <p:spPr bwMode="auto">
            <a:xfrm>
              <a:off x="7851630" y="3754452"/>
              <a:ext cx="3648" cy="18239"/>
            </a:xfrm>
            <a:custGeom>
              <a:avLst/>
              <a:gdLst>
                <a:gd name="T0" fmla="*/ 7 w 8"/>
                <a:gd name="T1" fmla="*/ 44 h 45"/>
                <a:gd name="T2" fmla="*/ 7 w 8"/>
                <a:gd name="T3" fmla="*/ 44 h 45"/>
                <a:gd name="T4" fmla="*/ 7 w 8"/>
                <a:gd name="T5" fmla="*/ 22 h 45"/>
                <a:gd name="T6" fmla="*/ 0 w 8"/>
                <a:gd name="T7" fmla="*/ 0 h 45"/>
                <a:gd name="T8" fmla="*/ 7 w 8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7" y="44"/>
                  </a:moveTo>
                  <a:lnTo>
                    <a:pt x="7" y="44"/>
                  </a:lnTo>
                  <a:cubicBezTo>
                    <a:pt x="7" y="37"/>
                    <a:pt x="7" y="30"/>
                    <a:pt x="7" y="22"/>
                  </a:cubicBezTo>
                  <a:cubicBezTo>
                    <a:pt x="7" y="8"/>
                    <a:pt x="0" y="0"/>
                    <a:pt x="0" y="0"/>
                  </a:cubicBezTo>
                  <a:cubicBezTo>
                    <a:pt x="0" y="0"/>
                    <a:pt x="7" y="22"/>
                    <a:pt x="7" y="44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7"/>
            <p:cNvSpPr>
              <a:spLocks noChangeArrowheads="1"/>
            </p:cNvSpPr>
            <p:nvPr/>
          </p:nvSpPr>
          <p:spPr bwMode="auto">
            <a:xfrm>
              <a:off x="3693125" y="9424974"/>
              <a:ext cx="871827" cy="673022"/>
            </a:xfrm>
            <a:custGeom>
              <a:avLst/>
              <a:gdLst>
                <a:gd name="T0" fmla="*/ 2169 w 2266"/>
                <a:gd name="T1" fmla="*/ 923 h 1767"/>
                <a:gd name="T2" fmla="*/ 2169 w 2266"/>
                <a:gd name="T3" fmla="*/ 923 h 1767"/>
                <a:gd name="T4" fmla="*/ 2045 w 2266"/>
                <a:gd name="T5" fmla="*/ 842 h 1767"/>
                <a:gd name="T6" fmla="*/ 1971 w 2266"/>
                <a:gd name="T7" fmla="*/ 725 h 1767"/>
                <a:gd name="T8" fmla="*/ 2023 w 2266"/>
                <a:gd name="T9" fmla="*/ 622 h 1767"/>
                <a:gd name="T10" fmla="*/ 2008 w 2266"/>
                <a:gd name="T11" fmla="*/ 461 h 1767"/>
                <a:gd name="T12" fmla="*/ 2037 w 2266"/>
                <a:gd name="T13" fmla="*/ 337 h 1767"/>
                <a:gd name="T14" fmla="*/ 1935 w 2266"/>
                <a:gd name="T15" fmla="*/ 263 h 1767"/>
                <a:gd name="T16" fmla="*/ 1796 w 2266"/>
                <a:gd name="T17" fmla="*/ 205 h 1767"/>
                <a:gd name="T18" fmla="*/ 1715 w 2266"/>
                <a:gd name="T19" fmla="*/ 183 h 1767"/>
                <a:gd name="T20" fmla="*/ 1583 w 2266"/>
                <a:gd name="T21" fmla="*/ 110 h 1767"/>
                <a:gd name="T22" fmla="*/ 1459 w 2266"/>
                <a:gd name="T23" fmla="*/ 14 h 1767"/>
                <a:gd name="T24" fmla="*/ 1231 w 2266"/>
                <a:gd name="T25" fmla="*/ 66 h 1767"/>
                <a:gd name="T26" fmla="*/ 1034 w 2266"/>
                <a:gd name="T27" fmla="*/ 161 h 1767"/>
                <a:gd name="T28" fmla="*/ 880 w 2266"/>
                <a:gd name="T29" fmla="*/ 241 h 1767"/>
                <a:gd name="T30" fmla="*/ 755 w 2266"/>
                <a:gd name="T31" fmla="*/ 300 h 1767"/>
                <a:gd name="T32" fmla="*/ 609 w 2266"/>
                <a:gd name="T33" fmla="*/ 315 h 1767"/>
                <a:gd name="T34" fmla="*/ 499 w 2266"/>
                <a:gd name="T35" fmla="*/ 373 h 1767"/>
                <a:gd name="T36" fmla="*/ 389 w 2266"/>
                <a:gd name="T37" fmla="*/ 329 h 1767"/>
                <a:gd name="T38" fmla="*/ 132 w 2266"/>
                <a:gd name="T39" fmla="*/ 278 h 1767"/>
                <a:gd name="T40" fmla="*/ 8 w 2266"/>
                <a:gd name="T41" fmla="*/ 300 h 1767"/>
                <a:gd name="T42" fmla="*/ 8 w 2266"/>
                <a:gd name="T43" fmla="*/ 366 h 1767"/>
                <a:gd name="T44" fmla="*/ 132 w 2266"/>
                <a:gd name="T45" fmla="*/ 535 h 1767"/>
                <a:gd name="T46" fmla="*/ 279 w 2266"/>
                <a:gd name="T47" fmla="*/ 586 h 1767"/>
                <a:gd name="T48" fmla="*/ 418 w 2266"/>
                <a:gd name="T49" fmla="*/ 710 h 1767"/>
                <a:gd name="T50" fmla="*/ 469 w 2266"/>
                <a:gd name="T51" fmla="*/ 842 h 1767"/>
                <a:gd name="T52" fmla="*/ 469 w 2266"/>
                <a:gd name="T53" fmla="*/ 908 h 1767"/>
                <a:gd name="T54" fmla="*/ 521 w 2266"/>
                <a:gd name="T55" fmla="*/ 1040 h 1767"/>
                <a:gd name="T56" fmla="*/ 675 w 2266"/>
                <a:gd name="T57" fmla="*/ 1245 h 1767"/>
                <a:gd name="T58" fmla="*/ 770 w 2266"/>
                <a:gd name="T59" fmla="*/ 1370 h 1767"/>
                <a:gd name="T60" fmla="*/ 755 w 2266"/>
                <a:gd name="T61" fmla="*/ 1465 h 1767"/>
                <a:gd name="T62" fmla="*/ 858 w 2266"/>
                <a:gd name="T63" fmla="*/ 1568 h 1767"/>
                <a:gd name="T64" fmla="*/ 968 w 2266"/>
                <a:gd name="T65" fmla="*/ 1619 h 1767"/>
                <a:gd name="T66" fmla="*/ 1063 w 2266"/>
                <a:gd name="T67" fmla="*/ 1495 h 1767"/>
                <a:gd name="T68" fmla="*/ 1041 w 2266"/>
                <a:gd name="T69" fmla="*/ 1392 h 1767"/>
                <a:gd name="T70" fmla="*/ 1231 w 2266"/>
                <a:gd name="T71" fmla="*/ 1385 h 1767"/>
                <a:gd name="T72" fmla="*/ 1400 w 2266"/>
                <a:gd name="T73" fmla="*/ 1472 h 1767"/>
                <a:gd name="T74" fmla="*/ 1459 w 2266"/>
                <a:gd name="T75" fmla="*/ 1656 h 1767"/>
                <a:gd name="T76" fmla="*/ 1561 w 2266"/>
                <a:gd name="T77" fmla="*/ 1663 h 1767"/>
                <a:gd name="T78" fmla="*/ 1664 w 2266"/>
                <a:gd name="T79" fmla="*/ 1663 h 1767"/>
                <a:gd name="T80" fmla="*/ 1913 w 2266"/>
                <a:gd name="T81" fmla="*/ 1736 h 1767"/>
                <a:gd name="T82" fmla="*/ 2037 w 2266"/>
                <a:gd name="T83" fmla="*/ 1714 h 1767"/>
                <a:gd name="T84" fmla="*/ 2125 w 2266"/>
                <a:gd name="T85" fmla="*/ 1619 h 1767"/>
                <a:gd name="T86" fmla="*/ 2111 w 2266"/>
                <a:gd name="T87" fmla="*/ 1538 h 1767"/>
                <a:gd name="T88" fmla="*/ 2008 w 2266"/>
                <a:gd name="T89" fmla="*/ 1436 h 1767"/>
                <a:gd name="T90" fmla="*/ 2037 w 2266"/>
                <a:gd name="T91" fmla="*/ 1311 h 1767"/>
                <a:gd name="T92" fmla="*/ 2133 w 2266"/>
                <a:gd name="T93" fmla="*/ 1209 h 1767"/>
                <a:gd name="T94" fmla="*/ 2206 w 2266"/>
                <a:gd name="T95" fmla="*/ 1165 h 1767"/>
                <a:gd name="T96" fmla="*/ 2257 w 2266"/>
                <a:gd name="T97" fmla="*/ 1003 h 1767"/>
                <a:gd name="T98" fmla="*/ 2169 w 2266"/>
                <a:gd name="T99" fmla="*/ 923 h 1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6" h="1767">
                  <a:moveTo>
                    <a:pt x="2169" y="923"/>
                  </a:moveTo>
                  <a:lnTo>
                    <a:pt x="2169" y="923"/>
                  </a:lnTo>
                  <a:cubicBezTo>
                    <a:pt x="2111" y="930"/>
                    <a:pt x="2052" y="872"/>
                    <a:pt x="2045" y="842"/>
                  </a:cubicBezTo>
                  <a:cubicBezTo>
                    <a:pt x="2037" y="820"/>
                    <a:pt x="2023" y="776"/>
                    <a:pt x="1971" y="725"/>
                  </a:cubicBezTo>
                  <a:cubicBezTo>
                    <a:pt x="1920" y="674"/>
                    <a:pt x="1949" y="652"/>
                    <a:pt x="2023" y="622"/>
                  </a:cubicBezTo>
                  <a:cubicBezTo>
                    <a:pt x="2089" y="600"/>
                    <a:pt x="1994" y="512"/>
                    <a:pt x="2008" y="461"/>
                  </a:cubicBezTo>
                  <a:cubicBezTo>
                    <a:pt x="2030" y="410"/>
                    <a:pt x="2045" y="373"/>
                    <a:pt x="2037" y="337"/>
                  </a:cubicBezTo>
                  <a:cubicBezTo>
                    <a:pt x="2030" y="293"/>
                    <a:pt x="1971" y="249"/>
                    <a:pt x="1935" y="263"/>
                  </a:cubicBezTo>
                  <a:cubicBezTo>
                    <a:pt x="1898" y="286"/>
                    <a:pt x="1832" y="256"/>
                    <a:pt x="1796" y="205"/>
                  </a:cubicBezTo>
                  <a:cubicBezTo>
                    <a:pt x="1766" y="153"/>
                    <a:pt x="1744" y="131"/>
                    <a:pt x="1715" y="183"/>
                  </a:cubicBezTo>
                  <a:cubicBezTo>
                    <a:pt x="1678" y="234"/>
                    <a:pt x="1627" y="139"/>
                    <a:pt x="1583" y="110"/>
                  </a:cubicBezTo>
                  <a:cubicBezTo>
                    <a:pt x="1547" y="88"/>
                    <a:pt x="1510" y="22"/>
                    <a:pt x="1459" y="14"/>
                  </a:cubicBezTo>
                  <a:cubicBezTo>
                    <a:pt x="1407" y="0"/>
                    <a:pt x="1312" y="22"/>
                    <a:pt x="1231" y="66"/>
                  </a:cubicBezTo>
                  <a:cubicBezTo>
                    <a:pt x="1144" y="102"/>
                    <a:pt x="1092" y="131"/>
                    <a:pt x="1034" y="161"/>
                  </a:cubicBezTo>
                  <a:cubicBezTo>
                    <a:pt x="975" y="198"/>
                    <a:pt x="924" y="234"/>
                    <a:pt x="880" y="241"/>
                  </a:cubicBezTo>
                  <a:cubicBezTo>
                    <a:pt x="836" y="249"/>
                    <a:pt x="806" y="263"/>
                    <a:pt x="755" y="300"/>
                  </a:cubicBezTo>
                  <a:cubicBezTo>
                    <a:pt x="704" y="337"/>
                    <a:pt x="653" y="263"/>
                    <a:pt x="609" y="315"/>
                  </a:cubicBezTo>
                  <a:cubicBezTo>
                    <a:pt x="565" y="366"/>
                    <a:pt x="521" y="373"/>
                    <a:pt x="499" y="373"/>
                  </a:cubicBezTo>
                  <a:cubicBezTo>
                    <a:pt x="469" y="373"/>
                    <a:pt x="447" y="315"/>
                    <a:pt x="389" y="329"/>
                  </a:cubicBezTo>
                  <a:cubicBezTo>
                    <a:pt x="330" y="337"/>
                    <a:pt x="206" y="307"/>
                    <a:pt x="132" y="278"/>
                  </a:cubicBezTo>
                  <a:cubicBezTo>
                    <a:pt x="88" y="256"/>
                    <a:pt x="37" y="278"/>
                    <a:pt x="8" y="300"/>
                  </a:cubicBezTo>
                  <a:cubicBezTo>
                    <a:pt x="0" y="322"/>
                    <a:pt x="0" y="344"/>
                    <a:pt x="8" y="366"/>
                  </a:cubicBezTo>
                  <a:cubicBezTo>
                    <a:pt x="30" y="417"/>
                    <a:pt x="30" y="586"/>
                    <a:pt x="132" y="535"/>
                  </a:cubicBezTo>
                  <a:cubicBezTo>
                    <a:pt x="235" y="476"/>
                    <a:pt x="235" y="564"/>
                    <a:pt x="279" y="586"/>
                  </a:cubicBezTo>
                  <a:cubicBezTo>
                    <a:pt x="323" y="615"/>
                    <a:pt x="440" y="659"/>
                    <a:pt x="418" y="710"/>
                  </a:cubicBezTo>
                  <a:cubicBezTo>
                    <a:pt x="396" y="769"/>
                    <a:pt x="425" y="813"/>
                    <a:pt x="469" y="842"/>
                  </a:cubicBezTo>
                  <a:cubicBezTo>
                    <a:pt x="521" y="864"/>
                    <a:pt x="506" y="872"/>
                    <a:pt x="469" y="908"/>
                  </a:cubicBezTo>
                  <a:cubicBezTo>
                    <a:pt x="440" y="938"/>
                    <a:pt x="462" y="974"/>
                    <a:pt x="521" y="1040"/>
                  </a:cubicBezTo>
                  <a:cubicBezTo>
                    <a:pt x="572" y="1113"/>
                    <a:pt x="675" y="1179"/>
                    <a:pt x="675" y="1245"/>
                  </a:cubicBezTo>
                  <a:cubicBezTo>
                    <a:pt x="675" y="1311"/>
                    <a:pt x="711" y="1392"/>
                    <a:pt x="770" y="1370"/>
                  </a:cubicBezTo>
                  <a:cubicBezTo>
                    <a:pt x="821" y="1348"/>
                    <a:pt x="770" y="1392"/>
                    <a:pt x="755" y="1465"/>
                  </a:cubicBezTo>
                  <a:cubicBezTo>
                    <a:pt x="748" y="1531"/>
                    <a:pt x="777" y="1553"/>
                    <a:pt x="858" y="1568"/>
                  </a:cubicBezTo>
                  <a:cubicBezTo>
                    <a:pt x="938" y="1575"/>
                    <a:pt x="924" y="1619"/>
                    <a:pt x="968" y="1619"/>
                  </a:cubicBezTo>
                  <a:cubicBezTo>
                    <a:pt x="1019" y="1619"/>
                    <a:pt x="1070" y="1538"/>
                    <a:pt x="1063" y="1495"/>
                  </a:cubicBezTo>
                  <a:cubicBezTo>
                    <a:pt x="1048" y="1450"/>
                    <a:pt x="997" y="1407"/>
                    <a:pt x="1041" y="1392"/>
                  </a:cubicBezTo>
                  <a:cubicBezTo>
                    <a:pt x="1085" y="1385"/>
                    <a:pt x="1173" y="1348"/>
                    <a:pt x="1231" y="1385"/>
                  </a:cubicBezTo>
                  <a:cubicBezTo>
                    <a:pt x="1290" y="1414"/>
                    <a:pt x="1371" y="1392"/>
                    <a:pt x="1400" y="1472"/>
                  </a:cubicBezTo>
                  <a:cubicBezTo>
                    <a:pt x="1437" y="1553"/>
                    <a:pt x="1437" y="1590"/>
                    <a:pt x="1459" y="1656"/>
                  </a:cubicBezTo>
                  <a:cubicBezTo>
                    <a:pt x="1480" y="1722"/>
                    <a:pt x="1561" y="1722"/>
                    <a:pt x="1561" y="1663"/>
                  </a:cubicBezTo>
                  <a:cubicBezTo>
                    <a:pt x="1561" y="1612"/>
                    <a:pt x="1605" y="1619"/>
                    <a:pt x="1664" y="1663"/>
                  </a:cubicBezTo>
                  <a:cubicBezTo>
                    <a:pt x="1722" y="1714"/>
                    <a:pt x="1854" y="1766"/>
                    <a:pt x="1913" y="1736"/>
                  </a:cubicBezTo>
                  <a:cubicBezTo>
                    <a:pt x="1971" y="1700"/>
                    <a:pt x="1979" y="1766"/>
                    <a:pt x="2037" y="1714"/>
                  </a:cubicBezTo>
                  <a:cubicBezTo>
                    <a:pt x="2067" y="1678"/>
                    <a:pt x="2103" y="1641"/>
                    <a:pt x="2125" y="1619"/>
                  </a:cubicBezTo>
                  <a:cubicBezTo>
                    <a:pt x="2118" y="1582"/>
                    <a:pt x="2118" y="1560"/>
                    <a:pt x="2111" y="1538"/>
                  </a:cubicBezTo>
                  <a:cubicBezTo>
                    <a:pt x="2103" y="1502"/>
                    <a:pt x="2052" y="1487"/>
                    <a:pt x="2008" y="1436"/>
                  </a:cubicBezTo>
                  <a:cubicBezTo>
                    <a:pt x="1971" y="1392"/>
                    <a:pt x="1994" y="1370"/>
                    <a:pt x="2037" y="1311"/>
                  </a:cubicBezTo>
                  <a:cubicBezTo>
                    <a:pt x="2081" y="1253"/>
                    <a:pt x="2089" y="1245"/>
                    <a:pt x="2133" y="1209"/>
                  </a:cubicBezTo>
                  <a:cubicBezTo>
                    <a:pt x="2169" y="1179"/>
                    <a:pt x="2169" y="1201"/>
                    <a:pt x="2206" y="1165"/>
                  </a:cubicBezTo>
                  <a:cubicBezTo>
                    <a:pt x="2243" y="1136"/>
                    <a:pt x="2250" y="1055"/>
                    <a:pt x="2257" y="1003"/>
                  </a:cubicBezTo>
                  <a:cubicBezTo>
                    <a:pt x="2265" y="952"/>
                    <a:pt x="2235" y="916"/>
                    <a:pt x="2169" y="92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Freeform 10"/>
            <p:cNvSpPr>
              <a:spLocks noChangeArrowheads="1"/>
            </p:cNvSpPr>
            <p:nvPr/>
          </p:nvSpPr>
          <p:spPr bwMode="auto">
            <a:xfrm>
              <a:off x="4595957" y="9242584"/>
              <a:ext cx="2558940" cy="2910954"/>
            </a:xfrm>
            <a:custGeom>
              <a:avLst/>
              <a:gdLst>
                <a:gd name="T0" fmla="*/ 3824 w 6660"/>
                <a:gd name="T1" fmla="*/ 7181 h 7659"/>
                <a:gd name="T2" fmla="*/ 3055 w 6660"/>
                <a:gd name="T3" fmla="*/ 7079 h 7659"/>
                <a:gd name="T4" fmla="*/ 2916 w 6660"/>
                <a:gd name="T5" fmla="*/ 7064 h 7659"/>
                <a:gd name="T6" fmla="*/ 2637 w 6660"/>
                <a:gd name="T7" fmla="*/ 6932 h 7659"/>
                <a:gd name="T8" fmla="*/ 2506 w 6660"/>
                <a:gd name="T9" fmla="*/ 6727 h 7659"/>
                <a:gd name="T10" fmla="*/ 2125 w 6660"/>
                <a:gd name="T11" fmla="*/ 6896 h 7659"/>
                <a:gd name="T12" fmla="*/ 2403 w 6660"/>
                <a:gd name="T13" fmla="*/ 7013 h 7659"/>
                <a:gd name="T14" fmla="*/ 2403 w 6660"/>
                <a:gd name="T15" fmla="*/ 7306 h 7659"/>
                <a:gd name="T16" fmla="*/ 2146 w 6660"/>
                <a:gd name="T17" fmla="*/ 7394 h 7659"/>
                <a:gd name="T18" fmla="*/ 930 w 6660"/>
                <a:gd name="T19" fmla="*/ 7475 h 7659"/>
                <a:gd name="T20" fmla="*/ 344 w 6660"/>
                <a:gd name="T21" fmla="*/ 7467 h 7659"/>
                <a:gd name="T22" fmla="*/ 263 w 6660"/>
                <a:gd name="T23" fmla="*/ 7379 h 7659"/>
                <a:gd name="T24" fmla="*/ 80 w 6660"/>
                <a:gd name="T25" fmla="*/ 6786 h 7659"/>
                <a:gd name="T26" fmla="*/ 271 w 6660"/>
                <a:gd name="T27" fmla="*/ 5994 h 7659"/>
                <a:gd name="T28" fmla="*/ 366 w 6660"/>
                <a:gd name="T29" fmla="*/ 5203 h 7659"/>
                <a:gd name="T30" fmla="*/ 593 w 6660"/>
                <a:gd name="T31" fmla="*/ 4448 h 7659"/>
                <a:gd name="T32" fmla="*/ 1157 w 6660"/>
                <a:gd name="T33" fmla="*/ 3415 h 7659"/>
                <a:gd name="T34" fmla="*/ 1604 w 6660"/>
                <a:gd name="T35" fmla="*/ 2777 h 7659"/>
                <a:gd name="T36" fmla="*/ 1963 w 6660"/>
                <a:gd name="T37" fmla="*/ 2184 h 7659"/>
                <a:gd name="T38" fmla="*/ 2205 w 6660"/>
                <a:gd name="T39" fmla="*/ 1664 h 7659"/>
                <a:gd name="T40" fmla="*/ 2271 w 6660"/>
                <a:gd name="T41" fmla="*/ 1217 h 7659"/>
                <a:gd name="T42" fmla="*/ 2103 w 6660"/>
                <a:gd name="T43" fmla="*/ 704 h 7659"/>
                <a:gd name="T44" fmla="*/ 2183 w 6660"/>
                <a:gd name="T45" fmla="*/ 667 h 7659"/>
                <a:gd name="T46" fmla="*/ 2506 w 6660"/>
                <a:gd name="T47" fmla="*/ 616 h 7659"/>
                <a:gd name="T48" fmla="*/ 2975 w 6660"/>
                <a:gd name="T49" fmla="*/ 880 h 7659"/>
                <a:gd name="T50" fmla="*/ 3055 w 6660"/>
                <a:gd name="T51" fmla="*/ 1092 h 7659"/>
                <a:gd name="T52" fmla="*/ 3187 w 6660"/>
                <a:gd name="T53" fmla="*/ 1165 h 7659"/>
                <a:gd name="T54" fmla="*/ 3444 w 6660"/>
                <a:gd name="T55" fmla="*/ 953 h 7659"/>
                <a:gd name="T56" fmla="*/ 3583 w 6660"/>
                <a:gd name="T57" fmla="*/ 748 h 7659"/>
                <a:gd name="T58" fmla="*/ 3766 w 6660"/>
                <a:gd name="T59" fmla="*/ 740 h 7659"/>
                <a:gd name="T60" fmla="*/ 4227 w 6660"/>
                <a:gd name="T61" fmla="*/ 447 h 7659"/>
                <a:gd name="T62" fmla="*/ 4081 w 6660"/>
                <a:gd name="T63" fmla="*/ 257 h 7659"/>
                <a:gd name="T64" fmla="*/ 4337 w 6660"/>
                <a:gd name="T65" fmla="*/ 66 h 7659"/>
                <a:gd name="T66" fmla="*/ 4506 w 6660"/>
                <a:gd name="T67" fmla="*/ 103 h 7659"/>
                <a:gd name="T68" fmla="*/ 4733 w 6660"/>
                <a:gd name="T69" fmla="*/ 8 h 7659"/>
                <a:gd name="T70" fmla="*/ 4909 w 6660"/>
                <a:gd name="T71" fmla="*/ 308 h 7659"/>
                <a:gd name="T72" fmla="*/ 5173 w 6660"/>
                <a:gd name="T73" fmla="*/ 403 h 7659"/>
                <a:gd name="T74" fmla="*/ 5187 w 6660"/>
                <a:gd name="T75" fmla="*/ 777 h 7659"/>
                <a:gd name="T76" fmla="*/ 5495 w 6660"/>
                <a:gd name="T77" fmla="*/ 997 h 7659"/>
                <a:gd name="T78" fmla="*/ 5774 w 6660"/>
                <a:gd name="T79" fmla="*/ 1070 h 7659"/>
                <a:gd name="T80" fmla="*/ 5876 w 6660"/>
                <a:gd name="T81" fmla="*/ 1341 h 7659"/>
                <a:gd name="T82" fmla="*/ 6111 w 6660"/>
                <a:gd name="T83" fmla="*/ 2155 h 7659"/>
                <a:gd name="T84" fmla="*/ 6162 w 6660"/>
                <a:gd name="T85" fmla="*/ 2477 h 7659"/>
                <a:gd name="T86" fmla="*/ 6505 w 6660"/>
                <a:gd name="T87" fmla="*/ 3488 h 7659"/>
                <a:gd name="T88" fmla="*/ 6513 w 6660"/>
                <a:gd name="T89" fmla="*/ 3730 h 7659"/>
                <a:gd name="T90" fmla="*/ 6140 w 6660"/>
                <a:gd name="T91" fmla="*/ 3730 h 7659"/>
                <a:gd name="T92" fmla="*/ 6265 w 6660"/>
                <a:gd name="T93" fmla="*/ 4214 h 7659"/>
                <a:gd name="T94" fmla="*/ 6162 w 6660"/>
                <a:gd name="T95" fmla="*/ 4316 h 7659"/>
                <a:gd name="T96" fmla="*/ 5810 w 6660"/>
                <a:gd name="T97" fmla="*/ 4390 h 7659"/>
                <a:gd name="T98" fmla="*/ 5759 w 6660"/>
                <a:gd name="T99" fmla="*/ 5013 h 7659"/>
                <a:gd name="T100" fmla="*/ 5803 w 6660"/>
                <a:gd name="T101" fmla="*/ 6053 h 7659"/>
                <a:gd name="T102" fmla="*/ 5876 w 6660"/>
                <a:gd name="T103" fmla="*/ 6595 h 7659"/>
                <a:gd name="T104" fmla="*/ 5781 w 6660"/>
                <a:gd name="T105" fmla="*/ 7079 h 7659"/>
                <a:gd name="T106" fmla="*/ 5202 w 6660"/>
                <a:gd name="T107" fmla="*/ 7152 h 7659"/>
                <a:gd name="T108" fmla="*/ 4806 w 6660"/>
                <a:gd name="T109" fmla="*/ 7394 h 7659"/>
                <a:gd name="T110" fmla="*/ 4982 w 6660"/>
                <a:gd name="T111" fmla="*/ 7599 h 7659"/>
                <a:gd name="T112" fmla="*/ 4462 w 6660"/>
                <a:gd name="T113" fmla="*/ 7658 h 7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60" h="7659">
                  <a:moveTo>
                    <a:pt x="4462" y="7658"/>
                  </a:moveTo>
                  <a:lnTo>
                    <a:pt x="4462" y="7658"/>
                  </a:lnTo>
                  <a:cubicBezTo>
                    <a:pt x="4455" y="7658"/>
                    <a:pt x="4440" y="7658"/>
                    <a:pt x="4433" y="7658"/>
                  </a:cubicBezTo>
                  <a:cubicBezTo>
                    <a:pt x="4367" y="7650"/>
                    <a:pt x="4301" y="7548"/>
                    <a:pt x="4213" y="7350"/>
                  </a:cubicBezTo>
                  <a:cubicBezTo>
                    <a:pt x="4191" y="7306"/>
                    <a:pt x="4037" y="7255"/>
                    <a:pt x="3934" y="7218"/>
                  </a:cubicBezTo>
                  <a:cubicBezTo>
                    <a:pt x="3883" y="7203"/>
                    <a:pt x="3846" y="7189"/>
                    <a:pt x="3824" y="7181"/>
                  </a:cubicBezTo>
                  <a:cubicBezTo>
                    <a:pt x="3766" y="7145"/>
                    <a:pt x="3619" y="7086"/>
                    <a:pt x="3509" y="7064"/>
                  </a:cubicBezTo>
                  <a:cubicBezTo>
                    <a:pt x="3495" y="7064"/>
                    <a:pt x="3473" y="7057"/>
                    <a:pt x="3451" y="7057"/>
                  </a:cubicBezTo>
                  <a:cubicBezTo>
                    <a:pt x="3377" y="7057"/>
                    <a:pt x="3304" y="7086"/>
                    <a:pt x="3231" y="7130"/>
                  </a:cubicBezTo>
                  <a:cubicBezTo>
                    <a:pt x="3194" y="7152"/>
                    <a:pt x="3165" y="7167"/>
                    <a:pt x="3136" y="7167"/>
                  </a:cubicBezTo>
                  <a:cubicBezTo>
                    <a:pt x="3106" y="7167"/>
                    <a:pt x="3084" y="7152"/>
                    <a:pt x="3070" y="7137"/>
                  </a:cubicBezTo>
                  <a:cubicBezTo>
                    <a:pt x="3055" y="7123"/>
                    <a:pt x="3055" y="7101"/>
                    <a:pt x="3055" y="7079"/>
                  </a:cubicBezTo>
                  <a:cubicBezTo>
                    <a:pt x="3070" y="7027"/>
                    <a:pt x="3055" y="6991"/>
                    <a:pt x="2975" y="6940"/>
                  </a:cubicBezTo>
                  <a:cubicBezTo>
                    <a:pt x="2938" y="6918"/>
                    <a:pt x="2916" y="6910"/>
                    <a:pt x="2908" y="6910"/>
                  </a:cubicBezTo>
                  <a:cubicBezTo>
                    <a:pt x="2901" y="6910"/>
                    <a:pt x="2901" y="6910"/>
                    <a:pt x="2901" y="6910"/>
                  </a:cubicBezTo>
                  <a:cubicBezTo>
                    <a:pt x="2894" y="6918"/>
                    <a:pt x="2901" y="6925"/>
                    <a:pt x="2916" y="6940"/>
                  </a:cubicBezTo>
                  <a:cubicBezTo>
                    <a:pt x="2945" y="6969"/>
                    <a:pt x="2960" y="7013"/>
                    <a:pt x="2953" y="7042"/>
                  </a:cubicBezTo>
                  <a:cubicBezTo>
                    <a:pt x="2945" y="7057"/>
                    <a:pt x="2930" y="7064"/>
                    <a:pt x="2916" y="7064"/>
                  </a:cubicBezTo>
                  <a:cubicBezTo>
                    <a:pt x="2894" y="7064"/>
                    <a:pt x="2879" y="7057"/>
                    <a:pt x="2857" y="7042"/>
                  </a:cubicBezTo>
                  <a:cubicBezTo>
                    <a:pt x="2843" y="7035"/>
                    <a:pt x="2821" y="7020"/>
                    <a:pt x="2799" y="7020"/>
                  </a:cubicBezTo>
                  <a:cubicBezTo>
                    <a:pt x="2799" y="7020"/>
                    <a:pt x="2799" y="7020"/>
                    <a:pt x="2791" y="7020"/>
                  </a:cubicBezTo>
                  <a:cubicBezTo>
                    <a:pt x="2784" y="7027"/>
                    <a:pt x="2769" y="7027"/>
                    <a:pt x="2755" y="7027"/>
                  </a:cubicBezTo>
                  <a:cubicBezTo>
                    <a:pt x="2733" y="7027"/>
                    <a:pt x="2674" y="7020"/>
                    <a:pt x="2645" y="6984"/>
                  </a:cubicBezTo>
                  <a:cubicBezTo>
                    <a:pt x="2637" y="6976"/>
                    <a:pt x="2630" y="6962"/>
                    <a:pt x="2637" y="6932"/>
                  </a:cubicBezTo>
                  <a:cubicBezTo>
                    <a:pt x="2652" y="6888"/>
                    <a:pt x="2689" y="6874"/>
                    <a:pt x="2718" y="6859"/>
                  </a:cubicBezTo>
                  <a:cubicBezTo>
                    <a:pt x="2740" y="6844"/>
                    <a:pt x="2769" y="6837"/>
                    <a:pt x="2791" y="6808"/>
                  </a:cubicBezTo>
                  <a:cubicBezTo>
                    <a:pt x="2791" y="6800"/>
                    <a:pt x="2791" y="6793"/>
                    <a:pt x="2791" y="6793"/>
                  </a:cubicBezTo>
                  <a:cubicBezTo>
                    <a:pt x="2777" y="6756"/>
                    <a:pt x="2689" y="6713"/>
                    <a:pt x="2623" y="6690"/>
                  </a:cubicBezTo>
                  <a:cubicBezTo>
                    <a:pt x="2615" y="6742"/>
                    <a:pt x="2579" y="6778"/>
                    <a:pt x="2549" y="6778"/>
                  </a:cubicBezTo>
                  <a:cubicBezTo>
                    <a:pt x="2542" y="6778"/>
                    <a:pt x="2513" y="6778"/>
                    <a:pt x="2506" y="6727"/>
                  </a:cubicBezTo>
                  <a:cubicBezTo>
                    <a:pt x="2498" y="6698"/>
                    <a:pt x="2484" y="6661"/>
                    <a:pt x="2454" y="6661"/>
                  </a:cubicBezTo>
                  <a:cubicBezTo>
                    <a:pt x="2439" y="6661"/>
                    <a:pt x="2417" y="6668"/>
                    <a:pt x="2403" y="6676"/>
                  </a:cubicBezTo>
                  <a:cubicBezTo>
                    <a:pt x="2366" y="6698"/>
                    <a:pt x="2322" y="6713"/>
                    <a:pt x="2286" y="6720"/>
                  </a:cubicBezTo>
                  <a:cubicBezTo>
                    <a:pt x="2242" y="6727"/>
                    <a:pt x="2205" y="6734"/>
                    <a:pt x="2205" y="6749"/>
                  </a:cubicBezTo>
                  <a:cubicBezTo>
                    <a:pt x="2198" y="6756"/>
                    <a:pt x="2198" y="6764"/>
                    <a:pt x="2198" y="6778"/>
                  </a:cubicBezTo>
                  <a:cubicBezTo>
                    <a:pt x="2190" y="6822"/>
                    <a:pt x="2183" y="6874"/>
                    <a:pt x="2125" y="6896"/>
                  </a:cubicBezTo>
                  <a:cubicBezTo>
                    <a:pt x="2103" y="6903"/>
                    <a:pt x="2088" y="6932"/>
                    <a:pt x="2080" y="6962"/>
                  </a:cubicBezTo>
                  <a:cubicBezTo>
                    <a:pt x="2066" y="7006"/>
                    <a:pt x="2073" y="7049"/>
                    <a:pt x="2095" y="7079"/>
                  </a:cubicBezTo>
                  <a:cubicBezTo>
                    <a:pt x="2132" y="7115"/>
                    <a:pt x="2168" y="7123"/>
                    <a:pt x="2198" y="7123"/>
                  </a:cubicBezTo>
                  <a:cubicBezTo>
                    <a:pt x="2234" y="7123"/>
                    <a:pt x="2271" y="7108"/>
                    <a:pt x="2293" y="7094"/>
                  </a:cubicBezTo>
                  <a:cubicBezTo>
                    <a:pt x="2308" y="7086"/>
                    <a:pt x="2315" y="7072"/>
                    <a:pt x="2330" y="7064"/>
                  </a:cubicBezTo>
                  <a:cubicBezTo>
                    <a:pt x="2344" y="7042"/>
                    <a:pt x="2359" y="7013"/>
                    <a:pt x="2403" y="7013"/>
                  </a:cubicBezTo>
                  <a:cubicBezTo>
                    <a:pt x="2425" y="7013"/>
                    <a:pt x="2447" y="7020"/>
                    <a:pt x="2476" y="7035"/>
                  </a:cubicBezTo>
                  <a:cubicBezTo>
                    <a:pt x="2520" y="7057"/>
                    <a:pt x="2542" y="7079"/>
                    <a:pt x="2549" y="7094"/>
                  </a:cubicBezTo>
                  <a:cubicBezTo>
                    <a:pt x="2557" y="7115"/>
                    <a:pt x="2542" y="7137"/>
                    <a:pt x="2535" y="7152"/>
                  </a:cubicBezTo>
                  <a:cubicBezTo>
                    <a:pt x="2520" y="7174"/>
                    <a:pt x="2513" y="7189"/>
                    <a:pt x="2513" y="7211"/>
                  </a:cubicBezTo>
                  <a:cubicBezTo>
                    <a:pt x="2498" y="7284"/>
                    <a:pt x="2447" y="7306"/>
                    <a:pt x="2417" y="7306"/>
                  </a:cubicBezTo>
                  <a:cubicBezTo>
                    <a:pt x="2403" y="7306"/>
                    <a:pt x="2403" y="7306"/>
                    <a:pt x="2403" y="7306"/>
                  </a:cubicBezTo>
                  <a:cubicBezTo>
                    <a:pt x="2403" y="7291"/>
                    <a:pt x="2403" y="7291"/>
                    <a:pt x="2403" y="7291"/>
                  </a:cubicBezTo>
                  <a:cubicBezTo>
                    <a:pt x="2396" y="7277"/>
                    <a:pt x="2352" y="7233"/>
                    <a:pt x="2286" y="7233"/>
                  </a:cubicBezTo>
                  <a:cubicBezTo>
                    <a:pt x="2264" y="7233"/>
                    <a:pt x="2249" y="7240"/>
                    <a:pt x="2227" y="7247"/>
                  </a:cubicBezTo>
                  <a:cubicBezTo>
                    <a:pt x="2139" y="7284"/>
                    <a:pt x="2154" y="7372"/>
                    <a:pt x="2161" y="7379"/>
                  </a:cubicBezTo>
                  <a:cubicBezTo>
                    <a:pt x="2161" y="7394"/>
                    <a:pt x="2161" y="7394"/>
                    <a:pt x="2161" y="7394"/>
                  </a:cubicBezTo>
                  <a:cubicBezTo>
                    <a:pt x="2146" y="7394"/>
                    <a:pt x="2146" y="7394"/>
                    <a:pt x="2146" y="7394"/>
                  </a:cubicBezTo>
                  <a:cubicBezTo>
                    <a:pt x="2073" y="7408"/>
                    <a:pt x="2015" y="7416"/>
                    <a:pt x="1971" y="7416"/>
                  </a:cubicBezTo>
                  <a:cubicBezTo>
                    <a:pt x="1861" y="7416"/>
                    <a:pt x="1795" y="7372"/>
                    <a:pt x="1758" y="7284"/>
                  </a:cubicBezTo>
                  <a:cubicBezTo>
                    <a:pt x="1744" y="7262"/>
                    <a:pt x="1722" y="7255"/>
                    <a:pt x="1685" y="7255"/>
                  </a:cubicBezTo>
                  <a:cubicBezTo>
                    <a:pt x="1589" y="7255"/>
                    <a:pt x="1436" y="7328"/>
                    <a:pt x="1370" y="7394"/>
                  </a:cubicBezTo>
                  <a:cubicBezTo>
                    <a:pt x="1289" y="7475"/>
                    <a:pt x="1055" y="7482"/>
                    <a:pt x="1011" y="7482"/>
                  </a:cubicBezTo>
                  <a:cubicBezTo>
                    <a:pt x="974" y="7482"/>
                    <a:pt x="937" y="7475"/>
                    <a:pt x="930" y="7475"/>
                  </a:cubicBezTo>
                  <a:cubicBezTo>
                    <a:pt x="894" y="7467"/>
                    <a:pt x="886" y="7431"/>
                    <a:pt x="879" y="7394"/>
                  </a:cubicBezTo>
                  <a:cubicBezTo>
                    <a:pt x="864" y="7357"/>
                    <a:pt x="857" y="7328"/>
                    <a:pt x="842" y="7328"/>
                  </a:cubicBezTo>
                  <a:cubicBezTo>
                    <a:pt x="806" y="7328"/>
                    <a:pt x="725" y="7379"/>
                    <a:pt x="652" y="7416"/>
                  </a:cubicBezTo>
                  <a:cubicBezTo>
                    <a:pt x="600" y="7445"/>
                    <a:pt x="549" y="7482"/>
                    <a:pt x="505" y="7496"/>
                  </a:cubicBezTo>
                  <a:cubicBezTo>
                    <a:pt x="483" y="7504"/>
                    <a:pt x="461" y="7511"/>
                    <a:pt x="432" y="7511"/>
                  </a:cubicBezTo>
                  <a:cubicBezTo>
                    <a:pt x="395" y="7511"/>
                    <a:pt x="358" y="7496"/>
                    <a:pt x="344" y="7467"/>
                  </a:cubicBezTo>
                  <a:cubicBezTo>
                    <a:pt x="329" y="7445"/>
                    <a:pt x="329" y="7423"/>
                    <a:pt x="337" y="7408"/>
                  </a:cubicBezTo>
                  <a:cubicBezTo>
                    <a:pt x="344" y="7387"/>
                    <a:pt x="358" y="7372"/>
                    <a:pt x="373" y="7357"/>
                  </a:cubicBezTo>
                  <a:cubicBezTo>
                    <a:pt x="395" y="7335"/>
                    <a:pt x="410" y="7306"/>
                    <a:pt x="403" y="7291"/>
                  </a:cubicBezTo>
                  <a:cubicBezTo>
                    <a:pt x="403" y="7284"/>
                    <a:pt x="403" y="7284"/>
                    <a:pt x="395" y="7284"/>
                  </a:cubicBezTo>
                  <a:cubicBezTo>
                    <a:pt x="395" y="7284"/>
                    <a:pt x="373" y="7284"/>
                    <a:pt x="344" y="7335"/>
                  </a:cubicBezTo>
                  <a:cubicBezTo>
                    <a:pt x="322" y="7365"/>
                    <a:pt x="293" y="7379"/>
                    <a:pt x="263" y="7379"/>
                  </a:cubicBezTo>
                  <a:cubicBezTo>
                    <a:pt x="227" y="7379"/>
                    <a:pt x="197" y="7350"/>
                    <a:pt x="190" y="7328"/>
                  </a:cubicBezTo>
                  <a:cubicBezTo>
                    <a:pt x="190" y="7321"/>
                    <a:pt x="183" y="7306"/>
                    <a:pt x="183" y="7291"/>
                  </a:cubicBezTo>
                  <a:cubicBezTo>
                    <a:pt x="183" y="7262"/>
                    <a:pt x="183" y="7211"/>
                    <a:pt x="117" y="7152"/>
                  </a:cubicBezTo>
                  <a:cubicBezTo>
                    <a:pt x="29" y="7079"/>
                    <a:pt x="0" y="6991"/>
                    <a:pt x="44" y="6910"/>
                  </a:cubicBezTo>
                  <a:cubicBezTo>
                    <a:pt x="51" y="6896"/>
                    <a:pt x="58" y="6881"/>
                    <a:pt x="65" y="6866"/>
                  </a:cubicBezTo>
                  <a:cubicBezTo>
                    <a:pt x="87" y="6830"/>
                    <a:pt x="95" y="6822"/>
                    <a:pt x="80" y="6786"/>
                  </a:cubicBezTo>
                  <a:cubicBezTo>
                    <a:pt x="51" y="6720"/>
                    <a:pt x="58" y="6654"/>
                    <a:pt x="102" y="6588"/>
                  </a:cubicBezTo>
                  <a:cubicBezTo>
                    <a:pt x="117" y="6566"/>
                    <a:pt x="117" y="6566"/>
                    <a:pt x="117" y="6566"/>
                  </a:cubicBezTo>
                  <a:cubicBezTo>
                    <a:pt x="146" y="6522"/>
                    <a:pt x="153" y="6515"/>
                    <a:pt x="132" y="6456"/>
                  </a:cubicBezTo>
                  <a:cubicBezTo>
                    <a:pt x="109" y="6383"/>
                    <a:pt x="161" y="6309"/>
                    <a:pt x="175" y="6287"/>
                  </a:cubicBezTo>
                  <a:cubicBezTo>
                    <a:pt x="168" y="6236"/>
                    <a:pt x="190" y="6170"/>
                    <a:pt x="241" y="6126"/>
                  </a:cubicBezTo>
                  <a:cubicBezTo>
                    <a:pt x="278" y="6082"/>
                    <a:pt x="293" y="6031"/>
                    <a:pt x="271" y="5994"/>
                  </a:cubicBezTo>
                  <a:cubicBezTo>
                    <a:pt x="263" y="5980"/>
                    <a:pt x="256" y="5972"/>
                    <a:pt x="249" y="5958"/>
                  </a:cubicBezTo>
                  <a:cubicBezTo>
                    <a:pt x="219" y="5906"/>
                    <a:pt x="183" y="5840"/>
                    <a:pt x="168" y="5760"/>
                  </a:cubicBezTo>
                  <a:cubicBezTo>
                    <a:pt x="146" y="5650"/>
                    <a:pt x="183" y="5547"/>
                    <a:pt x="212" y="5503"/>
                  </a:cubicBezTo>
                  <a:cubicBezTo>
                    <a:pt x="234" y="5481"/>
                    <a:pt x="241" y="5452"/>
                    <a:pt x="256" y="5415"/>
                  </a:cubicBezTo>
                  <a:cubicBezTo>
                    <a:pt x="271" y="5386"/>
                    <a:pt x="285" y="5342"/>
                    <a:pt x="315" y="5291"/>
                  </a:cubicBezTo>
                  <a:cubicBezTo>
                    <a:pt x="337" y="5254"/>
                    <a:pt x="351" y="5225"/>
                    <a:pt x="366" y="5203"/>
                  </a:cubicBezTo>
                  <a:cubicBezTo>
                    <a:pt x="403" y="5152"/>
                    <a:pt x="425" y="5115"/>
                    <a:pt x="439" y="5049"/>
                  </a:cubicBezTo>
                  <a:cubicBezTo>
                    <a:pt x="461" y="4961"/>
                    <a:pt x="498" y="4932"/>
                    <a:pt x="542" y="4903"/>
                  </a:cubicBezTo>
                  <a:cubicBezTo>
                    <a:pt x="549" y="4895"/>
                    <a:pt x="549" y="4895"/>
                    <a:pt x="549" y="4895"/>
                  </a:cubicBezTo>
                  <a:cubicBezTo>
                    <a:pt x="571" y="4881"/>
                    <a:pt x="571" y="4771"/>
                    <a:pt x="571" y="4690"/>
                  </a:cubicBezTo>
                  <a:cubicBezTo>
                    <a:pt x="578" y="4624"/>
                    <a:pt x="578" y="4565"/>
                    <a:pt x="586" y="4529"/>
                  </a:cubicBezTo>
                  <a:cubicBezTo>
                    <a:pt x="593" y="4507"/>
                    <a:pt x="593" y="4477"/>
                    <a:pt x="593" y="4448"/>
                  </a:cubicBezTo>
                  <a:cubicBezTo>
                    <a:pt x="593" y="4404"/>
                    <a:pt x="586" y="4360"/>
                    <a:pt x="637" y="4316"/>
                  </a:cubicBezTo>
                  <a:cubicBezTo>
                    <a:pt x="703" y="4265"/>
                    <a:pt x="732" y="4184"/>
                    <a:pt x="732" y="4067"/>
                  </a:cubicBezTo>
                  <a:cubicBezTo>
                    <a:pt x="732" y="3943"/>
                    <a:pt x="820" y="3818"/>
                    <a:pt x="886" y="3767"/>
                  </a:cubicBezTo>
                  <a:cubicBezTo>
                    <a:pt x="945" y="3723"/>
                    <a:pt x="1018" y="3642"/>
                    <a:pt x="1040" y="3606"/>
                  </a:cubicBezTo>
                  <a:cubicBezTo>
                    <a:pt x="1047" y="3598"/>
                    <a:pt x="1062" y="3576"/>
                    <a:pt x="1069" y="3554"/>
                  </a:cubicBezTo>
                  <a:cubicBezTo>
                    <a:pt x="1099" y="3510"/>
                    <a:pt x="1128" y="3452"/>
                    <a:pt x="1157" y="3415"/>
                  </a:cubicBezTo>
                  <a:cubicBezTo>
                    <a:pt x="1201" y="3356"/>
                    <a:pt x="1245" y="3327"/>
                    <a:pt x="1326" y="3305"/>
                  </a:cubicBezTo>
                  <a:cubicBezTo>
                    <a:pt x="1370" y="3290"/>
                    <a:pt x="1392" y="3210"/>
                    <a:pt x="1414" y="3137"/>
                  </a:cubicBezTo>
                  <a:cubicBezTo>
                    <a:pt x="1421" y="3100"/>
                    <a:pt x="1428" y="3071"/>
                    <a:pt x="1436" y="3041"/>
                  </a:cubicBezTo>
                  <a:cubicBezTo>
                    <a:pt x="1465" y="2968"/>
                    <a:pt x="1568" y="2851"/>
                    <a:pt x="1604" y="2814"/>
                  </a:cubicBezTo>
                  <a:cubicBezTo>
                    <a:pt x="1626" y="2792"/>
                    <a:pt x="1626" y="2792"/>
                    <a:pt x="1626" y="2792"/>
                  </a:cubicBezTo>
                  <a:cubicBezTo>
                    <a:pt x="1604" y="2777"/>
                    <a:pt x="1604" y="2777"/>
                    <a:pt x="1604" y="2777"/>
                  </a:cubicBezTo>
                  <a:cubicBezTo>
                    <a:pt x="1670" y="2741"/>
                    <a:pt x="1670" y="2741"/>
                    <a:pt x="1670" y="2741"/>
                  </a:cubicBezTo>
                  <a:cubicBezTo>
                    <a:pt x="1677" y="2741"/>
                    <a:pt x="1677" y="2741"/>
                    <a:pt x="1677" y="2741"/>
                  </a:cubicBezTo>
                  <a:cubicBezTo>
                    <a:pt x="1677" y="2741"/>
                    <a:pt x="1736" y="2734"/>
                    <a:pt x="1787" y="2602"/>
                  </a:cubicBezTo>
                  <a:cubicBezTo>
                    <a:pt x="1824" y="2514"/>
                    <a:pt x="1868" y="2455"/>
                    <a:pt x="1897" y="2404"/>
                  </a:cubicBezTo>
                  <a:cubicBezTo>
                    <a:pt x="1927" y="2353"/>
                    <a:pt x="1956" y="2316"/>
                    <a:pt x="1956" y="2279"/>
                  </a:cubicBezTo>
                  <a:cubicBezTo>
                    <a:pt x="1963" y="2243"/>
                    <a:pt x="1963" y="2213"/>
                    <a:pt x="1963" y="2184"/>
                  </a:cubicBezTo>
                  <a:cubicBezTo>
                    <a:pt x="1956" y="2147"/>
                    <a:pt x="1956" y="2111"/>
                    <a:pt x="1971" y="2089"/>
                  </a:cubicBezTo>
                  <a:cubicBezTo>
                    <a:pt x="1978" y="2081"/>
                    <a:pt x="1985" y="2067"/>
                    <a:pt x="2000" y="2059"/>
                  </a:cubicBezTo>
                  <a:cubicBezTo>
                    <a:pt x="2022" y="2037"/>
                    <a:pt x="2051" y="2008"/>
                    <a:pt x="2037" y="1964"/>
                  </a:cubicBezTo>
                  <a:cubicBezTo>
                    <a:pt x="2022" y="1920"/>
                    <a:pt x="2022" y="1847"/>
                    <a:pt x="2125" y="1781"/>
                  </a:cubicBezTo>
                  <a:cubicBezTo>
                    <a:pt x="2139" y="1766"/>
                    <a:pt x="2154" y="1759"/>
                    <a:pt x="2161" y="1759"/>
                  </a:cubicBezTo>
                  <a:cubicBezTo>
                    <a:pt x="2198" y="1737"/>
                    <a:pt x="2205" y="1730"/>
                    <a:pt x="2205" y="1664"/>
                  </a:cubicBezTo>
                  <a:cubicBezTo>
                    <a:pt x="2205" y="1627"/>
                    <a:pt x="2198" y="1620"/>
                    <a:pt x="2183" y="1605"/>
                  </a:cubicBezTo>
                  <a:cubicBezTo>
                    <a:pt x="2168" y="1590"/>
                    <a:pt x="2161" y="1576"/>
                    <a:pt x="2176" y="1539"/>
                  </a:cubicBezTo>
                  <a:cubicBezTo>
                    <a:pt x="2183" y="1503"/>
                    <a:pt x="2205" y="1480"/>
                    <a:pt x="2220" y="1466"/>
                  </a:cubicBezTo>
                  <a:cubicBezTo>
                    <a:pt x="2242" y="1444"/>
                    <a:pt x="2256" y="1429"/>
                    <a:pt x="2256" y="1407"/>
                  </a:cubicBezTo>
                  <a:cubicBezTo>
                    <a:pt x="2256" y="1385"/>
                    <a:pt x="2256" y="1356"/>
                    <a:pt x="2264" y="1327"/>
                  </a:cubicBezTo>
                  <a:cubicBezTo>
                    <a:pt x="2271" y="1297"/>
                    <a:pt x="2286" y="1224"/>
                    <a:pt x="2271" y="1217"/>
                  </a:cubicBezTo>
                  <a:cubicBezTo>
                    <a:pt x="2264" y="1217"/>
                    <a:pt x="2256" y="1217"/>
                    <a:pt x="2249" y="1217"/>
                  </a:cubicBezTo>
                  <a:cubicBezTo>
                    <a:pt x="2213" y="1217"/>
                    <a:pt x="2176" y="1202"/>
                    <a:pt x="2161" y="1173"/>
                  </a:cubicBezTo>
                  <a:cubicBezTo>
                    <a:pt x="2161" y="1158"/>
                    <a:pt x="2154" y="1136"/>
                    <a:pt x="2176" y="1099"/>
                  </a:cubicBezTo>
                  <a:cubicBezTo>
                    <a:pt x="2198" y="1070"/>
                    <a:pt x="2190" y="1063"/>
                    <a:pt x="2161" y="1019"/>
                  </a:cubicBezTo>
                  <a:cubicBezTo>
                    <a:pt x="2146" y="1012"/>
                    <a:pt x="2132" y="989"/>
                    <a:pt x="2117" y="975"/>
                  </a:cubicBezTo>
                  <a:cubicBezTo>
                    <a:pt x="2073" y="902"/>
                    <a:pt x="2103" y="726"/>
                    <a:pt x="2103" y="704"/>
                  </a:cubicBezTo>
                  <a:cubicBezTo>
                    <a:pt x="2103" y="696"/>
                    <a:pt x="2103" y="696"/>
                    <a:pt x="2103" y="696"/>
                  </a:cubicBezTo>
                  <a:cubicBezTo>
                    <a:pt x="2110" y="689"/>
                    <a:pt x="2110" y="689"/>
                    <a:pt x="2110" y="689"/>
                  </a:cubicBezTo>
                  <a:lnTo>
                    <a:pt x="2110" y="689"/>
                  </a:lnTo>
                  <a:cubicBezTo>
                    <a:pt x="2117" y="689"/>
                    <a:pt x="2117" y="689"/>
                    <a:pt x="2117" y="689"/>
                  </a:cubicBezTo>
                  <a:cubicBezTo>
                    <a:pt x="2168" y="667"/>
                    <a:pt x="2168" y="667"/>
                    <a:pt x="2168" y="667"/>
                  </a:cubicBezTo>
                  <a:cubicBezTo>
                    <a:pt x="2176" y="667"/>
                    <a:pt x="2183" y="667"/>
                    <a:pt x="2183" y="667"/>
                  </a:cubicBezTo>
                  <a:cubicBezTo>
                    <a:pt x="2227" y="667"/>
                    <a:pt x="2264" y="718"/>
                    <a:pt x="2308" y="777"/>
                  </a:cubicBezTo>
                  <a:cubicBezTo>
                    <a:pt x="2344" y="828"/>
                    <a:pt x="2381" y="880"/>
                    <a:pt x="2410" y="894"/>
                  </a:cubicBezTo>
                  <a:cubicBezTo>
                    <a:pt x="2425" y="902"/>
                    <a:pt x="2432" y="902"/>
                    <a:pt x="2439" y="902"/>
                  </a:cubicBezTo>
                  <a:cubicBezTo>
                    <a:pt x="2454" y="902"/>
                    <a:pt x="2462" y="894"/>
                    <a:pt x="2476" y="887"/>
                  </a:cubicBezTo>
                  <a:cubicBezTo>
                    <a:pt x="2498" y="858"/>
                    <a:pt x="2506" y="806"/>
                    <a:pt x="2491" y="763"/>
                  </a:cubicBezTo>
                  <a:cubicBezTo>
                    <a:pt x="2476" y="704"/>
                    <a:pt x="2484" y="653"/>
                    <a:pt x="2506" y="616"/>
                  </a:cubicBezTo>
                  <a:cubicBezTo>
                    <a:pt x="2527" y="587"/>
                    <a:pt x="2557" y="572"/>
                    <a:pt x="2594" y="565"/>
                  </a:cubicBezTo>
                  <a:cubicBezTo>
                    <a:pt x="2601" y="565"/>
                    <a:pt x="2615" y="565"/>
                    <a:pt x="2615" y="565"/>
                  </a:cubicBezTo>
                  <a:cubicBezTo>
                    <a:pt x="2689" y="565"/>
                    <a:pt x="2696" y="608"/>
                    <a:pt x="2711" y="726"/>
                  </a:cubicBezTo>
                  <a:cubicBezTo>
                    <a:pt x="2718" y="755"/>
                    <a:pt x="2718" y="784"/>
                    <a:pt x="2725" y="814"/>
                  </a:cubicBezTo>
                  <a:cubicBezTo>
                    <a:pt x="2740" y="887"/>
                    <a:pt x="2777" y="916"/>
                    <a:pt x="2843" y="916"/>
                  </a:cubicBezTo>
                  <a:cubicBezTo>
                    <a:pt x="2908" y="916"/>
                    <a:pt x="2975" y="880"/>
                    <a:pt x="2975" y="880"/>
                  </a:cubicBezTo>
                  <a:cubicBezTo>
                    <a:pt x="2996" y="872"/>
                    <a:pt x="2996" y="872"/>
                    <a:pt x="2996" y="872"/>
                  </a:cubicBezTo>
                  <a:cubicBezTo>
                    <a:pt x="2996" y="894"/>
                    <a:pt x="2996" y="894"/>
                    <a:pt x="2996" y="894"/>
                  </a:cubicBezTo>
                  <a:cubicBezTo>
                    <a:pt x="3004" y="938"/>
                    <a:pt x="3018" y="946"/>
                    <a:pt x="3106" y="946"/>
                  </a:cubicBezTo>
                  <a:cubicBezTo>
                    <a:pt x="3158" y="946"/>
                    <a:pt x="3165" y="982"/>
                    <a:pt x="3172" y="989"/>
                  </a:cubicBezTo>
                  <a:cubicBezTo>
                    <a:pt x="3172" y="1034"/>
                    <a:pt x="3128" y="1085"/>
                    <a:pt x="3077" y="1092"/>
                  </a:cubicBezTo>
                  <a:cubicBezTo>
                    <a:pt x="3070" y="1092"/>
                    <a:pt x="3062" y="1092"/>
                    <a:pt x="3055" y="1092"/>
                  </a:cubicBezTo>
                  <a:cubicBezTo>
                    <a:pt x="3026" y="1099"/>
                    <a:pt x="3026" y="1099"/>
                    <a:pt x="3026" y="1180"/>
                  </a:cubicBezTo>
                  <a:cubicBezTo>
                    <a:pt x="3018" y="1239"/>
                    <a:pt x="3018" y="1239"/>
                    <a:pt x="3018" y="1239"/>
                  </a:cubicBezTo>
                  <a:cubicBezTo>
                    <a:pt x="3018" y="1275"/>
                    <a:pt x="3026" y="1283"/>
                    <a:pt x="3026" y="1290"/>
                  </a:cubicBezTo>
                  <a:lnTo>
                    <a:pt x="3026" y="1290"/>
                  </a:lnTo>
                  <a:cubicBezTo>
                    <a:pt x="3055" y="1290"/>
                    <a:pt x="3099" y="1246"/>
                    <a:pt x="3136" y="1217"/>
                  </a:cubicBezTo>
                  <a:cubicBezTo>
                    <a:pt x="3158" y="1187"/>
                    <a:pt x="3180" y="1173"/>
                    <a:pt x="3187" y="1165"/>
                  </a:cubicBezTo>
                  <a:cubicBezTo>
                    <a:pt x="3209" y="1158"/>
                    <a:pt x="3209" y="1151"/>
                    <a:pt x="3216" y="1122"/>
                  </a:cubicBezTo>
                  <a:cubicBezTo>
                    <a:pt x="3216" y="1107"/>
                    <a:pt x="3216" y="1085"/>
                    <a:pt x="3231" y="1048"/>
                  </a:cubicBezTo>
                  <a:cubicBezTo>
                    <a:pt x="3238" y="1004"/>
                    <a:pt x="3260" y="953"/>
                    <a:pt x="3304" y="953"/>
                  </a:cubicBezTo>
                  <a:cubicBezTo>
                    <a:pt x="3326" y="953"/>
                    <a:pt x="3348" y="968"/>
                    <a:pt x="3377" y="982"/>
                  </a:cubicBezTo>
                  <a:cubicBezTo>
                    <a:pt x="3392" y="997"/>
                    <a:pt x="3407" y="1004"/>
                    <a:pt x="3414" y="1004"/>
                  </a:cubicBezTo>
                  <a:cubicBezTo>
                    <a:pt x="3429" y="1004"/>
                    <a:pt x="3436" y="982"/>
                    <a:pt x="3444" y="953"/>
                  </a:cubicBezTo>
                  <a:cubicBezTo>
                    <a:pt x="3451" y="938"/>
                    <a:pt x="3458" y="924"/>
                    <a:pt x="3465" y="909"/>
                  </a:cubicBezTo>
                  <a:cubicBezTo>
                    <a:pt x="3473" y="902"/>
                    <a:pt x="3487" y="880"/>
                    <a:pt x="3524" y="880"/>
                  </a:cubicBezTo>
                  <a:cubicBezTo>
                    <a:pt x="3539" y="880"/>
                    <a:pt x="3561" y="887"/>
                    <a:pt x="3583" y="902"/>
                  </a:cubicBezTo>
                  <a:cubicBezTo>
                    <a:pt x="3517" y="799"/>
                    <a:pt x="3517" y="799"/>
                    <a:pt x="3517" y="799"/>
                  </a:cubicBezTo>
                  <a:cubicBezTo>
                    <a:pt x="3583" y="755"/>
                    <a:pt x="3583" y="755"/>
                    <a:pt x="3583" y="755"/>
                  </a:cubicBezTo>
                  <a:cubicBezTo>
                    <a:pt x="3583" y="748"/>
                    <a:pt x="3583" y="748"/>
                    <a:pt x="3583" y="748"/>
                  </a:cubicBezTo>
                  <a:cubicBezTo>
                    <a:pt x="3590" y="748"/>
                    <a:pt x="3590" y="748"/>
                    <a:pt x="3590" y="748"/>
                  </a:cubicBezTo>
                  <a:cubicBezTo>
                    <a:pt x="3605" y="733"/>
                    <a:pt x="3605" y="733"/>
                    <a:pt x="3605" y="733"/>
                  </a:cubicBezTo>
                  <a:cubicBezTo>
                    <a:pt x="3612" y="733"/>
                    <a:pt x="3612" y="733"/>
                    <a:pt x="3612" y="733"/>
                  </a:cubicBezTo>
                  <a:cubicBezTo>
                    <a:pt x="3619" y="733"/>
                    <a:pt x="3634" y="726"/>
                    <a:pt x="3649" y="726"/>
                  </a:cubicBezTo>
                  <a:cubicBezTo>
                    <a:pt x="3663" y="726"/>
                    <a:pt x="3685" y="733"/>
                    <a:pt x="3707" y="733"/>
                  </a:cubicBezTo>
                  <a:cubicBezTo>
                    <a:pt x="3722" y="740"/>
                    <a:pt x="3744" y="740"/>
                    <a:pt x="3766" y="740"/>
                  </a:cubicBezTo>
                  <a:cubicBezTo>
                    <a:pt x="3780" y="740"/>
                    <a:pt x="3795" y="740"/>
                    <a:pt x="3803" y="733"/>
                  </a:cubicBezTo>
                  <a:cubicBezTo>
                    <a:pt x="3817" y="726"/>
                    <a:pt x="3839" y="718"/>
                    <a:pt x="3854" y="718"/>
                  </a:cubicBezTo>
                  <a:cubicBezTo>
                    <a:pt x="3898" y="696"/>
                    <a:pt x="3927" y="689"/>
                    <a:pt x="3927" y="616"/>
                  </a:cubicBezTo>
                  <a:cubicBezTo>
                    <a:pt x="3927" y="499"/>
                    <a:pt x="4030" y="491"/>
                    <a:pt x="4125" y="491"/>
                  </a:cubicBezTo>
                  <a:cubicBezTo>
                    <a:pt x="4139" y="484"/>
                    <a:pt x="4154" y="484"/>
                    <a:pt x="4169" y="484"/>
                  </a:cubicBezTo>
                  <a:cubicBezTo>
                    <a:pt x="4235" y="477"/>
                    <a:pt x="4235" y="469"/>
                    <a:pt x="4227" y="447"/>
                  </a:cubicBezTo>
                  <a:cubicBezTo>
                    <a:pt x="4227" y="440"/>
                    <a:pt x="4227" y="418"/>
                    <a:pt x="4235" y="403"/>
                  </a:cubicBezTo>
                  <a:cubicBezTo>
                    <a:pt x="4249" y="381"/>
                    <a:pt x="4271" y="323"/>
                    <a:pt x="4220" y="271"/>
                  </a:cubicBezTo>
                  <a:cubicBezTo>
                    <a:pt x="4206" y="257"/>
                    <a:pt x="4191" y="249"/>
                    <a:pt x="4169" y="249"/>
                  </a:cubicBezTo>
                  <a:cubicBezTo>
                    <a:pt x="4161" y="249"/>
                    <a:pt x="4154" y="257"/>
                    <a:pt x="4139" y="257"/>
                  </a:cubicBezTo>
                  <a:cubicBezTo>
                    <a:pt x="4132" y="257"/>
                    <a:pt x="4118" y="257"/>
                    <a:pt x="4110" y="257"/>
                  </a:cubicBezTo>
                  <a:cubicBezTo>
                    <a:pt x="4096" y="257"/>
                    <a:pt x="4088" y="257"/>
                    <a:pt x="4081" y="257"/>
                  </a:cubicBezTo>
                  <a:cubicBezTo>
                    <a:pt x="4015" y="242"/>
                    <a:pt x="4008" y="213"/>
                    <a:pt x="4008" y="206"/>
                  </a:cubicBezTo>
                  <a:cubicBezTo>
                    <a:pt x="4015" y="198"/>
                    <a:pt x="4037" y="125"/>
                    <a:pt x="4081" y="88"/>
                  </a:cubicBezTo>
                  <a:cubicBezTo>
                    <a:pt x="4132" y="52"/>
                    <a:pt x="4191" y="44"/>
                    <a:pt x="4249" y="30"/>
                  </a:cubicBezTo>
                  <a:cubicBezTo>
                    <a:pt x="4257" y="30"/>
                    <a:pt x="4257" y="30"/>
                    <a:pt x="4264" y="30"/>
                  </a:cubicBezTo>
                  <a:cubicBezTo>
                    <a:pt x="4294" y="30"/>
                    <a:pt x="4308" y="44"/>
                    <a:pt x="4315" y="59"/>
                  </a:cubicBezTo>
                  <a:cubicBezTo>
                    <a:pt x="4323" y="66"/>
                    <a:pt x="4330" y="66"/>
                    <a:pt x="4337" y="66"/>
                  </a:cubicBezTo>
                  <a:lnTo>
                    <a:pt x="4345" y="66"/>
                  </a:lnTo>
                  <a:cubicBezTo>
                    <a:pt x="4367" y="59"/>
                    <a:pt x="4374" y="52"/>
                    <a:pt x="4381" y="37"/>
                  </a:cubicBezTo>
                  <a:cubicBezTo>
                    <a:pt x="4389" y="30"/>
                    <a:pt x="4403" y="15"/>
                    <a:pt x="4418" y="15"/>
                  </a:cubicBezTo>
                  <a:cubicBezTo>
                    <a:pt x="4425" y="15"/>
                    <a:pt x="4433" y="15"/>
                    <a:pt x="4440" y="22"/>
                  </a:cubicBezTo>
                  <a:cubicBezTo>
                    <a:pt x="4462" y="30"/>
                    <a:pt x="4469" y="52"/>
                    <a:pt x="4484" y="66"/>
                  </a:cubicBezTo>
                  <a:cubicBezTo>
                    <a:pt x="4491" y="81"/>
                    <a:pt x="4499" y="96"/>
                    <a:pt x="4506" y="103"/>
                  </a:cubicBezTo>
                  <a:cubicBezTo>
                    <a:pt x="4513" y="103"/>
                    <a:pt x="4513" y="103"/>
                    <a:pt x="4520" y="103"/>
                  </a:cubicBezTo>
                  <a:cubicBezTo>
                    <a:pt x="4535" y="103"/>
                    <a:pt x="4550" y="88"/>
                    <a:pt x="4572" y="74"/>
                  </a:cubicBezTo>
                  <a:cubicBezTo>
                    <a:pt x="4587" y="66"/>
                    <a:pt x="4601" y="52"/>
                    <a:pt x="4616" y="44"/>
                  </a:cubicBezTo>
                  <a:cubicBezTo>
                    <a:pt x="4638" y="30"/>
                    <a:pt x="4638" y="30"/>
                    <a:pt x="4638" y="30"/>
                  </a:cubicBezTo>
                  <a:cubicBezTo>
                    <a:pt x="4667" y="15"/>
                    <a:pt x="4682" y="0"/>
                    <a:pt x="4704" y="0"/>
                  </a:cubicBezTo>
                  <a:cubicBezTo>
                    <a:pt x="4711" y="0"/>
                    <a:pt x="4726" y="8"/>
                    <a:pt x="4733" y="8"/>
                  </a:cubicBezTo>
                  <a:cubicBezTo>
                    <a:pt x="4770" y="22"/>
                    <a:pt x="4770" y="110"/>
                    <a:pt x="4755" y="242"/>
                  </a:cubicBezTo>
                  <a:cubicBezTo>
                    <a:pt x="4740" y="323"/>
                    <a:pt x="4748" y="352"/>
                    <a:pt x="4755" y="352"/>
                  </a:cubicBezTo>
                  <a:cubicBezTo>
                    <a:pt x="4755" y="352"/>
                    <a:pt x="4762" y="345"/>
                    <a:pt x="4770" y="330"/>
                  </a:cubicBezTo>
                  <a:cubicBezTo>
                    <a:pt x="4784" y="315"/>
                    <a:pt x="4792" y="301"/>
                    <a:pt x="4799" y="286"/>
                  </a:cubicBezTo>
                  <a:cubicBezTo>
                    <a:pt x="4814" y="271"/>
                    <a:pt x="4821" y="257"/>
                    <a:pt x="4836" y="257"/>
                  </a:cubicBezTo>
                  <a:cubicBezTo>
                    <a:pt x="4858" y="257"/>
                    <a:pt x="4872" y="271"/>
                    <a:pt x="4909" y="308"/>
                  </a:cubicBezTo>
                  <a:cubicBezTo>
                    <a:pt x="4924" y="323"/>
                    <a:pt x="4931" y="330"/>
                    <a:pt x="4946" y="330"/>
                  </a:cubicBezTo>
                  <a:cubicBezTo>
                    <a:pt x="4960" y="330"/>
                    <a:pt x="4975" y="308"/>
                    <a:pt x="4997" y="286"/>
                  </a:cubicBezTo>
                  <a:cubicBezTo>
                    <a:pt x="5011" y="264"/>
                    <a:pt x="5034" y="235"/>
                    <a:pt x="5063" y="227"/>
                  </a:cubicBezTo>
                  <a:cubicBezTo>
                    <a:pt x="5070" y="220"/>
                    <a:pt x="5077" y="220"/>
                    <a:pt x="5085" y="220"/>
                  </a:cubicBezTo>
                  <a:cubicBezTo>
                    <a:pt x="5099" y="220"/>
                    <a:pt x="5121" y="235"/>
                    <a:pt x="5136" y="249"/>
                  </a:cubicBezTo>
                  <a:cubicBezTo>
                    <a:pt x="5165" y="294"/>
                    <a:pt x="5180" y="367"/>
                    <a:pt x="5173" y="403"/>
                  </a:cubicBezTo>
                  <a:cubicBezTo>
                    <a:pt x="5165" y="440"/>
                    <a:pt x="5173" y="462"/>
                    <a:pt x="5224" y="484"/>
                  </a:cubicBezTo>
                  <a:cubicBezTo>
                    <a:pt x="5224" y="491"/>
                    <a:pt x="5231" y="491"/>
                    <a:pt x="5239" y="491"/>
                  </a:cubicBezTo>
                  <a:cubicBezTo>
                    <a:pt x="5246" y="499"/>
                    <a:pt x="5261" y="499"/>
                    <a:pt x="5261" y="506"/>
                  </a:cubicBezTo>
                  <a:cubicBezTo>
                    <a:pt x="5268" y="521"/>
                    <a:pt x="5268" y="535"/>
                    <a:pt x="5246" y="579"/>
                  </a:cubicBezTo>
                  <a:cubicBezTo>
                    <a:pt x="5239" y="601"/>
                    <a:pt x="5224" y="645"/>
                    <a:pt x="5209" y="696"/>
                  </a:cubicBezTo>
                  <a:cubicBezTo>
                    <a:pt x="5187" y="748"/>
                    <a:pt x="5187" y="770"/>
                    <a:pt x="5187" y="777"/>
                  </a:cubicBezTo>
                  <a:cubicBezTo>
                    <a:pt x="5202" y="770"/>
                    <a:pt x="5246" y="726"/>
                    <a:pt x="5268" y="682"/>
                  </a:cubicBezTo>
                  <a:cubicBezTo>
                    <a:pt x="5283" y="667"/>
                    <a:pt x="5290" y="667"/>
                    <a:pt x="5297" y="667"/>
                  </a:cubicBezTo>
                  <a:cubicBezTo>
                    <a:pt x="5349" y="667"/>
                    <a:pt x="5378" y="821"/>
                    <a:pt x="5378" y="872"/>
                  </a:cubicBezTo>
                  <a:cubicBezTo>
                    <a:pt x="5378" y="909"/>
                    <a:pt x="5385" y="938"/>
                    <a:pt x="5393" y="960"/>
                  </a:cubicBezTo>
                  <a:cubicBezTo>
                    <a:pt x="5407" y="989"/>
                    <a:pt x="5429" y="997"/>
                    <a:pt x="5458" y="997"/>
                  </a:cubicBezTo>
                  <a:cubicBezTo>
                    <a:pt x="5473" y="997"/>
                    <a:pt x="5480" y="997"/>
                    <a:pt x="5495" y="997"/>
                  </a:cubicBezTo>
                  <a:cubicBezTo>
                    <a:pt x="5568" y="982"/>
                    <a:pt x="5568" y="968"/>
                    <a:pt x="5583" y="938"/>
                  </a:cubicBezTo>
                  <a:cubicBezTo>
                    <a:pt x="5583" y="924"/>
                    <a:pt x="5590" y="909"/>
                    <a:pt x="5598" y="887"/>
                  </a:cubicBezTo>
                  <a:cubicBezTo>
                    <a:pt x="5620" y="843"/>
                    <a:pt x="5656" y="814"/>
                    <a:pt x="5686" y="814"/>
                  </a:cubicBezTo>
                  <a:cubicBezTo>
                    <a:pt x="5700" y="814"/>
                    <a:pt x="5730" y="821"/>
                    <a:pt x="5737" y="880"/>
                  </a:cubicBezTo>
                  <a:cubicBezTo>
                    <a:pt x="5744" y="916"/>
                    <a:pt x="5751" y="946"/>
                    <a:pt x="5759" y="960"/>
                  </a:cubicBezTo>
                  <a:cubicBezTo>
                    <a:pt x="5774" y="989"/>
                    <a:pt x="5781" y="1019"/>
                    <a:pt x="5774" y="1070"/>
                  </a:cubicBezTo>
                  <a:cubicBezTo>
                    <a:pt x="5766" y="1129"/>
                    <a:pt x="5788" y="1144"/>
                    <a:pt x="5825" y="1165"/>
                  </a:cubicBezTo>
                  <a:cubicBezTo>
                    <a:pt x="5832" y="1165"/>
                    <a:pt x="5832" y="1165"/>
                    <a:pt x="5832" y="1165"/>
                  </a:cubicBezTo>
                  <a:cubicBezTo>
                    <a:pt x="5884" y="1195"/>
                    <a:pt x="5898" y="1312"/>
                    <a:pt x="5898" y="1327"/>
                  </a:cubicBezTo>
                  <a:cubicBezTo>
                    <a:pt x="5898" y="1349"/>
                    <a:pt x="5898" y="1349"/>
                    <a:pt x="5898" y="1349"/>
                  </a:cubicBezTo>
                  <a:cubicBezTo>
                    <a:pt x="5884" y="1341"/>
                    <a:pt x="5884" y="1341"/>
                    <a:pt x="5884" y="1341"/>
                  </a:cubicBezTo>
                  <a:lnTo>
                    <a:pt x="5876" y="1341"/>
                  </a:lnTo>
                  <a:cubicBezTo>
                    <a:pt x="5854" y="1341"/>
                    <a:pt x="5818" y="1349"/>
                    <a:pt x="5796" y="1393"/>
                  </a:cubicBezTo>
                  <a:cubicBezTo>
                    <a:pt x="5766" y="1451"/>
                    <a:pt x="5810" y="1568"/>
                    <a:pt x="5847" y="1613"/>
                  </a:cubicBezTo>
                  <a:cubicBezTo>
                    <a:pt x="5884" y="1642"/>
                    <a:pt x="5869" y="1686"/>
                    <a:pt x="5854" y="1737"/>
                  </a:cubicBezTo>
                  <a:cubicBezTo>
                    <a:pt x="5839" y="1774"/>
                    <a:pt x="5832" y="1810"/>
                    <a:pt x="5832" y="1847"/>
                  </a:cubicBezTo>
                  <a:cubicBezTo>
                    <a:pt x="5832" y="1942"/>
                    <a:pt x="5964" y="2052"/>
                    <a:pt x="6037" y="2081"/>
                  </a:cubicBezTo>
                  <a:cubicBezTo>
                    <a:pt x="6081" y="2103"/>
                    <a:pt x="6111" y="2125"/>
                    <a:pt x="6111" y="2155"/>
                  </a:cubicBezTo>
                  <a:cubicBezTo>
                    <a:pt x="6111" y="2177"/>
                    <a:pt x="6111" y="2199"/>
                    <a:pt x="6074" y="2221"/>
                  </a:cubicBezTo>
                  <a:cubicBezTo>
                    <a:pt x="6008" y="2272"/>
                    <a:pt x="6008" y="2294"/>
                    <a:pt x="6023" y="2301"/>
                  </a:cubicBezTo>
                  <a:cubicBezTo>
                    <a:pt x="6030" y="2316"/>
                    <a:pt x="6045" y="2323"/>
                    <a:pt x="6059" y="2323"/>
                  </a:cubicBezTo>
                  <a:cubicBezTo>
                    <a:pt x="6081" y="2338"/>
                    <a:pt x="6103" y="2345"/>
                    <a:pt x="6111" y="2375"/>
                  </a:cubicBezTo>
                  <a:cubicBezTo>
                    <a:pt x="6118" y="2389"/>
                    <a:pt x="6118" y="2404"/>
                    <a:pt x="6118" y="2418"/>
                  </a:cubicBezTo>
                  <a:cubicBezTo>
                    <a:pt x="6118" y="2448"/>
                    <a:pt x="6118" y="2470"/>
                    <a:pt x="6162" y="2477"/>
                  </a:cubicBezTo>
                  <a:cubicBezTo>
                    <a:pt x="6242" y="2506"/>
                    <a:pt x="6316" y="2543"/>
                    <a:pt x="6439" y="2668"/>
                  </a:cubicBezTo>
                  <a:cubicBezTo>
                    <a:pt x="6564" y="2792"/>
                    <a:pt x="6579" y="3012"/>
                    <a:pt x="6564" y="3063"/>
                  </a:cubicBezTo>
                  <a:cubicBezTo>
                    <a:pt x="6557" y="3093"/>
                    <a:pt x="6535" y="3107"/>
                    <a:pt x="6520" y="3107"/>
                  </a:cubicBezTo>
                  <a:lnTo>
                    <a:pt x="6520" y="3107"/>
                  </a:lnTo>
                  <a:cubicBezTo>
                    <a:pt x="6557" y="3173"/>
                    <a:pt x="6557" y="3232"/>
                    <a:pt x="6520" y="3283"/>
                  </a:cubicBezTo>
                  <a:cubicBezTo>
                    <a:pt x="6476" y="3349"/>
                    <a:pt x="6476" y="3415"/>
                    <a:pt x="6505" y="3488"/>
                  </a:cubicBezTo>
                  <a:cubicBezTo>
                    <a:pt x="6520" y="3510"/>
                    <a:pt x="6535" y="3518"/>
                    <a:pt x="6557" y="3518"/>
                  </a:cubicBezTo>
                  <a:cubicBezTo>
                    <a:pt x="6579" y="3525"/>
                    <a:pt x="6608" y="3525"/>
                    <a:pt x="6630" y="3576"/>
                  </a:cubicBezTo>
                  <a:cubicBezTo>
                    <a:pt x="6652" y="3613"/>
                    <a:pt x="6659" y="3649"/>
                    <a:pt x="6637" y="3686"/>
                  </a:cubicBezTo>
                  <a:cubicBezTo>
                    <a:pt x="6615" y="3715"/>
                    <a:pt x="6586" y="3737"/>
                    <a:pt x="6564" y="3737"/>
                  </a:cubicBezTo>
                  <a:cubicBezTo>
                    <a:pt x="6557" y="3737"/>
                    <a:pt x="6549" y="3730"/>
                    <a:pt x="6542" y="3730"/>
                  </a:cubicBezTo>
                  <a:cubicBezTo>
                    <a:pt x="6535" y="3730"/>
                    <a:pt x="6520" y="3730"/>
                    <a:pt x="6513" y="3730"/>
                  </a:cubicBezTo>
                  <a:cubicBezTo>
                    <a:pt x="6476" y="3730"/>
                    <a:pt x="6454" y="3737"/>
                    <a:pt x="6439" y="3752"/>
                  </a:cubicBezTo>
                  <a:cubicBezTo>
                    <a:pt x="6432" y="3759"/>
                    <a:pt x="6425" y="3767"/>
                    <a:pt x="6410" y="3767"/>
                  </a:cubicBezTo>
                  <a:cubicBezTo>
                    <a:pt x="6395" y="3767"/>
                    <a:pt x="6381" y="3752"/>
                    <a:pt x="6360" y="3730"/>
                  </a:cubicBezTo>
                  <a:cubicBezTo>
                    <a:pt x="6338" y="3708"/>
                    <a:pt x="6301" y="3679"/>
                    <a:pt x="6257" y="3664"/>
                  </a:cubicBezTo>
                  <a:cubicBezTo>
                    <a:pt x="6220" y="3657"/>
                    <a:pt x="6206" y="3657"/>
                    <a:pt x="6191" y="3657"/>
                  </a:cubicBezTo>
                  <a:cubicBezTo>
                    <a:pt x="6162" y="3657"/>
                    <a:pt x="6155" y="3664"/>
                    <a:pt x="6140" y="3730"/>
                  </a:cubicBezTo>
                  <a:cubicBezTo>
                    <a:pt x="6118" y="3796"/>
                    <a:pt x="6242" y="3877"/>
                    <a:pt x="6286" y="3899"/>
                  </a:cubicBezTo>
                  <a:cubicBezTo>
                    <a:pt x="6279" y="3928"/>
                    <a:pt x="6279" y="3928"/>
                    <a:pt x="6279" y="3928"/>
                  </a:cubicBezTo>
                  <a:cubicBezTo>
                    <a:pt x="6272" y="3928"/>
                    <a:pt x="6257" y="3921"/>
                    <a:pt x="6250" y="3921"/>
                  </a:cubicBezTo>
                  <a:cubicBezTo>
                    <a:pt x="6235" y="3921"/>
                    <a:pt x="6228" y="3928"/>
                    <a:pt x="6228" y="3928"/>
                  </a:cubicBezTo>
                  <a:cubicBezTo>
                    <a:pt x="6228" y="3935"/>
                    <a:pt x="6220" y="3950"/>
                    <a:pt x="6257" y="3994"/>
                  </a:cubicBezTo>
                  <a:cubicBezTo>
                    <a:pt x="6308" y="4053"/>
                    <a:pt x="6294" y="4155"/>
                    <a:pt x="6265" y="4214"/>
                  </a:cubicBezTo>
                  <a:cubicBezTo>
                    <a:pt x="6250" y="4243"/>
                    <a:pt x="6235" y="4258"/>
                    <a:pt x="6220" y="4258"/>
                  </a:cubicBezTo>
                  <a:cubicBezTo>
                    <a:pt x="6213" y="4258"/>
                    <a:pt x="6206" y="4258"/>
                    <a:pt x="6199" y="4250"/>
                  </a:cubicBezTo>
                  <a:cubicBezTo>
                    <a:pt x="6184" y="4236"/>
                    <a:pt x="6169" y="4228"/>
                    <a:pt x="6147" y="4228"/>
                  </a:cubicBezTo>
                  <a:cubicBezTo>
                    <a:pt x="6133" y="4228"/>
                    <a:pt x="6125" y="4228"/>
                    <a:pt x="6125" y="4243"/>
                  </a:cubicBezTo>
                  <a:cubicBezTo>
                    <a:pt x="6125" y="4258"/>
                    <a:pt x="6133" y="4265"/>
                    <a:pt x="6147" y="4280"/>
                  </a:cubicBezTo>
                  <a:cubicBezTo>
                    <a:pt x="6155" y="4294"/>
                    <a:pt x="6169" y="4302"/>
                    <a:pt x="6162" y="4316"/>
                  </a:cubicBezTo>
                  <a:cubicBezTo>
                    <a:pt x="6155" y="4331"/>
                    <a:pt x="6140" y="4331"/>
                    <a:pt x="6140" y="4331"/>
                  </a:cubicBezTo>
                  <a:cubicBezTo>
                    <a:pt x="6103" y="4346"/>
                    <a:pt x="6045" y="4360"/>
                    <a:pt x="5971" y="4419"/>
                  </a:cubicBezTo>
                  <a:cubicBezTo>
                    <a:pt x="5949" y="4441"/>
                    <a:pt x="5935" y="4448"/>
                    <a:pt x="5913" y="4448"/>
                  </a:cubicBezTo>
                  <a:cubicBezTo>
                    <a:pt x="5884" y="4448"/>
                    <a:pt x="5861" y="4426"/>
                    <a:pt x="5839" y="4412"/>
                  </a:cubicBezTo>
                  <a:cubicBezTo>
                    <a:pt x="5832" y="4404"/>
                    <a:pt x="5818" y="4397"/>
                    <a:pt x="5810" y="4390"/>
                  </a:cubicBezTo>
                  <a:lnTo>
                    <a:pt x="5810" y="4390"/>
                  </a:lnTo>
                  <a:cubicBezTo>
                    <a:pt x="5766" y="4390"/>
                    <a:pt x="5678" y="4485"/>
                    <a:pt x="5627" y="4609"/>
                  </a:cubicBezTo>
                  <a:cubicBezTo>
                    <a:pt x="5598" y="4668"/>
                    <a:pt x="5568" y="4697"/>
                    <a:pt x="5546" y="4719"/>
                  </a:cubicBezTo>
                  <a:cubicBezTo>
                    <a:pt x="5539" y="4719"/>
                    <a:pt x="5532" y="4734"/>
                    <a:pt x="5532" y="4734"/>
                  </a:cubicBezTo>
                  <a:lnTo>
                    <a:pt x="5532" y="4734"/>
                  </a:lnTo>
                  <a:cubicBezTo>
                    <a:pt x="5532" y="4734"/>
                    <a:pt x="5539" y="4741"/>
                    <a:pt x="5554" y="4749"/>
                  </a:cubicBezTo>
                  <a:cubicBezTo>
                    <a:pt x="5620" y="4793"/>
                    <a:pt x="5751" y="5005"/>
                    <a:pt x="5759" y="5013"/>
                  </a:cubicBezTo>
                  <a:cubicBezTo>
                    <a:pt x="5766" y="5020"/>
                    <a:pt x="5766" y="5020"/>
                    <a:pt x="5766" y="5020"/>
                  </a:cubicBezTo>
                  <a:cubicBezTo>
                    <a:pt x="5759" y="5027"/>
                    <a:pt x="5759" y="5027"/>
                    <a:pt x="5759" y="5027"/>
                  </a:cubicBezTo>
                  <a:cubicBezTo>
                    <a:pt x="5759" y="5027"/>
                    <a:pt x="5751" y="5071"/>
                    <a:pt x="5766" y="5225"/>
                  </a:cubicBezTo>
                  <a:cubicBezTo>
                    <a:pt x="5766" y="5306"/>
                    <a:pt x="5818" y="5408"/>
                    <a:pt x="5869" y="5503"/>
                  </a:cubicBezTo>
                  <a:cubicBezTo>
                    <a:pt x="5906" y="5591"/>
                    <a:pt x="5942" y="5665"/>
                    <a:pt x="5942" y="5716"/>
                  </a:cubicBezTo>
                  <a:cubicBezTo>
                    <a:pt x="5942" y="5826"/>
                    <a:pt x="5876" y="5994"/>
                    <a:pt x="5803" y="6053"/>
                  </a:cubicBezTo>
                  <a:cubicBezTo>
                    <a:pt x="5781" y="6075"/>
                    <a:pt x="5788" y="6082"/>
                    <a:pt x="5810" y="6119"/>
                  </a:cubicBezTo>
                  <a:cubicBezTo>
                    <a:pt x="5832" y="6156"/>
                    <a:pt x="5861" y="6199"/>
                    <a:pt x="5839" y="6265"/>
                  </a:cubicBezTo>
                  <a:cubicBezTo>
                    <a:pt x="5839" y="6280"/>
                    <a:pt x="5832" y="6295"/>
                    <a:pt x="5825" y="6309"/>
                  </a:cubicBezTo>
                  <a:cubicBezTo>
                    <a:pt x="5803" y="6383"/>
                    <a:pt x="5796" y="6405"/>
                    <a:pt x="5869" y="6471"/>
                  </a:cubicBezTo>
                  <a:cubicBezTo>
                    <a:pt x="5913" y="6507"/>
                    <a:pt x="5927" y="6537"/>
                    <a:pt x="5927" y="6551"/>
                  </a:cubicBezTo>
                  <a:cubicBezTo>
                    <a:pt x="5920" y="6573"/>
                    <a:pt x="5898" y="6588"/>
                    <a:pt x="5876" y="6595"/>
                  </a:cubicBezTo>
                  <a:cubicBezTo>
                    <a:pt x="5854" y="6603"/>
                    <a:pt x="5839" y="6610"/>
                    <a:pt x="5825" y="6625"/>
                  </a:cubicBezTo>
                  <a:cubicBezTo>
                    <a:pt x="5796" y="6639"/>
                    <a:pt x="5803" y="6661"/>
                    <a:pt x="5839" y="6727"/>
                  </a:cubicBezTo>
                  <a:cubicBezTo>
                    <a:pt x="5854" y="6756"/>
                    <a:pt x="5876" y="6793"/>
                    <a:pt x="5898" y="6844"/>
                  </a:cubicBezTo>
                  <a:cubicBezTo>
                    <a:pt x="5942" y="6940"/>
                    <a:pt x="5891" y="7020"/>
                    <a:pt x="5876" y="7049"/>
                  </a:cubicBezTo>
                  <a:cubicBezTo>
                    <a:pt x="5854" y="7079"/>
                    <a:pt x="5825" y="7101"/>
                    <a:pt x="5810" y="7101"/>
                  </a:cubicBezTo>
                  <a:cubicBezTo>
                    <a:pt x="5796" y="7101"/>
                    <a:pt x="5788" y="7094"/>
                    <a:pt x="5781" y="7079"/>
                  </a:cubicBezTo>
                  <a:cubicBezTo>
                    <a:pt x="5766" y="7057"/>
                    <a:pt x="5730" y="7027"/>
                    <a:pt x="5693" y="7027"/>
                  </a:cubicBezTo>
                  <a:cubicBezTo>
                    <a:pt x="5671" y="7027"/>
                    <a:pt x="5649" y="7035"/>
                    <a:pt x="5634" y="7049"/>
                  </a:cubicBezTo>
                  <a:cubicBezTo>
                    <a:pt x="5590" y="7086"/>
                    <a:pt x="5532" y="7130"/>
                    <a:pt x="5466" y="7130"/>
                  </a:cubicBezTo>
                  <a:cubicBezTo>
                    <a:pt x="5437" y="7130"/>
                    <a:pt x="5400" y="7115"/>
                    <a:pt x="5363" y="7101"/>
                  </a:cubicBezTo>
                  <a:cubicBezTo>
                    <a:pt x="5341" y="7086"/>
                    <a:pt x="5319" y="7079"/>
                    <a:pt x="5305" y="7079"/>
                  </a:cubicBezTo>
                  <a:cubicBezTo>
                    <a:pt x="5261" y="7079"/>
                    <a:pt x="5231" y="7115"/>
                    <a:pt x="5202" y="7152"/>
                  </a:cubicBezTo>
                  <a:cubicBezTo>
                    <a:pt x="5195" y="7167"/>
                    <a:pt x="5195" y="7167"/>
                    <a:pt x="5195" y="7167"/>
                  </a:cubicBezTo>
                  <a:cubicBezTo>
                    <a:pt x="5143" y="7218"/>
                    <a:pt x="5063" y="7269"/>
                    <a:pt x="4989" y="7284"/>
                  </a:cubicBezTo>
                  <a:cubicBezTo>
                    <a:pt x="4960" y="7284"/>
                    <a:pt x="4960" y="7284"/>
                    <a:pt x="4960" y="7284"/>
                  </a:cubicBezTo>
                  <a:cubicBezTo>
                    <a:pt x="4894" y="7299"/>
                    <a:pt x="4806" y="7313"/>
                    <a:pt x="4770" y="7343"/>
                  </a:cubicBezTo>
                  <a:cubicBezTo>
                    <a:pt x="4762" y="7357"/>
                    <a:pt x="4762" y="7365"/>
                    <a:pt x="4762" y="7365"/>
                  </a:cubicBezTo>
                  <a:cubicBezTo>
                    <a:pt x="4762" y="7372"/>
                    <a:pt x="4784" y="7387"/>
                    <a:pt x="4806" y="7394"/>
                  </a:cubicBezTo>
                  <a:cubicBezTo>
                    <a:pt x="4821" y="7408"/>
                    <a:pt x="4836" y="7416"/>
                    <a:pt x="4850" y="7423"/>
                  </a:cubicBezTo>
                  <a:cubicBezTo>
                    <a:pt x="4894" y="7453"/>
                    <a:pt x="4989" y="7467"/>
                    <a:pt x="5034" y="7475"/>
                  </a:cubicBezTo>
                  <a:cubicBezTo>
                    <a:pt x="5048" y="7475"/>
                    <a:pt x="5048" y="7475"/>
                    <a:pt x="5048" y="7475"/>
                  </a:cubicBezTo>
                  <a:cubicBezTo>
                    <a:pt x="5048" y="7489"/>
                    <a:pt x="5048" y="7489"/>
                    <a:pt x="5048" y="7489"/>
                  </a:cubicBezTo>
                  <a:cubicBezTo>
                    <a:pt x="5056" y="7504"/>
                    <a:pt x="5056" y="7548"/>
                    <a:pt x="5034" y="7584"/>
                  </a:cubicBezTo>
                  <a:cubicBezTo>
                    <a:pt x="5026" y="7592"/>
                    <a:pt x="5011" y="7599"/>
                    <a:pt x="4982" y="7599"/>
                  </a:cubicBezTo>
                  <a:cubicBezTo>
                    <a:pt x="4946" y="7599"/>
                    <a:pt x="4894" y="7584"/>
                    <a:pt x="4879" y="7577"/>
                  </a:cubicBezTo>
                  <a:cubicBezTo>
                    <a:pt x="4784" y="7636"/>
                    <a:pt x="4784" y="7636"/>
                    <a:pt x="4784" y="7636"/>
                  </a:cubicBezTo>
                  <a:cubicBezTo>
                    <a:pt x="4770" y="7628"/>
                    <a:pt x="4770" y="7628"/>
                    <a:pt x="4770" y="7628"/>
                  </a:cubicBezTo>
                  <a:cubicBezTo>
                    <a:pt x="4770" y="7628"/>
                    <a:pt x="4726" y="7577"/>
                    <a:pt x="4682" y="7577"/>
                  </a:cubicBezTo>
                  <a:cubicBezTo>
                    <a:pt x="4667" y="7577"/>
                    <a:pt x="4652" y="7577"/>
                    <a:pt x="4645" y="7584"/>
                  </a:cubicBezTo>
                  <a:cubicBezTo>
                    <a:pt x="4587" y="7628"/>
                    <a:pt x="4528" y="7658"/>
                    <a:pt x="4462" y="7658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Freeform 11"/>
            <p:cNvSpPr>
              <a:spLocks noChangeArrowheads="1"/>
            </p:cNvSpPr>
            <p:nvPr/>
          </p:nvSpPr>
          <p:spPr bwMode="auto">
            <a:xfrm>
              <a:off x="4588662" y="9238936"/>
              <a:ext cx="2573531" cy="2918249"/>
            </a:xfrm>
            <a:custGeom>
              <a:avLst/>
              <a:gdLst>
                <a:gd name="T0" fmla="*/ 4969 w 6698"/>
                <a:gd name="T1" fmla="*/ 359 h 7687"/>
                <a:gd name="T2" fmla="*/ 5386 w 6698"/>
                <a:gd name="T3" fmla="*/ 886 h 7687"/>
                <a:gd name="T4" fmla="*/ 5899 w 6698"/>
                <a:gd name="T5" fmla="*/ 1341 h 7687"/>
                <a:gd name="T6" fmla="*/ 6448 w 6698"/>
                <a:gd name="T7" fmla="*/ 2689 h 7687"/>
                <a:gd name="T8" fmla="*/ 6433 w 6698"/>
                <a:gd name="T9" fmla="*/ 3759 h 7687"/>
                <a:gd name="T10" fmla="*/ 6170 w 6698"/>
                <a:gd name="T11" fmla="*/ 4228 h 7687"/>
                <a:gd name="T12" fmla="*/ 5767 w 6698"/>
                <a:gd name="T13" fmla="*/ 5034 h 7687"/>
                <a:gd name="T14" fmla="*/ 5819 w 6698"/>
                <a:gd name="T15" fmla="*/ 7086 h 7687"/>
                <a:gd name="T16" fmla="*/ 4866 w 6698"/>
                <a:gd name="T17" fmla="*/ 7452 h 7687"/>
                <a:gd name="T18" fmla="*/ 4456 w 6698"/>
                <a:gd name="T19" fmla="*/ 7657 h 7687"/>
                <a:gd name="T20" fmla="*/ 2931 w 6698"/>
                <a:gd name="T21" fmla="*/ 6910 h 7687"/>
                <a:gd name="T22" fmla="*/ 2572 w 6698"/>
                <a:gd name="T23" fmla="*/ 6778 h 7687"/>
                <a:gd name="T24" fmla="*/ 2426 w 6698"/>
                <a:gd name="T25" fmla="*/ 7049 h 7687"/>
                <a:gd name="T26" fmla="*/ 1708 w 6698"/>
                <a:gd name="T27" fmla="*/ 7254 h 7687"/>
                <a:gd name="T28" fmla="*/ 418 w 6698"/>
                <a:gd name="T29" fmla="*/ 7283 h 7687"/>
                <a:gd name="T30" fmla="*/ 213 w 6698"/>
                <a:gd name="T31" fmla="*/ 6309 h 7687"/>
                <a:gd name="T32" fmla="*/ 667 w 6698"/>
                <a:gd name="T33" fmla="*/ 4345 h 7687"/>
                <a:gd name="T34" fmla="*/ 1657 w 6698"/>
                <a:gd name="T35" fmla="*/ 2791 h 7687"/>
                <a:gd name="T36" fmla="*/ 2213 w 6698"/>
                <a:gd name="T37" fmla="*/ 1553 h 7687"/>
                <a:gd name="T38" fmla="*/ 2162 w 6698"/>
                <a:gd name="T39" fmla="*/ 747 h 7687"/>
                <a:gd name="T40" fmla="*/ 2734 w 6698"/>
                <a:gd name="T41" fmla="*/ 828 h 7687"/>
                <a:gd name="T42" fmla="*/ 3327 w 6698"/>
                <a:gd name="T43" fmla="*/ 982 h 7687"/>
                <a:gd name="T44" fmla="*/ 3620 w 6698"/>
                <a:gd name="T45" fmla="*/ 791 h 7687"/>
                <a:gd name="T46" fmla="*/ 4272 w 6698"/>
                <a:gd name="T47" fmla="*/ 425 h 7687"/>
                <a:gd name="T48" fmla="*/ 4360 w 6698"/>
                <a:gd name="T49" fmla="*/ 102 h 7687"/>
                <a:gd name="T50" fmla="*/ 4727 w 6698"/>
                <a:gd name="T51" fmla="*/ 0 h 7687"/>
                <a:gd name="T52" fmla="*/ 4397 w 6698"/>
                <a:gd name="T53" fmla="*/ 44 h 7687"/>
                <a:gd name="T54" fmla="*/ 4016 w 6698"/>
                <a:gd name="T55" fmla="*/ 220 h 7687"/>
                <a:gd name="T56" fmla="*/ 4192 w 6698"/>
                <a:gd name="T57" fmla="*/ 483 h 7687"/>
                <a:gd name="T58" fmla="*/ 3650 w 6698"/>
                <a:gd name="T59" fmla="*/ 710 h 7687"/>
                <a:gd name="T60" fmla="*/ 3481 w 6698"/>
                <a:gd name="T61" fmla="*/ 916 h 7687"/>
                <a:gd name="T62" fmla="*/ 3056 w 6698"/>
                <a:gd name="T63" fmla="*/ 1289 h 7687"/>
                <a:gd name="T64" fmla="*/ 3027 w 6698"/>
                <a:gd name="T65" fmla="*/ 864 h 7687"/>
                <a:gd name="T66" fmla="*/ 2485 w 6698"/>
                <a:gd name="T67" fmla="*/ 886 h 7687"/>
                <a:gd name="T68" fmla="*/ 2126 w 6698"/>
                <a:gd name="T69" fmla="*/ 696 h 7687"/>
                <a:gd name="T70" fmla="*/ 2272 w 6698"/>
                <a:gd name="T71" fmla="*/ 1341 h 7687"/>
                <a:gd name="T72" fmla="*/ 2008 w 6698"/>
                <a:gd name="T73" fmla="*/ 2066 h 7687"/>
                <a:gd name="T74" fmla="*/ 1642 w 6698"/>
                <a:gd name="T75" fmla="*/ 2770 h 7687"/>
                <a:gd name="T76" fmla="*/ 1056 w 6698"/>
                <a:gd name="T77" fmla="*/ 3612 h 7687"/>
                <a:gd name="T78" fmla="*/ 448 w 6698"/>
                <a:gd name="T79" fmla="*/ 5063 h 7687"/>
                <a:gd name="T80" fmla="*/ 184 w 6698"/>
                <a:gd name="T81" fmla="*/ 6301 h 7687"/>
                <a:gd name="T82" fmla="*/ 198 w 6698"/>
                <a:gd name="T83" fmla="*/ 7349 h 7687"/>
                <a:gd name="T84" fmla="*/ 682 w 6698"/>
                <a:gd name="T85" fmla="*/ 7445 h 7687"/>
                <a:gd name="T86" fmla="*/ 2169 w 6698"/>
                <a:gd name="T87" fmla="*/ 7422 h 7687"/>
                <a:gd name="T88" fmla="*/ 2572 w 6698"/>
                <a:gd name="T89" fmla="*/ 7181 h 7687"/>
                <a:gd name="T90" fmla="*/ 2155 w 6698"/>
                <a:gd name="T91" fmla="*/ 6924 h 7687"/>
                <a:gd name="T92" fmla="*/ 2800 w 6698"/>
                <a:gd name="T93" fmla="*/ 6807 h 7687"/>
                <a:gd name="T94" fmla="*/ 2990 w 6698"/>
                <a:gd name="T95" fmla="*/ 7063 h 7687"/>
                <a:gd name="T96" fmla="*/ 3840 w 6698"/>
                <a:gd name="T97" fmla="*/ 7203 h 7687"/>
                <a:gd name="T98" fmla="*/ 4822 w 6698"/>
                <a:gd name="T99" fmla="*/ 7657 h 7687"/>
                <a:gd name="T100" fmla="*/ 4800 w 6698"/>
                <a:gd name="T101" fmla="*/ 7379 h 7687"/>
                <a:gd name="T102" fmla="*/ 5665 w 6698"/>
                <a:gd name="T103" fmla="*/ 7078 h 7687"/>
                <a:gd name="T104" fmla="*/ 5965 w 6698"/>
                <a:gd name="T105" fmla="*/ 6572 h 7687"/>
                <a:gd name="T106" fmla="*/ 5804 w 6698"/>
                <a:gd name="T107" fmla="*/ 5041 h 7687"/>
                <a:gd name="T108" fmla="*/ 5936 w 6698"/>
                <a:gd name="T109" fmla="*/ 4477 h 7687"/>
                <a:gd name="T110" fmla="*/ 6302 w 6698"/>
                <a:gd name="T111" fmla="*/ 4235 h 7687"/>
                <a:gd name="T112" fmla="*/ 6375 w 6698"/>
                <a:gd name="T113" fmla="*/ 3759 h 7687"/>
                <a:gd name="T114" fmla="*/ 6543 w 6698"/>
                <a:gd name="T115" fmla="*/ 3495 h 7687"/>
                <a:gd name="T116" fmla="*/ 6060 w 6698"/>
                <a:gd name="T117" fmla="*/ 2308 h 7687"/>
                <a:gd name="T118" fmla="*/ 5899 w 6698"/>
                <a:gd name="T119" fmla="*/ 1370 h 7687"/>
                <a:gd name="T120" fmla="*/ 5606 w 6698"/>
                <a:gd name="T121" fmla="*/ 894 h 7687"/>
                <a:gd name="T122" fmla="*/ 5284 w 6698"/>
                <a:gd name="T123" fmla="*/ 601 h 7687"/>
                <a:gd name="T124" fmla="*/ 4969 w 6698"/>
                <a:gd name="T125" fmla="*/ 329 h 7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98" h="7687">
                  <a:moveTo>
                    <a:pt x="4727" y="36"/>
                  </a:moveTo>
                  <a:lnTo>
                    <a:pt x="4727" y="36"/>
                  </a:lnTo>
                  <a:cubicBezTo>
                    <a:pt x="4734" y="36"/>
                    <a:pt x="4741" y="36"/>
                    <a:pt x="4749" y="36"/>
                  </a:cubicBezTo>
                  <a:cubicBezTo>
                    <a:pt x="4785" y="51"/>
                    <a:pt x="4771" y="161"/>
                    <a:pt x="4763" y="256"/>
                  </a:cubicBezTo>
                  <a:cubicBezTo>
                    <a:pt x="4756" y="322"/>
                    <a:pt x="4749" y="388"/>
                    <a:pt x="4771" y="388"/>
                  </a:cubicBezTo>
                  <a:cubicBezTo>
                    <a:pt x="4778" y="388"/>
                    <a:pt x="4793" y="373"/>
                    <a:pt x="4807" y="351"/>
                  </a:cubicBezTo>
                  <a:cubicBezTo>
                    <a:pt x="4837" y="308"/>
                    <a:pt x="4844" y="285"/>
                    <a:pt x="4859" y="285"/>
                  </a:cubicBezTo>
                  <a:cubicBezTo>
                    <a:pt x="4873" y="285"/>
                    <a:pt x="4888" y="300"/>
                    <a:pt x="4917" y="329"/>
                  </a:cubicBezTo>
                  <a:cubicBezTo>
                    <a:pt x="4939" y="351"/>
                    <a:pt x="4954" y="359"/>
                    <a:pt x="4969" y="359"/>
                  </a:cubicBezTo>
                  <a:cubicBezTo>
                    <a:pt x="5012" y="359"/>
                    <a:pt x="5034" y="271"/>
                    <a:pt x="5093" y="256"/>
                  </a:cubicBezTo>
                  <a:cubicBezTo>
                    <a:pt x="5093" y="249"/>
                    <a:pt x="5100" y="249"/>
                    <a:pt x="5108" y="249"/>
                  </a:cubicBezTo>
                  <a:cubicBezTo>
                    <a:pt x="5166" y="249"/>
                    <a:pt x="5188" y="366"/>
                    <a:pt x="5181" y="410"/>
                  </a:cubicBezTo>
                  <a:cubicBezTo>
                    <a:pt x="5174" y="454"/>
                    <a:pt x="5181" y="491"/>
                    <a:pt x="5240" y="513"/>
                  </a:cubicBezTo>
                  <a:cubicBezTo>
                    <a:pt x="5298" y="535"/>
                    <a:pt x="5284" y="505"/>
                    <a:pt x="5218" y="703"/>
                  </a:cubicBezTo>
                  <a:cubicBezTo>
                    <a:pt x="5188" y="784"/>
                    <a:pt x="5188" y="813"/>
                    <a:pt x="5203" y="813"/>
                  </a:cubicBezTo>
                  <a:cubicBezTo>
                    <a:pt x="5232" y="813"/>
                    <a:pt x="5284" y="740"/>
                    <a:pt x="5306" y="703"/>
                  </a:cubicBezTo>
                  <a:cubicBezTo>
                    <a:pt x="5313" y="696"/>
                    <a:pt x="5313" y="696"/>
                    <a:pt x="5320" y="696"/>
                  </a:cubicBezTo>
                  <a:cubicBezTo>
                    <a:pt x="5350" y="696"/>
                    <a:pt x="5386" y="820"/>
                    <a:pt x="5386" y="886"/>
                  </a:cubicBezTo>
                  <a:cubicBezTo>
                    <a:pt x="5386" y="960"/>
                    <a:pt x="5401" y="1026"/>
                    <a:pt x="5481" y="1026"/>
                  </a:cubicBezTo>
                  <a:cubicBezTo>
                    <a:pt x="5496" y="1026"/>
                    <a:pt x="5511" y="1026"/>
                    <a:pt x="5518" y="1026"/>
                  </a:cubicBezTo>
                  <a:cubicBezTo>
                    <a:pt x="5635" y="1003"/>
                    <a:pt x="5599" y="982"/>
                    <a:pt x="5635" y="908"/>
                  </a:cubicBezTo>
                  <a:cubicBezTo>
                    <a:pt x="5657" y="872"/>
                    <a:pt x="5687" y="842"/>
                    <a:pt x="5709" y="842"/>
                  </a:cubicBezTo>
                  <a:cubicBezTo>
                    <a:pt x="5731" y="842"/>
                    <a:pt x="5745" y="857"/>
                    <a:pt x="5745" y="901"/>
                  </a:cubicBezTo>
                  <a:cubicBezTo>
                    <a:pt x="5760" y="989"/>
                    <a:pt x="5797" y="1003"/>
                    <a:pt x="5782" y="1077"/>
                  </a:cubicBezTo>
                  <a:cubicBezTo>
                    <a:pt x="5767" y="1158"/>
                    <a:pt x="5804" y="1172"/>
                    <a:pt x="5848" y="1194"/>
                  </a:cubicBezTo>
                  <a:cubicBezTo>
                    <a:pt x="5899" y="1216"/>
                    <a:pt x="5907" y="1341"/>
                    <a:pt x="5907" y="1341"/>
                  </a:cubicBezTo>
                  <a:lnTo>
                    <a:pt x="5899" y="1341"/>
                  </a:lnTo>
                  <a:cubicBezTo>
                    <a:pt x="5877" y="1341"/>
                    <a:pt x="5833" y="1348"/>
                    <a:pt x="5804" y="1399"/>
                  </a:cubicBezTo>
                  <a:cubicBezTo>
                    <a:pt x="5767" y="1465"/>
                    <a:pt x="5819" y="1590"/>
                    <a:pt x="5862" y="1634"/>
                  </a:cubicBezTo>
                  <a:cubicBezTo>
                    <a:pt x="5907" y="1678"/>
                    <a:pt x="5841" y="1758"/>
                    <a:pt x="5841" y="1861"/>
                  </a:cubicBezTo>
                  <a:cubicBezTo>
                    <a:pt x="5841" y="1963"/>
                    <a:pt x="5972" y="2081"/>
                    <a:pt x="6053" y="2110"/>
                  </a:cubicBezTo>
                  <a:cubicBezTo>
                    <a:pt x="6134" y="2147"/>
                    <a:pt x="6134" y="2191"/>
                    <a:pt x="6090" y="2227"/>
                  </a:cubicBezTo>
                  <a:cubicBezTo>
                    <a:pt x="6046" y="2257"/>
                    <a:pt x="6009" y="2293"/>
                    <a:pt x="6031" y="2330"/>
                  </a:cubicBezTo>
                  <a:cubicBezTo>
                    <a:pt x="6053" y="2359"/>
                    <a:pt x="6112" y="2352"/>
                    <a:pt x="6119" y="2396"/>
                  </a:cubicBezTo>
                  <a:cubicBezTo>
                    <a:pt x="6134" y="2440"/>
                    <a:pt x="6097" y="2484"/>
                    <a:pt x="6178" y="2506"/>
                  </a:cubicBezTo>
                  <a:cubicBezTo>
                    <a:pt x="6258" y="2528"/>
                    <a:pt x="6324" y="2564"/>
                    <a:pt x="6448" y="2689"/>
                  </a:cubicBezTo>
                  <a:cubicBezTo>
                    <a:pt x="6572" y="2813"/>
                    <a:pt x="6587" y="3033"/>
                    <a:pt x="6572" y="3077"/>
                  </a:cubicBezTo>
                  <a:cubicBezTo>
                    <a:pt x="6565" y="3121"/>
                    <a:pt x="6506" y="3099"/>
                    <a:pt x="6528" y="3129"/>
                  </a:cubicBezTo>
                  <a:cubicBezTo>
                    <a:pt x="6550" y="3165"/>
                    <a:pt x="6572" y="3224"/>
                    <a:pt x="6528" y="3290"/>
                  </a:cubicBezTo>
                  <a:cubicBezTo>
                    <a:pt x="6484" y="3356"/>
                    <a:pt x="6484" y="3436"/>
                    <a:pt x="6521" y="3510"/>
                  </a:cubicBezTo>
                  <a:cubicBezTo>
                    <a:pt x="6550" y="3576"/>
                    <a:pt x="6594" y="3517"/>
                    <a:pt x="6646" y="3598"/>
                  </a:cubicBezTo>
                  <a:cubicBezTo>
                    <a:pt x="6690" y="3678"/>
                    <a:pt x="6623" y="3729"/>
                    <a:pt x="6587" y="3729"/>
                  </a:cubicBezTo>
                  <a:cubicBezTo>
                    <a:pt x="6572" y="3729"/>
                    <a:pt x="6550" y="3729"/>
                    <a:pt x="6536" y="3729"/>
                  </a:cubicBezTo>
                  <a:cubicBezTo>
                    <a:pt x="6506" y="3729"/>
                    <a:pt x="6470" y="3737"/>
                    <a:pt x="6448" y="3759"/>
                  </a:cubicBezTo>
                  <a:cubicBezTo>
                    <a:pt x="6448" y="3759"/>
                    <a:pt x="6440" y="3759"/>
                    <a:pt x="6433" y="3759"/>
                  </a:cubicBezTo>
                  <a:cubicBezTo>
                    <a:pt x="6404" y="3759"/>
                    <a:pt x="6368" y="3686"/>
                    <a:pt x="6280" y="3663"/>
                  </a:cubicBezTo>
                  <a:cubicBezTo>
                    <a:pt x="6251" y="3656"/>
                    <a:pt x="6229" y="3656"/>
                    <a:pt x="6214" y="3656"/>
                  </a:cubicBezTo>
                  <a:cubicBezTo>
                    <a:pt x="6170" y="3656"/>
                    <a:pt x="6163" y="3678"/>
                    <a:pt x="6148" y="3744"/>
                  </a:cubicBezTo>
                  <a:cubicBezTo>
                    <a:pt x="6119" y="3832"/>
                    <a:pt x="6302" y="3927"/>
                    <a:pt x="6302" y="3927"/>
                  </a:cubicBezTo>
                  <a:cubicBezTo>
                    <a:pt x="6295" y="3927"/>
                    <a:pt x="6280" y="3920"/>
                    <a:pt x="6273" y="3920"/>
                  </a:cubicBezTo>
                  <a:cubicBezTo>
                    <a:pt x="6229" y="3920"/>
                    <a:pt x="6214" y="3949"/>
                    <a:pt x="6273" y="4015"/>
                  </a:cubicBezTo>
                  <a:cubicBezTo>
                    <a:pt x="6331" y="4089"/>
                    <a:pt x="6280" y="4257"/>
                    <a:pt x="6243" y="4257"/>
                  </a:cubicBezTo>
                  <a:lnTo>
                    <a:pt x="6236" y="4257"/>
                  </a:lnTo>
                  <a:cubicBezTo>
                    <a:pt x="6214" y="4235"/>
                    <a:pt x="6192" y="4228"/>
                    <a:pt x="6170" y="4228"/>
                  </a:cubicBezTo>
                  <a:cubicBezTo>
                    <a:pt x="6156" y="4228"/>
                    <a:pt x="6141" y="4235"/>
                    <a:pt x="6134" y="4257"/>
                  </a:cubicBezTo>
                  <a:cubicBezTo>
                    <a:pt x="6119" y="4301"/>
                    <a:pt x="6200" y="4323"/>
                    <a:pt x="6156" y="4330"/>
                  </a:cubicBezTo>
                  <a:cubicBezTo>
                    <a:pt x="6112" y="4345"/>
                    <a:pt x="6053" y="4367"/>
                    <a:pt x="5987" y="4426"/>
                  </a:cubicBezTo>
                  <a:cubicBezTo>
                    <a:pt x="5965" y="4440"/>
                    <a:pt x="5950" y="4448"/>
                    <a:pt x="5936" y="4448"/>
                  </a:cubicBezTo>
                  <a:cubicBezTo>
                    <a:pt x="5899" y="4448"/>
                    <a:pt x="5870" y="4404"/>
                    <a:pt x="5841" y="4389"/>
                  </a:cubicBezTo>
                  <a:cubicBezTo>
                    <a:pt x="5833" y="4389"/>
                    <a:pt x="5833" y="4389"/>
                    <a:pt x="5826" y="4389"/>
                  </a:cubicBezTo>
                  <a:cubicBezTo>
                    <a:pt x="5774" y="4389"/>
                    <a:pt x="5687" y="4499"/>
                    <a:pt x="5635" y="4616"/>
                  </a:cubicBezTo>
                  <a:cubicBezTo>
                    <a:pt x="5577" y="4741"/>
                    <a:pt x="5496" y="4733"/>
                    <a:pt x="5569" y="4777"/>
                  </a:cubicBezTo>
                  <a:cubicBezTo>
                    <a:pt x="5635" y="4821"/>
                    <a:pt x="5767" y="5034"/>
                    <a:pt x="5767" y="5034"/>
                  </a:cubicBezTo>
                  <a:cubicBezTo>
                    <a:pt x="5767" y="5034"/>
                    <a:pt x="5760" y="5085"/>
                    <a:pt x="5767" y="5239"/>
                  </a:cubicBezTo>
                  <a:cubicBezTo>
                    <a:pt x="5782" y="5400"/>
                    <a:pt x="5950" y="5627"/>
                    <a:pt x="5950" y="5730"/>
                  </a:cubicBezTo>
                  <a:cubicBezTo>
                    <a:pt x="5950" y="5832"/>
                    <a:pt x="5884" y="6001"/>
                    <a:pt x="5819" y="6060"/>
                  </a:cubicBezTo>
                  <a:cubicBezTo>
                    <a:pt x="5745" y="6111"/>
                    <a:pt x="5884" y="6162"/>
                    <a:pt x="5848" y="6272"/>
                  </a:cubicBezTo>
                  <a:cubicBezTo>
                    <a:pt x="5819" y="6382"/>
                    <a:pt x="5782" y="6411"/>
                    <a:pt x="5884" y="6499"/>
                  </a:cubicBezTo>
                  <a:cubicBezTo>
                    <a:pt x="5987" y="6587"/>
                    <a:pt x="5907" y="6580"/>
                    <a:pt x="5841" y="6624"/>
                  </a:cubicBezTo>
                  <a:cubicBezTo>
                    <a:pt x="5767" y="6668"/>
                    <a:pt x="5848" y="6727"/>
                    <a:pt x="5907" y="6858"/>
                  </a:cubicBezTo>
                  <a:cubicBezTo>
                    <a:pt x="5958" y="6983"/>
                    <a:pt x="5870" y="7100"/>
                    <a:pt x="5833" y="7100"/>
                  </a:cubicBezTo>
                  <a:cubicBezTo>
                    <a:pt x="5826" y="7100"/>
                    <a:pt x="5819" y="7093"/>
                    <a:pt x="5819" y="7086"/>
                  </a:cubicBezTo>
                  <a:cubicBezTo>
                    <a:pt x="5804" y="7056"/>
                    <a:pt x="5760" y="7027"/>
                    <a:pt x="5716" y="7027"/>
                  </a:cubicBezTo>
                  <a:cubicBezTo>
                    <a:pt x="5694" y="7027"/>
                    <a:pt x="5672" y="7034"/>
                    <a:pt x="5643" y="7056"/>
                  </a:cubicBezTo>
                  <a:cubicBezTo>
                    <a:pt x="5599" y="7093"/>
                    <a:pt x="5548" y="7122"/>
                    <a:pt x="5489" y="7122"/>
                  </a:cubicBezTo>
                  <a:cubicBezTo>
                    <a:pt x="5460" y="7122"/>
                    <a:pt x="5430" y="7115"/>
                    <a:pt x="5393" y="7100"/>
                  </a:cubicBezTo>
                  <a:cubicBezTo>
                    <a:pt x="5372" y="7086"/>
                    <a:pt x="5350" y="7078"/>
                    <a:pt x="5328" y="7078"/>
                  </a:cubicBezTo>
                  <a:cubicBezTo>
                    <a:pt x="5269" y="7078"/>
                    <a:pt x="5240" y="7129"/>
                    <a:pt x="5203" y="7166"/>
                  </a:cubicBezTo>
                  <a:cubicBezTo>
                    <a:pt x="5159" y="7225"/>
                    <a:pt x="5079" y="7269"/>
                    <a:pt x="5012" y="7283"/>
                  </a:cubicBezTo>
                  <a:cubicBezTo>
                    <a:pt x="4947" y="7291"/>
                    <a:pt x="4829" y="7305"/>
                    <a:pt x="4785" y="7349"/>
                  </a:cubicBezTo>
                  <a:cubicBezTo>
                    <a:pt x="4741" y="7393"/>
                    <a:pt x="4793" y="7408"/>
                    <a:pt x="4866" y="7452"/>
                  </a:cubicBezTo>
                  <a:cubicBezTo>
                    <a:pt x="4910" y="7481"/>
                    <a:pt x="5005" y="7496"/>
                    <a:pt x="5057" y="7503"/>
                  </a:cubicBezTo>
                  <a:cubicBezTo>
                    <a:pt x="5057" y="7518"/>
                    <a:pt x="5064" y="7562"/>
                    <a:pt x="5042" y="7584"/>
                  </a:cubicBezTo>
                  <a:cubicBezTo>
                    <a:pt x="5042" y="7598"/>
                    <a:pt x="5027" y="7598"/>
                    <a:pt x="5005" y="7598"/>
                  </a:cubicBezTo>
                  <a:cubicBezTo>
                    <a:pt x="4961" y="7598"/>
                    <a:pt x="4895" y="7577"/>
                    <a:pt x="4895" y="7577"/>
                  </a:cubicBezTo>
                  <a:cubicBezTo>
                    <a:pt x="4807" y="7635"/>
                    <a:pt x="4807" y="7635"/>
                    <a:pt x="4807" y="7635"/>
                  </a:cubicBezTo>
                  <a:cubicBezTo>
                    <a:pt x="4807" y="7635"/>
                    <a:pt x="4756" y="7577"/>
                    <a:pt x="4705" y="7577"/>
                  </a:cubicBezTo>
                  <a:cubicBezTo>
                    <a:pt x="4690" y="7577"/>
                    <a:pt x="4675" y="7577"/>
                    <a:pt x="4661" y="7584"/>
                  </a:cubicBezTo>
                  <a:cubicBezTo>
                    <a:pt x="4602" y="7628"/>
                    <a:pt x="4551" y="7657"/>
                    <a:pt x="4485" y="7657"/>
                  </a:cubicBezTo>
                  <a:cubicBezTo>
                    <a:pt x="4478" y="7657"/>
                    <a:pt x="4463" y="7657"/>
                    <a:pt x="4456" y="7657"/>
                  </a:cubicBezTo>
                  <a:cubicBezTo>
                    <a:pt x="4375" y="7642"/>
                    <a:pt x="4287" y="7437"/>
                    <a:pt x="4250" y="7364"/>
                  </a:cubicBezTo>
                  <a:cubicBezTo>
                    <a:pt x="4221" y="7283"/>
                    <a:pt x="3921" y="7210"/>
                    <a:pt x="3855" y="7181"/>
                  </a:cubicBezTo>
                  <a:cubicBezTo>
                    <a:pt x="3789" y="7144"/>
                    <a:pt x="3642" y="7086"/>
                    <a:pt x="3540" y="7063"/>
                  </a:cubicBezTo>
                  <a:cubicBezTo>
                    <a:pt x="3518" y="7063"/>
                    <a:pt x="3496" y="7056"/>
                    <a:pt x="3474" y="7056"/>
                  </a:cubicBezTo>
                  <a:cubicBezTo>
                    <a:pt x="3393" y="7056"/>
                    <a:pt x="3312" y="7086"/>
                    <a:pt x="3247" y="7137"/>
                  </a:cubicBezTo>
                  <a:cubicBezTo>
                    <a:pt x="3210" y="7151"/>
                    <a:pt x="3181" y="7166"/>
                    <a:pt x="3159" y="7166"/>
                  </a:cubicBezTo>
                  <a:cubicBezTo>
                    <a:pt x="3115" y="7166"/>
                    <a:pt x="3085" y="7137"/>
                    <a:pt x="3093" y="7100"/>
                  </a:cubicBezTo>
                  <a:cubicBezTo>
                    <a:pt x="3107" y="7041"/>
                    <a:pt x="3093" y="6998"/>
                    <a:pt x="3005" y="6939"/>
                  </a:cubicBezTo>
                  <a:cubicBezTo>
                    <a:pt x="2968" y="6917"/>
                    <a:pt x="2946" y="6910"/>
                    <a:pt x="2931" y="6910"/>
                  </a:cubicBezTo>
                  <a:cubicBezTo>
                    <a:pt x="2902" y="6910"/>
                    <a:pt x="2895" y="6932"/>
                    <a:pt x="2924" y="6961"/>
                  </a:cubicBezTo>
                  <a:cubicBezTo>
                    <a:pt x="2968" y="7012"/>
                    <a:pt x="2968" y="7063"/>
                    <a:pt x="2939" y="7063"/>
                  </a:cubicBezTo>
                  <a:cubicBezTo>
                    <a:pt x="2910" y="7063"/>
                    <a:pt x="2866" y="7020"/>
                    <a:pt x="2822" y="7020"/>
                  </a:cubicBezTo>
                  <a:lnTo>
                    <a:pt x="2814" y="7020"/>
                  </a:lnTo>
                  <a:cubicBezTo>
                    <a:pt x="2800" y="7020"/>
                    <a:pt x="2792" y="7027"/>
                    <a:pt x="2778" y="7027"/>
                  </a:cubicBezTo>
                  <a:cubicBezTo>
                    <a:pt x="2726" y="7027"/>
                    <a:pt x="2660" y="7005"/>
                    <a:pt x="2675" y="6954"/>
                  </a:cubicBezTo>
                  <a:cubicBezTo>
                    <a:pt x="2697" y="6888"/>
                    <a:pt x="2778" y="6895"/>
                    <a:pt x="2822" y="6829"/>
                  </a:cubicBezTo>
                  <a:cubicBezTo>
                    <a:pt x="2866" y="6763"/>
                    <a:pt x="2631" y="6682"/>
                    <a:pt x="2631" y="6682"/>
                  </a:cubicBezTo>
                  <a:cubicBezTo>
                    <a:pt x="2631" y="6741"/>
                    <a:pt x="2602" y="6778"/>
                    <a:pt x="2572" y="6778"/>
                  </a:cubicBezTo>
                  <a:cubicBezTo>
                    <a:pt x="2558" y="6778"/>
                    <a:pt x="2543" y="6763"/>
                    <a:pt x="2543" y="6734"/>
                  </a:cubicBezTo>
                  <a:cubicBezTo>
                    <a:pt x="2536" y="6682"/>
                    <a:pt x="2514" y="6660"/>
                    <a:pt x="2477" y="6660"/>
                  </a:cubicBezTo>
                  <a:cubicBezTo>
                    <a:pt x="2462" y="6660"/>
                    <a:pt x="2440" y="6668"/>
                    <a:pt x="2419" y="6682"/>
                  </a:cubicBezTo>
                  <a:cubicBezTo>
                    <a:pt x="2345" y="6727"/>
                    <a:pt x="2221" y="6712"/>
                    <a:pt x="2213" y="6763"/>
                  </a:cubicBezTo>
                  <a:cubicBezTo>
                    <a:pt x="2199" y="6807"/>
                    <a:pt x="2199" y="6873"/>
                    <a:pt x="2140" y="6895"/>
                  </a:cubicBezTo>
                  <a:cubicBezTo>
                    <a:pt x="2089" y="6917"/>
                    <a:pt x="2052" y="7034"/>
                    <a:pt x="2111" y="7100"/>
                  </a:cubicBezTo>
                  <a:cubicBezTo>
                    <a:pt x="2140" y="7137"/>
                    <a:pt x="2184" y="7151"/>
                    <a:pt x="2221" y="7151"/>
                  </a:cubicBezTo>
                  <a:cubicBezTo>
                    <a:pt x="2265" y="7151"/>
                    <a:pt x="2301" y="7137"/>
                    <a:pt x="2323" y="7122"/>
                  </a:cubicBezTo>
                  <a:cubicBezTo>
                    <a:pt x="2367" y="7100"/>
                    <a:pt x="2375" y="7049"/>
                    <a:pt x="2426" y="7049"/>
                  </a:cubicBezTo>
                  <a:cubicBezTo>
                    <a:pt x="2440" y="7049"/>
                    <a:pt x="2462" y="7049"/>
                    <a:pt x="2492" y="7063"/>
                  </a:cubicBezTo>
                  <a:cubicBezTo>
                    <a:pt x="2617" y="7122"/>
                    <a:pt x="2529" y="7144"/>
                    <a:pt x="2514" y="7225"/>
                  </a:cubicBezTo>
                  <a:cubicBezTo>
                    <a:pt x="2507" y="7305"/>
                    <a:pt x="2440" y="7305"/>
                    <a:pt x="2440" y="7305"/>
                  </a:cubicBezTo>
                  <a:cubicBezTo>
                    <a:pt x="2440" y="7283"/>
                    <a:pt x="2382" y="7232"/>
                    <a:pt x="2309" y="7232"/>
                  </a:cubicBezTo>
                  <a:cubicBezTo>
                    <a:pt x="2287" y="7232"/>
                    <a:pt x="2265" y="7239"/>
                    <a:pt x="2243" y="7247"/>
                  </a:cubicBezTo>
                  <a:cubicBezTo>
                    <a:pt x="2140" y="7291"/>
                    <a:pt x="2169" y="7393"/>
                    <a:pt x="2169" y="7393"/>
                  </a:cubicBezTo>
                  <a:cubicBezTo>
                    <a:pt x="2103" y="7408"/>
                    <a:pt x="2045" y="7415"/>
                    <a:pt x="1994" y="7415"/>
                  </a:cubicBezTo>
                  <a:cubicBezTo>
                    <a:pt x="1898" y="7415"/>
                    <a:pt x="1832" y="7386"/>
                    <a:pt x="1796" y="7291"/>
                  </a:cubicBezTo>
                  <a:cubicBezTo>
                    <a:pt x="1781" y="7261"/>
                    <a:pt x="1752" y="7254"/>
                    <a:pt x="1708" y="7254"/>
                  </a:cubicBezTo>
                  <a:cubicBezTo>
                    <a:pt x="1612" y="7254"/>
                    <a:pt x="1451" y="7327"/>
                    <a:pt x="1386" y="7393"/>
                  </a:cubicBezTo>
                  <a:cubicBezTo>
                    <a:pt x="1319" y="7459"/>
                    <a:pt x="1136" y="7481"/>
                    <a:pt x="1034" y="7481"/>
                  </a:cubicBezTo>
                  <a:cubicBezTo>
                    <a:pt x="997" y="7481"/>
                    <a:pt x="968" y="7474"/>
                    <a:pt x="953" y="7474"/>
                  </a:cubicBezTo>
                  <a:cubicBezTo>
                    <a:pt x="909" y="7459"/>
                    <a:pt x="917" y="7327"/>
                    <a:pt x="865" y="7327"/>
                  </a:cubicBezTo>
                  <a:cubicBezTo>
                    <a:pt x="807" y="7327"/>
                    <a:pt x="623" y="7452"/>
                    <a:pt x="521" y="7496"/>
                  </a:cubicBezTo>
                  <a:cubicBezTo>
                    <a:pt x="499" y="7510"/>
                    <a:pt x="477" y="7510"/>
                    <a:pt x="455" y="7510"/>
                  </a:cubicBezTo>
                  <a:cubicBezTo>
                    <a:pt x="396" y="7510"/>
                    <a:pt x="360" y="7467"/>
                    <a:pt x="374" y="7430"/>
                  </a:cubicBezTo>
                  <a:cubicBezTo>
                    <a:pt x="396" y="7386"/>
                    <a:pt x="455" y="7335"/>
                    <a:pt x="440" y="7305"/>
                  </a:cubicBezTo>
                  <a:cubicBezTo>
                    <a:pt x="440" y="7291"/>
                    <a:pt x="433" y="7283"/>
                    <a:pt x="418" y="7283"/>
                  </a:cubicBezTo>
                  <a:cubicBezTo>
                    <a:pt x="404" y="7283"/>
                    <a:pt x="381" y="7298"/>
                    <a:pt x="352" y="7335"/>
                  </a:cubicBezTo>
                  <a:cubicBezTo>
                    <a:pt x="330" y="7364"/>
                    <a:pt x="308" y="7379"/>
                    <a:pt x="286" y="7379"/>
                  </a:cubicBezTo>
                  <a:cubicBezTo>
                    <a:pt x="257" y="7379"/>
                    <a:pt x="235" y="7357"/>
                    <a:pt x="228" y="7335"/>
                  </a:cubicBezTo>
                  <a:cubicBezTo>
                    <a:pt x="213" y="7305"/>
                    <a:pt x="242" y="7232"/>
                    <a:pt x="147" y="7159"/>
                  </a:cubicBezTo>
                  <a:cubicBezTo>
                    <a:pt x="59" y="7078"/>
                    <a:pt x="45" y="6998"/>
                    <a:pt x="81" y="6932"/>
                  </a:cubicBezTo>
                  <a:cubicBezTo>
                    <a:pt x="118" y="6858"/>
                    <a:pt x="140" y="6851"/>
                    <a:pt x="118" y="6792"/>
                  </a:cubicBezTo>
                  <a:cubicBezTo>
                    <a:pt x="88" y="6734"/>
                    <a:pt x="88" y="6682"/>
                    <a:pt x="140" y="6609"/>
                  </a:cubicBezTo>
                  <a:cubicBezTo>
                    <a:pt x="184" y="6543"/>
                    <a:pt x="191" y="6543"/>
                    <a:pt x="169" y="6463"/>
                  </a:cubicBezTo>
                  <a:cubicBezTo>
                    <a:pt x="147" y="6382"/>
                    <a:pt x="213" y="6309"/>
                    <a:pt x="213" y="6309"/>
                  </a:cubicBezTo>
                  <a:cubicBezTo>
                    <a:pt x="206" y="6258"/>
                    <a:pt x="228" y="6191"/>
                    <a:pt x="272" y="6148"/>
                  </a:cubicBezTo>
                  <a:cubicBezTo>
                    <a:pt x="316" y="6104"/>
                    <a:pt x="330" y="6045"/>
                    <a:pt x="308" y="6001"/>
                  </a:cubicBezTo>
                  <a:cubicBezTo>
                    <a:pt x="286" y="5957"/>
                    <a:pt x="228" y="5877"/>
                    <a:pt x="206" y="5774"/>
                  </a:cubicBezTo>
                  <a:cubicBezTo>
                    <a:pt x="184" y="5671"/>
                    <a:pt x="213" y="5569"/>
                    <a:pt x="250" y="5525"/>
                  </a:cubicBezTo>
                  <a:cubicBezTo>
                    <a:pt x="286" y="5481"/>
                    <a:pt x="294" y="5408"/>
                    <a:pt x="352" y="5312"/>
                  </a:cubicBezTo>
                  <a:cubicBezTo>
                    <a:pt x="411" y="5210"/>
                    <a:pt x="455" y="5158"/>
                    <a:pt x="477" y="5070"/>
                  </a:cubicBezTo>
                  <a:cubicBezTo>
                    <a:pt x="499" y="4982"/>
                    <a:pt x="536" y="4960"/>
                    <a:pt x="579" y="4924"/>
                  </a:cubicBezTo>
                  <a:cubicBezTo>
                    <a:pt x="623" y="4887"/>
                    <a:pt x="601" y="4631"/>
                    <a:pt x="623" y="4550"/>
                  </a:cubicBezTo>
                  <a:cubicBezTo>
                    <a:pt x="645" y="4470"/>
                    <a:pt x="601" y="4404"/>
                    <a:pt x="667" y="4345"/>
                  </a:cubicBezTo>
                  <a:cubicBezTo>
                    <a:pt x="741" y="4286"/>
                    <a:pt x="770" y="4206"/>
                    <a:pt x="770" y="4081"/>
                  </a:cubicBezTo>
                  <a:cubicBezTo>
                    <a:pt x="770" y="3957"/>
                    <a:pt x="865" y="3832"/>
                    <a:pt x="917" y="3788"/>
                  </a:cubicBezTo>
                  <a:cubicBezTo>
                    <a:pt x="975" y="3744"/>
                    <a:pt x="1056" y="3663"/>
                    <a:pt x="1078" y="3634"/>
                  </a:cubicBezTo>
                  <a:cubicBezTo>
                    <a:pt x="1100" y="3598"/>
                    <a:pt x="1144" y="3495"/>
                    <a:pt x="1195" y="3436"/>
                  </a:cubicBezTo>
                  <a:cubicBezTo>
                    <a:pt x="1239" y="3378"/>
                    <a:pt x="1268" y="3356"/>
                    <a:pt x="1349" y="3334"/>
                  </a:cubicBezTo>
                  <a:cubicBezTo>
                    <a:pt x="1429" y="3312"/>
                    <a:pt x="1444" y="3158"/>
                    <a:pt x="1473" y="3063"/>
                  </a:cubicBezTo>
                  <a:cubicBezTo>
                    <a:pt x="1503" y="2989"/>
                    <a:pt x="1598" y="2887"/>
                    <a:pt x="1635" y="2843"/>
                  </a:cubicBezTo>
                  <a:cubicBezTo>
                    <a:pt x="1664" y="2806"/>
                    <a:pt x="1664" y="2806"/>
                    <a:pt x="1664" y="2806"/>
                  </a:cubicBezTo>
                  <a:cubicBezTo>
                    <a:pt x="1664" y="2806"/>
                    <a:pt x="1664" y="2799"/>
                    <a:pt x="1657" y="2791"/>
                  </a:cubicBezTo>
                  <a:cubicBezTo>
                    <a:pt x="1700" y="2770"/>
                    <a:pt x="1700" y="2770"/>
                    <a:pt x="1700" y="2770"/>
                  </a:cubicBezTo>
                  <a:lnTo>
                    <a:pt x="1700" y="2770"/>
                  </a:lnTo>
                  <a:cubicBezTo>
                    <a:pt x="1708" y="2770"/>
                    <a:pt x="1767" y="2762"/>
                    <a:pt x="1825" y="2623"/>
                  </a:cubicBezTo>
                  <a:cubicBezTo>
                    <a:pt x="1898" y="2447"/>
                    <a:pt x="1986" y="2374"/>
                    <a:pt x="1994" y="2293"/>
                  </a:cubicBezTo>
                  <a:cubicBezTo>
                    <a:pt x="2008" y="2213"/>
                    <a:pt x="1986" y="2147"/>
                    <a:pt x="2008" y="2110"/>
                  </a:cubicBezTo>
                  <a:cubicBezTo>
                    <a:pt x="2030" y="2081"/>
                    <a:pt x="2096" y="2044"/>
                    <a:pt x="2074" y="1978"/>
                  </a:cubicBezTo>
                  <a:cubicBezTo>
                    <a:pt x="2052" y="1905"/>
                    <a:pt x="2089" y="1853"/>
                    <a:pt x="2155" y="1802"/>
                  </a:cubicBezTo>
                  <a:cubicBezTo>
                    <a:pt x="2221" y="1758"/>
                    <a:pt x="2243" y="1773"/>
                    <a:pt x="2243" y="1678"/>
                  </a:cubicBezTo>
                  <a:cubicBezTo>
                    <a:pt x="2243" y="1590"/>
                    <a:pt x="2191" y="1627"/>
                    <a:pt x="2213" y="1553"/>
                  </a:cubicBezTo>
                  <a:cubicBezTo>
                    <a:pt x="2236" y="1487"/>
                    <a:pt x="2294" y="1480"/>
                    <a:pt x="2294" y="1421"/>
                  </a:cubicBezTo>
                  <a:cubicBezTo>
                    <a:pt x="2294" y="1363"/>
                    <a:pt x="2345" y="1216"/>
                    <a:pt x="2294" y="1216"/>
                  </a:cubicBezTo>
                  <a:lnTo>
                    <a:pt x="2294" y="1216"/>
                  </a:lnTo>
                  <a:cubicBezTo>
                    <a:pt x="2287" y="1216"/>
                    <a:pt x="2279" y="1216"/>
                    <a:pt x="2272" y="1216"/>
                  </a:cubicBezTo>
                  <a:cubicBezTo>
                    <a:pt x="2221" y="1216"/>
                    <a:pt x="2169" y="1179"/>
                    <a:pt x="2213" y="1128"/>
                  </a:cubicBezTo>
                  <a:cubicBezTo>
                    <a:pt x="2257" y="1070"/>
                    <a:pt x="2199" y="1048"/>
                    <a:pt x="2155" y="982"/>
                  </a:cubicBezTo>
                  <a:cubicBezTo>
                    <a:pt x="2111" y="908"/>
                    <a:pt x="2140" y="718"/>
                    <a:pt x="2140" y="718"/>
                  </a:cubicBezTo>
                  <a:cubicBezTo>
                    <a:pt x="2140" y="718"/>
                    <a:pt x="2140" y="718"/>
                    <a:pt x="2148" y="718"/>
                  </a:cubicBezTo>
                  <a:cubicBezTo>
                    <a:pt x="2155" y="732"/>
                    <a:pt x="2162" y="747"/>
                    <a:pt x="2162" y="747"/>
                  </a:cubicBezTo>
                  <a:cubicBezTo>
                    <a:pt x="2162" y="747"/>
                    <a:pt x="2155" y="732"/>
                    <a:pt x="2148" y="718"/>
                  </a:cubicBezTo>
                  <a:cubicBezTo>
                    <a:pt x="2148" y="718"/>
                    <a:pt x="2162" y="710"/>
                    <a:pt x="2199" y="696"/>
                  </a:cubicBezTo>
                  <a:cubicBezTo>
                    <a:pt x="2206" y="696"/>
                    <a:pt x="2206" y="696"/>
                    <a:pt x="2206" y="696"/>
                  </a:cubicBezTo>
                  <a:cubicBezTo>
                    <a:pt x="2265" y="696"/>
                    <a:pt x="2353" y="879"/>
                    <a:pt x="2426" y="923"/>
                  </a:cubicBezTo>
                  <a:cubicBezTo>
                    <a:pt x="2440" y="930"/>
                    <a:pt x="2455" y="930"/>
                    <a:pt x="2462" y="930"/>
                  </a:cubicBezTo>
                  <a:cubicBezTo>
                    <a:pt x="2521" y="930"/>
                    <a:pt x="2550" y="850"/>
                    <a:pt x="2529" y="777"/>
                  </a:cubicBezTo>
                  <a:cubicBezTo>
                    <a:pt x="2507" y="681"/>
                    <a:pt x="2529" y="601"/>
                    <a:pt x="2617" y="593"/>
                  </a:cubicBezTo>
                  <a:cubicBezTo>
                    <a:pt x="2631" y="593"/>
                    <a:pt x="2638" y="593"/>
                    <a:pt x="2638" y="593"/>
                  </a:cubicBezTo>
                  <a:cubicBezTo>
                    <a:pt x="2712" y="593"/>
                    <a:pt x="2704" y="644"/>
                    <a:pt x="2734" y="828"/>
                  </a:cubicBezTo>
                  <a:cubicBezTo>
                    <a:pt x="2748" y="923"/>
                    <a:pt x="2807" y="945"/>
                    <a:pt x="2866" y="945"/>
                  </a:cubicBezTo>
                  <a:cubicBezTo>
                    <a:pt x="2931" y="945"/>
                    <a:pt x="3005" y="908"/>
                    <a:pt x="3005" y="908"/>
                  </a:cubicBezTo>
                  <a:cubicBezTo>
                    <a:pt x="3019" y="967"/>
                    <a:pt x="3041" y="982"/>
                    <a:pt x="3129" y="982"/>
                  </a:cubicBezTo>
                  <a:cubicBezTo>
                    <a:pt x="3217" y="982"/>
                    <a:pt x="3166" y="1077"/>
                    <a:pt x="3093" y="1091"/>
                  </a:cubicBezTo>
                  <a:cubicBezTo>
                    <a:pt x="3027" y="1106"/>
                    <a:pt x="3041" y="1077"/>
                    <a:pt x="3027" y="1253"/>
                  </a:cubicBezTo>
                  <a:cubicBezTo>
                    <a:pt x="3027" y="1297"/>
                    <a:pt x="3034" y="1319"/>
                    <a:pt x="3056" y="1319"/>
                  </a:cubicBezTo>
                  <a:cubicBezTo>
                    <a:pt x="3100" y="1319"/>
                    <a:pt x="3188" y="1209"/>
                    <a:pt x="3217" y="1194"/>
                  </a:cubicBezTo>
                  <a:cubicBezTo>
                    <a:pt x="3269" y="1172"/>
                    <a:pt x="3247" y="1150"/>
                    <a:pt x="3269" y="1070"/>
                  </a:cubicBezTo>
                  <a:cubicBezTo>
                    <a:pt x="3283" y="1018"/>
                    <a:pt x="3298" y="982"/>
                    <a:pt x="3327" y="982"/>
                  </a:cubicBezTo>
                  <a:cubicBezTo>
                    <a:pt x="3342" y="982"/>
                    <a:pt x="3364" y="996"/>
                    <a:pt x="3393" y="1011"/>
                  </a:cubicBezTo>
                  <a:cubicBezTo>
                    <a:pt x="3408" y="1026"/>
                    <a:pt x="3422" y="1033"/>
                    <a:pt x="3437" y="1033"/>
                  </a:cubicBezTo>
                  <a:cubicBezTo>
                    <a:pt x="3474" y="1033"/>
                    <a:pt x="3481" y="974"/>
                    <a:pt x="3503" y="930"/>
                  </a:cubicBezTo>
                  <a:cubicBezTo>
                    <a:pt x="3510" y="916"/>
                    <a:pt x="3525" y="916"/>
                    <a:pt x="3547" y="916"/>
                  </a:cubicBezTo>
                  <a:cubicBezTo>
                    <a:pt x="3591" y="916"/>
                    <a:pt x="3650" y="952"/>
                    <a:pt x="3650" y="952"/>
                  </a:cubicBezTo>
                  <a:cubicBezTo>
                    <a:pt x="3562" y="820"/>
                    <a:pt x="3562" y="820"/>
                    <a:pt x="3562" y="820"/>
                  </a:cubicBezTo>
                  <a:cubicBezTo>
                    <a:pt x="3562" y="820"/>
                    <a:pt x="3562" y="820"/>
                    <a:pt x="3620" y="777"/>
                  </a:cubicBezTo>
                  <a:cubicBezTo>
                    <a:pt x="3620" y="777"/>
                    <a:pt x="3620" y="777"/>
                    <a:pt x="3620" y="769"/>
                  </a:cubicBezTo>
                  <a:cubicBezTo>
                    <a:pt x="3620" y="777"/>
                    <a:pt x="3620" y="784"/>
                    <a:pt x="3620" y="791"/>
                  </a:cubicBezTo>
                  <a:cubicBezTo>
                    <a:pt x="3620" y="813"/>
                    <a:pt x="3620" y="828"/>
                    <a:pt x="3620" y="828"/>
                  </a:cubicBezTo>
                  <a:cubicBezTo>
                    <a:pt x="3620" y="828"/>
                    <a:pt x="3620" y="813"/>
                    <a:pt x="3620" y="791"/>
                  </a:cubicBezTo>
                  <a:cubicBezTo>
                    <a:pt x="3620" y="784"/>
                    <a:pt x="3620" y="777"/>
                    <a:pt x="3620" y="769"/>
                  </a:cubicBezTo>
                  <a:cubicBezTo>
                    <a:pt x="3635" y="762"/>
                    <a:pt x="3650" y="762"/>
                    <a:pt x="3672" y="762"/>
                  </a:cubicBezTo>
                  <a:cubicBezTo>
                    <a:pt x="3708" y="762"/>
                    <a:pt x="3745" y="769"/>
                    <a:pt x="3789" y="769"/>
                  </a:cubicBezTo>
                  <a:cubicBezTo>
                    <a:pt x="3803" y="769"/>
                    <a:pt x="3818" y="769"/>
                    <a:pt x="3833" y="762"/>
                  </a:cubicBezTo>
                  <a:cubicBezTo>
                    <a:pt x="3899" y="725"/>
                    <a:pt x="3972" y="740"/>
                    <a:pt x="3972" y="630"/>
                  </a:cubicBezTo>
                  <a:cubicBezTo>
                    <a:pt x="3972" y="513"/>
                    <a:pt x="4082" y="527"/>
                    <a:pt x="4192" y="513"/>
                  </a:cubicBezTo>
                  <a:cubicBezTo>
                    <a:pt x="4309" y="505"/>
                    <a:pt x="4250" y="469"/>
                    <a:pt x="4272" y="425"/>
                  </a:cubicBezTo>
                  <a:cubicBezTo>
                    <a:pt x="4294" y="381"/>
                    <a:pt x="4294" y="322"/>
                    <a:pt x="4250" y="278"/>
                  </a:cubicBezTo>
                  <a:cubicBezTo>
                    <a:pt x="4236" y="256"/>
                    <a:pt x="4214" y="249"/>
                    <a:pt x="4192" y="249"/>
                  </a:cubicBezTo>
                  <a:cubicBezTo>
                    <a:pt x="4170" y="249"/>
                    <a:pt x="4155" y="256"/>
                    <a:pt x="4133" y="256"/>
                  </a:cubicBezTo>
                  <a:cubicBezTo>
                    <a:pt x="4126" y="256"/>
                    <a:pt x="4111" y="256"/>
                    <a:pt x="4104" y="256"/>
                  </a:cubicBezTo>
                  <a:cubicBezTo>
                    <a:pt x="4045" y="241"/>
                    <a:pt x="4045" y="220"/>
                    <a:pt x="4045" y="220"/>
                  </a:cubicBezTo>
                  <a:cubicBezTo>
                    <a:pt x="4045" y="220"/>
                    <a:pt x="4067" y="153"/>
                    <a:pt x="4119" y="117"/>
                  </a:cubicBezTo>
                  <a:cubicBezTo>
                    <a:pt x="4162" y="80"/>
                    <a:pt x="4221" y="73"/>
                    <a:pt x="4272" y="58"/>
                  </a:cubicBezTo>
                  <a:cubicBezTo>
                    <a:pt x="4280" y="58"/>
                    <a:pt x="4280" y="58"/>
                    <a:pt x="4287" y="58"/>
                  </a:cubicBezTo>
                  <a:cubicBezTo>
                    <a:pt x="4324" y="58"/>
                    <a:pt x="4331" y="102"/>
                    <a:pt x="4360" y="102"/>
                  </a:cubicBezTo>
                  <a:cubicBezTo>
                    <a:pt x="4368" y="102"/>
                    <a:pt x="4368" y="95"/>
                    <a:pt x="4375" y="95"/>
                  </a:cubicBezTo>
                  <a:cubicBezTo>
                    <a:pt x="4419" y="73"/>
                    <a:pt x="4419" y="44"/>
                    <a:pt x="4441" y="44"/>
                  </a:cubicBezTo>
                  <a:cubicBezTo>
                    <a:pt x="4448" y="44"/>
                    <a:pt x="4448" y="44"/>
                    <a:pt x="4456" y="51"/>
                  </a:cubicBezTo>
                  <a:cubicBezTo>
                    <a:pt x="4492" y="58"/>
                    <a:pt x="4492" y="102"/>
                    <a:pt x="4522" y="132"/>
                  </a:cubicBezTo>
                  <a:cubicBezTo>
                    <a:pt x="4529" y="132"/>
                    <a:pt x="4536" y="132"/>
                    <a:pt x="4543" y="132"/>
                  </a:cubicBezTo>
                  <a:cubicBezTo>
                    <a:pt x="4573" y="132"/>
                    <a:pt x="4602" y="102"/>
                    <a:pt x="4646" y="73"/>
                  </a:cubicBezTo>
                  <a:cubicBezTo>
                    <a:pt x="4690" y="44"/>
                    <a:pt x="4705" y="36"/>
                    <a:pt x="4727" y="36"/>
                  </a:cubicBezTo>
                  <a:lnTo>
                    <a:pt x="4727" y="0"/>
                  </a:lnTo>
                  <a:lnTo>
                    <a:pt x="4727" y="0"/>
                  </a:lnTo>
                  <a:lnTo>
                    <a:pt x="4727" y="0"/>
                  </a:lnTo>
                  <a:cubicBezTo>
                    <a:pt x="4705" y="0"/>
                    <a:pt x="4683" y="14"/>
                    <a:pt x="4653" y="36"/>
                  </a:cubicBezTo>
                  <a:cubicBezTo>
                    <a:pt x="4631" y="44"/>
                    <a:pt x="4631" y="44"/>
                    <a:pt x="4631" y="44"/>
                  </a:cubicBezTo>
                  <a:cubicBezTo>
                    <a:pt x="4617" y="58"/>
                    <a:pt x="4602" y="66"/>
                    <a:pt x="4588" y="80"/>
                  </a:cubicBezTo>
                  <a:cubicBezTo>
                    <a:pt x="4573" y="88"/>
                    <a:pt x="4551" y="102"/>
                    <a:pt x="4543" y="102"/>
                  </a:cubicBezTo>
                  <a:cubicBezTo>
                    <a:pt x="4529" y="95"/>
                    <a:pt x="4522" y="88"/>
                    <a:pt x="4522" y="73"/>
                  </a:cubicBezTo>
                  <a:cubicBezTo>
                    <a:pt x="4507" y="51"/>
                    <a:pt x="4492" y="29"/>
                    <a:pt x="4463" y="22"/>
                  </a:cubicBezTo>
                  <a:cubicBezTo>
                    <a:pt x="4456" y="14"/>
                    <a:pt x="4448" y="14"/>
                    <a:pt x="4441" y="14"/>
                  </a:cubicBezTo>
                  <a:cubicBezTo>
                    <a:pt x="4419" y="14"/>
                    <a:pt x="4404" y="29"/>
                    <a:pt x="4397" y="44"/>
                  </a:cubicBezTo>
                  <a:cubicBezTo>
                    <a:pt x="4382" y="51"/>
                    <a:pt x="4375" y="58"/>
                    <a:pt x="4360" y="66"/>
                  </a:cubicBezTo>
                  <a:lnTo>
                    <a:pt x="4360" y="66"/>
                  </a:lnTo>
                  <a:cubicBezTo>
                    <a:pt x="4360" y="66"/>
                    <a:pt x="4353" y="66"/>
                    <a:pt x="4353" y="58"/>
                  </a:cubicBezTo>
                  <a:cubicBezTo>
                    <a:pt x="4338" y="44"/>
                    <a:pt x="4317" y="29"/>
                    <a:pt x="4287" y="29"/>
                  </a:cubicBezTo>
                  <a:cubicBezTo>
                    <a:pt x="4280" y="29"/>
                    <a:pt x="4272" y="29"/>
                    <a:pt x="4265" y="29"/>
                  </a:cubicBezTo>
                  <a:cubicBezTo>
                    <a:pt x="4207" y="44"/>
                    <a:pt x="4148" y="51"/>
                    <a:pt x="4097" y="95"/>
                  </a:cubicBezTo>
                  <a:cubicBezTo>
                    <a:pt x="4045" y="132"/>
                    <a:pt x="4023" y="205"/>
                    <a:pt x="4016" y="212"/>
                  </a:cubicBezTo>
                  <a:lnTo>
                    <a:pt x="4016" y="212"/>
                  </a:lnTo>
                  <a:cubicBezTo>
                    <a:pt x="4016" y="220"/>
                    <a:pt x="4016" y="220"/>
                    <a:pt x="4016" y="220"/>
                  </a:cubicBezTo>
                  <a:cubicBezTo>
                    <a:pt x="4016" y="227"/>
                    <a:pt x="4023" y="271"/>
                    <a:pt x="4097" y="285"/>
                  </a:cubicBezTo>
                  <a:cubicBezTo>
                    <a:pt x="4111" y="285"/>
                    <a:pt x="4119" y="285"/>
                    <a:pt x="4133" y="285"/>
                  </a:cubicBezTo>
                  <a:cubicBezTo>
                    <a:pt x="4141" y="285"/>
                    <a:pt x="4155" y="285"/>
                    <a:pt x="4170" y="285"/>
                  </a:cubicBezTo>
                  <a:cubicBezTo>
                    <a:pt x="4177" y="285"/>
                    <a:pt x="4184" y="278"/>
                    <a:pt x="4192" y="278"/>
                  </a:cubicBezTo>
                  <a:cubicBezTo>
                    <a:pt x="4207" y="278"/>
                    <a:pt x="4214" y="285"/>
                    <a:pt x="4229" y="300"/>
                  </a:cubicBezTo>
                  <a:cubicBezTo>
                    <a:pt x="4272" y="344"/>
                    <a:pt x="4258" y="388"/>
                    <a:pt x="4250" y="410"/>
                  </a:cubicBezTo>
                  <a:cubicBezTo>
                    <a:pt x="4236" y="432"/>
                    <a:pt x="4236" y="454"/>
                    <a:pt x="4236" y="461"/>
                  </a:cubicBezTo>
                  <a:cubicBezTo>
                    <a:pt x="4236" y="469"/>
                    <a:pt x="4236" y="469"/>
                    <a:pt x="4236" y="476"/>
                  </a:cubicBezTo>
                  <a:cubicBezTo>
                    <a:pt x="4236" y="476"/>
                    <a:pt x="4221" y="483"/>
                    <a:pt x="4192" y="483"/>
                  </a:cubicBezTo>
                  <a:cubicBezTo>
                    <a:pt x="4177" y="483"/>
                    <a:pt x="4162" y="483"/>
                    <a:pt x="4148" y="491"/>
                  </a:cubicBezTo>
                  <a:cubicBezTo>
                    <a:pt x="4045" y="491"/>
                    <a:pt x="3935" y="498"/>
                    <a:pt x="3935" y="630"/>
                  </a:cubicBezTo>
                  <a:cubicBezTo>
                    <a:pt x="3935" y="689"/>
                    <a:pt x="3913" y="696"/>
                    <a:pt x="3869" y="718"/>
                  </a:cubicBezTo>
                  <a:cubicBezTo>
                    <a:pt x="3855" y="718"/>
                    <a:pt x="3840" y="725"/>
                    <a:pt x="3818" y="732"/>
                  </a:cubicBezTo>
                  <a:cubicBezTo>
                    <a:pt x="3811" y="740"/>
                    <a:pt x="3796" y="740"/>
                    <a:pt x="3789" y="740"/>
                  </a:cubicBezTo>
                  <a:cubicBezTo>
                    <a:pt x="3767" y="740"/>
                    <a:pt x="3752" y="740"/>
                    <a:pt x="3730" y="732"/>
                  </a:cubicBezTo>
                  <a:cubicBezTo>
                    <a:pt x="3708" y="732"/>
                    <a:pt x="3686" y="725"/>
                    <a:pt x="3672" y="725"/>
                  </a:cubicBezTo>
                  <a:cubicBezTo>
                    <a:pt x="3664" y="725"/>
                    <a:pt x="3657" y="725"/>
                    <a:pt x="3650" y="732"/>
                  </a:cubicBezTo>
                  <a:cubicBezTo>
                    <a:pt x="3650" y="710"/>
                    <a:pt x="3650" y="710"/>
                    <a:pt x="3650" y="710"/>
                  </a:cubicBezTo>
                  <a:cubicBezTo>
                    <a:pt x="3598" y="747"/>
                    <a:pt x="3598" y="747"/>
                    <a:pt x="3598" y="747"/>
                  </a:cubicBezTo>
                  <a:cubicBezTo>
                    <a:pt x="3591" y="754"/>
                    <a:pt x="3591" y="754"/>
                    <a:pt x="3591" y="754"/>
                  </a:cubicBezTo>
                  <a:cubicBezTo>
                    <a:pt x="3591" y="762"/>
                    <a:pt x="3591" y="762"/>
                    <a:pt x="3591" y="762"/>
                  </a:cubicBezTo>
                  <a:cubicBezTo>
                    <a:pt x="3540" y="798"/>
                    <a:pt x="3540" y="798"/>
                    <a:pt x="3540" y="798"/>
                  </a:cubicBezTo>
                  <a:cubicBezTo>
                    <a:pt x="3518" y="813"/>
                    <a:pt x="3518" y="813"/>
                    <a:pt x="3518" y="813"/>
                  </a:cubicBezTo>
                  <a:cubicBezTo>
                    <a:pt x="3532" y="835"/>
                    <a:pt x="3532" y="835"/>
                    <a:pt x="3532" y="835"/>
                  </a:cubicBezTo>
                  <a:cubicBezTo>
                    <a:pt x="3569" y="886"/>
                    <a:pt x="3569" y="886"/>
                    <a:pt x="3569" y="886"/>
                  </a:cubicBezTo>
                  <a:cubicBezTo>
                    <a:pt x="3562" y="886"/>
                    <a:pt x="3554" y="879"/>
                    <a:pt x="3547" y="879"/>
                  </a:cubicBezTo>
                  <a:cubicBezTo>
                    <a:pt x="3518" y="879"/>
                    <a:pt x="3488" y="894"/>
                    <a:pt x="3481" y="916"/>
                  </a:cubicBezTo>
                  <a:cubicBezTo>
                    <a:pt x="3467" y="930"/>
                    <a:pt x="3459" y="952"/>
                    <a:pt x="3452" y="967"/>
                  </a:cubicBezTo>
                  <a:cubicBezTo>
                    <a:pt x="3452" y="974"/>
                    <a:pt x="3444" y="996"/>
                    <a:pt x="3437" y="1003"/>
                  </a:cubicBezTo>
                  <a:cubicBezTo>
                    <a:pt x="3437" y="1003"/>
                    <a:pt x="3430" y="1003"/>
                    <a:pt x="3408" y="989"/>
                  </a:cubicBezTo>
                  <a:cubicBezTo>
                    <a:pt x="3379" y="967"/>
                    <a:pt x="3349" y="952"/>
                    <a:pt x="3327" y="952"/>
                  </a:cubicBezTo>
                  <a:cubicBezTo>
                    <a:pt x="3269" y="952"/>
                    <a:pt x="3247" y="1018"/>
                    <a:pt x="3239" y="1062"/>
                  </a:cubicBezTo>
                  <a:cubicBezTo>
                    <a:pt x="3225" y="1091"/>
                    <a:pt x="3225" y="1113"/>
                    <a:pt x="3225" y="1136"/>
                  </a:cubicBezTo>
                  <a:cubicBezTo>
                    <a:pt x="3217" y="1158"/>
                    <a:pt x="3217" y="1158"/>
                    <a:pt x="3210" y="1165"/>
                  </a:cubicBezTo>
                  <a:cubicBezTo>
                    <a:pt x="3195" y="1172"/>
                    <a:pt x="3173" y="1187"/>
                    <a:pt x="3144" y="1216"/>
                  </a:cubicBezTo>
                  <a:cubicBezTo>
                    <a:pt x="3122" y="1238"/>
                    <a:pt x="3078" y="1275"/>
                    <a:pt x="3056" y="1289"/>
                  </a:cubicBezTo>
                  <a:cubicBezTo>
                    <a:pt x="3056" y="1282"/>
                    <a:pt x="3056" y="1267"/>
                    <a:pt x="3056" y="1253"/>
                  </a:cubicBezTo>
                  <a:cubicBezTo>
                    <a:pt x="3056" y="1231"/>
                    <a:pt x="3063" y="1209"/>
                    <a:pt x="3063" y="1194"/>
                  </a:cubicBezTo>
                  <a:cubicBezTo>
                    <a:pt x="3063" y="1165"/>
                    <a:pt x="3063" y="1136"/>
                    <a:pt x="3071" y="1128"/>
                  </a:cubicBezTo>
                  <a:lnTo>
                    <a:pt x="3078" y="1128"/>
                  </a:lnTo>
                  <a:cubicBezTo>
                    <a:pt x="3085" y="1121"/>
                    <a:pt x="3093" y="1121"/>
                    <a:pt x="3100" y="1121"/>
                  </a:cubicBezTo>
                  <a:cubicBezTo>
                    <a:pt x="3159" y="1113"/>
                    <a:pt x="3210" y="1055"/>
                    <a:pt x="3210" y="1003"/>
                  </a:cubicBezTo>
                  <a:cubicBezTo>
                    <a:pt x="3203" y="974"/>
                    <a:pt x="3181" y="945"/>
                    <a:pt x="3129" y="945"/>
                  </a:cubicBezTo>
                  <a:cubicBezTo>
                    <a:pt x="3041" y="945"/>
                    <a:pt x="3041" y="938"/>
                    <a:pt x="3034" y="901"/>
                  </a:cubicBezTo>
                  <a:cubicBezTo>
                    <a:pt x="3027" y="864"/>
                    <a:pt x="3027" y="864"/>
                    <a:pt x="3027" y="864"/>
                  </a:cubicBezTo>
                  <a:cubicBezTo>
                    <a:pt x="2990" y="886"/>
                    <a:pt x="2990" y="886"/>
                    <a:pt x="2990" y="886"/>
                  </a:cubicBezTo>
                  <a:cubicBezTo>
                    <a:pt x="2990" y="886"/>
                    <a:pt x="2924" y="916"/>
                    <a:pt x="2866" y="916"/>
                  </a:cubicBezTo>
                  <a:cubicBezTo>
                    <a:pt x="2807" y="916"/>
                    <a:pt x="2770" y="886"/>
                    <a:pt x="2763" y="828"/>
                  </a:cubicBezTo>
                  <a:cubicBezTo>
                    <a:pt x="2756" y="791"/>
                    <a:pt x="2756" y="762"/>
                    <a:pt x="2748" y="740"/>
                  </a:cubicBezTo>
                  <a:cubicBezTo>
                    <a:pt x="2734" y="622"/>
                    <a:pt x="2726" y="564"/>
                    <a:pt x="2638" y="564"/>
                  </a:cubicBezTo>
                  <a:cubicBezTo>
                    <a:pt x="2631" y="564"/>
                    <a:pt x="2624" y="564"/>
                    <a:pt x="2617" y="564"/>
                  </a:cubicBezTo>
                  <a:cubicBezTo>
                    <a:pt x="2572" y="571"/>
                    <a:pt x="2536" y="586"/>
                    <a:pt x="2514" y="622"/>
                  </a:cubicBezTo>
                  <a:cubicBezTo>
                    <a:pt x="2492" y="659"/>
                    <a:pt x="2485" y="718"/>
                    <a:pt x="2499" y="784"/>
                  </a:cubicBezTo>
                  <a:cubicBezTo>
                    <a:pt x="2507" y="820"/>
                    <a:pt x="2507" y="864"/>
                    <a:pt x="2485" y="886"/>
                  </a:cubicBezTo>
                  <a:cubicBezTo>
                    <a:pt x="2477" y="901"/>
                    <a:pt x="2470" y="901"/>
                    <a:pt x="2462" y="901"/>
                  </a:cubicBezTo>
                  <a:cubicBezTo>
                    <a:pt x="2455" y="901"/>
                    <a:pt x="2448" y="901"/>
                    <a:pt x="2440" y="894"/>
                  </a:cubicBezTo>
                  <a:cubicBezTo>
                    <a:pt x="2411" y="879"/>
                    <a:pt x="2375" y="828"/>
                    <a:pt x="2345" y="784"/>
                  </a:cubicBezTo>
                  <a:cubicBezTo>
                    <a:pt x="2294" y="718"/>
                    <a:pt x="2257" y="659"/>
                    <a:pt x="2206" y="659"/>
                  </a:cubicBezTo>
                  <a:cubicBezTo>
                    <a:pt x="2199" y="659"/>
                    <a:pt x="2199" y="667"/>
                    <a:pt x="2191" y="667"/>
                  </a:cubicBezTo>
                  <a:cubicBezTo>
                    <a:pt x="2133" y="689"/>
                    <a:pt x="2133" y="689"/>
                    <a:pt x="2133" y="689"/>
                  </a:cubicBezTo>
                  <a:lnTo>
                    <a:pt x="2133" y="689"/>
                  </a:lnTo>
                  <a:cubicBezTo>
                    <a:pt x="2126" y="689"/>
                    <a:pt x="2126" y="689"/>
                    <a:pt x="2126" y="689"/>
                  </a:cubicBezTo>
                  <a:cubicBezTo>
                    <a:pt x="2126" y="696"/>
                    <a:pt x="2126" y="696"/>
                    <a:pt x="2126" y="696"/>
                  </a:cubicBezTo>
                  <a:cubicBezTo>
                    <a:pt x="2103" y="703"/>
                    <a:pt x="2103" y="703"/>
                    <a:pt x="2103" y="703"/>
                  </a:cubicBezTo>
                  <a:cubicBezTo>
                    <a:pt x="2111" y="718"/>
                    <a:pt x="2111" y="718"/>
                    <a:pt x="2111" y="718"/>
                  </a:cubicBezTo>
                  <a:cubicBezTo>
                    <a:pt x="2103" y="762"/>
                    <a:pt x="2081" y="923"/>
                    <a:pt x="2133" y="996"/>
                  </a:cubicBezTo>
                  <a:cubicBezTo>
                    <a:pt x="2140" y="1018"/>
                    <a:pt x="2155" y="1033"/>
                    <a:pt x="2169" y="1048"/>
                  </a:cubicBezTo>
                  <a:cubicBezTo>
                    <a:pt x="2206" y="1084"/>
                    <a:pt x="2206" y="1084"/>
                    <a:pt x="2184" y="1106"/>
                  </a:cubicBezTo>
                  <a:cubicBezTo>
                    <a:pt x="2162" y="1136"/>
                    <a:pt x="2162" y="1165"/>
                    <a:pt x="2177" y="1194"/>
                  </a:cubicBezTo>
                  <a:cubicBezTo>
                    <a:pt x="2191" y="1223"/>
                    <a:pt x="2228" y="1245"/>
                    <a:pt x="2272" y="1245"/>
                  </a:cubicBezTo>
                  <a:cubicBezTo>
                    <a:pt x="2279" y="1245"/>
                    <a:pt x="2279" y="1245"/>
                    <a:pt x="2287" y="1245"/>
                  </a:cubicBezTo>
                  <a:cubicBezTo>
                    <a:pt x="2287" y="1267"/>
                    <a:pt x="2279" y="1311"/>
                    <a:pt x="2272" y="1341"/>
                  </a:cubicBezTo>
                  <a:cubicBezTo>
                    <a:pt x="2265" y="1370"/>
                    <a:pt x="2257" y="1399"/>
                    <a:pt x="2257" y="1421"/>
                  </a:cubicBezTo>
                  <a:cubicBezTo>
                    <a:pt x="2257" y="1436"/>
                    <a:pt x="2250" y="1451"/>
                    <a:pt x="2236" y="1465"/>
                  </a:cubicBezTo>
                  <a:cubicBezTo>
                    <a:pt x="2213" y="1487"/>
                    <a:pt x="2199" y="1509"/>
                    <a:pt x="2184" y="1546"/>
                  </a:cubicBezTo>
                  <a:cubicBezTo>
                    <a:pt x="2169" y="1597"/>
                    <a:pt x="2184" y="1612"/>
                    <a:pt x="2199" y="1634"/>
                  </a:cubicBezTo>
                  <a:cubicBezTo>
                    <a:pt x="2206" y="1641"/>
                    <a:pt x="2213" y="1648"/>
                    <a:pt x="2213" y="1678"/>
                  </a:cubicBezTo>
                  <a:cubicBezTo>
                    <a:pt x="2213" y="1736"/>
                    <a:pt x="2213" y="1736"/>
                    <a:pt x="2177" y="1758"/>
                  </a:cubicBezTo>
                  <a:cubicBezTo>
                    <a:pt x="2169" y="1766"/>
                    <a:pt x="2155" y="1773"/>
                    <a:pt x="2140" y="1780"/>
                  </a:cubicBezTo>
                  <a:cubicBezTo>
                    <a:pt x="2030" y="1853"/>
                    <a:pt x="2030" y="1934"/>
                    <a:pt x="2045" y="1986"/>
                  </a:cubicBezTo>
                  <a:cubicBezTo>
                    <a:pt x="2060" y="2015"/>
                    <a:pt x="2045" y="2029"/>
                    <a:pt x="2008" y="2066"/>
                  </a:cubicBezTo>
                  <a:cubicBezTo>
                    <a:pt x="2001" y="2073"/>
                    <a:pt x="1994" y="2081"/>
                    <a:pt x="1979" y="2095"/>
                  </a:cubicBezTo>
                  <a:cubicBezTo>
                    <a:pt x="1964" y="2125"/>
                    <a:pt x="1964" y="2154"/>
                    <a:pt x="1964" y="2198"/>
                  </a:cubicBezTo>
                  <a:cubicBezTo>
                    <a:pt x="1972" y="2227"/>
                    <a:pt x="1972" y="2257"/>
                    <a:pt x="1964" y="2286"/>
                  </a:cubicBezTo>
                  <a:cubicBezTo>
                    <a:pt x="1964" y="2322"/>
                    <a:pt x="1935" y="2359"/>
                    <a:pt x="1906" y="2410"/>
                  </a:cubicBezTo>
                  <a:cubicBezTo>
                    <a:pt x="1876" y="2462"/>
                    <a:pt x="1832" y="2520"/>
                    <a:pt x="1796" y="2608"/>
                  </a:cubicBezTo>
                  <a:cubicBezTo>
                    <a:pt x="1745" y="2733"/>
                    <a:pt x="1700" y="2740"/>
                    <a:pt x="1700" y="2740"/>
                  </a:cubicBezTo>
                  <a:cubicBezTo>
                    <a:pt x="1693" y="2740"/>
                    <a:pt x="1693" y="2740"/>
                    <a:pt x="1693" y="2740"/>
                  </a:cubicBezTo>
                  <a:cubicBezTo>
                    <a:pt x="1686" y="2740"/>
                    <a:pt x="1686" y="2740"/>
                    <a:pt x="1686" y="2740"/>
                  </a:cubicBezTo>
                  <a:cubicBezTo>
                    <a:pt x="1642" y="2770"/>
                    <a:pt x="1642" y="2770"/>
                    <a:pt x="1642" y="2770"/>
                  </a:cubicBezTo>
                  <a:cubicBezTo>
                    <a:pt x="1605" y="2784"/>
                    <a:pt x="1605" y="2784"/>
                    <a:pt x="1605" y="2784"/>
                  </a:cubicBezTo>
                  <a:cubicBezTo>
                    <a:pt x="1627" y="2806"/>
                    <a:pt x="1627" y="2806"/>
                    <a:pt x="1627" y="2806"/>
                  </a:cubicBezTo>
                  <a:cubicBezTo>
                    <a:pt x="1612" y="2821"/>
                    <a:pt x="1612" y="2821"/>
                    <a:pt x="1612" y="2821"/>
                  </a:cubicBezTo>
                  <a:cubicBezTo>
                    <a:pt x="1554" y="2887"/>
                    <a:pt x="1473" y="2982"/>
                    <a:pt x="1444" y="3055"/>
                  </a:cubicBezTo>
                  <a:cubicBezTo>
                    <a:pt x="1437" y="3077"/>
                    <a:pt x="1429" y="3114"/>
                    <a:pt x="1422" y="3143"/>
                  </a:cubicBezTo>
                  <a:cubicBezTo>
                    <a:pt x="1400" y="3209"/>
                    <a:pt x="1386" y="3297"/>
                    <a:pt x="1341" y="3304"/>
                  </a:cubicBezTo>
                  <a:cubicBezTo>
                    <a:pt x="1254" y="3334"/>
                    <a:pt x="1217" y="3356"/>
                    <a:pt x="1166" y="3422"/>
                  </a:cubicBezTo>
                  <a:cubicBezTo>
                    <a:pt x="1136" y="3458"/>
                    <a:pt x="1107" y="3517"/>
                    <a:pt x="1085" y="3561"/>
                  </a:cubicBezTo>
                  <a:cubicBezTo>
                    <a:pt x="1070" y="3583"/>
                    <a:pt x="1063" y="3605"/>
                    <a:pt x="1056" y="3612"/>
                  </a:cubicBezTo>
                  <a:cubicBezTo>
                    <a:pt x="1034" y="3641"/>
                    <a:pt x="960" y="3722"/>
                    <a:pt x="902" y="3766"/>
                  </a:cubicBezTo>
                  <a:cubicBezTo>
                    <a:pt x="836" y="3817"/>
                    <a:pt x="741" y="3949"/>
                    <a:pt x="741" y="4081"/>
                  </a:cubicBezTo>
                  <a:cubicBezTo>
                    <a:pt x="741" y="4198"/>
                    <a:pt x="711" y="4272"/>
                    <a:pt x="653" y="4323"/>
                  </a:cubicBezTo>
                  <a:cubicBezTo>
                    <a:pt x="594" y="4367"/>
                    <a:pt x="601" y="4418"/>
                    <a:pt x="601" y="4462"/>
                  </a:cubicBezTo>
                  <a:cubicBezTo>
                    <a:pt x="601" y="4491"/>
                    <a:pt x="601" y="4513"/>
                    <a:pt x="594" y="4543"/>
                  </a:cubicBezTo>
                  <a:cubicBezTo>
                    <a:pt x="587" y="4579"/>
                    <a:pt x="587" y="4638"/>
                    <a:pt x="579" y="4704"/>
                  </a:cubicBezTo>
                  <a:cubicBezTo>
                    <a:pt x="579" y="4770"/>
                    <a:pt x="579" y="4880"/>
                    <a:pt x="557" y="4902"/>
                  </a:cubicBezTo>
                  <a:lnTo>
                    <a:pt x="557" y="4902"/>
                  </a:lnTo>
                  <a:cubicBezTo>
                    <a:pt x="513" y="4939"/>
                    <a:pt x="469" y="4968"/>
                    <a:pt x="448" y="5063"/>
                  </a:cubicBezTo>
                  <a:cubicBezTo>
                    <a:pt x="433" y="5122"/>
                    <a:pt x="411" y="5158"/>
                    <a:pt x="381" y="5210"/>
                  </a:cubicBezTo>
                  <a:cubicBezTo>
                    <a:pt x="360" y="5232"/>
                    <a:pt x="345" y="5261"/>
                    <a:pt x="323" y="5298"/>
                  </a:cubicBezTo>
                  <a:cubicBezTo>
                    <a:pt x="294" y="5349"/>
                    <a:pt x="279" y="5393"/>
                    <a:pt x="264" y="5429"/>
                  </a:cubicBezTo>
                  <a:cubicBezTo>
                    <a:pt x="250" y="5459"/>
                    <a:pt x="242" y="5488"/>
                    <a:pt x="228" y="5503"/>
                  </a:cubicBezTo>
                  <a:cubicBezTo>
                    <a:pt x="184" y="5561"/>
                    <a:pt x="155" y="5679"/>
                    <a:pt x="176" y="5781"/>
                  </a:cubicBezTo>
                  <a:cubicBezTo>
                    <a:pt x="191" y="5862"/>
                    <a:pt x="235" y="5928"/>
                    <a:pt x="257" y="5979"/>
                  </a:cubicBezTo>
                  <a:cubicBezTo>
                    <a:pt x="272" y="5994"/>
                    <a:pt x="272" y="6001"/>
                    <a:pt x="279" y="6016"/>
                  </a:cubicBezTo>
                  <a:cubicBezTo>
                    <a:pt x="294" y="6045"/>
                    <a:pt x="286" y="6089"/>
                    <a:pt x="250" y="6126"/>
                  </a:cubicBezTo>
                  <a:cubicBezTo>
                    <a:pt x="206" y="6170"/>
                    <a:pt x="176" y="6243"/>
                    <a:pt x="184" y="6301"/>
                  </a:cubicBezTo>
                  <a:cubicBezTo>
                    <a:pt x="162" y="6323"/>
                    <a:pt x="118" y="6397"/>
                    <a:pt x="140" y="6470"/>
                  </a:cubicBezTo>
                  <a:cubicBezTo>
                    <a:pt x="155" y="6529"/>
                    <a:pt x="155" y="6529"/>
                    <a:pt x="125" y="6572"/>
                  </a:cubicBezTo>
                  <a:cubicBezTo>
                    <a:pt x="125" y="6580"/>
                    <a:pt x="118" y="6587"/>
                    <a:pt x="110" y="6595"/>
                  </a:cubicBezTo>
                  <a:cubicBezTo>
                    <a:pt x="67" y="6668"/>
                    <a:pt x="59" y="6734"/>
                    <a:pt x="88" y="6807"/>
                  </a:cubicBezTo>
                  <a:cubicBezTo>
                    <a:pt x="96" y="6836"/>
                    <a:pt x="96" y="6844"/>
                    <a:pt x="74" y="6873"/>
                  </a:cubicBezTo>
                  <a:cubicBezTo>
                    <a:pt x="67" y="6888"/>
                    <a:pt x="59" y="6902"/>
                    <a:pt x="52" y="6917"/>
                  </a:cubicBezTo>
                  <a:cubicBezTo>
                    <a:pt x="30" y="6968"/>
                    <a:pt x="0" y="7071"/>
                    <a:pt x="125" y="7181"/>
                  </a:cubicBezTo>
                  <a:cubicBezTo>
                    <a:pt x="191" y="7232"/>
                    <a:pt x="191" y="7276"/>
                    <a:pt x="191" y="7313"/>
                  </a:cubicBezTo>
                  <a:cubicBezTo>
                    <a:pt x="191" y="7320"/>
                    <a:pt x="198" y="7335"/>
                    <a:pt x="198" y="7349"/>
                  </a:cubicBezTo>
                  <a:cubicBezTo>
                    <a:pt x="213" y="7379"/>
                    <a:pt x="250" y="7408"/>
                    <a:pt x="286" y="7408"/>
                  </a:cubicBezTo>
                  <a:cubicBezTo>
                    <a:pt x="323" y="7408"/>
                    <a:pt x="352" y="7386"/>
                    <a:pt x="381" y="7357"/>
                  </a:cubicBezTo>
                  <a:cubicBezTo>
                    <a:pt x="396" y="7327"/>
                    <a:pt x="411" y="7320"/>
                    <a:pt x="411" y="7313"/>
                  </a:cubicBezTo>
                  <a:cubicBezTo>
                    <a:pt x="411" y="7320"/>
                    <a:pt x="396" y="7349"/>
                    <a:pt x="381" y="7364"/>
                  </a:cubicBezTo>
                  <a:cubicBezTo>
                    <a:pt x="374" y="7379"/>
                    <a:pt x="360" y="7393"/>
                    <a:pt x="345" y="7415"/>
                  </a:cubicBezTo>
                  <a:cubicBezTo>
                    <a:pt x="338" y="7437"/>
                    <a:pt x="338" y="7467"/>
                    <a:pt x="352" y="7489"/>
                  </a:cubicBezTo>
                  <a:cubicBezTo>
                    <a:pt x="374" y="7525"/>
                    <a:pt x="411" y="7540"/>
                    <a:pt x="455" y="7540"/>
                  </a:cubicBezTo>
                  <a:cubicBezTo>
                    <a:pt x="484" y="7540"/>
                    <a:pt x="506" y="7532"/>
                    <a:pt x="536" y="7525"/>
                  </a:cubicBezTo>
                  <a:cubicBezTo>
                    <a:pt x="579" y="7503"/>
                    <a:pt x="631" y="7474"/>
                    <a:pt x="682" y="7445"/>
                  </a:cubicBezTo>
                  <a:cubicBezTo>
                    <a:pt x="748" y="7408"/>
                    <a:pt x="836" y="7357"/>
                    <a:pt x="865" y="7357"/>
                  </a:cubicBezTo>
                  <a:cubicBezTo>
                    <a:pt x="872" y="7364"/>
                    <a:pt x="880" y="7393"/>
                    <a:pt x="887" y="7415"/>
                  </a:cubicBezTo>
                  <a:cubicBezTo>
                    <a:pt x="895" y="7452"/>
                    <a:pt x="909" y="7496"/>
                    <a:pt x="946" y="7503"/>
                  </a:cubicBezTo>
                  <a:cubicBezTo>
                    <a:pt x="968" y="7510"/>
                    <a:pt x="1012" y="7510"/>
                    <a:pt x="1034" y="7510"/>
                  </a:cubicBezTo>
                  <a:cubicBezTo>
                    <a:pt x="1078" y="7510"/>
                    <a:pt x="1319" y="7503"/>
                    <a:pt x="1407" y="7415"/>
                  </a:cubicBezTo>
                  <a:cubicBezTo>
                    <a:pt x="1466" y="7357"/>
                    <a:pt x="1620" y="7283"/>
                    <a:pt x="1708" y="7283"/>
                  </a:cubicBezTo>
                  <a:cubicBezTo>
                    <a:pt x="1737" y="7283"/>
                    <a:pt x="1759" y="7291"/>
                    <a:pt x="1767" y="7305"/>
                  </a:cubicBezTo>
                  <a:cubicBezTo>
                    <a:pt x="1818" y="7430"/>
                    <a:pt x="1920" y="7445"/>
                    <a:pt x="1994" y="7445"/>
                  </a:cubicBezTo>
                  <a:cubicBezTo>
                    <a:pt x="2045" y="7445"/>
                    <a:pt x="2096" y="7437"/>
                    <a:pt x="2169" y="7422"/>
                  </a:cubicBezTo>
                  <a:cubicBezTo>
                    <a:pt x="2206" y="7415"/>
                    <a:pt x="2206" y="7415"/>
                    <a:pt x="2206" y="7415"/>
                  </a:cubicBezTo>
                  <a:cubicBezTo>
                    <a:pt x="2199" y="7386"/>
                    <a:pt x="2199" y="7386"/>
                    <a:pt x="2199" y="7386"/>
                  </a:cubicBezTo>
                  <a:cubicBezTo>
                    <a:pt x="2191" y="7379"/>
                    <a:pt x="2184" y="7305"/>
                    <a:pt x="2257" y="7276"/>
                  </a:cubicBezTo>
                  <a:cubicBezTo>
                    <a:pt x="2272" y="7269"/>
                    <a:pt x="2294" y="7261"/>
                    <a:pt x="2309" y="7261"/>
                  </a:cubicBezTo>
                  <a:cubicBezTo>
                    <a:pt x="2360" y="7261"/>
                    <a:pt x="2397" y="7298"/>
                    <a:pt x="2411" y="7305"/>
                  </a:cubicBezTo>
                  <a:cubicBezTo>
                    <a:pt x="2411" y="7335"/>
                    <a:pt x="2411" y="7335"/>
                    <a:pt x="2411" y="7335"/>
                  </a:cubicBezTo>
                  <a:cubicBezTo>
                    <a:pt x="2440" y="7335"/>
                    <a:pt x="2440" y="7335"/>
                    <a:pt x="2440" y="7335"/>
                  </a:cubicBezTo>
                  <a:cubicBezTo>
                    <a:pt x="2470" y="7335"/>
                    <a:pt x="2536" y="7313"/>
                    <a:pt x="2550" y="7232"/>
                  </a:cubicBezTo>
                  <a:cubicBezTo>
                    <a:pt x="2550" y="7210"/>
                    <a:pt x="2558" y="7195"/>
                    <a:pt x="2572" y="7181"/>
                  </a:cubicBezTo>
                  <a:cubicBezTo>
                    <a:pt x="2580" y="7159"/>
                    <a:pt x="2594" y="7137"/>
                    <a:pt x="2587" y="7108"/>
                  </a:cubicBezTo>
                  <a:cubicBezTo>
                    <a:pt x="2580" y="7078"/>
                    <a:pt x="2558" y="7063"/>
                    <a:pt x="2507" y="7034"/>
                  </a:cubicBezTo>
                  <a:cubicBezTo>
                    <a:pt x="2477" y="7020"/>
                    <a:pt x="2448" y="7012"/>
                    <a:pt x="2426" y="7012"/>
                  </a:cubicBezTo>
                  <a:cubicBezTo>
                    <a:pt x="2375" y="7012"/>
                    <a:pt x="2353" y="7041"/>
                    <a:pt x="2338" y="7063"/>
                  </a:cubicBezTo>
                  <a:cubicBezTo>
                    <a:pt x="2331" y="7078"/>
                    <a:pt x="2323" y="7086"/>
                    <a:pt x="2309" y="7093"/>
                  </a:cubicBezTo>
                  <a:cubicBezTo>
                    <a:pt x="2287" y="7108"/>
                    <a:pt x="2250" y="7122"/>
                    <a:pt x="2221" y="7122"/>
                  </a:cubicBezTo>
                  <a:cubicBezTo>
                    <a:pt x="2199" y="7122"/>
                    <a:pt x="2162" y="7115"/>
                    <a:pt x="2133" y="7078"/>
                  </a:cubicBezTo>
                  <a:cubicBezTo>
                    <a:pt x="2111" y="7056"/>
                    <a:pt x="2103" y="7020"/>
                    <a:pt x="2118" y="6983"/>
                  </a:cubicBezTo>
                  <a:cubicBezTo>
                    <a:pt x="2126" y="6954"/>
                    <a:pt x="2140" y="6932"/>
                    <a:pt x="2155" y="6924"/>
                  </a:cubicBezTo>
                  <a:cubicBezTo>
                    <a:pt x="2213" y="6902"/>
                    <a:pt x="2228" y="6836"/>
                    <a:pt x="2236" y="6792"/>
                  </a:cubicBezTo>
                  <a:cubicBezTo>
                    <a:pt x="2236" y="6785"/>
                    <a:pt x="2236" y="6778"/>
                    <a:pt x="2243" y="6770"/>
                  </a:cubicBezTo>
                  <a:cubicBezTo>
                    <a:pt x="2250" y="6763"/>
                    <a:pt x="2287" y="6756"/>
                    <a:pt x="2309" y="6748"/>
                  </a:cubicBezTo>
                  <a:cubicBezTo>
                    <a:pt x="2353" y="6741"/>
                    <a:pt x="2397" y="6727"/>
                    <a:pt x="2433" y="6704"/>
                  </a:cubicBezTo>
                  <a:cubicBezTo>
                    <a:pt x="2455" y="6690"/>
                    <a:pt x="2470" y="6690"/>
                    <a:pt x="2477" y="6690"/>
                  </a:cubicBezTo>
                  <a:cubicBezTo>
                    <a:pt x="2499" y="6690"/>
                    <a:pt x="2507" y="6719"/>
                    <a:pt x="2514" y="6741"/>
                  </a:cubicBezTo>
                  <a:cubicBezTo>
                    <a:pt x="2514" y="6792"/>
                    <a:pt x="2543" y="6807"/>
                    <a:pt x="2572" y="6807"/>
                  </a:cubicBezTo>
                  <a:cubicBezTo>
                    <a:pt x="2609" y="6807"/>
                    <a:pt x="2646" y="6778"/>
                    <a:pt x="2653" y="6719"/>
                  </a:cubicBezTo>
                  <a:cubicBezTo>
                    <a:pt x="2741" y="6756"/>
                    <a:pt x="2800" y="6792"/>
                    <a:pt x="2800" y="6807"/>
                  </a:cubicBezTo>
                  <a:cubicBezTo>
                    <a:pt x="2785" y="6836"/>
                    <a:pt x="2756" y="6851"/>
                    <a:pt x="2734" y="6858"/>
                  </a:cubicBezTo>
                  <a:cubicBezTo>
                    <a:pt x="2697" y="6873"/>
                    <a:pt x="2660" y="6895"/>
                    <a:pt x="2646" y="6939"/>
                  </a:cubicBezTo>
                  <a:cubicBezTo>
                    <a:pt x="2638" y="6976"/>
                    <a:pt x="2646" y="6998"/>
                    <a:pt x="2653" y="7012"/>
                  </a:cubicBezTo>
                  <a:cubicBezTo>
                    <a:pt x="2682" y="7049"/>
                    <a:pt x="2756" y="7056"/>
                    <a:pt x="2778" y="7056"/>
                  </a:cubicBezTo>
                  <a:cubicBezTo>
                    <a:pt x="2792" y="7056"/>
                    <a:pt x="2807" y="7056"/>
                    <a:pt x="2822" y="7049"/>
                  </a:cubicBezTo>
                  <a:lnTo>
                    <a:pt x="2822" y="7049"/>
                  </a:lnTo>
                  <a:cubicBezTo>
                    <a:pt x="2836" y="7049"/>
                    <a:pt x="2858" y="7063"/>
                    <a:pt x="2873" y="7071"/>
                  </a:cubicBezTo>
                  <a:cubicBezTo>
                    <a:pt x="2895" y="7086"/>
                    <a:pt x="2917" y="7093"/>
                    <a:pt x="2939" y="7093"/>
                  </a:cubicBezTo>
                  <a:cubicBezTo>
                    <a:pt x="2961" y="7093"/>
                    <a:pt x="2976" y="7086"/>
                    <a:pt x="2990" y="7063"/>
                  </a:cubicBezTo>
                  <a:cubicBezTo>
                    <a:pt x="2998" y="7034"/>
                    <a:pt x="2983" y="6983"/>
                    <a:pt x="2953" y="6946"/>
                  </a:cubicBezTo>
                  <a:cubicBezTo>
                    <a:pt x="2961" y="6954"/>
                    <a:pt x="2976" y="6961"/>
                    <a:pt x="2990" y="6968"/>
                  </a:cubicBezTo>
                  <a:cubicBezTo>
                    <a:pt x="3071" y="7020"/>
                    <a:pt x="3071" y="7056"/>
                    <a:pt x="3063" y="7093"/>
                  </a:cubicBezTo>
                  <a:cubicBezTo>
                    <a:pt x="3063" y="7122"/>
                    <a:pt x="3063" y="7144"/>
                    <a:pt x="3078" y="7159"/>
                  </a:cubicBezTo>
                  <a:cubicBezTo>
                    <a:pt x="3100" y="7181"/>
                    <a:pt x="3122" y="7195"/>
                    <a:pt x="3159" y="7195"/>
                  </a:cubicBezTo>
                  <a:cubicBezTo>
                    <a:pt x="3188" y="7195"/>
                    <a:pt x="3225" y="7181"/>
                    <a:pt x="3261" y="7159"/>
                  </a:cubicBezTo>
                  <a:cubicBezTo>
                    <a:pt x="3335" y="7115"/>
                    <a:pt x="3408" y="7086"/>
                    <a:pt x="3474" y="7086"/>
                  </a:cubicBezTo>
                  <a:cubicBezTo>
                    <a:pt x="3496" y="7086"/>
                    <a:pt x="3510" y="7093"/>
                    <a:pt x="3532" y="7093"/>
                  </a:cubicBezTo>
                  <a:cubicBezTo>
                    <a:pt x="3635" y="7115"/>
                    <a:pt x="3781" y="7173"/>
                    <a:pt x="3840" y="7203"/>
                  </a:cubicBezTo>
                  <a:cubicBezTo>
                    <a:pt x="3862" y="7217"/>
                    <a:pt x="3906" y="7232"/>
                    <a:pt x="3950" y="7247"/>
                  </a:cubicBezTo>
                  <a:cubicBezTo>
                    <a:pt x="4038" y="7276"/>
                    <a:pt x="4207" y="7327"/>
                    <a:pt x="4221" y="7371"/>
                  </a:cubicBezTo>
                  <a:cubicBezTo>
                    <a:pt x="4309" y="7577"/>
                    <a:pt x="4382" y="7679"/>
                    <a:pt x="4448" y="7686"/>
                  </a:cubicBezTo>
                  <a:cubicBezTo>
                    <a:pt x="4463" y="7686"/>
                    <a:pt x="4478" y="7686"/>
                    <a:pt x="4485" y="7686"/>
                  </a:cubicBezTo>
                  <a:cubicBezTo>
                    <a:pt x="4558" y="7686"/>
                    <a:pt x="4617" y="7650"/>
                    <a:pt x="4675" y="7613"/>
                  </a:cubicBezTo>
                  <a:cubicBezTo>
                    <a:pt x="4683" y="7606"/>
                    <a:pt x="4690" y="7606"/>
                    <a:pt x="4705" y="7606"/>
                  </a:cubicBezTo>
                  <a:cubicBezTo>
                    <a:pt x="4734" y="7606"/>
                    <a:pt x="4771" y="7642"/>
                    <a:pt x="4785" y="7650"/>
                  </a:cubicBezTo>
                  <a:cubicBezTo>
                    <a:pt x="4800" y="7672"/>
                    <a:pt x="4800" y="7672"/>
                    <a:pt x="4800" y="7672"/>
                  </a:cubicBezTo>
                  <a:cubicBezTo>
                    <a:pt x="4822" y="7657"/>
                    <a:pt x="4822" y="7657"/>
                    <a:pt x="4822" y="7657"/>
                  </a:cubicBezTo>
                  <a:cubicBezTo>
                    <a:pt x="4902" y="7606"/>
                    <a:pt x="4902" y="7606"/>
                    <a:pt x="4902" y="7606"/>
                  </a:cubicBezTo>
                  <a:cubicBezTo>
                    <a:pt x="4925" y="7613"/>
                    <a:pt x="4969" y="7628"/>
                    <a:pt x="5005" y="7628"/>
                  </a:cubicBezTo>
                  <a:cubicBezTo>
                    <a:pt x="5034" y="7628"/>
                    <a:pt x="5057" y="7620"/>
                    <a:pt x="5071" y="7606"/>
                  </a:cubicBezTo>
                  <a:cubicBezTo>
                    <a:pt x="5093" y="7569"/>
                    <a:pt x="5093" y="7525"/>
                    <a:pt x="5086" y="7503"/>
                  </a:cubicBezTo>
                  <a:cubicBezTo>
                    <a:pt x="5086" y="7474"/>
                    <a:pt x="5086" y="7474"/>
                    <a:pt x="5086" y="7474"/>
                  </a:cubicBezTo>
                  <a:cubicBezTo>
                    <a:pt x="5064" y="7474"/>
                    <a:pt x="5064" y="7474"/>
                    <a:pt x="5064" y="7474"/>
                  </a:cubicBezTo>
                  <a:cubicBezTo>
                    <a:pt x="4976" y="7467"/>
                    <a:pt x="4910" y="7445"/>
                    <a:pt x="4881" y="7422"/>
                  </a:cubicBezTo>
                  <a:cubicBezTo>
                    <a:pt x="4866" y="7415"/>
                    <a:pt x="4851" y="7408"/>
                    <a:pt x="4837" y="7401"/>
                  </a:cubicBezTo>
                  <a:cubicBezTo>
                    <a:pt x="4822" y="7393"/>
                    <a:pt x="4807" y="7379"/>
                    <a:pt x="4800" y="7379"/>
                  </a:cubicBezTo>
                  <a:cubicBezTo>
                    <a:pt x="4800" y="7371"/>
                    <a:pt x="4807" y="7371"/>
                    <a:pt x="4807" y="7371"/>
                  </a:cubicBezTo>
                  <a:cubicBezTo>
                    <a:pt x="4837" y="7342"/>
                    <a:pt x="4925" y="7327"/>
                    <a:pt x="4983" y="7313"/>
                  </a:cubicBezTo>
                  <a:cubicBezTo>
                    <a:pt x="4998" y="7313"/>
                    <a:pt x="5005" y="7313"/>
                    <a:pt x="5020" y="7313"/>
                  </a:cubicBezTo>
                  <a:cubicBezTo>
                    <a:pt x="5093" y="7298"/>
                    <a:pt x="5181" y="7247"/>
                    <a:pt x="5225" y="7188"/>
                  </a:cubicBezTo>
                  <a:cubicBezTo>
                    <a:pt x="5232" y="7173"/>
                    <a:pt x="5232" y="7173"/>
                    <a:pt x="5232" y="7173"/>
                  </a:cubicBezTo>
                  <a:cubicBezTo>
                    <a:pt x="5262" y="7144"/>
                    <a:pt x="5291" y="7108"/>
                    <a:pt x="5328" y="7108"/>
                  </a:cubicBezTo>
                  <a:cubicBezTo>
                    <a:pt x="5342" y="7108"/>
                    <a:pt x="5364" y="7115"/>
                    <a:pt x="5379" y="7129"/>
                  </a:cubicBezTo>
                  <a:cubicBezTo>
                    <a:pt x="5416" y="7144"/>
                    <a:pt x="5452" y="7159"/>
                    <a:pt x="5489" y="7159"/>
                  </a:cubicBezTo>
                  <a:cubicBezTo>
                    <a:pt x="5562" y="7159"/>
                    <a:pt x="5621" y="7115"/>
                    <a:pt x="5665" y="7078"/>
                  </a:cubicBezTo>
                  <a:cubicBezTo>
                    <a:pt x="5679" y="7063"/>
                    <a:pt x="5701" y="7056"/>
                    <a:pt x="5716" y="7056"/>
                  </a:cubicBezTo>
                  <a:cubicBezTo>
                    <a:pt x="5745" y="7056"/>
                    <a:pt x="5782" y="7078"/>
                    <a:pt x="5789" y="7100"/>
                  </a:cubicBezTo>
                  <a:cubicBezTo>
                    <a:pt x="5797" y="7115"/>
                    <a:pt x="5811" y="7129"/>
                    <a:pt x="5833" y="7129"/>
                  </a:cubicBezTo>
                  <a:cubicBezTo>
                    <a:pt x="5870" y="7129"/>
                    <a:pt x="5899" y="7086"/>
                    <a:pt x="5914" y="7071"/>
                  </a:cubicBezTo>
                  <a:cubicBezTo>
                    <a:pt x="5929" y="7041"/>
                    <a:pt x="5980" y="6954"/>
                    <a:pt x="5936" y="6851"/>
                  </a:cubicBezTo>
                  <a:cubicBezTo>
                    <a:pt x="5914" y="6800"/>
                    <a:pt x="5892" y="6763"/>
                    <a:pt x="5877" y="6734"/>
                  </a:cubicBezTo>
                  <a:cubicBezTo>
                    <a:pt x="5833" y="6660"/>
                    <a:pt x="5841" y="6660"/>
                    <a:pt x="5855" y="6646"/>
                  </a:cubicBezTo>
                  <a:cubicBezTo>
                    <a:pt x="5870" y="6639"/>
                    <a:pt x="5884" y="6631"/>
                    <a:pt x="5899" y="6624"/>
                  </a:cubicBezTo>
                  <a:cubicBezTo>
                    <a:pt x="5929" y="6617"/>
                    <a:pt x="5958" y="6602"/>
                    <a:pt x="5965" y="6572"/>
                  </a:cubicBezTo>
                  <a:cubicBezTo>
                    <a:pt x="5965" y="6536"/>
                    <a:pt x="5943" y="6514"/>
                    <a:pt x="5907" y="6477"/>
                  </a:cubicBezTo>
                  <a:cubicBezTo>
                    <a:pt x="5833" y="6411"/>
                    <a:pt x="5841" y="6404"/>
                    <a:pt x="5862" y="6331"/>
                  </a:cubicBezTo>
                  <a:cubicBezTo>
                    <a:pt x="5870" y="6316"/>
                    <a:pt x="5877" y="6301"/>
                    <a:pt x="5877" y="6279"/>
                  </a:cubicBezTo>
                  <a:cubicBezTo>
                    <a:pt x="5899" y="6213"/>
                    <a:pt x="5870" y="6162"/>
                    <a:pt x="5848" y="6126"/>
                  </a:cubicBezTo>
                  <a:cubicBezTo>
                    <a:pt x="5826" y="6089"/>
                    <a:pt x="5826" y="6089"/>
                    <a:pt x="5833" y="6082"/>
                  </a:cubicBezTo>
                  <a:cubicBezTo>
                    <a:pt x="5914" y="6016"/>
                    <a:pt x="5980" y="5832"/>
                    <a:pt x="5980" y="5730"/>
                  </a:cubicBezTo>
                  <a:cubicBezTo>
                    <a:pt x="5980" y="5671"/>
                    <a:pt x="5943" y="5598"/>
                    <a:pt x="5899" y="5510"/>
                  </a:cubicBezTo>
                  <a:cubicBezTo>
                    <a:pt x="5855" y="5422"/>
                    <a:pt x="5804" y="5320"/>
                    <a:pt x="5804" y="5239"/>
                  </a:cubicBezTo>
                  <a:cubicBezTo>
                    <a:pt x="5789" y="5092"/>
                    <a:pt x="5804" y="5041"/>
                    <a:pt x="5804" y="5041"/>
                  </a:cubicBezTo>
                  <a:cubicBezTo>
                    <a:pt x="5804" y="5034"/>
                    <a:pt x="5804" y="5034"/>
                    <a:pt x="5804" y="5034"/>
                  </a:cubicBezTo>
                  <a:cubicBezTo>
                    <a:pt x="5797" y="5019"/>
                    <a:pt x="5797" y="5019"/>
                    <a:pt x="5797" y="5019"/>
                  </a:cubicBezTo>
                  <a:cubicBezTo>
                    <a:pt x="5782" y="4997"/>
                    <a:pt x="5657" y="4799"/>
                    <a:pt x="5584" y="4748"/>
                  </a:cubicBezTo>
                  <a:lnTo>
                    <a:pt x="5577" y="4748"/>
                  </a:lnTo>
                  <a:lnTo>
                    <a:pt x="5584" y="4741"/>
                  </a:lnTo>
                  <a:cubicBezTo>
                    <a:pt x="5599" y="4719"/>
                    <a:pt x="5635" y="4689"/>
                    <a:pt x="5665" y="4631"/>
                  </a:cubicBezTo>
                  <a:cubicBezTo>
                    <a:pt x="5723" y="4499"/>
                    <a:pt x="5804" y="4418"/>
                    <a:pt x="5826" y="4418"/>
                  </a:cubicBezTo>
                  <a:cubicBezTo>
                    <a:pt x="5833" y="4426"/>
                    <a:pt x="5841" y="4433"/>
                    <a:pt x="5855" y="4440"/>
                  </a:cubicBezTo>
                  <a:cubicBezTo>
                    <a:pt x="5877" y="4455"/>
                    <a:pt x="5899" y="4477"/>
                    <a:pt x="5936" y="4477"/>
                  </a:cubicBezTo>
                  <a:cubicBezTo>
                    <a:pt x="5958" y="4477"/>
                    <a:pt x="5980" y="4470"/>
                    <a:pt x="6009" y="4448"/>
                  </a:cubicBezTo>
                  <a:cubicBezTo>
                    <a:pt x="6075" y="4389"/>
                    <a:pt x="6126" y="4374"/>
                    <a:pt x="6163" y="4360"/>
                  </a:cubicBezTo>
                  <a:cubicBezTo>
                    <a:pt x="6185" y="4360"/>
                    <a:pt x="6192" y="4345"/>
                    <a:pt x="6200" y="4330"/>
                  </a:cubicBezTo>
                  <a:cubicBezTo>
                    <a:pt x="6207" y="4308"/>
                    <a:pt x="6192" y="4294"/>
                    <a:pt x="6178" y="4286"/>
                  </a:cubicBezTo>
                  <a:cubicBezTo>
                    <a:pt x="6170" y="4279"/>
                    <a:pt x="6163" y="4264"/>
                    <a:pt x="6163" y="4264"/>
                  </a:cubicBezTo>
                  <a:cubicBezTo>
                    <a:pt x="6163" y="4257"/>
                    <a:pt x="6163" y="4257"/>
                    <a:pt x="6170" y="4257"/>
                  </a:cubicBezTo>
                  <a:cubicBezTo>
                    <a:pt x="6185" y="4257"/>
                    <a:pt x="6200" y="4264"/>
                    <a:pt x="6214" y="4279"/>
                  </a:cubicBezTo>
                  <a:cubicBezTo>
                    <a:pt x="6222" y="4286"/>
                    <a:pt x="6236" y="4286"/>
                    <a:pt x="6243" y="4286"/>
                  </a:cubicBezTo>
                  <a:cubicBezTo>
                    <a:pt x="6265" y="4286"/>
                    <a:pt x="6288" y="4272"/>
                    <a:pt x="6302" y="4235"/>
                  </a:cubicBezTo>
                  <a:cubicBezTo>
                    <a:pt x="6331" y="4177"/>
                    <a:pt x="6346" y="4059"/>
                    <a:pt x="6295" y="3993"/>
                  </a:cubicBezTo>
                  <a:cubicBezTo>
                    <a:pt x="6273" y="3971"/>
                    <a:pt x="6265" y="3964"/>
                    <a:pt x="6265" y="3957"/>
                  </a:cubicBezTo>
                  <a:lnTo>
                    <a:pt x="6273" y="3957"/>
                  </a:lnTo>
                  <a:cubicBezTo>
                    <a:pt x="6280" y="3957"/>
                    <a:pt x="6288" y="3957"/>
                    <a:pt x="6302" y="3957"/>
                  </a:cubicBezTo>
                  <a:cubicBezTo>
                    <a:pt x="6317" y="3898"/>
                    <a:pt x="6317" y="3898"/>
                    <a:pt x="6317" y="3898"/>
                  </a:cubicBezTo>
                  <a:cubicBezTo>
                    <a:pt x="6265" y="3869"/>
                    <a:pt x="6163" y="3803"/>
                    <a:pt x="6178" y="3751"/>
                  </a:cubicBezTo>
                  <a:cubicBezTo>
                    <a:pt x="6192" y="3686"/>
                    <a:pt x="6200" y="3686"/>
                    <a:pt x="6214" y="3686"/>
                  </a:cubicBezTo>
                  <a:cubicBezTo>
                    <a:pt x="6229" y="3686"/>
                    <a:pt x="6243" y="3686"/>
                    <a:pt x="6273" y="3693"/>
                  </a:cubicBezTo>
                  <a:cubicBezTo>
                    <a:pt x="6317" y="3708"/>
                    <a:pt x="6346" y="3729"/>
                    <a:pt x="6375" y="3759"/>
                  </a:cubicBezTo>
                  <a:cubicBezTo>
                    <a:pt x="6397" y="3773"/>
                    <a:pt x="6411" y="3795"/>
                    <a:pt x="6433" y="3795"/>
                  </a:cubicBezTo>
                  <a:cubicBezTo>
                    <a:pt x="6448" y="3795"/>
                    <a:pt x="6455" y="3788"/>
                    <a:pt x="6470" y="3773"/>
                  </a:cubicBezTo>
                  <a:cubicBezTo>
                    <a:pt x="6484" y="3766"/>
                    <a:pt x="6499" y="3759"/>
                    <a:pt x="6536" y="3759"/>
                  </a:cubicBezTo>
                  <a:cubicBezTo>
                    <a:pt x="6543" y="3759"/>
                    <a:pt x="6550" y="3759"/>
                    <a:pt x="6565" y="3766"/>
                  </a:cubicBezTo>
                  <a:cubicBezTo>
                    <a:pt x="6572" y="3766"/>
                    <a:pt x="6580" y="3766"/>
                    <a:pt x="6587" y="3766"/>
                  </a:cubicBezTo>
                  <a:cubicBezTo>
                    <a:pt x="6616" y="3766"/>
                    <a:pt x="6653" y="3737"/>
                    <a:pt x="6675" y="3708"/>
                  </a:cubicBezTo>
                  <a:cubicBezTo>
                    <a:pt x="6697" y="3671"/>
                    <a:pt x="6697" y="3627"/>
                    <a:pt x="6668" y="3583"/>
                  </a:cubicBezTo>
                  <a:cubicBezTo>
                    <a:pt x="6638" y="3532"/>
                    <a:pt x="6602" y="3524"/>
                    <a:pt x="6580" y="3517"/>
                  </a:cubicBezTo>
                  <a:cubicBezTo>
                    <a:pt x="6565" y="3517"/>
                    <a:pt x="6558" y="3510"/>
                    <a:pt x="6543" y="3495"/>
                  </a:cubicBezTo>
                  <a:cubicBezTo>
                    <a:pt x="6514" y="3429"/>
                    <a:pt x="6521" y="3363"/>
                    <a:pt x="6558" y="3304"/>
                  </a:cubicBezTo>
                  <a:cubicBezTo>
                    <a:pt x="6594" y="3253"/>
                    <a:pt x="6594" y="3187"/>
                    <a:pt x="6565" y="3129"/>
                  </a:cubicBezTo>
                  <a:cubicBezTo>
                    <a:pt x="6580" y="3121"/>
                    <a:pt x="6594" y="3114"/>
                    <a:pt x="6602" y="3085"/>
                  </a:cubicBezTo>
                  <a:cubicBezTo>
                    <a:pt x="6616" y="3026"/>
                    <a:pt x="6602" y="2799"/>
                    <a:pt x="6470" y="2667"/>
                  </a:cubicBezTo>
                  <a:cubicBezTo>
                    <a:pt x="6346" y="2542"/>
                    <a:pt x="6273" y="2506"/>
                    <a:pt x="6185" y="2477"/>
                  </a:cubicBezTo>
                  <a:cubicBezTo>
                    <a:pt x="6156" y="2469"/>
                    <a:pt x="6156" y="2462"/>
                    <a:pt x="6156" y="2432"/>
                  </a:cubicBezTo>
                  <a:cubicBezTo>
                    <a:pt x="6156" y="2418"/>
                    <a:pt x="6156" y="2403"/>
                    <a:pt x="6148" y="2389"/>
                  </a:cubicBezTo>
                  <a:cubicBezTo>
                    <a:pt x="6141" y="2344"/>
                    <a:pt x="6104" y="2337"/>
                    <a:pt x="6082" y="2322"/>
                  </a:cubicBezTo>
                  <a:cubicBezTo>
                    <a:pt x="6075" y="2322"/>
                    <a:pt x="6060" y="2315"/>
                    <a:pt x="6060" y="2308"/>
                  </a:cubicBezTo>
                  <a:cubicBezTo>
                    <a:pt x="6053" y="2301"/>
                    <a:pt x="6068" y="2279"/>
                    <a:pt x="6104" y="2249"/>
                  </a:cubicBezTo>
                  <a:cubicBezTo>
                    <a:pt x="6141" y="2227"/>
                    <a:pt x="6156" y="2198"/>
                    <a:pt x="6148" y="2169"/>
                  </a:cubicBezTo>
                  <a:cubicBezTo>
                    <a:pt x="6148" y="2132"/>
                    <a:pt x="6119" y="2103"/>
                    <a:pt x="6068" y="2081"/>
                  </a:cubicBezTo>
                  <a:cubicBezTo>
                    <a:pt x="5987" y="2051"/>
                    <a:pt x="5870" y="1941"/>
                    <a:pt x="5870" y="1861"/>
                  </a:cubicBezTo>
                  <a:cubicBezTo>
                    <a:pt x="5870" y="1824"/>
                    <a:pt x="5877" y="1788"/>
                    <a:pt x="5892" y="1758"/>
                  </a:cubicBezTo>
                  <a:cubicBezTo>
                    <a:pt x="5907" y="1707"/>
                    <a:pt x="5921" y="1656"/>
                    <a:pt x="5884" y="1612"/>
                  </a:cubicBezTo>
                  <a:cubicBezTo>
                    <a:pt x="5848" y="1575"/>
                    <a:pt x="5804" y="1465"/>
                    <a:pt x="5833" y="1414"/>
                  </a:cubicBezTo>
                  <a:cubicBezTo>
                    <a:pt x="5848" y="1377"/>
                    <a:pt x="5877" y="1370"/>
                    <a:pt x="5899" y="1370"/>
                  </a:cubicBezTo>
                  <a:lnTo>
                    <a:pt x="5899" y="1370"/>
                  </a:lnTo>
                  <a:cubicBezTo>
                    <a:pt x="5943" y="1377"/>
                    <a:pt x="5943" y="1377"/>
                    <a:pt x="5943" y="1377"/>
                  </a:cubicBezTo>
                  <a:cubicBezTo>
                    <a:pt x="5936" y="1341"/>
                    <a:pt x="5936" y="1341"/>
                    <a:pt x="5936" y="1341"/>
                  </a:cubicBezTo>
                  <a:cubicBezTo>
                    <a:pt x="5936" y="1304"/>
                    <a:pt x="5921" y="1194"/>
                    <a:pt x="5862" y="1165"/>
                  </a:cubicBezTo>
                  <a:cubicBezTo>
                    <a:pt x="5855" y="1165"/>
                    <a:pt x="5855" y="1165"/>
                    <a:pt x="5855" y="1165"/>
                  </a:cubicBezTo>
                  <a:cubicBezTo>
                    <a:pt x="5819" y="1143"/>
                    <a:pt x="5804" y="1136"/>
                    <a:pt x="5811" y="1084"/>
                  </a:cubicBezTo>
                  <a:cubicBezTo>
                    <a:pt x="5819" y="1033"/>
                    <a:pt x="5811" y="1003"/>
                    <a:pt x="5797" y="974"/>
                  </a:cubicBezTo>
                  <a:cubicBezTo>
                    <a:pt x="5789" y="952"/>
                    <a:pt x="5782" y="930"/>
                    <a:pt x="5782" y="894"/>
                  </a:cubicBezTo>
                  <a:cubicBezTo>
                    <a:pt x="5767" y="820"/>
                    <a:pt x="5723" y="813"/>
                    <a:pt x="5709" y="813"/>
                  </a:cubicBezTo>
                  <a:cubicBezTo>
                    <a:pt x="5672" y="813"/>
                    <a:pt x="5635" y="842"/>
                    <a:pt x="5606" y="894"/>
                  </a:cubicBezTo>
                  <a:cubicBezTo>
                    <a:pt x="5599" y="916"/>
                    <a:pt x="5591" y="938"/>
                    <a:pt x="5591" y="952"/>
                  </a:cubicBezTo>
                  <a:cubicBezTo>
                    <a:pt x="5584" y="974"/>
                    <a:pt x="5577" y="982"/>
                    <a:pt x="5518" y="996"/>
                  </a:cubicBezTo>
                  <a:cubicBezTo>
                    <a:pt x="5503" y="996"/>
                    <a:pt x="5496" y="996"/>
                    <a:pt x="5481" y="996"/>
                  </a:cubicBezTo>
                  <a:cubicBezTo>
                    <a:pt x="5460" y="996"/>
                    <a:pt x="5416" y="996"/>
                    <a:pt x="5416" y="886"/>
                  </a:cubicBezTo>
                  <a:cubicBezTo>
                    <a:pt x="5416" y="842"/>
                    <a:pt x="5393" y="667"/>
                    <a:pt x="5320" y="667"/>
                  </a:cubicBezTo>
                  <a:cubicBezTo>
                    <a:pt x="5313" y="667"/>
                    <a:pt x="5291" y="667"/>
                    <a:pt x="5276" y="689"/>
                  </a:cubicBezTo>
                  <a:cubicBezTo>
                    <a:pt x="5269" y="710"/>
                    <a:pt x="5247" y="732"/>
                    <a:pt x="5232" y="754"/>
                  </a:cubicBezTo>
                  <a:cubicBezTo>
                    <a:pt x="5232" y="740"/>
                    <a:pt x="5240" y="732"/>
                    <a:pt x="5247" y="718"/>
                  </a:cubicBezTo>
                  <a:cubicBezTo>
                    <a:pt x="5262" y="659"/>
                    <a:pt x="5276" y="622"/>
                    <a:pt x="5284" y="601"/>
                  </a:cubicBezTo>
                  <a:cubicBezTo>
                    <a:pt x="5306" y="549"/>
                    <a:pt x="5313" y="535"/>
                    <a:pt x="5298" y="520"/>
                  </a:cubicBezTo>
                  <a:cubicBezTo>
                    <a:pt x="5291" y="498"/>
                    <a:pt x="5276" y="498"/>
                    <a:pt x="5262" y="491"/>
                  </a:cubicBezTo>
                  <a:cubicBezTo>
                    <a:pt x="5262" y="491"/>
                    <a:pt x="5254" y="491"/>
                    <a:pt x="5247" y="483"/>
                  </a:cubicBezTo>
                  <a:cubicBezTo>
                    <a:pt x="5210" y="469"/>
                    <a:pt x="5203" y="447"/>
                    <a:pt x="5210" y="417"/>
                  </a:cubicBezTo>
                  <a:cubicBezTo>
                    <a:pt x="5218" y="381"/>
                    <a:pt x="5203" y="300"/>
                    <a:pt x="5174" y="256"/>
                  </a:cubicBezTo>
                  <a:cubicBezTo>
                    <a:pt x="5152" y="227"/>
                    <a:pt x="5122" y="220"/>
                    <a:pt x="5108" y="220"/>
                  </a:cubicBezTo>
                  <a:cubicBezTo>
                    <a:pt x="5100" y="220"/>
                    <a:pt x="5086" y="220"/>
                    <a:pt x="5079" y="227"/>
                  </a:cubicBezTo>
                  <a:cubicBezTo>
                    <a:pt x="5049" y="234"/>
                    <a:pt x="5027" y="263"/>
                    <a:pt x="5005" y="293"/>
                  </a:cubicBezTo>
                  <a:cubicBezTo>
                    <a:pt x="4991" y="308"/>
                    <a:pt x="4976" y="329"/>
                    <a:pt x="4969" y="329"/>
                  </a:cubicBezTo>
                  <a:cubicBezTo>
                    <a:pt x="4961" y="329"/>
                    <a:pt x="4954" y="322"/>
                    <a:pt x="4939" y="308"/>
                  </a:cubicBezTo>
                  <a:cubicBezTo>
                    <a:pt x="4902" y="271"/>
                    <a:pt x="4881" y="249"/>
                    <a:pt x="4859" y="249"/>
                  </a:cubicBezTo>
                  <a:cubicBezTo>
                    <a:pt x="4837" y="249"/>
                    <a:pt x="4822" y="271"/>
                    <a:pt x="4807" y="293"/>
                  </a:cubicBezTo>
                  <a:cubicBezTo>
                    <a:pt x="4800" y="308"/>
                    <a:pt x="4793" y="315"/>
                    <a:pt x="4785" y="329"/>
                  </a:cubicBezTo>
                  <a:cubicBezTo>
                    <a:pt x="4785" y="315"/>
                    <a:pt x="4785" y="293"/>
                    <a:pt x="4793" y="256"/>
                  </a:cubicBezTo>
                  <a:cubicBezTo>
                    <a:pt x="4807" y="110"/>
                    <a:pt x="4815" y="29"/>
                    <a:pt x="4763" y="7"/>
                  </a:cubicBezTo>
                  <a:cubicBezTo>
                    <a:pt x="4749" y="7"/>
                    <a:pt x="4741" y="0"/>
                    <a:pt x="4727" y="0"/>
                  </a:cubicBezTo>
                  <a:lnTo>
                    <a:pt x="4727" y="36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 noChangeArrowheads="1"/>
            </p:cNvSpPr>
            <p:nvPr/>
          </p:nvSpPr>
          <p:spPr bwMode="auto">
            <a:xfrm>
              <a:off x="5863572" y="8279562"/>
              <a:ext cx="4125675" cy="4147562"/>
            </a:xfrm>
            <a:custGeom>
              <a:avLst/>
              <a:gdLst>
                <a:gd name="T0" fmla="*/ 2616 w 10735"/>
                <a:gd name="T1" fmla="*/ 10618 h 10919"/>
                <a:gd name="T2" fmla="*/ 2183 w 10735"/>
                <a:gd name="T3" fmla="*/ 10031 h 10919"/>
                <a:gd name="T4" fmla="*/ 1759 w 10735"/>
                <a:gd name="T5" fmla="*/ 10039 h 10919"/>
                <a:gd name="T6" fmla="*/ 2008 w 10735"/>
                <a:gd name="T7" fmla="*/ 9584 h 10919"/>
                <a:gd name="T8" fmla="*/ 2513 w 10735"/>
                <a:gd name="T9" fmla="*/ 9130 h 10919"/>
                <a:gd name="T10" fmla="*/ 2433 w 10735"/>
                <a:gd name="T11" fmla="*/ 7760 h 10919"/>
                <a:gd name="T12" fmla="*/ 2660 w 10735"/>
                <a:gd name="T13" fmla="*/ 6932 h 10919"/>
                <a:gd name="T14" fmla="*/ 2814 w 10735"/>
                <a:gd name="T15" fmla="*/ 6258 h 10919"/>
                <a:gd name="T16" fmla="*/ 3252 w 10735"/>
                <a:gd name="T17" fmla="*/ 6082 h 10919"/>
                <a:gd name="T18" fmla="*/ 2784 w 10735"/>
                <a:gd name="T19" fmla="*/ 4917 h 10919"/>
                <a:gd name="T20" fmla="*/ 2572 w 10735"/>
                <a:gd name="T21" fmla="*/ 3847 h 10919"/>
                <a:gd name="T22" fmla="*/ 2161 w 10735"/>
                <a:gd name="T23" fmla="*/ 3561 h 10919"/>
                <a:gd name="T24" fmla="*/ 1927 w 10735"/>
                <a:gd name="T25" fmla="*/ 3056 h 10919"/>
                <a:gd name="T26" fmla="*/ 1531 w 10735"/>
                <a:gd name="T27" fmla="*/ 2843 h 10919"/>
                <a:gd name="T28" fmla="*/ 1223 w 10735"/>
                <a:gd name="T29" fmla="*/ 2667 h 10919"/>
                <a:gd name="T30" fmla="*/ 960 w 10735"/>
                <a:gd name="T31" fmla="*/ 2594 h 10919"/>
                <a:gd name="T32" fmla="*/ 879 w 10735"/>
                <a:gd name="T33" fmla="*/ 3048 h 10919"/>
                <a:gd name="T34" fmla="*/ 286 w 10735"/>
                <a:gd name="T35" fmla="*/ 3298 h 10919"/>
                <a:gd name="T36" fmla="*/ 300 w 10735"/>
                <a:gd name="T37" fmla="*/ 2865 h 10919"/>
                <a:gd name="T38" fmla="*/ 51 w 10735"/>
                <a:gd name="T39" fmla="*/ 1590 h 10919"/>
                <a:gd name="T40" fmla="*/ 659 w 10735"/>
                <a:gd name="T41" fmla="*/ 1363 h 10919"/>
                <a:gd name="T42" fmla="*/ 1121 w 10735"/>
                <a:gd name="T43" fmla="*/ 1062 h 10919"/>
                <a:gd name="T44" fmla="*/ 1590 w 10735"/>
                <a:gd name="T45" fmla="*/ 879 h 10919"/>
                <a:gd name="T46" fmla="*/ 2220 w 10735"/>
                <a:gd name="T47" fmla="*/ 286 h 10919"/>
                <a:gd name="T48" fmla="*/ 2506 w 10735"/>
                <a:gd name="T49" fmla="*/ 29 h 10919"/>
                <a:gd name="T50" fmla="*/ 3098 w 10735"/>
                <a:gd name="T51" fmla="*/ 542 h 10919"/>
                <a:gd name="T52" fmla="*/ 3523 w 10735"/>
                <a:gd name="T53" fmla="*/ 1062 h 10919"/>
                <a:gd name="T54" fmla="*/ 3919 w 10735"/>
                <a:gd name="T55" fmla="*/ 1004 h 10919"/>
                <a:gd name="T56" fmla="*/ 4007 w 10735"/>
                <a:gd name="T57" fmla="*/ 506 h 10919"/>
                <a:gd name="T58" fmla="*/ 4622 w 10735"/>
                <a:gd name="T59" fmla="*/ 623 h 10919"/>
                <a:gd name="T60" fmla="*/ 4886 w 10735"/>
                <a:gd name="T61" fmla="*/ 872 h 10919"/>
                <a:gd name="T62" fmla="*/ 5128 w 10735"/>
                <a:gd name="T63" fmla="*/ 51 h 10919"/>
                <a:gd name="T64" fmla="*/ 5560 w 10735"/>
                <a:gd name="T65" fmla="*/ 410 h 10919"/>
                <a:gd name="T66" fmla="*/ 6286 w 10735"/>
                <a:gd name="T67" fmla="*/ 352 h 10919"/>
                <a:gd name="T68" fmla="*/ 6682 w 10735"/>
                <a:gd name="T69" fmla="*/ 901 h 10919"/>
                <a:gd name="T70" fmla="*/ 7158 w 10735"/>
                <a:gd name="T71" fmla="*/ 1546 h 10919"/>
                <a:gd name="T72" fmla="*/ 7539 w 10735"/>
                <a:gd name="T73" fmla="*/ 2293 h 10919"/>
                <a:gd name="T74" fmla="*/ 7700 w 10735"/>
                <a:gd name="T75" fmla="*/ 2909 h 10919"/>
                <a:gd name="T76" fmla="*/ 8477 w 10735"/>
                <a:gd name="T77" fmla="*/ 3803 h 10919"/>
                <a:gd name="T78" fmla="*/ 9708 w 10735"/>
                <a:gd name="T79" fmla="*/ 4778 h 10919"/>
                <a:gd name="T80" fmla="*/ 10331 w 10735"/>
                <a:gd name="T81" fmla="*/ 5239 h 10919"/>
                <a:gd name="T82" fmla="*/ 10682 w 10735"/>
                <a:gd name="T83" fmla="*/ 5884 h 10919"/>
                <a:gd name="T84" fmla="*/ 10360 w 10735"/>
                <a:gd name="T85" fmla="*/ 6419 h 10919"/>
                <a:gd name="T86" fmla="*/ 9869 w 10735"/>
                <a:gd name="T87" fmla="*/ 6390 h 10919"/>
                <a:gd name="T88" fmla="*/ 9100 w 10735"/>
                <a:gd name="T89" fmla="*/ 7379 h 10919"/>
                <a:gd name="T90" fmla="*/ 8418 w 10735"/>
                <a:gd name="T91" fmla="*/ 8031 h 10919"/>
                <a:gd name="T92" fmla="*/ 8836 w 10735"/>
                <a:gd name="T93" fmla="*/ 9174 h 10919"/>
                <a:gd name="T94" fmla="*/ 9165 w 10735"/>
                <a:gd name="T95" fmla="*/ 9812 h 10919"/>
                <a:gd name="T96" fmla="*/ 8557 w 10735"/>
                <a:gd name="T97" fmla="*/ 9636 h 10919"/>
                <a:gd name="T98" fmla="*/ 8081 w 10735"/>
                <a:gd name="T99" fmla="*/ 9526 h 10919"/>
                <a:gd name="T100" fmla="*/ 7334 w 10735"/>
                <a:gd name="T101" fmla="*/ 9350 h 10919"/>
                <a:gd name="T102" fmla="*/ 6938 w 10735"/>
                <a:gd name="T103" fmla="*/ 9665 h 10919"/>
                <a:gd name="T104" fmla="*/ 5883 w 10735"/>
                <a:gd name="T105" fmla="*/ 9973 h 10919"/>
                <a:gd name="T106" fmla="*/ 5516 w 10735"/>
                <a:gd name="T107" fmla="*/ 10302 h 10919"/>
                <a:gd name="T108" fmla="*/ 4989 w 10735"/>
                <a:gd name="T109" fmla="*/ 10369 h 10919"/>
                <a:gd name="T110" fmla="*/ 4256 w 10735"/>
                <a:gd name="T111" fmla="*/ 10017 h 10919"/>
                <a:gd name="T112" fmla="*/ 3355 w 10735"/>
                <a:gd name="T113" fmla="*/ 9951 h 10919"/>
                <a:gd name="T114" fmla="*/ 2784 w 10735"/>
                <a:gd name="T115" fmla="*/ 10918 h 10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35" h="10919">
                  <a:moveTo>
                    <a:pt x="2784" y="10918"/>
                  </a:moveTo>
                  <a:lnTo>
                    <a:pt x="2784" y="10918"/>
                  </a:lnTo>
                  <a:cubicBezTo>
                    <a:pt x="2755" y="10918"/>
                    <a:pt x="2733" y="10911"/>
                    <a:pt x="2726" y="10889"/>
                  </a:cubicBezTo>
                  <a:cubicBezTo>
                    <a:pt x="2718" y="10860"/>
                    <a:pt x="2733" y="10830"/>
                    <a:pt x="2762" y="10808"/>
                  </a:cubicBezTo>
                  <a:cubicBezTo>
                    <a:pt x="2792" y="10786"/>
                    <a:pt x="2799" y="10750"/>
                    <a:pt x="2806" y="10684"/>
                  </a:cubicBezTo>
                  <a:cubicBezTo>
                    <a:pt x="2814" y="10662"/>
                    <a:pt x="2814" y="10640"/>
                    <a:pt x="2821" y="10618"/>
                  </a:cubicBezTo>
                  <a:cubicBezTo>
                    <a:pt x="2828" y="10574"/>
                    <a:pt x="2814" y="10552"/>
                    <a:pt x="2806" y="10537"/>
                  </a:cubicBezTo>
                  <a:cubicBezTo>
                    <a:pt x="2799" y="10530"/>
                    <a:pt x="2784" y="10522"/>
                    <a:pt x="2777" y="10522"/>
                  </a:cubicBezTo>
                  <a:cubicBezTo>
                    <a:pt x="2762" y="10522"/>
                    <a:pt x="2755" y="10530"/>
                    <a:pt x="2748" y="10544"/>
                  </a:cubicBezTo>
                  <a:cubicBezTo>
                    <a:pt x="2733" y="10588"/>
                    <a:pt x="2682" y="10618"/>
                    <a:pt x="2616" y="10618"/>
                  </a:cubicBezTo>
                  <a:cubicBezTo>
                    <a:pt x="2587" y="10618"/>
                    <a:pt x="2557" y="10610"/>
                    <a:pt x="2535" y="10596"/>
                  </a:cubicBezTo>
                  <a:cubicBezTo>
                    <a:pt x="2506" y="10581"/>
                    <a:pt x="2491" y="10552"/>
                    <a:pt x="2484" y="10522"/>
                  </a:cubicBezTo>
                  <a:cubicBezTo>
                    <a:pt x="2477" y="10486"/>
                    <a:pt x="2499" y="10449"/>
                    <a:pt x="2528" y="10412"/>
                  </a:cubicBezTo>
                  <a:cubicBezTo>
                    <a:pt x="2557" y="10391"/>
                    <a:pt x="2542" y="10339"/>
                    <a:pt x="2535" y="10325"/>
                  </a:cubicBezTo>
                  <a:cubicBezTo>
                    <a:pt x="2513" y="10281"/>
                    <a:pt x="2484" y="10244"/>
                    <a:pt x="2477" y="10244"/>
                  </a:cubicBezTo>
                  <a:cubicBezTo>
                    <a:pt x="2469" y="10251"/>
                    <a:pt x="2462" y="10251"/>
                    <a:pt x="2454" y="10251"/>
                  </a:cubicBezTo>
                  <a:cubicBezTo>
                    <a:pt x="2411" y="10251"/>
                    <a:pt x="2345" y="10229"/>
                    <a:pt x="2301" y="10185"/>
                  </a:cubicBezTo>
                  <a:cubicBezTo>
                    <a:pt x="2271" y="10156"/>
                    <a:pt x="2257" y="10112"/>
                    <a:pt x="2242" y="10083"/>
                  </a:cubicBezTo>
                  <a:cubicBezTo>
                    <a:pt x="2235" y="10068"/>
                    <a:pt x="2228" y="10046"/>
                    <a:pt x="2220" y="10039"/>
                  </a:cubicBezTo>
                  <a:cubicBezTo>
                    <a:pt x="2220" y="10039"/>
                    <a:pt x="2220" y="10031"/>
                    <a:pt x="2183" y="10031"/>
                  </a:cubicBezTo>
                  <a:cubicBezTo>
                    <a:pt x="2147" y="10031"/>
                    <a:pt x="2096" y="10039"/>
                    <a:pt x="2052" y="10046"/>
                  </a:cubicBezTo>
                  <a:cubicBezTo>
                    <a:pt x="2037" y="10053"/>
                    <a:pt x="2022" y="10053"/>
                    <a:pt x="2015" y="10053"/>
                  </a:cubicBezTo>
                  <a:cubicBezTo>
                    <a:pt x="2000" y="10053"/>
                    <a:pt x="1993" y="10053"/>
                    <a:pt x="1986" y="10053"/>
                  </a:cubicBezTo>
                  <a:cubicBezTo>
                    <a:pt x="1964" y="10053"/>
                    <a:pt x="1942" y="10046"/>
                    <a:pt x="1927" y="10024"/>
                  </a:cubicBezTo>
                  <a:cubicBezTo>
                    <a:pt x="1905" y="10002"/>
                    <a:pt x="1905" y="9966"/>
                    <a:pt x="1912" y="9922"/>
                  </a:cubicBezTo>
                  <a:cubicBezTo>
                    <a:pt x="1920" y="9907"/>
                    <a:pt x="1920" y="9892"/>
                    <a:pt x="1912" y="9878"/>
                  </a:cubicBezTo>
                  <a:cubicBezTo>
                    <a:pt x="1898" y="9870"/>
                    <a:pt x="1876" y="9856"/>
                    <a:pt x="1854" y="9856"/>
                  </a:cubicBezTo>
                  <a:cubicBezTo>
                    <a:pt x="1839" y="9856"/>
                    <a:pt x="1824" y="9863"/>
                    <a:pt x="1817" y="9870"/>
                  </a:cubicBezTo>
                  <a:cubicBezTo>
                    <a:pt x="1780" y="9892"/>
                    <a:pt x="1759" y="9980"/>
                    <a:pt x="1751" y="10017"/>
                  </a:cubicBezTo>
                  <a:lnTo>
                    <a:pt x="1759" y="10039"/>
                  </a:lnTo>
                  <a:cubicBezTo>
                    <a:pt x="1737" y="10039"/>
                    <a:pt x="1737" y="10039"/>
                    <a:pt x="1737" y="10039"/>
                  </a:cubicBezTo>
                  <a:cubicBezTo>
                    <a:pt x="1685" y="10031"/>
                    <a:pt x="1582" y="10017"/>
                    <a:pt x="1539" y="9988"/>
                  </a:cubicBezTo>
                  <a:cubicBezTo>
                    <a:pt x="1524" y="9973"/>
                    <a:pt x="1509" y="9966"/>
                    <a:pt x="1495" y="9958"/>
                  </a:cubicBezTo>
                  <a:cubicBezTo>
                    <a:pt x="1458" y="9943"/>
                    <a:pt x="1436" y="9929"/>
                    <a:pt x="1436" y="9900"/>
                  </a:cubicBezTo>
                  <a:cubicBezTo>
                    <a:pt x="1429" y="9885"/>
                    <a:pt x="1443" y="9870"/>
                    <a:pt x="1451" y="9856"/>
                  </a:cubicBezTo>
                  <a:cubicBezTo>
                    <a:pt x="1495" y="9819"/>
                    <a:pt x="1582" y="9804"/>
                    <a:pt x="1656" y="9790"/>
                  </a:cubicBezTo>
                  <a:cubicBezTo>
                    <a:pt x="1685" y="9790"/>
                    <a:pt x="1685" y="9790"/>
                    <a:pt x="1685" y="9790"/>
                  </a:cubicBezTo>
                  <a:cubicBezTo>
                    <a:pt x="1751" y="9775"/>
                    <a:pt x="1832" y="9731"/>
                    <a:pt x="1876" y="9680"/>
                  </a:cubicBezTo>
                  <a:cubicBezTo>
                    <a:pt x="1883" y="9672"/>
                    <a:pt x="1883" y="9672"/>
                    <a:pt x="1883" y="9672"/>
                  </a:cubicBezTo>
                  <a:cubicBezTo>
                    <a:pt x="1912" y="9629"/>
                    <a:pt x="1949" y="9584"/>
                    <a:pt x="2008" y="9584"/>
                  </a:cubicBezTo>
                  <a:cubicBezTo>
                    <a:pt x="2030" y="9584"/>
                    <a:pt x="2059" y="9592"/>
                    <a:pt x="2081" y="9607"/>
                  </a:cubicBezTo>
                  <a:cubicBezTo>
                    <a:pt x="2110" y="9621"/>
                    <a:pt x="2140" y="9629"/>
                    <a:pt x="2169" y="9629"/>
                  </a:cubicBezTo>
                  <a:cubicBezTo>
                    <a:pt x="2228" y="9629"/>
                    <a:pt x="2279" y="9592"/>
                    <a:pt x="2315" y="9562"/>
                  </a:cubicBezTo>
                  <a:cubicBezTo>
                    <a:pt x="2337" y="9541"/>
                    <a:pt x="2367" y="9533"/>
                    <a:pt x="2396" y="9533"/>
                  </a:cubicBezTo>
                  <a:cubicBezTo>
                    <a:pt x="2447" y="9533"/>
                    <a:pt x="2491" y="9570"/>
                    <a:pt x="2513" y="9599"/>
                  </a:cubicBezTo>
                  <a:lnTo>
                    <a:pt x="2513" y="9599"/>
                  </a:lnTo>
                  <a:cubicBezTo>
                    <a:pt x="2521" y="9599"/>
                    <a:pt x="2535" y="9592"/>
                    <a:pt x="2550" y="9562"/>
                  </a:cubicBezTo>
                  <a:cubicBezTo>
                    <a:pt x="2579" y="9526"/>
                    <a:pt x="2601" y="9453"/>
                    <a:pt x="2572" y="9387"/>
                  </a:cubicBezTo>
                  <a:cubicBezTo>
                    <a:pt x="2557" y="9343"/>
                    <a:pt x="2535" y="9306"/>
                    <a:pt x="2513" y="9277"/>
                  </a:cubicBezTo>
                  <a:cubicBezTo>
                    <a:pt x="2484" y="9218"/>
                    <a:pt x="2454" y="9167"/>
                    <a:pt x="2513" y="9130"/>
                  </a:cubicBezTo>
                  <a:cubicBezTo>
                    <a:pt x="2528" y="9123"/>
                    <a:pt x="2550" y="9108"/>
                    <a:pt x="2564" y="9101"/>
                  </a:cubicBezTo>
                  <a:cubicBezTo>
                    <a:pt x="2579" y="9101"/>
                    <a:pt x="2594" y="9086"/>
                    <a:pt x="2601" y="9086"/>
                  </a:cubicBezTo>
                  <a:cubicBezTo>
                    <a:pt x="2601" y="9079"/>
                    <a:pt x="2594" y="9072"/>
                    <a:pt x="2557" y="9028"/>
                  </a:cubicBezTo>
                  <a:cubicBezTo>
                    <a:pt x="2462" y="8954"/>
                    <a:pt x="2469" y="8918"/>
                    <a:pt x="2499" y="8837"/>
                  </a:cubicBezTo>
                  <a:cubicBezTo>
                    <a:pt x="2506" y="8822"/>
                    <a:pt x="2513" y="8808"/>
                    <a:pt x="2513" y="8786"/>
                  </a:cubicBezTo>
                  <a:cubicBezTo>
                    <a:pt x="2528" y="8742"/>
                    <a:pt x="2506" y="8705"/>
                    <a:pt x="2484" y="8669"/>
                  </a:cubicBezTo>
                  <a:cubicBezTo>
                    <a:pt x="2469" y="8639"/>
                    <a:pt x="2440" y="8603"/>
                    <a:pt x="2484" y="8566"/>
                  </a:cubicBezTo>
                  <a:cubicBezTo>
                    <a:pt x="2550" y="8515"/>
                    <a:pt x="2616" y="8346"/>
                    <a:pt x="2616" y="8251"/>
                  </a:cubicBezTo>
                  <a:cubicBezTo>
                    <a:pt x="2616" y="8207"/>
                    <a:pt x="2579" y="8134"/>
                    <a:pt x="2542" y="8053"/>
                  </a:cubicBezTo>
                  <a:cubicBezTo>
                    <a:pt x="2491" y="7958"/>
                    <a:pt x="2440" y="7848"/>
                    <a:pt x="2433" y="7760"/>
                  </a:cubicBezTo>
                  <a:cubicBezTo>
                    <a:pt x="2425" y="7635"/>
                    <a:pt x="2433" y="7577"/>
                    <a:pt x="2433" y="7562"/>
                  </a:cubicBezTo>
                  <a:cubicBezTo>
                    <a:pt x="2411" y="7525"/>
                    <a:pt x="2301" y="7350"/>
                    <a:pt x="2242" y="7313"/>
                  </a:cubicBezTo>
                  <a:cubicBezTo>
                    <a:pt x="2220" y="7298"/>
                    <a:pt x="2205" y="7284"/>
                    <a:pt x="2205" y="7269"/>
                  </a:cubicBezTo>
                  <a:cubicBezTo>
                    <a:pt x="2205" y="7254"/>
                    <a:pt x="2213" y="7247"/>
                    <a:pt x="2228" y="7232"/>
                  </a:cubicBezTo>
                  <a:cubicBezTo>
                    <a:pt x="2249" y="7210"/>
                    <a:pt x="2279" y="7181"/>
                    <a:pt x="2301" y="7130"/>
                  </a:cubicBezTo>
                  <a:cubicBezTo>
                    <a:pt x="2352" y="7020"/>
                    <a:pt x="2447" y="6895"/>
                    <a:pt x="2506" y="6895"/>
                  </a:cubicBezTo>
                  <a:cubicBezTo>
                    <a:pt x="2513" y="6895"/>
                    <a:pt x="2521" y="6895"/>
                    <a:pt x="2528" y="6895"/>
                  </a:cubicBezTo>
                  <a:cubicBezTo>
                    <a:pt x="2542" y="6903"/>
                    <a:pt x="2550" y="6917"/>
                    <a:pt x="2564" y="6925"/>
                  </a:cubicBezTo>
                  <a:cubicBezTo>
                    <a:pt x="2579" y="6939"/>
                    <a:pt x="2601" y="6954"/>
                    <a:pt x="2616" y="6954"/>
                  </a:cubicBezTo>
                  <a:cubicBezTo>
                    <a:pt x="2630" y="6954"/>
                    <a:pt x="2645" y="6947"/>
                    <a:pt x="2660" y="6932"/>
                  </a:cubicBezTo>
                  <a:cubicBezTo>
                    <a:pt x="2711" y="6888"/>
                    <a:pt x="2770" y="6859"/>
                    <a:pt x="2828" y="6844"/>
                  </a:cubicBezTo>
                  <a:cubicBezTo>
                    <a:pt x="2828" y="6837"/>
                    <a:pt x="2828" y="6837"/>
                    <a:pt x="2828" y="6837"/>
                  </a:cubicBezTo>
                  <a:cubicBezTo>
                    <a:pt x="2814" y="6822"/>
                    <a:pt x="2792" y="6800"/>
                    <a:pt x="2799" y="6771"/>
                  </a:cubicBezTo>
                  <a:cubicBezTo>
                    <a:pt x="2806" y="6749"/>
                    <a:pt x="2828" y="6727"/>
                    <a:pt x="2850" y="6727"/>
                  </a:cubicBezTo>
                  <a:cubicBezTo>
                    <a:pt x="2880" y="6727"/>
                    <a:pt x="2902" y="6741"/>
                    <a:pt x="2923" y="6763"/>
                  </a:cubicBezTo>
                  <a:cubicBezTo>
                    <a:pt x="2931" y="6763"/>
                    <a:pt x="2945" y="6741"/>
                    <a:pt x="2953" y="6705"/>
                  </a:cubicBezTo>
                  <a:cubicBezTo>
                    <a:pt x="2968" y="6653"/>
                    <a:pt x="2968" y="6588"/>
                    <a:pt x="2938" y="6551"/>
                  </a:cubicBezTo>
                  <a:cubicBezTo>
                    <a:pt x="2902" y="6507"/>
                    <a:pt x="2894" y="6478"/>
                    <a:pt x="2902" y="6456"/>
                  </a:cubicBezTo>
                  <a:cubicBezTo>
                    <a:pt x="2902" y="6448"/>
                    <a:pt x="2909" y="6434"/>
                    <a:pt x="2931" y="6434"/>
                  </a:cubicBezTo>
                  <a:cubicBezTo>
                    <a:pt x="2872" y="6397"/>
                    <a:pt x="2792" y="6331"/>
                    <a:pt x="2814" y="6258"/>
                  </a:cubicBezTo>
                  <a:cubicBezTo>
                    <a:pt x="2828" y="6199"/>
                    <a:pt x="2836" y="6162"/>
                    <a:pt x="2894" y="6162"/>
                  </a:cubicBezTo>
                  <a:cubicBezTo>
                    <a:pt x="2909" y="6162"/>
                    <a:pt x="2931" y="6162"/>
                    <a:pt x="2968" y="6170"/>
                  </a:cubicBezTo>
                  <a:cubicBezTo>
                    <a:pt x="3019" y="6184"/>
                    <a:pt x="3055" y="6221"/>
                    <a:pt x="3084" y="6243"/>
                  </a:cubicBezTo>
                  <a:cubicBezTo>
                    <a:pt x="3098" y="6258"/>
                    <a:pt x="3106" y="6265"/>
                    <a:pt x="3113" y="6265"/>
                  </a:cubicBezTo>
                  <a:cubicBezTo>
                    <a:pt x="3142" y="6243"/>
                    <a:pt x="3186" y="6236"/>
                    <a:pt x="3216" y="6236"/>
                  </a:cubicBezTo>
                  <a:cubicBezTo>
                    <a:pt x="3223" y="6236"/>
                    <a:pt x="3238" y="6236"/>
                    <a:pt x="3245" y="6236"/>
                  </a:cubicBezTo>
                  <a:cubicBezTo>
                    <a:pt x="3252" y="6236"/>
                    <a:pt x="3260" y="6236"/>
                    <a:pt x="3267" y="6236"/>
                  </a:cubicBezTo>
                  <a:cubicBezTo>
                    <a:pt x="3274" y="6236"/>
                    <a:pt x="3303" y="6229"/>
                    <a:pt x="3311" y="6207"/>
                  </a:cubicBezTo>
                  <a:cubicBezTo>
                    <a:pt x="3326" y="6184"/>
                    <a:pt x="3333" y="6162"/>
                    <a:pt x="3311" y="6126"/>
                  </a:cubicBezTo>
                  <a:cubicBezTo>
                    <a:pt x="3289" y="6089"/>
                    <a:pt x="3274" y="6089"/>
                    <a:pt x="3252" y="6082"/>
                  </a:cubicBezTo>
                  <a:cubicBezTo>
                    <a:pt x="3230" y="6082"/>
                    <a:pt x="3201" y="6074"/>
                    <a:pt x="3186" y="6031"/>
                  </a:cubicBezTo>
                  <a:cubicBezTo>
                    <a:pt x="3150" y="5957"/>
                    <a:pt x="3150" y="5869"/>
                    <a:pt x="3194" y="5803"/>
                  </a:cubicBezTo>
                  <a:cubicBezTo>
                    <a:pt x="3230" y="5760"/>
                    <a:pt x="3230" y="5708"/>
                    <a:pt x="3194" y="5664"/>
                  </a:cubicBezTo>
                  <a:cubicBezTo>
                    <a:pt x="3194" y="5657"/>
                    <a:pt x="3186" y="5642"/>
                    <a:pt x="3194" y="5635"/>
                  </a:cubicBezTo>
                  <a:cubicBezTo>
                    <a:pt x="3194" y="5620"/>
                    <a:pt x="3208" y="5620"/>
                    <a:pt x="3216" y="5613"/>
                  </a:cubicBezTo>
                  <a:cubicBezTo>
                    <a:pt x="3230" y="5613"/>
                    <a:pt x="3238" y="5606"/>
                    <a:pt x="3238" y="5591"/>
                  </a:cubicBezTo>
                  <a:cubicBezTo>
                    <a:pt x="3252" y="5547"/>
                    <a:pt x="3238" y="5342"/>
                    <a:pt x="3120" y="5224"/>
                  </a:cubicBezTo>
                  <a:cubicBezTo>
                    <a:pt x="2997" y="5100"/>
                    <a:pt x="2931" y="5063"/>
                    <a:pt x="2858" y="5041"/>
                  </a:cubicBezTo>
                  <a:cubicBezTo>
                    <a:pt x="2784" y="5027"/>
                    <a:pt x="2792" y="4983"/>
                    <a:pt x="2792" y="4953"/>
                  </a:cubicBezTo>
                  <a:cubicBezTo>
                    <a:pt x="2792" y="4939"/>
                    <a:pt x="2792" y="4931"/>
                    <a:pt x="2784" y="4917"/>
                  </a:cubicBezTo>
                  <a:cubicBezTo>
                    <a:pt x="2784" y="4902"/>
                    <a:pt x="2770" y="4895"/>
                    <a:pt x="2748" y="4888"/>
                  </a:cubicBezTo>
                  <a:cubicBezTo>
                    <a:pt x="2733" y="4880"/>
                    <a:pt x="2711" y="4873"/>
                    <a:pt x="2696" y="4858"/>
                  </a:cubicBezTo>
                  <a:cubicBezTo>
                    <a:pt x="2667" y="4807"/>
                    <a:pt x="2726" y="4756"/>
                    <a:pt x="2762" y="4734"/>
                  </a:cubicBezTo>
                  <a:cubicBezTo>
                    <a:pt x="2770" y="4726"/>
                    <a:pt x="2784" y="4712"/>
                    <a:pt x="2784" y="4697"/>
                  </a:cubicBezTo>
                  <a:cubicBezTo>
                    <a:pt x="2784" y="4675"/>
                    <a:pt x="2762" y="4660"/>
                    <a:pt x="2726" y="4646"/>
                  </a:cubicBezTo>
                  <a:cubicBezTo>
                    <a:pt x="2645" y="4609"/>
                    <a:pt x="2506" y="4492"/>
                    <a:pt x="2506" y="4382"/>
                  </a:cubicBezTo>
                  <a:cubicBezTo>
                    <a:pt x="2506" y="4338"/>
                    <a:pt x="2513" y="4301"/>
                    <a:pt x="2528" y="4265"/>
                  </a:cubicBezTo>
                  <a:cubicBezTo>
                    <a:pt x="2542" y="4213"/>
                    <a:pt x="2550" y="4184"/>
                    <a:pt x="2528" y="4169"/>
                  </a:cubicBezTo>
                  <a:cubicBezTo>
                    <a:pt x="2484" y="4118"/>
                    <a:pt x="2433" y="3986"/>
                    <a:pt x="2469" y="3913"/>
                  </a:cubicBezTo>
                  <a:cubicBezTo>
                    <a:pt x="2499" y="3854"/>
                    <a:pt x="2542" y="3847"/>
                    <a:pt x="2572" y="3847"/>
                  </a:cubicBezTo>
                  <a:cubicBezTo>
                    <a:pt x="2564" y="3803"/>
                    <a:pt x="2550" y="3737"/>
                    <a:pt x="2521" y="3730"/>
                  </a:cubicBezTo>
                  <a:cubicBezTo>
                    <a:pt x="2513" y="3722"/>
                    <a:pt x="2513" y="3722"/>
                    <a:pt x="2513" y="3722"/>
                  </a:cubicBezTo>
                  <a:cubicBezTo>
                    <a:pt x="2477" y="3700"/>
                    <a:pt x="2433" y="3686"/>
                    <a:pt x="2447" y="3598"/>
                  </a:cubicBezTo>
                  <a:cubicBezTo>
                    <a:pt x="2454" y="3554"/>
                    <a:pt x="2447" y="3539"/>
                    <a:pt x="2433" y="3510"/>
                  </a:cubicBezTo>
                  <a:cubicBezTo>
                    <a:pt x="2425" y="3488"/>
                    <a:pt x="2418" y="3459"/>
                    <a:pt x="2411" y="3422"/>
                  </a:cubicBezTo>
                  <a:cubicBezTo>
                    <a:pt x="2411" y="3407"/>
                    <a:pt x="2403" y="3378"/>
                    <a:pt x="2389" y="3378"/>
                  </a:cubicBezTo>
                  <a:cubicBezTo>
                    <a:pt x="2374" y="3378"/>
                    <a:pt x="2345" y="3400"/>
                    <a:pt x="2330" y="3437"/>
                  </a:cubicBezTo>
                  <a:cubicBezTo>
                    <a:pt x="2323" y="3459"/>
                    <a:pt x="2315" y="3466"/>
                    <a:pt x="2315" y="3481"/>
                  </a:cubicBezTo>
                  <a:cubicBezTo>
                    <a:pt x="2301" y="3524"/>
                    <a:pt x="2293" y="3539"/>
                    <a:pt x="2205" y="3561"/>
                  </a:cubicBezTo>
                  <a:cubicBezTo>
                    <a:pt x="2191" y="3561"/>
                    <a:pt x="2176" y="3561"/>
                    <a:pt x="2161" y="3561"/>
                  </a:cubicBezTo>
                  <a:cubicBezTo>
                    <a:pt x="2088" y="3561"/>
                    <a:pt x="2052" y="3510"/>
                    <a:pt x="2052" y="3407"/>
                  </a:cubicBezTo>
                  <a:cubicBezTo>
                    <a:pt x="2052" y="3341"/>
                    <a:pt x="2015" y="3239"/>
                    <a:pt x="2000" y="3231"/>
                  </a:cubicBezTo>
                  <a:lnTo>
                    <a:pt x="2000" y="3231"/>
                  </a:lnTo>
                  <a:cubicBezTo>
                    <a:pt x="2000" y="3239"/>
                    <a:pt x="1927" y="3349"/>
                    <a:pt x="1883" y="3349"/>
                  </a:cubicBezTo>
                  <a:cubicBezTo>
                    <a:pt x="1876" y="3349"/>
                    <a:pt x="1868" y="3341"/>
                    <a:pt x="1868" y="3334"/>
                  </a:cubicBezTo>
                  <a:cubicBezTo>
                    <a:pt x="1861" y="3327"/>
                    <a:pt x="1854" y="3305"/>
                    <a:pt x="1883" y="3224"/>
                  </a:cubicBezTo>
                  <a:cubicBezTo>
                    <a:pt x="1898" y="3165"/>
                    <a:pt x="1912" y="3129"/>
                    <a:pt x="1927" y="3100"/>
                  </a:cubicBezTo>
                  <a:cubicBezTo>
                    <a:pt x="1934" y="3078"/>
                    <a:pt x="1942" y="3063"/>
                    <a:pt x="1942" y="3056"/>
                  </a:cubicBezTo>
                  <a:cubicBezTo>
                    <a:pt x="1942" y="3056"/>
                    <a:pt x="1942" y="3056"/>
                    <a:pt x="1934" y="3056"/>
                  </a:cubicBezTo>
                  <a:cubicBezTo>
                    <a:pt x="1934" y="3056"/>
                    <a:pt x="1934" y="3056"/>
                    <a:pt x="1927" y="3056"/>
                  </a:cubicBezTo>
                  <a:cubicBezTo>
                    <a:pt x="1927" y="3056"/>
                    <a:pt x="1920" y="3048"/>
                    <a:pt x="1912" y="3048"/>
                  </a:cubicBezTo>
                  <a:cubicBezTo>
                    <a:pt x="1854" y="3026"/>
                    <a:pt x="1832" y="2990"/>
                    <a:pt x="1846" y="2931"/>
                  </a:cubicBezTo>
                  <a:cubicBezTo>
                    <a:pt x="1854" y="2902"/>
                    <a:pt x="1839" y="2836"/>
                    <a:pt x="1817" y="2806"/>
                  </a:cubicBezTo>
                  <a:cubicBezTo>
                    <a:pt x="1802" y="2792"/>
                    <a:pt x="1795" y="2784"/>
                    <a:pt x="1788" y="2784"/>
                  </a:cubicBezTo>
                  <a:cubicBezTo>
                    <a:pt x="1780" y="2784"/>
                    <a:pt x="1780" y="2784"/>
                    <a:pt x="1773" y="2792"/>
                  </a:cubicBezTo>
                  <a:cubicBezTo>
                    <a:pt x="1751" y="2792"/>
                    <a:pt x="1737" y="2814"/>
                    <a:pt x="1722" y="2836"/>
                  </a:cubicBezTo>
                  <a:cubicBezTo>
                    <a:pt x="1700" y="2865"/>
                    <a:pt x="1678" y="2894"/>
                    <a:pt x="1649" y="2894"/>
                  </a:cubicBezTo>
                  <a:cubicBezTo>
                    <a:pt x="1627" y="2894"/>
                    <a:pt x="1612" y="2887"/>
                    <a:pt x="1590" y="2865"/>
                  </a:cubicBezTo>
                  <a:cubicBezTo>
                    <a:pt x="1568" y="2843"/>
                    <a:pt x="1546" y="2821"/>
                    <a:pt x="1539" y="2821"/>
                  </a:cubicBezTo>
                  <a:cubicBezTo>
                    <a:pt x="1539" y="2821"/>
                    <a:pt x="1531" y="2829"/>
                    <a:pt x="1531" y="2843"/>
                  </a:cubicBezTo>
                  <a:cubicBezTo>
                    <a:pt x="1524" y="2850"/>
                    <a:pt x="1509" y="2865"/>
                    <a:pt x="1502" y="2887"/>
                  </a:cubicBezTo>
                  <a:cubicBezTo>
                    <a:pt x="1480" y="2909"/>
                    <a:pt x="1465" y="2924"/>
                    <a:pt x="1451" y="2924"/>
                  </a:cubicBezTo>
                  <a:cubicBezTo>
                    <a:pt x="1443" y="2924"/>
                    <a:pt x="1436" y="2916"/>
                    <a:pt x="1436" y="2909"/>
                  </a:cubicBezTo>
                  <a:cubicBezTo>
                    <a:pt x="1429" y="2909"/>
                    <a:pt x="1414" y="2887"/>
                    <a:pt x="1429" y="2770"/>
                  </a:cubicBezTo>
                  <a:cubicBezTo>
                    <a:pt x="1451" y="2601"/>
                    <a:pt x="1436" y="2572"/>
                    <a:pt x="1429" y="2572"/>
                  </a:cubicBezTo>
                  <a:cubicBezTo>
                    <a:pt x="1421" y="2572"/>
                    <a:pt x="1414" y="2572"/>
                    <a:pt x="1407" y="2572"/>
                  </a:cubicBezTo>
                  <a:cubicBezTo>
                    <a:pt x="1399" y="2572"/>
                    <a:pt x="1385" y="2579"/>
                    <a:pt x="1355" y="2594"/>
                  </a:cubicBezTo>
                  <a:cubicBezTo>
                    <a:pt x="1333" y="2609"/>
                    <a:pt x="1333" y="2609"/>
                    <a:pt x="1333" y="2609"/>
                  </a:cubicBezTo>
                  <a:cubicBezTo>
                    <a:pt x="1319" y="2616"/>
                    <a:pt x="1304" y="2623"/>
                    <a:pt x="1290" y="2638"/>
                  </a:cubicBezTo>
                  <a:cubicBezTo>
                    <a:pt x="1268" y="2653"/>
                    <a:pt x="1246" y="2667"/>
                    <a:pt x="1223" y="2667"/>
                  </a:cubicBezTo>
                  <a:cubicBezTo>
                    <a:pt x="1216" y="2667"/>
                    <a:pt x="1202" y="2667"/>
                    <a:pt x="1194" y="2660"/>
                  </a:cubicBezTo>
                  <a:cubicBezTo>
                    <a:pt x="1180" y="2645"/>
                    <a:pt x="1165" y="2631"/>
                    <a:pt x="1158" y="2616"/>
                  </a:cubicBezTo>
                  <a:cubicBezTo>
                    <a:pt x="1150" y="2601"/>
                    <a:pt x="1143" y="2587"/>
                    <a:pt x="1128" y="2587"/>
                  </a:cubicBezTo>
                  <a:cubicBezTo>
                    <a:pt x="1128" y="2587"/>
                    <a:pt x="1128" y="2579"/>
                    <a:pt x="1121" y="2579"/>
                  </a:cubicBezTo>
                  <a:cubicBezTo>
                    <a:pt x="1121" y="2579"/>
                    <a:pt x="1114" y="2587"/>
                    <a:pt x="1106" y="2594"/>
                  </a:cubicBezTo>
                  <a:cubicBezTo>
                    <a:pt x="1099" y="2601"/>
                    <a:pt x="1084" y="2616"/>
                    <a:pt x="1062" y="2631"/>
                  </a:cubicBezTo>
                  <a:cubicBezTo>
                    <a:pt x="1055" y="2631"/>
                    <a:pt x="1048" y="2638"/>
                    <a:pt x="1040" y="2638"/>
                  </a:cubicBezTo>
                  <a:cubicBezTo>
                    <a:pt x="1018" y="2638"/>
                    <a:pt x="1011" y="2623"/>
                    <a:pt x="997" y="2616"/>
                  </a:cubicBezTo>
                  <a:cubicBezTo>
                    <a:pt x="989" y="2601"/>
                    <a:pt x="982" y="2594"/>
                    <a:pt x="967" y="2594"/>
                  </a:cubicBezTo>
                  <a:lnTo>
                    <a:pt x="960" y="2594"/>
                  </a:lnTo>
                  <a:cubicBezTo>
                    <a:pt x="901" y="2609"/>
                    <a:pt x="850" y="2616"/>
                    <a:pt x="806" y="2653"/>
                  </a:cubicBezTo>
                  <a:cubicBezTo>
                    <a:pt x="769" y="2674"/>
                    <a:pt x="747" y="2726"/>
                    <a:pt x="747" y="2741"/>
                  </a:cubicBezTo>
                  <a:cubicBezTo>
                    <a:pt x="747" y="2748"/>
                    <a:pt x="762" y="2755"/>
                    <a:pt x="791" y="2755"/>
                  </a:cubicBezTo>
                  <a:cubicBezTo>
                    <a:pt x="799" y="2762"/>
                    <a:pt x="806" y="2762"/>
                    <a:pt x="813" y="2762"/>
                  </a:cubicBezTo>
                  <a:cubicBezTo>
                    <a:pt x="821" y="2762"/>
                    <a:pt x="835" y="2762"/>
                    <a:pt x="842" y="2762"/>
                  </a:cubicBezTo>
                  <a:cubicBezTo>
                    <a:pt x="850" y="2755"/>
                    <a:pt x="864" y="2755"/>
                    <a:pt x="872" y="2755"/>
                  </a:cubicBezTo>
                  <a:cubicBezTo>
                    <a:pt x="894" y="2755"/>
                    <a:pt x="916" y="2762"/>
                    <a:pt x="945" y="2784"/>
                  </a:cubicBezTo>
                  <a:cubicBezTo>
                    <a:pt x="989" y="2829"/>
                    <a:pt x="997" y="2894"/>
                    <a:pt x="967" y="2953"/>
                  </a:cubicBezTo>
                  <a:cubicBezTo>
                    <a:pt x="960" y="2960"/>
                    <a:pt x="960" y="2975"/>
                    <a:pt x="967" y="2982"/>
                  </a:cubicBezTo>
                  <a:cubicBezTo>
                    <a:pt x="967" y="3019"/>
                    <a:pt x="952" y="3041"/>
                    <a:pt x="879" y="3048"/>
                  </a:cubicBezTo>
                  <a:cubicBezTo>
                    <a:pt x="857" y="3048"/>
                    <a:pt x="842" y="3056"/>
                    <a:pt x="828" y="3056"/>
                  </a:cubicBezTo>
                  <a:cubicBezTo>
                    <a:pt x="725" y="3063"/>
                    <a:pt x="667" y="3070"/>
                    <a:pt x="667" y="3151"/>
                  </a:cubicBezTo>
                  <a:cubicBezTo>
                    <a:pt x="667" y="3246"/>
                    <a:pt x="615" y="3261"/>
                    <a:pt x="564" y="3283"/>
                  </a:cubicBezTo>
                  <a:cubicBezTo>
                    <a:pt x="549" y="3283"/>
                    <a:pt x="535" y="3290"/>
                    <a:pt x="520" y="3298"/>
                  </a:cubicBezTo>
                  <a:cubicBezTo>
                    <a:pt x="506" y="3305"/>
                    <a:pt x="483" y="3312"/>
                    <a:pt x="469" y="3312"/>
                  </a:cubicBezTo>
                  <a:cubicBezTo>
                    <a:pt x="447" y="3312"/>
                    <a:pt x="425" y="3305"/>
                    <a:pt x="403" y="3305"/>
                  </a:cubicBezTo>
                  <a:cubicBezTo>
                    <a:pt x="381" y="3298"/>
                    <a:pt x="366" y="3298"/>
                    <a:pt x="352" y="3298"/>
                  </a:cubicBezTo>
                  <a:cubicBezTo>
                    <a:pt x="330" y="3298"/>
                    <a:pt x="322" y="3298"/>
                    <a:pt x="308" y="3305"/>
                  </a:cubicBezTo>
                  <a:cubicBezTo>
                    <a:pt x="286" y="3319"/>
                    <a:pt x="286" y="3319"/>
                    <a:pt x="286" y="3319"/>
                  </a:cubicBezTo>
                  <a:cubicBezTo>
                    <a:pt x="286" y="3298"/>
                    <a:pt x="286" y="3298"/>
                    <a:pt x="286" y="3298"/>
                  </a:cubicBezTo>
                  <a:cubicBezTo>
                    <a:pt x="286" y="3268"/>
                    <a:pt x="278" y="3253"/>
                    <a:pt x="271" y="3246"/>
                  </a:cubicBezTo>
                  <a:cubicBezTo>
                    <a:pt x="271" y="3246"/>
                    <a:pt x="271" y="3239"/>
                    <a:pt x="256" y="3239"/>
                  </a:cubicBezTo>
                  <a:lnTo>
                    <a:pt x="242" y="3239"/>
                  </a:lnTo>
                  <a:cubicBezTo>
                    <a:pt x="234" y="3239"/>
                    <a:pt x="220" y="3239"/>
                    <a:pt x="212" y="3231"/>
                  </a:cubicBezTo>
                  <a:cubicBezTo>
                    <a:pt x="205" y="3224"/>
                    <a:pt x="198" y="3202"/>
                    <a:pt x="205" y="3180"/>
                  </a:cubicBezTo>
                  <a:cubicBezTo>
                    <a:pt x="212" y="3129"/>
                    <a:pt x="227" y="3122"/>
                    <a:pt x="242" y="3114"/>
                  </a:cubicBezTo>
                  <a:cubicBezTo>
                    <a:pt x="256" y="3114"/>
                    <a:pt x="264" y="3114"/>
                    <a:pt x="271" y="3085"/>
                  </a:cubicBezTo>
                  <a:cubicBezTo>
                    <a:pt x="286" y="3048"/>
                    <a:pt x="278" y="3026"/>
                    <a:pt x="278" y="2997"/>
                  </a:cubicBezTo>
                  <a:cubicBezTo>
                    <a:pt x="271" y="2975"/>
                    <a:pt x="271" y="2960"/>
                    <a:pt x="271" y="2931"/>
                  </a:cubicBezTo>
                  <a:cubicBezTo>
                    <a:pt x="271" y="2894"/>
                    <a:pt x="278" y="2880"/>
                    <a:pt x="300" y="2865"/>
                  </a:cubicBezTo>
                  <a:cubicBezTo>
                    <a:pt x="308" y="2858"/>
                    <a:pt x="315" y="2850"/>
                    <a:pt x="330" y="2814"/>
                  </a:cubicBezTo>
                  <a:cubicBezTo>
                    <a:pt x="344" y="2762"/>
                    <a:pt x="337" y="2741"/>
                    <a:pt x="330" y="2697"/>
                  </a:cubicBezTo>
                  <a:cubicBezTo>
                    <a:pt x="322" y="2682"/>
                    <a:pt x="322" y="2667"/>
                    <a:pt x="315" y="2638"/>
                  </a:cubicBezTo>
                  <a:cubicBezTo>
                    <a:pt x="308" y="2572"/>
                    <a:pt x="278" y="2535"/>
                    <a:pt x="249" y="2484"/>
                  </a:cubicBezTo>
                  <a:cubicBezTo>
                    <a:pt x="227" y="2440"/>
                    <a:pt x="227" y="2440"/>
                    <a:pt x="227" y="2440"/>
                  </a:cubicBezTo>
                  <a:cubicBezTo>
                    <a:pt x="190" y="2381"/>
                    <a:pt x="132" y="2293"/>
                    <a:pt x="110" y="2198"/>
                  </a:cubicBezTo>
                  <a:cubicBezTo>
                    <a:pt x="88" y="2096"/>
                    <a:pt x="88" y="1964"/>
                    <a:pt x="110" y="1920"/>
                  </a:cubicBezTo>
                  <a:cubicBezTo>
                    <a:pt x="124" y="1891"/>
                    <a:pt x="168" y="1795"/>
                    <a:pt x="117" y="1766"/>
                  </a:cubicBezTo>
                  <a:cubicBezTo>
                    <a:pt x="73" y="1737"/>
                    <a:pt x="0" y="1700"/>
                    <a:pt x="44" y="1597"/>
                  </a:cubicBezTo>
                  <a:cubicBezTo>
                    <a:pt x="51" y="1590"/>
                    <a:pt x="51" y="1590"/>
                    <a:pt x="51" y="1590"/>
                  </a:cubicBezTo>
                  <a:cubicBezTo>
                    <a:pt x="80" y="1517"/>
                    <a:pt x="95" y="1480"/>
                    <a:pt x="190" y="1443"/>
                  </a:cubicBezTo>
                  <a:cubicBezTo>
                    <a:pt x="212" y="1436"/>
                    <a:pt x="234" y="1436"/>
                    <a:pt x="249" y="1436"/>
                  </a:cubicBezTo>
                  <a:cubicBezTo>
                    <a:pt x="278" y="1436"/>
                    <a:pt x="308" y="1443"/>
                    <a:pt x="322" y="1451"/>
                  </a:cubicBezTo>
                  <a:cubicBezTo>
                    <a:pt x="337" y="1451"/>
                    <a:pt x="352" y="1458"/>
                    <a:pt x="366" y="1458"/>
                  </a:cubicBezTo>
                  <a:cubicBezTo>
                    <a:pt x="366" y="1458"/>
                    <a:pt x="366" y="1458"/>
                    <a:pt x="373" y="1458"/>
                  </a:cubicBezTo>
                  <a:cubicBezTo>
                    <a:pt x="373" y="1451"/>
                    <a:pt x="381" y="1451"/>
                    <a:pt x="381" y="1451"/>
                  </a:cubicBezTo>
                  <a:cubicBezTo>
                    <a:pt x="396" y="1451"/>
                    <a:pt x="403" y="1458"/>
                    <a:pt x="410" y="1465"/>
                  </a:cubicBezTo>
                  <a:lnTo>
                    <a:pt x="410" y="1465"/>
                  </a:lnTo>
                  <a:cubicBezTo>
                    <a:pt x="440" y="1429"/>
                    <a:pt x="483" y="1385"/>
                    <a:pt x="520" y="1378"/>
                  </a:cubicBezTo>
                  <a:cubicBezTo>
                    <a:pt x="557" y="1370"/>
                    <a:pt x="608" y="1363"/>
                    <a:pt x="659" y="1363"/>
                  </a:cubicBezTo>
                  <a:cubicBezTo>
                    <a:pt x="703" y="1363"/>
                    <a:pt x="740" y="1370"/>
                    <a:pt x="755" y="1378"/>
                  </a:cubicBezTo>
                  <a:cubicBezTo>
                    <a:pt x="791" y="1392"/>
                    <a:pt x="850" y="1429"/>
                    <a:pt x="887" y="1488"/>
                  </a:cubicBezTo>
                  <a:cubicBezTo>
                    <a:pt x="916" y="1517"/>
                    <a:pt x="967" y="1553"/>
                    <a:pt x="1018" y="1553"/>
                  </a:cubicBezTo>
                  <a:cubicBezTo>
                    <a:pt x="1033" y="1553"/>
                    <a:pt x="1040" y="1553"/>
                    <a:pt x="1055" y="1546"/>
                  </a:cubicBezTo>
                  <a:cubicBezTo>
                    <a:pt x="1114" y="1524"/>
                    <a:pt x="1143" y="1495"/>
                    <a:pt x="1143" y="1451"/>
                  </a:cubicBezTo>
                  <a:cubicBezTo>
                    <a:pt x="1143" y="1414"/>
                    <a:pt x="1165" y="1392"/>
                    <a:pt x="1180" y="1370"/>
                  </a:cubicBezTo>
                  <a:cubicBezTo>
                    <a:pt x="1187" y="1356"/>
                    <a:pt x="1202" y="1341"/>
                    <a:pt x="1202" y="1326"/>
                  </a:cubicBezTo>
                  <a:cubicBezTo>
                    <a:pt x="1202" y="1312"/>
                    <a:pt x="1194" y="1304"/>
                    <a:pt x="1180" y="1297"/>
                  </a:cubicBezTo>
                  <a:cubicBezTo>
                    <a:pt x="1158" y="1282"/>
                    <a:pt x="1136" y="1268"/>
                    <a:pt x="1136" y="1231"/>
                  </a:cubicBezTo>
                  <a:cubicBezTo>
                    <a:pt x="1136" y="1180"/>
                    <a:pt x="1121" y="1062"/>
                    <a:pt x="1121" y="1062"/>
                  </a:cubicBezTo>
                  <a:cubicBezTo>
                    <a:pt x="1121" y="1048"/>
                    <a:pt x="1121" y="1048"/>
                    <a:pt x="1121" y="1048"/>
                  </a:cubicBezTo>
                  <a:cubicBezTo>
                    <a:pt x="1136" y="1048"/>
                    <a:pt x="1136" y="1048"/>
                    <a:pt x="1136" y="1048"/>
                  </a:cubicBezTo>
                  <a:cubicBezTo>
                    <a:pt x="1150" y="1048"/>
                    <a:pt x="1260" y="1048"/>
                    <a:pt x="1297" y="1084"/>
                  </a:cubicBezTo>
                  <a:cubicBezTo>
                    <a:pt x="1297" y="1084"/>
                    <a:pt x="1304" y="1092"/>
                    <a:pt x="1326" y="1092"/>
                  </a:cubicBezTo>
                  <a:cubicBezTo>
                    <a:pt x="1355" y="1092"/>
                    <a:pt x="1407" y="1084"/>
                    <a:pt x="1436" y="1070"/>
                  </a:cubicBezTo>
                  <a:cubicBezTo>
                    <a:pt x="1421" y="1062"/>
                    <a:pt x="1407" y="1055"/>
                    <a:pt x="1399" y="1033"/>
                  </a:cubicBezTo>
                  <a:cubicBezTo>
                    <a:pt x="1399" y="1026"/>
                    <a:pt x="1399" y="1004"/>
                    <a:pt x="1421" y="982"/>
                  </a:cubicBezTo>
                  <a:cubicBezTo>
                    <a:pt x="1451" y="953"/>
                    <a:pt x="1480" y="945"/>
                    <a:pt x="1502" y="938"/>
                  </a:cubicBezTo>
                  <a:cubicBezTo>
                    <a:pt x="1531" y="938"/>
                    <a:pt x="1546" y="931"/>
                    <a:pt x="1568" y="909"/>
                  </a:cubicBezTo>
                  <a:cubicBezTo>
                    <a:pt x="1575" y="894"/>
                    <a:pt x="1582" y="887"/>
                    <a:pt x="1590" y="879"/>
                  </a:cubicBezTo>
                  <a:cubicBezTo>
                    <a:pt x="1619" y="843"/>
                    <a:pt x="1641" y="813"/>
                    <a:pt x="1641" y="755"/>
                  </a:cubicBezTo>
                  <a:cubicBezTo>
                    <a:pt x="1641" y="733"/>
                    <a:pt x="1634" y="711"/>
                    <a:pt x="1627" y="681"/>
                  </a:cubicBezTo>
                  <a:cubicBezTo>
                    <a:pt x="1605" y="638"/>
                    <a:pt x="1582" y="586"/>
                    <a:pt x="1634" y="520"/>
                  </a:cubicBezTo>
                  <a:cubicBezTo>
                    <a:pt x="1671" y="469"/>
                    <a:pt x="1692" y="447"/>
                    <a:pt x="1722" y="447"/>
                  </a:cubicBezTo>
                  <a:cubicBezTo>
                    <a:pt x="1737" y="447"/>
                    <a:pt x="1751" y="462"/>
                    <a:pt x="1773" y="469"/>
                  </a:cubicBezTo>
                  <a:cubicBezTo>
                    <a:pt x="1788" y="484"/>
                    <a:pt x="1788" y="484"/>
                    <a:pt x="1788" y="484"/>
                  </a:cubicBezTo>
                  <a:cubicBezTo>
                    <a:pt x="1810" y="491"/>
                    <a:pt x="1839" y="498"/>
                    <a:pt x="1868" y="498"/>
                  </a:cubicBezTo>
                  <a:cubicBezTo>
                    <a:pt x="1920" y="498"/>
                    <a:pt x="2000" y="484"/>
                    <a:pt x="2044" y="440"/>
                  </a:cubicBezTo>
                  <a:cubicBezTo>
                    <a:pt x="2073" y="410"/>
                    <a:pt x="2103" y="388"/>
                    <a:pt x="2132" y="366"/>
                  </a:cubicBezTo>
                  <a:cubicBezTo>
                    <a:pt x="2169" y="337"/>
                    <a:pt x="2205" y="315"/>
                    <a:pt x="2220" y="286"/>
                  </a:cubicBezTo>
                  <a:cubicBezTo>
                    <a:pt x="2235" y="264"/>
                    <a:pt x="2235" y="242"/>
                    <a:pt x="2235" y="220"/>
                  </a:cubicBezTo>
                  <a:cubicBezTo>
                    <a:pt x="2242" y="191"/>
                    <a:pt x="2242" y="154"/>
                    <a:pt x="2271" y="124"/>
                  </a:cubicBezTo>
                  <a:cubicBezTo>
                    <a:pt x="2286" y="103"/>
                    <a:pt x="2301" y="88"/>
                    <a:pt x="2323" y="73"/>
                  </a:cubicBezTo>
                  <a:cubicBezTo>
                    <a:pt x="2323" y="66"/>
                    <a:pt x="2323" y="66"/>
                    <a:pt x="2323" y="66"/>
                  </a:cubicBezTo>
                  <a:cubicBezTo>
                    <a:pt x="2345" y="51"/>
                    <a:pt x="2345" y="51"/>
                    <a:pt x="2345" y="51"/>
                  </a:cubicBezTo>
                  <a:lnTo>
                    <a:pt x="2345" y="51"/>
                  </a:lnTo>
                  <a:cubicBezTo>
                    <a:pt x="2374" y="29"/>
                    <a:pt x="2403" y="15"/>
                    <a:pt x="2425" y="7"/>
                  </a:cubicBezTo>
                  <a:cubicBezTo>
                    <a:pt x="2433" y="0"/>
                    <a:pt x="2433" y="0"/>
                    <a:pt x="2440" y="0"/>
                  </a:cubicBezTo>
                  <a:cubicBezTo>
                    <a:pt x="2454" y="0"/>
                    <a:pt x="2462" y="7"/>
                    <a:pt x="2462" y="15"/>
                  </a:cubicBezTo>
                  <a:cubicBezTo>
                    <a:pt x="2469" y="22"/>
                    <a:pt x="2477" y="29"/>
                    <a:pt x="2506" y="29"/>
                  </a:cubicBezTo>
                  <a:cubicBezTo>
                    <a:pt x="2528" y="29"/>
                    <a:pt x="2542" y="15"/>
                    <a:pt x="2557" y="7"/>
                  </a:cubicBezTo>
                  <a:cubicBezTo>
                    <a:pt x="2572" y="0"/>
                    <a:pt x="2587" y="0"/>
                    <a:pt x="2601" y="0"/>
                  </a:cubicBezTo>
                  <a:cubicBezTo>
                    <a:pt x="2616" y="0"/>
                    <a:pt x="2638" y="7"/>
                    <a:pt x="2652" y="29"/>
                  </a:cubicBezTo>
                  <a:cubicBezTo>
                    <a:pt x="2674" y="51"/>
                    <a:pt x="2689" y="73"/>
                    <a:pt x="2696" y="95"/>
                  </a:cubicBezTo>
                  <a:cubicBezTo>
                    <a:pt x="2733" y="147"/>
                    <a:pt x="2762" y="191"/>
                    <a:pt x="2814" y="198"/>
                  </a:cubicBezTo>
                  <a:cubicBezTo>
                    <a:pt x="2872" y="205"/>
                    <a:pt x="2880" y="227"/>
                    <a:pt x="2894" y="256"/>
                  </a:cubicBezTo>
                  <a:cubicBezTo>
                    <a:pt x="2902" y="271"/>
                    <a:pt x="2909" y="293"/>
                    <a:pt x="2931" y="315"/>
                  </a:cubicBezTo>
                  <a:cubicBezTo>
                    <a:pt x="2982" y="374"/>
                    <a:pt x="2997" y="403"/>
                    <a:pt x="3019" y="447"/>
                  </a:cubicBezTo>
                  <a:cubicBezTo>
                    <a:pt x="3041" y="484"/>
                    <a:pt x="3041" y="484"/>
                    <a:pt x="3041" y="484"/>
                  </a:cubicBezTo>
                  <a:cubicBezTo>
                    <a:pt x="3063" y="520"/>
                    <a:pt x="3077" y="542"/>
                    <a:pt x="3098" y="542"/>
                  </a:cubicBezTo>
                  <a:cubicBezTo>
                    <a:pt x="3106" y="542"/>
                    <a:pt x="3113" y="535"/>
                    <a:pt x="3113" y="535"/>
                  </a:cubicBezTo>
                  <a:cubicBezTo>
                    <a:pt x="3120" y="535"/>
                    <a:pt x="3128" y="535"/>
                    <a:pt x="3128" y="535"/>
                  </a:cubicBezTo>
                  <a:cubicBezTo>
                    <a:pt x="3164" y="535"/>
                    <a:pt x="3179" y="564"/>
                    <a:pt x="3194" y="586"/>
                  </a:cubicBezTo>
                  <a:cubicBezTo>
                    <a:pt x="3208" y="601"/>
                    <a:pt x="3216" y="615"/>
                    <a:pt x="3230" y="630"/>
                  </a:cubicBezTo>
                  <a:cubicBezTo>
                    <a:pt x="3245" y="645"/>
                    <a:pt x="3282" y="652"/>
                    <a:pt x="3326" y="652"/>
                  </a:cubicBezTo>
                  <a:cubicBezTo>
                    <a:pt x="3348" y="652"/>
                    <a:pt x="3370" y="652"/>
                    <a:pt x="3370" y="652"/>
                  </a:cubicBezTo>
                  <a:cubicBezTo>
                    <a:pt x="3399" y="652"/>
                    <a:pt x="3450" y="681"/>
                    <a:pt x="3450" y="747"/>
                  </a:cubicBezTo>
                  <a:cubicBezTo>
                    <a:pt x="3450" y="769"/>
                    <a:pt x="3458" y="791"/>
                    <a:pt x="3472" y="813"/>
                  </a:cubicBezTo>
                  <a:cubicBezTo>
                    <a:pt x="3479" y="835"/>
                    <a:pt x="3494" y="865"/>
                    <a:pt x="3487" y="909"/>
                  </a:cubicBezTo>
                  <a:cubicBezTo>
                    <a:pt x="3472" y="982"/>
                    <a:pt x="3465" y="1041"/>
                    <a:pt x="3523" y="1062"/>
                  </a:cubicBezTo>
                  <a:cubicBezTo>
                    <a:pt x="3589" y="1077"/>
                    <a:pt x="3655" y="1092"/>
                    <a:pt x="3655" y="1092"/>
                  </a:cubicBezTo>
                  <a:cubicBezTo>
                    <a:pt x="3655" y="1092"/>
                    <a:pt x="3677" y="1099"/>
                    <a:pt x="3692" y="1099"/>
                  </a:cubicBezTo>
                  <a:cubicBezTo>
                    <a:pt x="3707" y="1099"/>
                    <a:pt x="3714" y="1099"/>
                    <a:pt x="3721" y="1092"/>
                  </a:cubicBezTo>
                  <a:cubicBezTo>
                    <a:pt x="3729" y="1077"/>
                    <a:pt x="3736" y="1055"/>
                    <a:pt x="3729" y="1033"/>
                  </a:cubicBezTo>
                  <a:cubicBezTo>
                    <a:pt x="3721" y="997"/>
                    <a:pt x="3721" y="997"/>
                    <a:pt x="3721" y="997"/>
                  </a:cubicBezTo>
                  <a:cubicBezTo>
                    <a:pt x="3751" y="1019"/>
                    <a:pt x="3751" y="1019"/>
                    <a:pt x="3751" y="1019"/>
                  </a:cubicBezTo>
                  <a:cubicBezTo>
                    <a:pt x="3751" y="1019"/>
                    <a:pt x="3794" y="1041"/>
                    <a:pt x="3824" y="1041"/>
                  </a:cubicBezTo>
                  <a:cubicBezTo>
                    <a:pt x="3839" y="1041"/>
                    <a:pt x="3846" y="1041"/>
                    <a:pt x="3853" y="1033"/>
                  </a:cubicBezTo>
                  <a:cubicBezTo>
                    <a:pt x="3868" y="1011"/>
                    <a:pt x="3882" y="1004"/>
                    <a:pt x="3897" y="1004"/>
                  </a:cubicBezTo>
                  <a:cubicBezTo>
                    <a:pt x="3904" y="1004"/>
                    <a:pt x="3912" y="1004"/>
                    <a:pt x="3919" y="1004"/>
                  </a:cubicBezTo>
                  <a:cubicBezTo>
                    <a:pt x="3926" y="1011"/>
                    <a:pt x="3934" y="1011"/>
                    <a:pt x="3948" y="1011"/>
                  </a:cubicBezTo>
                  <a:cubicBezTo>
                    <a:pt x="3963" y="1011"/>
                    <a:pt x="3978" y="997"/>
                    <a:pt x="3985" y="974"/>
                  </a:cubicBezTo>
                  <a:cubicBezTo>
                    <a:pt x="3992" y="953"/>
                    <a:pt x="3978" y="931"/>
                    <a:pt x="3948" y="916"/>
                  </a:cubicBezTo>
                  <a:cubicBezTo>
                    <a:pt x="3926" y="901"/>
                    <a:pt x="3897" y="894"/>
                    <a:pt x="3868" y="879"/>
                  </a:cubicBezTo>
                  <a:cubicBezTo>
                    <a:pt x="3809" y="857"/>
                    <a:pt x="3758" y="835"/>
                    <a:pt x="3736" y="784"/>
                  </a:cubicBezTo>
                  <a:cubicBezTo>
                    <a:pt x="3736" y="762"/>
                    <a:pt x="3736" y="762"/>
                    <a:pt x="3736" y="762"/>
                  </a:cubicBezTo>
                  <a:cubicBezTo>
                    <a:pt x="3714" y="711"/>
                    <a:pt x="3699" y="667"/>
                    <a:pt x="3780" y="608"/>
                  </a:cubicBezTo>
                  <a:cubicBezTo>
                    <a:pt x="3802" y="593"/>
                    <a:pt x="3802" y="593"/>
                    <a:pt x="3802" y="593"/>
                  </a:cubicBezTo>
                  <a:cubicBezTo>
                    <a:pt x="3860" y="550"/>
                    <a:pt x="3875" y="535"/>
                    <a:pt x="3941" y="513"/>
                  </a:cubicBezTo>
                  <a:cubicBezTo>
                    <a:pt x="3963" y="506"/>
                    <a:pt x="3985" y="506"/>
                    <a:pt x="4007" y="506"/>
                  </a:cubicBezTo>
                  <a:cubicBezTo>
                    <a:pt x="4022" y="506"/>
                    <a:pt x="4036" y="506"/>
                    <a:pt x="4051" y="513"/>
                  </a:cubicBezTo>
                  <a:cubicBezTo>
                    <a:pt x="4066" y="513"/>
                    <a:pt x="4080" y="513"/>
                    <a:pt x="4095" y="513"/>
                  </a:cubicBezTo>
                  <a:cubicBezTo>
                    <a:pt x="4117" y="513"/>
                    <a:pt x="4227" y="520"/>
                    <a:pt x="4256" y="579"/>
                  </a:cubicBezTo>
                  <a:cubicBezTo>
                    <a:pt x="4271" y="608"/>
                    <a:pt x="4293" y="623"/>
                    <a:pt x="4293" y="623"/>
                  </a:cubicBezTo>
                  <a:cubicBezTo>
                    <a:pt x="4293" y="601"/>
                    <a:pt x="4308" y="593"/>
                    <a:pt x="4322" y="593"/>
                  </a:cubicBezTo>
                  <a:cubicBezTo>
                    <a:pt x="4337" y="593"/>
                    <a:pt x="4366" y="601"/>
                    <a:pt x="4410" y="630"/>
                  </a:cubicBezTo>
                  <a:lnTo>
                    <a:pt x="4417" y="630"/>
                  </a:lnTo>
                  <a:cubicBezTo>
                    <a:pt x="4454" y="630"/>
                    <a:pt x="4498" y="608"/>
                    <a:pt x="4513" y="593"/>
                  </a:cubicBezTo>
                  <a:cubicBezTo>
                    <a:pt x="4520" y="593"/>
                    <a:pt x="4534" y="593"/>
                    <a:pt x="4549" y="593"/>
                  </a:cubicBezTo>
                  <a:cubicBezTo>
                    <a:pt x="4571" y="593"/>
                    <a:pt x="4601" y="593"/>
                    <a:pt x="4622" y="623"/>
                  </a:cubicBezTo>
                  <a:cubicBezTo>
                    <a:pt x="4666" y="660"/>
                    <a:pt x="4644" y="747"/>
                    <a:pt x="4644" y="762"/>
                  </a:cubicBezTo>
                  <a:cubicBezTo>
                    <a:pt x="4637" y="762"/>
                    <a:pt x="4622" y="806"/>
                    <a:pt x="4652" y="835"/>
                  </a:cubicBezTo>
                  <a:cubicBezTo>
                    <a:pt x="4674" y="865"/>
                    <a:pt x="4703" y="879"/>
                    <a:pt x="4718" y="879"/>
                  </a:cubicBezTo>
                  <a:cubicBezTo>
                    <a:pt x="4725" y="879"/>
                    <a:pt x="4732" y="879"/>
                    <a:pt x="4740" y="872"/>
                  </a:cubicBezTo>
                  <a:cubicBezTo>
                    <a:pt x="4754" y="857"/>
                    <a:pt x="4762" y="850"/>
                    <a:pt x="4776" y="850"/>
                  </a:cubicBezTo>
                  <a:cubicBezTo>
                    <a:pt x="4791" y="850"/>
                    <a:pt x="4798" y="857"/>
                    <a:pt x="4806" y="865"/>
                  </a:cubicBezTo>
                  <a:cubicBezTo>
                    <a:pt x="4813" y="872"/>
                    <a:pt x="4820" y="879"/>
                    <a:pt x="4828" y="879"/>
                  </a:cubicBezTo>
                  <a:cubicBezTo>
                    <a:pt x="4835" y="879"/>
                    <a:pt x="4842" y="879"/>
                    <a:pt x="4842" y="879"/>
                  </a:cubicBezTo>
                  <a:cubicBezTo>
                    <a:pt x="4850" y="879"/>
                    <a:pt x="4857" y="879"/>
                    <a:pt x="4857" y="879"/>
                  </a:cubicBezTo>
                  <a:cubicBezTo>
                    <a:pt x="4872" y="879"/>
                    <a:pt x="4879" y="879"/>
                    <a:pt x="4886" y="872"/>
                  </a:cubicBezTo>
                  <a:cubicBezTo>
                    <a:pt x="4894" y="865"/>
                    <a:pt x="4901" y="835"/>
                    <a:pt x="4894" y="777"/>
                  </a:cubicBezTo>
                  <a:cubicBezTo>
                    <a:pt x="4894" y="725"/>
                    <a:pt x="4894" y="681"/>
                    <a:pt x="4894" y="638"/>
                  </a:cubicBezTo>
                  <a:cubicBezTo>
                    <a:pt x="4901" y="572"/>
                    <a:pt x="4901" y="513"/>
                    <a:pt x="4872" y="469"/>
                  </a:cubicBezTo>
                  <a:cubicBezTo>
                    <a:pt x="4828" y="388"/>
                    <a:pt x="4813" y="249"/>
                    <a:pt x="4813" y="249"/>
                  </a:cubicBezTo>
                  <a:cubicBezTo>
                    <a:pt x="4813" y="242"/>
                    <a:pt x="4813" y="242"/>
                    <a:pt x="4813" y="242"/>
                  </a:cubicBezTo>
                  <a:cubicBezTo>
                    <a:pt x="4820" y="234"/>
                    <a:pt x="4820" y="234"/>
                    <a:pt x="4820" y="234"/>
                  </a:cubicBezTo>
                  <a:cubicBezTo>
                    <a:pt x="4820" y="234"/>
                    <a:pt x="4864" y="198"/>
                    <a:pt x="4923" y="161"/>
                  </a:cubicBezTo>
                  <a:cubicBezTo>
                    <a:pt x="4974" y="132"/>
                    <a:pt x="5011" y="110"/>
                    <a:pt x="5018" y="81"/>
                  </a:cubicBezTo>
                  <a:cubicBezTo>
                    <a:pt x="5033" y="44"/>
                    <a:pt x="5077" y="44"/>
                    <a:pt x="5091" y="44"/>
                  </a:cubicBezTo>
                  <a:cubicBezTo>
                    <a:pt x="5106" y="44"/>
                    <a:pt x="5113" y="51"/>
                    <a:pt x="5128" y="51"/>
                  </a:cubicBezTo>
                  <a:cubicBezTo>
                    <a:pt x="5135" y="51"/>
                    <a:pt x="5150" y="51"/>
                    <a:pt x="5157" y="51"/>
                  </a:cubicBezTo>
                  <a:cubicBezTo>
                    <a:pt x="5179" y="51"/>
                    <a:pt x="5194" y="59"/>
                    <a:pt x="5209" y="73"/>
                  </a:cubicBezTo>
                  <a:cubicBezTo>
                    <a:pt x="5231" y="110"/>
                    <a:pt x="5231" y="176"/>
                    <a:pt x="5216" y="205"/>
                  </a:cubicBezTo>
                  <a:cubicBezTo>
                    <a:pt x="5216" y="220"/>
                    <a:pt x="5216" y="256"/>
                    <a:pt x="5238" y="286"/>
                  </a:cubicBezTo>
                  <a:cubicBezTo>
                    <a:pt x="5245" y="300"/>
                    <a:pt x="5253" y="315"/>
                    <a:pt x="5275" y="322"/>
                  </a:cubicBezTo>
                  <a:cubicBezTo>
                    <a:pt x="5341" y="337"/>
                    <a:pt x="5355" y="381"/>
                    <a:pt x="5370" y="425"/>
                  </a:cubicBezTo>
                  <a:cubicBezTo>
                    <a:pt x="5377" y="462"/>
                    <a:pt x="5407" y="513"/>
                    <a:pt x="5436" y="513"/>
                  </a:cubicBezTo>
                  <a:cubicBezTo>
                    <a:pt x="5443" y="513"/>
                    <a:pt x="5451" y="513"/>
                    <a:pt x="5458" y="506"/>
                  </a:cubicBezTo>
                  <a:cubicBezTo>
                    <a:pt x="5472" y="491"/>
                    <a:pt x="5487" y="469"/>
                    <a:pt x="5502" y="454"/>
                  </a:cubicBezTo>
                  <a:cubicBezTo>
                    <a:pt x="5524" y="432"/>
                    <a:pt x="5539" y="410"/>
                    <a:pt x="5560" y="410"/>
                  </a:cubicBezTo>
                  <a:cubicBezTo>
                    <a:pt x="5568" y="410"/>
                    <a:pt x="5575" y="410"/>
                    <a:pt x="5582" y="410"/>
                  </a:cubicBezTo>
                  <a:cubicBezTo>
                    <a:pt x="5604" y="425"/>
                    <a:pt x="5612" y="432"/>
                    <a:pt x="5626" y="447"/>
                  </a:cubicBezTo>
                  <a:cubicBezTo>
                    <a:pt x="5641" y="462"/>
                    <a:pt x="5648" y="469"/>
                    <a:pt x="5663" y="469"/>
                  </a:cubicBezTo>
                  <a:cubicBezTo>
                    <a:pt x="5678" y="469"/>
                    <a:pt x="5685" y="462"/>
                    <a:pt x="5700" y="462"/>
                  </a:cubicBezTo>
                  <a:cubicBezTo>
                    <a:pt x="5773" y="425"/>
                    <a:pt x="5883" y="381"/>
                    <a:pt x="5956" y="381"/>
                  </a:cubicBezTo>
                  <a:cubicBezTo>
                    <a:pt x="5985" y="381"/>
                    <a:pt x="6000" y="381"/>
                    <a:pt x="6000" y="403"/>
                  </a:cubicBezTo>
                  <a:cubicBezTo>
                    <a:pt x="6007" y="410"/>
                    <a:pt x="6007" y="410"/>
                    <a:pt x="6044" y="410"/>
                  </a:cubicBezTo>
                  <a:cubicBezTo>
                    <a:pt x="6132" y="410"/>
                    <a:pt x="6139" y="410"/>
                    <a:pt x="6198" y="381"/>
                  </a:cubicBezTo>
                  <a:cubicBezTo>
                    <a:pt x="6220" y="366"/>
                    <a:pt x="6249" y="359"/>
                    <a:pt x="6271" y="352"/>
                  </a:cubicBezTo>
                  <a:cubicBezTo>
                    <a:pt x="6271" y="352"/>
                    <a:pt x="6279" y="352"/>
                    <a:pt x="6286" y="352"/>
                  </a:cubicBezTo>
                  <a:cubicBezTo>
                    <a:pt x="6315" y="352"/>
                    <a:pt x="6337" y="366"/>
                    <a:pt x="6352" y="381"/>
                  </a:cubicBezTo>
                  <a:cubicBezTo>
                    <a:pt x="6359" y="403"/>
                    <a:pt x="6366" y="425"/>
                    <a:pt x="6366" y="462"/>
                  </a:cubicBezTo>
                  <a:cubicBezTo>
                    <a:pt x="6374" y="506"/>
                    <a:pt x="6381" y="564"/>
                    <a:pt x="6410" y="572"/>
                  </a:cubicBezTo>
                  <a:cubicBezTo>
                    <a:pt x="6469" y="593"/>
                    <a:pt x="6520" y="615"/>
                    <a:pt x="6564" y="615"/>
                  </a:cubicBezTo>
                  <a:cubicBezTo>
                    <a:pt x="6572" y="615"/>
                    <a:pt x="6601" y="615"/>
                    <a:pt x="6718" y="681"/>
                  </a:cubicBezTo>
                  <a:cubicBezTo>
                    <a:pt x="6725" y="681"/>
                    <a:pt x="6725" y="681"/>
                    <a:pt x="6725" y="681"/>
                  </a:cubicBezTo>
                  <a:cubicBezTo>
                    <a:pt x="6725" y="689"/>
                    <a:pt x="6725" y="689"/>
                    <a:pt x="6725" y="689"/>
                  </a:cubicBezTo>
                  <a:cubicBezTo>
                    <a:pt x="6740" y="711"/>
                    <a:pt x="6770" y="762"/>
                    <a:pt x="6755" y="806"/>
                  </a:cubicBezTo>
                  <a:cubicBezTo>
                    <a:pt x="6747" y="828"/>
                    <a:pt x="6733" y="843"/>
                    <a:pt x="6718" y="850"/>
                  </a:cubicBezTo>
                  <a:cubicBezTo>
                    <a:pt x="6696" y="865"/>
                    <a:pt x="6682" y="879"/>
                    <a:pt x="6682" y="901"/>
                  </a:cubicBezTo>
                  <a:cubicBezTo>
                    <a:pt x="6682" y="931"/>
                    <a:pt x="6703" y="945"/>
                    <a:pt x="6725" y="960"/>
                  </a:cubicBezTo>
                  <a:cubicBezTo>
                    <a:pt x="6762" y="967"/>
                    <a:pt x="6777" y="982"/>
                    <a:pt x="6791" y="989"/>
                  </a:cubicBezTo>
                  <a:cubicBezTo>
                    <a:pt x="6813" y="1004"/>
                    <a:pt x="6828" y="1019"/>
                    <a:pt x="6872" y="1026"/>
                  </a:cubicBezTo>
                  <a:cubicBezTo>
                    <a:pt x="6909" y="1026"/>
                    <a:pt x="6931" y="1048"/>
                    <a:pt x="6938" y="1077"/>
                  </a:cubicBezTo>
                  <a:cubicBezTo>
                    <a:pt x="6953" y="1121"/>
                    <a:pt x="6945" y="1172"/>
                    <a:pt x="6916" y="1194"/>
                  </a:cubicBezTo>
                  <a:cubicBezTo>
                    <a:pt x="6901" y="1216"/>
                    <a:pt x="6887" y="1253"/>
                    <a:pt x="6894" y="1290"/>
                  </a:cubicBezTo>
                  <a:cubicBezTo>
                    <a:pt x="6894" y="1312"/>
                    <a:pt x="6901" y="1334"/>
                    <a:pt x="6916" y="1348"/>
                  </a:cubicBezTo>
                  <a:cubicBezTo>
                    <a:pt x="6923" y="1356"/>
                    <a:pt x="6938" y="1363"/>
                    <a:pt x="6953" y="1370"/>
                  </a:cubicBezTo>
                  <a:cubicBezTo>
                    <a:pt x="6989" y="1385"/>
                    <a:pt x="7026" y="1407"/>
                    <a:pt x="7055" y="1465"/>
                  </a:cubicBezTo>
                  <a:cubicBezTo>
                    <a:pt x="7077" y="1510"/>
                    <a:pt x="7106" y="1524"/>
                    <a:pt x="7158" y="1546"/>
                  </a:cubicBezTo>
                  <a:cubicBezTo>
                    <a:pt x="7187" y="1561"/>
                    <a:pt x="7216" y="1575"/>
                    <a:pt x="7253" y="1605"/>
                  </a:cubicBezTo>
                  <a:cubicBezTo>
                    <a:pt x="7275" y="1619"/>
                    <a:pt x="7290" y="1634"/>
                    <a:pt x="7304" y="1641"/>
                  </a:cubicBezTo>
                  <a:cubicBezTo>
                    <a:pt x="7348" y="1678"/>
                    <a:pt x="7370" y="1693"/>
                    <a:pt x="7429" y="1707"/>
                  </a:cubicBezTo>
                  <a:cubicBezTo>
                    <a:pt x="7488" y="1715"/>
                    <a:pt x="7546" y="1744"/>
                    <a:pt x="7553" y="1781"/>
                  </a:cubicBezTo>
                  <a:cubicBezTo>
                    <a:pt x="7561" y="1803"/>
                    <a:pt x="7553" y="1824"/>
                    <a:pt x="7539" y="1847"/>
                  </a:cubicBezTo>
                  <a:cubicBezTo>
                    <a:pt x="7524" y="1854"/>
                    <a:pt x="7524" y="1869"/>
                    <a:pt x="7524" y="1876"/>
                  </a:cubicBezTo>
                  <a:cubicBezTo>
                    <a:pt x="7524" y="1883"/>
                    <a:pt x="7546" y="1905"/>
                    <a:pt x="7612" y="1934"/>
                  </a:cubicBezTo>
                  <a:cubicBezTo>
                    <a:pt x="7649" y="1949"/>
                    <a:pt x="7678" y="1964"/>
                    <a:pt x="7678" y="1993"/>
                  </a:cubicBezTo>
                  <a:cubicBezTo>
                    <a:pt x="7693" y="2037"/>
                    <a:pt x="7663" y="2081"/>
                    <a:pt x="7634" y="2118"/>
                  </a:cubicBezTo>
                  <a:cubicBezTo>
                    <a:pt x="7575" y="2176"/>
                    <a:pt x="7568" y="2206"/>
                    <a:pt x="7539" y="2293"/>
                  </a:cubicBezTo>
                  <a:cubicBezTo>
                    <a:pt x="7532" y="2301"/>
                    <a:pt x="7532" y="2301"/>
                    <a:pt x="7532" y="2301"/>
                  </a:cubicBezTo>
                  <a:cubicBezTo>
                    <a:pt x="7524" y="2330"/>
                    <a:pt x="7517" y="2352"/>
                    <a:pt x="7524" y="2360"/>
                  </a:cubicBezTo>
                  <a:cubicBezTo>
                    <a:pt x="7539" y="2374"/>
                    <a:pt x="7553" y="2374"/>
                    <a:pt x="7553" y="2374"/>
                  </a:cubicBezTo>
                  <a:cubicBezTo>
                    <a:pt x="7605" y="2374"/>
                    <a:pt x="7605" y="2374"/>
                    <a:pt x="7605" y="2374"/>
                  </a:cubicBezTo>
                  <a:cubicBezTo>
                    <a:pt x="7561" y="2403"/>
                    <a:pt x="7561" y="2403"/>
                    <a:pt x="7561" y="2403"/>
                  </a:cubicBezTo>
                  <a:cubicBezTo>
                    <a:pt x="7561" y="2403"/>
                    <a:pt x="7480" y="2448"/>
                    <a:pt x="7436" y="2499"/>
                  </a:cubicBezTo>
                  <a:cubicBezTo>
                    <a:pt x="7400" y="2550"/>
                    <a:pt x="7414" y="2572"/>
                    <a:pt x="7451" y="2616"/>
                  </a:cubicBezTo>
                  <a:cubicBezTo>
                    <a:pt x="7480" y="2653"/>
                    <a:pt x="7568" y="2689"/>
                    <a:pt x="7620" y="2704"/>
                  </a:cubicBezTo>
                  <a:cubicBezTo>
                    <a:pt x="7685" y="2719"/>
                    <a:pt x="7663" y="2821"/>
                    <a:pt x="7656" y="2865"/>
                  </a:cubicBezTo>
                  <a:cubicBezTo>
                    <a:pt x="7649" y="2887"/>
                    <a:pt x="7663" y="2894"/>
                    <a:pt x="7700" y="2909"/>
                  </a:cubicBezTo>
                  <a:cubicBezTo>
                    <a:pt x="7715" y="2924"/>
                    <a:pt x="7737" y="2931"/>
                    <a:pt x="7744" y="2946"/>
                  </a:cubicBezTo>
                  <a:cubicBezTo>
                    <a:pt x="7766" y="2982"/>
                    <a:pt x="7832" y="3165"/>
                    <a:pt x="7846" y="3217"/>
                  </a:cubicBezTo>
                  <a:cubicBezTo>
                    <a:pt x="7869" y="3224"/>
                    <a:pt x="7942" y="3253"/>
                    <a:pt x="7949" y="3312"/>
                  </a:cubicBezTo>
                  <a:cubicBezTo>
                    <a:pt x="7956" y="3334"/>
                    <a:pt x="7956" y="3363"/>
                    <a:pt x="7956" y="3393"/>
                  </a:cubicBezTo>
                  <a:cubicBezTo>
                    <a:pt x="7956" y="3451"/>
                    <a:pt x="7956" y="3524"/>
                    <a:pt x="7979" y="3554"/>
                  </a:cubicBezTo>
                  <a:cubicBezTo>
                    <a:pt x="7986" y="3561"/>
                    <a:pt x="7993" y="3561"/>
                    <a:pt x="8008" y="3561"/>
                  </a:cubicBezTo>
                  <a:cubicBezTo>
                    <a:pt x="8103" y="3561"/>
                    <a:pt x="8220" y="3679"/>
                    <a:pt x="8257" y="3774"/>
                  </a:cubicBezTo>
                  <a:cubicBezTo>
                    <a:pt x="8272" y="3825"/>
                    <a:pt x="8301" y="3832"/>
                    <a:pt x="8330" y="3832"/>
                  </a:cubicBezTo>
                  <a:cubicBezTo>
                    <a:pt x="8360" y="3832"/>
                    <a:pt x="8403" y="3818"/>
                    <a:pt x="8455" y="3810"/>
                  </a:cubicBezTo>
                  <a:cubicBezTo>
                    <a:pt x="8477" y="3803"/>
                    <a:pt x="8477" y="3803"/>
                    <a:pt x="8477" y="3803"/>
                  </a:cubicBezTo>
                  <a:cubicBezTo>
                    <a:pt x="8491" y="3796"/>
                    <a:pt x="8513" y="3796"/>
                    <a:pt x="8528" y="3796"/>
                  </a:cubicBezTo>
                  <a:cubicBezTo>
                    <a:pt x="8638" y="3796"/>
                    <a:pt x="8733" y="3891"/>
                    <a:pt x="8784" y="3942"/>
                  </a:cubicBezTo>
                  <a:cubicBezTo>
                    <a:pt x="8799" y="3957"/>
                    <a:pt x="8799" y="3957"/>
                    <a:pt x="8799" y="3957"/>
                  </a:cubicBezTo>
                  <a:cubicBezTo>
                    <a:pt x="8843" y="4001"/>
                    <a:pt x="8887" y="4052"/>
                    <a:pt x="8931" y="4111"/>
                  </a:cubicBezTo>
                  <a:cubicBezTo>
                    <a:pt x="8946" y="4133"/>
                    <a:pt x="8953" y="4155"/>
                    <a:pt x="8968" y="4169"/>
                  </a:cubicBezTo>
                  <a:cubicBezTo>
                    <a:pt x="8975" y="4199"/>
                    <a:pt x="8990" y="4228"/>
                    <a:pt x="9019" y="4243"/>
                  </a:cubicBezTo>
                  <a:cubicBezTo>
                    <a:pt x="9070" y="4272"/>
                    <a:pt x="9165" y="4345"/>
                    <a:pt x="9173" y="4411"/>
                  </a:cubicBezTo>
                  <a:cubicBezTo>
                    <a:pt x="9187" y="4455"/>
                    <a:pt x="9232" y="4499"/>
                    <a:pt x="9246" y="4514"/>
                  </a:cubicBezTo>
                  <a:cubicBezTo>
                    <a:pt x="9275" y="4514"/>
                    <a:pt x="9415" y="4514"/>
                    <a:pt x="9466" y="4529"/>
                  </a:cubicBezTo>
                  <a:cubicBezTo>
                    <a:pt x="9532" y="4543"/>
                    <a:pt x="9686" y="4719"/>
                    <a:pt x="9708" y="4778"/>
                  </a:cubicBezTo>
                  <a:cubicBezTo>
                    <a:pt x="9722" y="4807"/>
                    <a:pt x="9708" y="4851"/>
                    <a:pt x="9701" y="4895"/>
                  </a:cubicBezTo>
                  <a:cubicBezTo>
                    <a:pt x="9693" y="4910"/>
                    <a:pt x="9686" y="4939"/>
                    <a:pt x="9686" y="4946"/>
                  </a:cubicBezTo>
                  <a:cubicBezTo>
                    <a:pt x="9693" y="4953"/>
                    <a:pt x="9693" y="4953"/>
                    <a:pt x="9693" y="4953"/>
                  </a:cubicBezTo>
                  <a:cubicBezTo>
                    <a:pt x="9737" y="4961"/>
                    <a:pt x="9810" y="4990"/>
                    <a:pt x="9884" y="5049"/>
                  </a:cubicBezTo>
                  <a:cubicBezTo>
                    <a:pt x="9898" y="5063"/>
                    <a:pt x="9906" y="5063"/>
                    <a:pt x="9906" y="5063"/>
                  </a:cubicBezTo>
                  <a:cubicBezTo>
                    <a:pt x="9913" y="5063"/>
                    <a:pt x="9920" y="5049"/>
                    <a:pt x="9927" y="5034"/>
                  </a:cubicBezTo>
                  <a:cubicBezTo>
                    <a:pt x="9935" y="5012"/>
                    <a:pt x="9950" y="4975"/>
                    <a:pt x="9986" y="4975"/>
                  </a:cubicBezTo>
                  <a:cubicBezTo>
                    <a:pt x="9994" y="4975"/>
                    <a:pt x="9994" y="4975"/>
                    <a:pt x="10001" y="4983"/>
                  </a:cubicBezTo>
                  <a:cubicBezTo>
                    <a:pt x="10082" y="5005"/>
                    <a:pt x="10169" y="5027"/>
                    <a:pt x="10206" y="5115"/>
                  </a:cubicBezTo>
                  <a:cubicBezTo>
                    <a:pt x="10243" y="5195"/>
                    <a:pt x="10272" y="5232"/>
                    <a:pt x="10331" y="5239"/>
                  </a:cubicBezTo>
                  <a:cubicBezTo>
                    <a:pt x="10338" y="5239"/>
                    <a:pt x="10345" y="5239"/>
                    <a:pt x="10353" y="5239"/>
                  </a:cubicBezTo>
                  <a:cubicBezTo>
                    <a:pt x="10375" y="5239"/>
                    <a:pt x="10389" y="5239"/>
                    <a:pt x="10411" y="5232"/>
                  </a:cubicBezTo>
                  <a:cubicBezTo>
                    <a:pt x="10426" y="5232"/>
                    <a:pt x="10433" y="5224"/>
                    <a:pt x="10448" y="5224"/>
                  </a:cubicBezTo>
                  <a:cubicBezTo>
                    <a:pt x="10470" y="5224"/>
                    <a:pt x="10477" y="5239"/>
                    <a:pt x="10477" y="5254"/>
                  </a:cubicBezTo>
                  <a:cubicBezTo>
                    <a:pt x="10492" y="5283"/>
                    <a:pt x="10543" y="5371"/>
                    <a:pt x="10580" y="5415"/>
                  </a:cubicBezTo>
                  <a:cubicBezTo>
                    <a:pt x="10602" y="5452"/>
                    <a:pt x="10616" y="5481"/>
                    <a:pt x="10638" y="5518"/>
                  </a:cubicBezTo>
                  <a:cubicBezTo>
                    <a:pt x="10646" y="5532"/>
                    <a:pt x="10653" y="5547"/>
                    <a:pt x="10660" y="5569"/>
                  </a:cubicBezTo>
                  <a:cubicBezTo>
                    <a:pt x="10690" y="5620"/>
                    <a:pt x="10682" y="5657"/>
                    <a:pt x="10668" y="5708"/>
                  </a:cubicBezTo>
                  <a:cubicBezTo>
                    <a:pt x="10668" y="5730"/>
                    <a:pt x="10660" y="5752"/>
                    <a:pt x="10660" y="5781"/>
                  </a:cubicBezTo>
                  <a:cubicBezTo>
                    <a:pt x="10653" y="5848"/>
                    <a:pt x="10660" y="5862"/>
                    <a:pt x="10682" y="5884"/>
                  </a:cubicBezTo>
                  <a:cubicBezTo>
                    <a:pt x="10690" y="5891"/>
                    <a:pt x="10697" y="5899"/>
                    <a:pt x="10704" y="5921"/>
                  </a:cubicBezTo>
                  <a:cubicBezTo>
                    <a:pt x="10734" y="5965"/>
                    <a:pt x="10719" y="6016"/>
                    <a:pt x="10697" y="6082"/>
                  </a:cubicBezTo>
                  <a:cubicBezTo>
                    <a:pt x="10690" y="6111"/>
                    <a:pt x="10682" y="6141"/>
                    <a:pt x="10675" y="6177"/>
                  </a:cubicBezTo>
                  <a:cubicBezTo>
                    <a:pt x="10653" y="6250"/>
                    <a:pt x="10638" y="6272"/>
                    <a:pt x="10609" y="6287"/>
                  </a:cubicBezTo>
                  <a:cubicBezTo>
                    <a:pt x="10594" y="6294"/>
                    <a:pt x="10580" y="6309"/>
                    <a:pt x="10565" y="6331"/>
                  </a:cubicBezTo>
                  <a:cubicBezTo>
                    <a:pt x="10551" y="6360"/>
                    <a:pt x="10543" y="6382"/>
                    <a:pt x="10536" y="6404"/>
                  </a:cubicBezTo>
                  <a:cubicBezTo>
                    <a:pt x="10521" y="6434"/>
                    <a:pt x="10514" y="6463"/>
                    <a:pt x="10484" y="6478"/>
                  </a:cubicBezTo>
                  <a:cubicBezTo>
                    <a:pt x="10477" y="6485"/>
                    <a:pt x="10470" y="6492"/>
                    <a:pt x="10455" y="6492"/>
                  </a:cubicBezTo>
                  <a:lnTo>
                    <a:pt x="10455" y="6492"/>
                  </a:lnTo>
                  <a:cubicBezTo>
                    <a:pt x="10426" y="6492"/>
                    <a:pt x="10389" y="6456"/>
                    <a:pt x="10360" y="6419"/>
                  </a:cubicBezTo>
                  <a:cubicBezTo>
                    <a:pt x="10345" y="6404"/>
                    <a:pt x="10331" y="6390"/>
                    <a:pt x="10316" y="6382"/>
                  </a:cubicBezTo>
                  <a:cubicBezTo>
                    <a:pt x="10294" y="6360"/>
                    <a:pt x="10257" y="6353"/>
                    <a:pt x="10221" y="6346"/>
                  </a:cubicBezTo>
                  <a:cubicBezTo>
                    <a:pt x="10184" y="6338"/>
                    <a:pt x="10147" y="6331"/>
                    <a:pt x="10111" y="6316"/>
                  </a:cubicBezTo>
                  <a:cubicBezTo>
                    <a:pt x="10060" y="6294"/>
                    <a:pt x="10045" y="6272"/>
                    <a:pt x="10030" y="6258"/>
                  </a:cubicBezTo>
                  <a:lnTo>
                    <a:pt x="10023" y="6250"/>
                  </a:lnTo>
                  <a:cubicBezTo>
                    <a:pt x="10023" y="6250"/>
                    <a:pt x="10015" y="6258"/>
                    <a:pt x="10008" y="6265"/>
                  </a:cubicBezTo>
                  <a:cubicBezTo>
                    <a:pt x="9994" y="6280"/>
                    <a:pt x="9986" y="6294"/>
                    <a:pt x="9986" y="6302"/>
                  </a:cubicBezTo>
                  <a:cubicBezTo>
                    <a:pt x="9979" y="6316"/>
                    <a:pt x="9972" y="6331"/>
                    <a:pt x="9927" y="6360"/>
                  </a:cubicBezTo>
                  <a:cubicBezTo>
                    <a:pt x="9898" y="6375"/>
                    <a:pt x="9884" y="6382"/>
                    <a:pt x="9876" y="6382"/>
                  </a:cubicBezTo>
                  <a:cubicBezTo>
                    <a:pt x="9869" y="6390"/>
                    <a:pt x="9869" y="6390"/>
                    <a:pt x="9869" y="6390"/>
                  </a:cubicBezTo>
                  <a:cubicBezTo>
                    <a:pt x="9869" y="6390"/>
                    <a:pt x="9869" y="6397"/>
                    <a:pt x="9869" y="6412"/>
                  </a:cubicBezTo>
                  <a:cubicBezTo>
                    <a:pt x="9869" y="6463"/>
                    <a:pt x="9913" y="6588"/>
                    <a:pt x="9913" y="6588"/>
                  </a:cubicBezTo>
                  <a:cubicBezTo>
                    <a:pt x="9913" y="6595"/>
                    <a:pt x="9913" y="6595"/>
                    <a:pt x="9913" y="6595"/>
                  </a:cubicBezTo>
                  <a:cubicBezTo>
                    <a:pt x="9913" y="6602"/>
                    <a:pt x="9913" y="6602"/>
                    <a:pt x="9913" y="6602"/>
                  </a:cubicBezTo>
                  <a:cubicBezTo>
                    <a:pt x="9913" y="6602"/>
                    <a:pt x="9891" y="6668"/>
                    <a:pt x="9869" y="6749"/>
                  </a:cubicBezTo>
                  <a:cubicBezTo>
                    <a:pt x="9854" y="6785"/>
                    <a:pt x="9854" y="6815"/>
                    <a:pt x="9854" y="6851"/>
                  </a:cubicBezTo>
                  <a:cubicBezTo>
                    <a:pt x="9854" y="6888"/>
                    <a:pt x="9854" y="6932"/>
                    <a:pt x="9847" y="6983"/>
                  </a:cubicBezTo>
                  <a:cubicBezTo>
                    <a:pt x="9818" y="7100"/>
                    <a:pt x="9503" y="7276"/>
                    <a:pt x="9415" y="7298"/>
                  </a:cubicBezTo>
                  <a:cubicBezTo>
                    <a:pt x="9385" y="7306"/>
                    <a:pt x="9349" y="7313"/>
                    <a:pt x="9319" y="7320"/>
                  </a:cubicBezTo>
                  <a:cubicBezTo>
                    <a:pt x="9246" y="7335"/>
                    <a:pt x="9158" y="7357"/>
                    <a:pt x="9100" y="7379"/>
                  </a:cubicBezTo>
                  <a:cubicBezTo>
                    <a:pt x="9012" y="7416"/>
                    <a:pt x="8887" y="7548"/>
                    <a:pt x="8865" y="7577"/>
                  </a:cubicBezTo>
                  <a:cubicBezTo>
                    <a:pt x="8851" y="7599"/>
                    <a:pt x="8828" y="7599"/>
                    <a:pt x="8814" y="7599"/>
                  </a:cubicBezTo>
                  <a:cubicBezTo>
                    <a:pt x="8799" y="7599"/>
                    <a:pt x="8792" y="7599"/>
                    <a:pt x="8784" y="7599"/>
                  </a:cubicBezTo>
                  <a:cubicBezTo>
                    <a:pt x="8777" y="7599"/>
                    <a:pt x="8762" y="7599"/>
                    <a:pt x="8755" y="7599"/>
                  </a:cubicBezTo>
                  <a:cubicBezTo>
                    <a:pt x="8733" y="7599"/>
                    <a:pt x="8719" y="7599"/>
                    <a:pt x="8704" y="7606"/>
                  </a:cubicBezTo>
                  <a:cubicBezTo>
                    <a:pt x="8667" y="7613"/>
                    <a:pt x="8667" y="7635"/>
                    <a:pt x="8660" y="7665"/>
                  </a:cubicBezTo>
                  <a:cubicBezTo>
                    <a:pt x="8653" y="7694"/>
                    <a:pt x="8645" y="7731"/>
                    <a:pt x="8616" y="7767"/>
                  </a:cubicBezTo>
                  <a:cubicBezTo>
                    <a:pt x="8587" y="7819"/>
                    <a:pt x="8550" y="7841"/>
                    <a:pt x="8513" y="7862"/>
                  </a:cubicBezTo>
                  <a:cubicBezTo>
                    <a:pt x="8484" y="7877"/>
                    <a:pt x="8455" y="7892"/>
                    <a:pt x="8440" y="7929"/>
                  </a:cubicBezTo>
                  <a:cubicBezTo>
                    <a:pt x="8418" y="7965"/>
                    <a:pt x="8411" y="7994"/>
                    <a:pt x="8418" y="8031"/>
                  </a:cubicBezTo>
                  <a:cubicBezTo>
                    <a:pt x="8433" y="8060"/>
                    <a:pt x="8455" y="8090"/>
                    <a:pt x="8499" y="8112"/>
                  </a:cubicBezTo>
                  <a:cubicBezTo>
                    <a:pt x="8521" y="8119"/>
                    <a:pt x="8543" y="8134"/>
                    <a:pt x="8565" y="8141"/>
                  </a:cubicBezTo>
                  <a:cubicBezTo>
                    <a:pt x="8623" y="8163"/>
                    <a:pt x="8667" y="8178"/>
                    <a:pt x="8675" y="8243"/>
                  </a:cubicBezTo>
                  <a:cubicBezTo>
                    <a:pt x="8689" y="8317"/>
                    <a:pt x="8741" y="8383"/>
                    <a:pt x="8799" y="8405"/>
                  </a:cubicBezTo>
                  <a:cubicBezTo>
                    <a:pt x="8851" y="8419"/>
                    <a:pt x="8880" y="8478"/>
                    <a:pt x="8909" y="8544"/>
                  </a:cubicBezTo>
                  <a:cubicBezTo>
                    <a:pt x="8931" y="8581"/>
                    <a:pt x="8953" y="8625"/>
                    <a:pt x="8982" y="8669"/>
                  </a:cubicBezTo>
                  <a:cubicBezTo>
                    <a:pt x="9041" y="8771"/>
                    <a:pt x="8982" y="8852"/>
                    <a:pt x="8938" y="8925"/>
                  </a:cubicBezTo>
                  <a:cubicBezTo>
                    <a:pt x="8916" y="8954"/>
                    <a:pt x="8902" y="8976"/>
                    <a:pt x="8894" y="9006"/>
                  </a:cubicBezTo>
                  <a:cubicBezTo>
                    <a:pt x="8880" y="9035"/>
                    <a:pt x="8865" y="9057"/>
                    <a:pt x="8851" y="9079"/>
                  </a:cubicBezTo>
                  <a:cubicBezTo>
                    <a:pt x="8828" y="9108"/>
                    <a:pt x="8814" y="9123"/>
                    <a:pt x="8836" y="9174"/>
                  </a:cubicBezTo>
                  <a:cubicBezTo>
                    <a:pt x="8836" y="9189"/>
                    <a:pt x="8836" y="9189"/>
                    <a:pt x="8836" y="9189"/>
                  </a:cubicBezTo>
                  <a:cubicBezTo>
                    <a:pt x="8858" y="9225"/>
                    <a:pt x="8865" y="9240"/>
                    <a:pt x="8872" y="9240"/>
                  </a:cubicBezTo>
                  <a:cubicBezTo>
                    <a:pt x="8894" y="9240"/>
                    <a:pt x="8938" y="9218"/>
                    <a:pt x="8982" y="9189"/>
                  </a:cubicBezTo>
                  <a:cubicBezTo>
                    <a:pt x="9004" y="9174"/>
                    <a:pt x="9034" y="9167"/>
                    <a:pt x="9056" y="9167"/>
                  </a:cubicBezTo>
                  <a:cubicBezTo>
                    <a:pt x="9136" y="9167"/>
                    <a:pt x="9180" y="9255"/>
                    <a:pt x="9217" y="9335"/>
                  </a:cubicBezTo>
                  <a:cubicBezTo>
                    <a:pt x="9232" y="9357"/>
                    <a:pt x="9239" y="9379"/>
                    <a:pt x="9253" y="9394"/>
                  </a:cubicBezTo>
                  <a:cubicBezTo>
                    <a:pt x="9312" y="9489"/>
                    <a:pt x="9261" y="9541"/>
                    <a:pt x="9202" y="9607"/>
                  </a:cubicBezTo>
                  <a:cubicBezTo>
                    <a:pt x="9180" y="9629"/>
                    <a:pt x="9180" y="9629"/>
                    <a:pt x="9180" y="9629"/>
                  </a:cubicBezTo>
                  <a:cubicBezTo>
                    <a:pt x="9136" y="9680"/>
                    <a:pt x="9151" y="9724"/>
                    <a:pt x="9158" y="9760"/>
                  </a:cubicBezTo>
                  <a:cubicBezTo>
                    <a:pt x="9158" y="9782"/>
                    <a:pt x="9165" y="9797"/>
                    <a:pt x="9165" y="9812"/>
                  </a:cubicBezTo>
                  <a:cubicBezTo>
                    <a:pt x="9165" y="9834"/>
                    <a:pt x="9173" y="9848"/>
                    <a:pt x="9180" y="9863"/>
                  </a:cubicBezTo>
                  <a:cubicBezTo>
                    <a:pt x="9202" y="9892"/>
                    <a:pt x="9217" y="9922"/>
                    <a:pt x="9180" y="9958"/>
                  </a:cubicBezTo>
                  <a:cubicBezTo>
                    <a:pt x="9165" y="9973"/>
                    <a:pt x="9158" y="9988"/>
                    <a:pt x="9151" y="10002"/>
                  </a:cubicBezTo>
                  <a:cubicBezTo>
                    <a:pt x="9136" y="10024"/>
                    <a:pt x="9122" y="10046"/>
                    <a:pt x="9085" y="10046"/>
                  </a:cubicBezTo>
                  <a:cubicBezTo>
                    <a:pt x="9078" y="10046"/>
                    <a:pt x="9078" y="10046"/>
                    <a:pt x="9070" y="10046"/>
                  </a:cubicBezTo>
                  <a:cubicBezTo>
                    <a:pt x="9012" y="10031"/>
                    <a:pt x="9012" y="10031"/>
                    <a:pt x="8916" y="10010"/>
                  </a:cubicBezTo>
                  <a:cubicBezTo>
                    <a:pt x="8865" y="9995"/>
                    <a:pt x="8828" y="9958"/>
                    <a:pt x="8784" y="9914"/>
                  </a:cubicBezTo>
                  <a:cubicBezTo>
                    <a:pt x="8755" y="9878"/>
                    <a:pt x="8719" y="9841"/>
                    <a:pt x="8682" y="9826"/>
                  </a:cubicBezTo>
                  <a:cubicBezTo>
                    <a:pt x="8609" y="9804"/>
                    <a:pt x="8557" y="9746"/>
                    <a:pt x="8543" y="9694"/>
                  </a:cubicBezTo>
                  <a:cubicBezTo>
                    <a:pt x="8535" y="9672"/>
                    <a:pt x="8543" y="9650"/>
                    <a:pt x="8557" y="9636"/>
                  </a:cubicBezTo>
                  <a:cubicBezTo>
                    <a:pt x="8565" y="9629"/>
                    <a:pt x="8572" y="9621"/>
                    <a:pt x="8579" y="9614"/>
                  </a:cubicBezTo>
                  <a:cubicBezTo>
                    <a:pt x="8594" y="9599"/>
                    <a:pt x="8609" y="9584"/>
                    <a:pt x="8609" y="9577"/>
                  </a:cubicBezTo>
                  <a:cubicBezTo>
                    <a:pt x="8609" y="9577"/>
                    <a:pt x="8609" y="9570"/>
                    <a:pt x="8579" y="9555"/>
                  </a:cubicBezTo>
                  <a:cubicBezTo>
                    <a:pt x="8521" y="9533"/>
                    <a:pt x="8506" y="9497"/>
                    <a:pt x="8491" y="9460"/>
                  </a:cubicBezTo>
                  <a:cubicBezTo>
                    <a:pt x="8484" y="9438"/>
                    <a:pt x="8477" y="9423"/>
                    <a:pt x="8455" y="9401"/>
                  </a:cubicBezTo>
                  <a:cubicBezTo>
                    <a:pt x="8440" y="9387"/>
                    <a:pt x="8418" y="9379"/>
                    <a:pt x="8381" y="9379"/>
                  </a:cubicBezTo>
                  <a:cubicBezTo>
                    <a:pt x="8352" y="9379"/>
                    <a:pt x="8323" y="9379"/>
                    <a:pt x="8294" y="9387"/>
                  </a:cubicBezTo>
                  <a:cubicBezTo>
                    <a:pt x="8264" y="9387"/>
                    <a:pt x="8264" y="9387"/>
                    <a:pt x="8264" y="9387"/>
                  </a:cubicBezTo>
                  <a:cubicBezTo>
                    <a:pt x="8191" y="9394"/>
                    <a:pt x="8162" y="9431"/>
                    <a:pt x="8118" y="9482"/>
                  </a:cubicBezTo>
                  <a:cubicBezTo>
                    <a:pt x="8110" y="9497"/>
                    <a:pt x="8096" y="9511"/>
                    <a:pt x="8081" y="9526"/>
                  </a:cubicBezTo>
                  <a:cubicBezTo>
                    <a:pt x="8052" y="9570"/>
                    <a:pt x="8022" y="9584"/>
                    <a:pt x="7993" y="9584"/>
                  </a:cubicBezTo>
                  <a:cubicBezTo>
                    <a:pt x="7971" y="9584"/>
                    <a:pt x="7949" y="9577"/>
                    <a:pt x="7927" y="9570"/>
                  </a:cubicBezTo>
                  <a:cubicBezTo>
                    <a:pt x="7920" y="9562"/>
                    <a:pt x="7905" y="9562"/>
                    <a:pt x="7898" y="9555"/>
                  </a:cubicBezTo>
                  <a:cubicBezTo>
                    <a:pt x="7839" y="9533"/>
                    <a:pt x="7803" y="9467"/>
                    <a:pt x="7781" y="9416"/>
                  </a:cubicBezTo>
                  <a:cubicBezTo>
                    <a:pt x="7766" y="9394"/>
                    <a:pt x="7759" y="9379"/>
                    <a:pt x="7751" y="9365"/>
                  </a:cubicBezTo>
                  <a:cubicBezTo>
                    <a:pt x="7744" y="9350"/>
                    <a:pt x="7707" y="9335"/>
                    <a:pt x="7656" y="9335"/>
                  </a:cubicBezTo>
                  <a:cubicBezTo>
                    <a:pt x="7605" y="9335"/>
                    <a:pt x="7539" y="9350"/>
                    <a:pt x="7480" y="9372"/>
                  </a:cubicBezTo>
                  <a:cubicBezTo>
                    <a:pt x="7414" y="9401"/>
                    <a:pt x="7378" y="9409"/>
                    <a:pt x="7356" y="9409"/>
                  </a:cubicBezTo>
                  <a:cubicBezTo>
                    <a:pt x="7341" y="9409"/>
                    <a:pt x="7334" y="9401"/>
                    <a:pt x="7326" y="9394"/>
                  </a:cubicBezTo>
                  <a:cubicBezTo>
                    <a:pt x="7319" y="9379"/>
                    <a:pt x="7326" y="9365"/>
                    <a:pt x="7334" y="9350"/>
                  </a:cubicBezTo>
                  <a:cubicBezTo>
                    <a:pt x="7356" y="9306"/>
                    <a:pt x="7363" y="9225"/>
                    <a:pt x="7356" y="9218"/>
                  </a:cubicBezTo>
                  <a:cubicBezTo>
                    <a:pt x="7326" y="9218"/>
                    <a:pt x="7304" y="9248"/>
                    <a:pt x="7275" y="9284"/>
                  </a:cubicBezTo>
                  <a:cubicBezTo>
                    <a:pt x="7260" y="9306"/>
                    <a:pt x="7238" y="9335"/>
                    <a:pt x="7209" y="9357"/>
                  </a:cubicBezTo>
                  <a:cubicBezTo>
                    <a:pt x="7158" y="9409"/>
                    <a:pt x="7180" y="9453"/>
                    <a:pt x="7231" y="9533"/>
                  </a:cubicBezTo>
                  <a:cubicBezTo>
                    <a:pt x="7246" y="9555"/>
                    <a:pt x="7246" y="9555"/>
                    <a:pt x="7246" y="9555"/>
                  </a:cubicBezTo>
                  <a:cubicBezTo>
                    <a:pt x="7282" y="9607"/>
                    <a:pt x="7290" y="9636"/>
                    <a:pt x="7282" y="9650"/>
                  </a:cubicBezTo>
                  <a:cubicBezTo>
                    <a:pt x="7275" y="9672"/>
                    <a:pt x="7253" y="9672"/>
                    <a:pt x="7216" y="9680"/>
                  </a:cubicBezTo>
                  <a:cubicBezTo>
                    <a:pt x="7180" y="9687"/>
                    <a:pt x="7158" y="9687"/>
                    <a:pt x="7129" y="9687"/>
                  </a:cubicBezTo>
                  <a:cubicBezTo>
                    <a:pt x="7106" y="9687"/>
                    <a:pt x="7084" y="9687"/>
                    <a:pt x="7048" y="9680"/>
                  </a:cubicBezTo>
                  <a:cubicBezTo>
                    <a:pt x="7019" y="9672"/>
                    <a:pt x="6975" y="9672"/>
                    <a:pt x="6938" y="9665"/>
                  </a:cubicBezTo>
                  <a:cubicBezTo>
                    <a:pt x="6894" y="9658"/>
                    <a:pt x="6857" y="9650"/>
                    <a:pt x="6821" y="9650"/>
                  </a:cubicBezTo>
                  <a:cubicBezTo>
                    <a:pt x="6821" y="9643"/>
                    <a:pt x="6813" y="9643"/>
                    <a:pt x="6806" y="9643"/>
                  </a:cubicBezTo>
                  <a:cubicBezTo>
                    <a:pt x="6725" y="9643"/>
                    <a:pt x="6528" y="9709"/>
                    <a:pt x="6462" y="9768"/>
                  </a:cubicBezTo>
                  <a:cubicBezTo>
                    <a:pt x="6432" y="9797"/>
                    <a:pt x="6389" y="9804"/>
                    <a:pt x="6330" y="9804"/>
                  </a:cubicBezTo>
                  <a:cubicBezTo>
                    <a:pt x="6293" y="9804"/>
                    <a:pt x="6256" y="9804"/>
                    <a:pt x="6227" y="9797"/>
                  </a:cubicBezTo>
                  <a:cubicBezTo>
                    <a:pt x="6191" y="9797"/>
                    <a:pt x="6169" y="9790"/>
                    <a:pt x="6139" y="9790"/>
                  </a:cubicBezTo>
                  <a:cubicBezTo>
                    <a:pt x="6132" y="9790"/>
                    <a:pt x="6125" y="9797"/>
                    <a:pt x="6110" y="9797"/>
                  </a:cubicBezTo>
                  <a:cubicBezTo>
                    <a:pt x="6088" y="9797"/>
                    <a:pt x="6088" y="9797"/>
                    <a:pt x="6088" y="9797"/>
                  </a:cubicBezTo>
                  <a:cubicBezTo>
                    <a:pt x="6015" y="9804"/>
                    <a:pt x="5956" y="9812"/>
                    <a:pt x="5898" y="9892"/>
                  </a:cubicBezTo>
                  <a:cubicBezTo>
                    <a:pt x="5868" y="9936"/>
                    <a:pt x="5875" y="9951"/>
                    <a:pt x="5883" y="9973"/>
                  </a:cubicBezTo>
                  <a:cubicBezTo>
                    <a:pt x="5883" y="9988"/>
                    <a:pt x="5898" y="10010"/>
                    <a:pt x="5861" y="10039"/>
                  </a:cubicBezTo>
                  <a:cubicBezTo>
                    <a:pt x="5824" y="10068"/>
                    <a:pt x="5773" y="10075"/>
                    <a:pt x="5736" y="10075"/>
                  </a:cubicBezTo>
                  <a:cubicBezTo>
                    <a:pt x="5707" y="10075"/>
                    <a:pt x="5685" y="10068"/>
                    <a:pt x="5656" y="10068"/>
                  </a:cubicBezTo>
                  <a:cubicBezTo>
                    <a:pt x="5634" y="10068"/>
                    <a:pt x="5612" y="10068"/>
                    <a:pt x="5590" y="10068"/>
                  </a:cubicBezTo>
                  <a:cubicBezTo>
                    <a:pt x="5509" y="10068"/>
                    <a:pt x="5502" y="10090"/>
                    <a:pt x="5494" y="10185"/>
                  </a:cubicBezTo>
                  <a:cubicBezTo>
                    <a:pt x="5487" y="10222"/>
                    <a:pt x="5494" y="10229"/>
                    <a:pt x="5494" y="10229"/>
                  </a:cubicBezTo>
                  <a:cubicBezTo>
                    <a:pt x="5494" y="10229"/>
                    <a:pt x="5502" y="10222"/>
                    <a:pt x="5509" y="10215"/>
                  </a:cubicBezTo>
                  <a:cubicBezTo>
                    <a:pt x="5539" y="10178"/>
                    <a:pt x="5539" y="10178"/>
                    <a:pt x="5539" y="10178"/>
                  </a:cubicBezTo>
                  <a:cubicBezTo>
                    <a:pt x="5539" y="10310"/>
                    <a:pt x="5539" y="10310"/>
                    <a:pt x="5539" y="10310"/>
                  </a:cubicBezTo>
                  <a:cubicBezTo>
                    <a:pt x="5516" y="10302"/>
                    <a:pt x="5516" y="10302"/>
                    <a:pt x="5516" y="10302"/>
                  </a:cubicBezTo>
                  <a:cubicBezTo>
                    <a:pt x="5516" y="10302"/>
                    <a:pt x="5472" y="10295"/>
                    <a:pt x="5392" y="10281"/>
                  </a:cubicBezTo>
                  <a:cubicBezTo>
                    <a:pt x="5392" y="10281"/>
                    <a:pt x="5384" y="10281"/>
                    <a:pt x="5377" y="10281"/>
                  </a:cubicBezTo>
                  <a:cubicBezTo>
                    <a:pt x="5326" y="10281"/>
                    <a:pt x="5297" y="10325"/>
                    <a:pt x="5253" y="10383"/>
                  </a:cubicBezTo>
                  <a:cubicBezTo>
                    <a:pt x="5238" y="10398"/>
                    <a:pt x="5238" y="10398"/>
                    <a:pt x="5238" y="10398"/>
                  </a:cubicBezTo>
                  <a:cubicBezTo>
                    <a:pt x="5209" y="10442"/>
                    <a:pt x="5194" y="10464"/>
                    <a:pt x="5165" y="10464"/>
                  </a:cubicBezTo>
                  <a:cubicBezTo>
                    <a:pt x="5150" y="10464"/>
                    <a:pt x="5135" y="10457"/>
                    <a:pt x="5113" y="10449"/>
                  </a:cubicBezTo>
                  <a:cubicBezTo>
                    <a:pt x="5099" y="10442"/>
                    <a:pt x="5099" y="10442"/>
                    <a:pt x="5099" y="10442"/>
                  </a:cubicBezTo>
                  <a:cubicBezTo>
                    <a:pt x="5070" y="10427"/>
                    <a:pt x="5062" y="10412"/>
                    <a:pt x="5062" y="10398"/>
                  </a:cubicBezTo>
                  <a:cubicBezTo>
                    <a:pt x="5062" y="10376"/>
                    <a:pt x="5070" y="10354"/>
                    <a:pt x="5084" y="10339"/>
                  </a:cubicBezTo>
                  <a:cubicBezTo>
                    <a:pt x="5055" y="10347"/>
                    <a:pt x="5025" y="10361"/>
                    <a:pt x="4989" y="10369"/>
                  </a:cubicBezTo>
                  <a:cubicBezTo>
                    <a:pt x="4894" y="10405"/>
                    <a:pt x="4776" y="10442"/>
                    <a:pt x="4681" y="10449"/>
                  </a:cubicBezTo>
                  <a:cubicBezTo>
                    <a:pt x="4674" y="10449"/>
                    <a:pt x="4666" y="10457"/>
                    <a:pt x="4652" y="10457"/>
                  </a:cubicBezTo>
                  <a:cubicBezTo>
                    <a:pt x="4534" y="10457"/>
                    <a:pt x="4520" y="10383"/>
                    <a:pt x="4513" y="10339"/>
                  </a:cubicBezTo>
                  <a:cubicBezTo>
                    <a:pt x="4513" y="10325"/>
                    <a:pt x="4513" y="10325"/>
                    <a:pt x="4513" y="10325"/>
                  </a:cubicBezTo>
                  <a:cubicBezTo>
                    <a:pt x="4498" y="10288"/>
                    <a:pt x="4454" y="10193"/>
                    <a:pt x="4403" y="10193"/>
                  </a:cubicBezTo>
                  <a:cubicBezTo>
                    <a:pt x="4344" y="10193"/>
                    <a:pt x="4344" y="10193"/>
                    <a:pt x="4344" y="10193"/>
                  </a:cubicBezTo>
                  <a:cubicBezTo>
                    <a:pt x="4293" y="10193"/>
                    <a:pt x="4256" y="10185"/>
                    <a:pt x="4249" y="10163"/>
                  </a:cubicBezTo>
                  <a:cubicBezTo>
                    <a:pt x="4241" y="10141"/>
                    <a:pt x="4271" y="10119"/>
                    <a:pt x="4285" y="10105"/>
                  </a:cubicBezTo>
                  <a:cubicBezTo>
                    <a:pt x="4315" y="10090"/>
                    <a:pt x="4322" y="10068"/>
                    <a:pt x="4315" y="10053"/>
                  </a:cubicBezTo>
                  <a:cubicBezTo>
                    <a:pt x="4308" y="10031"/>
                    <a:pt x="4285" y="10017"/>
                    <a:pt x="4256" y="10017"/>
                  </a:cubicBezTo>
                  <a:cubicBezTo>
                    <a:pt x="4241" y="10017"/>
                    <a:pt x="4227" y="10024"/>
                    <a:pt x="4212" y="10031"/>
                  </a:cubicBezTo>
                  <a:cubicBezTo>
                    <a:pt x="4168" y="10053"/>
                    <a:pt x="4132" y="10068"/>
                    <a:pt x="4095" y="10068"/>
                  </a:cubicBezTo>
                  <a:cubicBezTo>
                    <a:pt x="4066" y="10068"/>
                    <a:pt x="4044" y="10061"/>
                    <a:pt x="4014" y="10039"/>
                  </a:cubicBezTo>
                  <a:cubicBezTo>
                    <a:pt x="3992" y="10024"/>
                    <a:pt x="3948" y="10002"/>
                    <a:pt x="3897" y="9988"/>
                  </a:cubicBezTo>
                  <a:cubicBezTo>
                    <a:pt x="3860" y="9973"/>
                    <a:pt x="3817" y="9958"/>
                    <a:pt x="3794" y="9943"/>
                  </a:cubicBezTo>
                  <a:cubicBezTo>
                    <a:pt x="3765" y="9922"/>
                    <a:pt x="3736" y="9914"/>
                    <a:pt x="3714" y="9914"/>
                  </a:cubicBezTo>
                  <a:cubicBezTo>
                    <a:pt x="3685" y="9914"/>
                    <a:pt x="3663" y="9929"/>
                    <a:pt x="3655" y="9951"/>
                  </a:cubicBezTo>
                  <a:cubicBezTo>
                    <a:pt x="3633" y="10017"/>
                    <a:pt x="3531" y="10024"/>
                    <a:pt x="3487" y="10024"/>
                  </a:cubicBezTo>
                  <a:cubicBezTo>
                    <a:pt x="3465" y="10024"/>
                    <a:pt x="3443" y="10024"/>
                    <a:pt x="3421" y="10024"/>
                  </a:cubicBezTo>
                  <a:cubicBezTo>
                    <a:pt x="3391" y="10017"/>
                    <a:pt x="3370" y="9988"/>
                    <a:pt x="3355" y="9951"/>
                  </a:cubicBezTo>
                  <a:cubicBezTo>
                    <a:pt x="3355" y="9980"/>
                    <a:pt x="3348" y="10002"/>
                    <a:pt x="3340" y="10046"/>
                  </a:cubicBezTo>
                  <a:cubicBezTo>
                    <a:pt x="3318" y="10119"/>
                    <a:pt x="3340" y="10134"/>
                    <a:pt x="3377" y="10149"/>
                  </a:cubicBezTo>
                  <a:cubicBezTo>
                    <a:pt x="3391" y="10156"/>
                    <a:pt x="3406" y="10178"/>
                    <a:pt x="3413" y="10200"/>
                  </a:cubicBezTo>
                  <a:cubicBezTo>
                    <a:pt x="3428" y="10259"/>
                    <a:pt x="3421" y="10347"/>
                    <a:pt x="3391" y="10391"/>
                  </a:cubicBezTo>
                  <a:cubicBezTo>
                    <a:pt x="3384" y="10405"/>
                    <a:pt x="3370" y="10427"/>
                    <a:pt x="3362" y="10449"/>
                  </a:cubicBezTo>
                  <a:cubicBezTo>
                    <a:pt x="3348" y="10493"/>
                    <a:pt x="3333" y="10530"/>
                    <a:pt x="3289" y="10544"/>
                  </a:cubicBezTo>
                  <a:cubicBezTo>
                    <a:pt x="3252" y="10552"/>
                    <a:pt x="3164" y="10625"/>
                    <a:pt x="3120" y="10735"/>
                  </a:cubicBezTo>
                  <a:cubicBezTo>
                    <a:pt x="3077" y="10845"/>
                    <a:pt x="2931" y="10889"/>
                    <a:pt x="2843" y="10911"/>
                  </a:cubicBezTo>
                  <a:cubicBezTo>
                    <a:pt x="2821" y="10918"/>
                    <a:pt x="2821" y="10918"/>
                    <a:pt x="2821" y="10918"/>
                  </a:cubicBezTo>
                  <a:cubicBezTo>
                    <a:pt x="2806" y="10918"/>
                    <a:pt x="2792" y="10918"/>
                    <a:pt x="2784" y="10918"/>
                  </a:cubicBezTo>
                </a:path>
              </a:pathLst>
            </a:custGeom>
            <a:grpFill/>
            <a:ln w="28575" cmpd="sng">
              <a:solidFill>
                <a:schemeClr val="bg1"/>
              </a:solidFill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Freeform 13"/>
            <p:cNvSpPr>
              <a:spLocks noChangeArrowheads="1"/>
            </p:cNvSpPr>
            <p:nvPr/>
          </p:nvSpPr>
          <p:spPr bwMode="auto">
            <a:xfrm>
              <a:off x="5858100" y="8272266"/>
              <a:ext cx="4134795" cy="4162153"/>
            </a:xfrm>
            <a:custGeom>
              <a:avLst/>
              <a:gdLst>
                <a:gd name="T0" fmla="*/ 3663 w 10764"/>
                <a:gd name="T1" fmla="*/ 1128 h 10956"/>
                <a:gd name="T2" fmla="*/ 4337 w 10764"/>
                <a:gd name="T3" fmla="*/ 630 h 10956"/>
                <a:gd name="T4" fmla="*/ 4945 w 10764"/>
                <a:gd name="T5" fmla="*/ 198 h 10956"/>
                <a:gd name="T6" fmla="*/ 6286 w 10764"/>
                <a:gd name="T7" fmla="*/ 388 h 10956"/>
                <a:gd name="T8" fmla="*/ 7547 w 10764"/>
                <a:gd name="T9" fmla="*/ 1854 h 10956"/>
                <a:gd name="T10" fmla="*/ 8543 w 10764"/>
                <a:gd name="T11" fmla="*/ 3832 h 10956"/>
                <a:gd name="T12" fmla="*/ 10463 w 10764"/>
                <a:gd name="T13" fmla="*/ 5269 h 10956"/>
                <a:gd name="T14" fmla="*/ 9913 w 10764"/>
                <a:gd name="T15" fmla="*/ 6617 h 10956"/>
                <a:gd name="T16" fmla="*/ 8836 w 10764"/>
                <a:gd name="T17" fmla="*/ 9203 h 10956"/>
                <a:gd name="T18" fmla="*/ 8279 w 10764"/>
                <a:gd name="T19" fmla="*/ 9394 h 10956"/>
                <a:gd name="T20" fmla="*/ 6843 w 10764"/>
                <a:gd name="T21" fmla="*/ 9651 h 10956"/>
                <a:gd name="T22" fmla="*/ 5246 w 10764"/>
                <a:gd name="T23" fmla="*/ 10413 h 10956"/>
                <a:gd name="T24" fmla="*/ 3656 w 10764"/>
                <a:gd name="T25" fmla="*/ 9973 h 10956"/>
                <a:gd name="T26" fmla="*/ 2631 w 10764"/>
                <a:gd name="T27" fmla="*/ 10625 h 10956"/>
                <a:gd name="T28" fmla="*/ 1561 w 10764"/>
                <a:gd name="T29" fmla="*/ 9995 h 10956"/>
                <a:gd name="T30" fmla="*/ 2645 w 10764"/>
                <a:gd name="T31" fmla="*/ 8273 h 10956"/>
                <a:gd name="T32" fmla="*/ 2997 w 10764"/>
                <a:gd name="T33" fmla="*/ 6470 h 10956"/>
                <a:gd name="T34" fmla="*/ 2726 w 10764"/>
                <a:gd name="T35" fmla="*/ 4873 h 10956"/>
                <a:gd name="T36" fmla="*/ 2015 w 10764"/>
                <a:gd name="T37" fmla="*/ 3239 h 10956"/>
                <a:gd name="T38" fmla="*/ 1341 w 10764"/>
                <a:gd name="T39" fmla="*/ 2616 h 10956"/>
                <a:gd name="T40" fmla="*/ 887 w 10764"/>
                <a:gd name="T41" fmla="*/ 3056 h 10956"/>
                <a:gd name="T42" fmla="*/ 139 w 10764"/>
                <a:gd name="T43" fmla="*/ 1949 h 10956"/>
                <a:gd name="T44" fmla="*/ 1231 w 10764"/>
                <a:gd name="T45" fmla="*/ 1348 h 10956"/>
                <a:gd name="T46" fmla="*/ 2360 w 10764"/>
                <a:gd name="T47" fmla="*/ 95 h 10956"/>
                <a:gd name="T48" fmla="*/ 2360 w 10764"/>
                <a:gd name="T49" fmla="*/ 51 h 10956"/>
                <a:gd name="T50" fmla="*/ 1642 w 10764"/>
                <a:gd name="T51" fmla="*/ 777 h 10956"/>
                <a:gd name="T52" fmla="*/ 1143 w 10764"/>
                <a:gd name="T53" fmla="*/ 1473 h 10956"/>
                <a:gd name="T54" fmla="*/ 44 w 10764"/>
                <a:gd name="T55" fmla="*/ 1619 h 10956"/>
                <a:gd name="T56" fmla="*/ 213 w 10764"/>
                <a:gd name="T57" fmla="*/ 3261 h 10956"/>
                <a:gd name="T58" fmla="*/ 997 w 10764"/>
                <a:gd name="T59" fmla="*/ 3004 h 10956"/>
                <a:gd name="T60" fmla="*/ 1158 w 10764"/>
                <a:gd name="T61" fmla="*/ 2645 h 10956"/>
                <a:gd name="T62" fmla="*/ 1744 w 10764"/>
                <a:gd name="T63" fmla="*/ 2872 h 10956"/>
                <a:gd name="T64" fmla="*/ 2360 w 10764"/>
                <a:gd name="T65" fmla="*/ 3466 h 10956"/>
                <a:gd name="T66" fmla="*/ 2763 w 10764"/>
                <a:gd name="T67" fmla="*/ 4924 h 10956"/>
                <a:gd name="T68" fmla="*/ 3231 w 10764"/>
                <a:gd name="T69" fmla="*/ 6243 h 10956"/>
                <a:gd name="T70" fmla="*/ 2587 w 10764"/>
                <a:gd name="T71" fmla="*/ 6932 h 10956"/>
                <a:gd name="T72" fmla="*/ 2594 w 10764"/>
                <a:gd name="T73" fmla="*/ 9101 h 10956"/>
                <a:gd name="T74" fmla="*/ 1458 w 10764"/>
                <a:gd name="T75" fmla="*/ 9870 h 10956"/>
                <a:gd name="T76" fmla="*/ 2198 w 10764"/>
                <a:gd name="T77" fmla="*/ 10068 h 10956"/>
                <a:gd name="T78" fmla="*/ 2763 w 10764"/>
                <a:gd name="T79" fmla="*/ 10823 h 10956"/>
                <a:gd name="T80" fmla="*/ 3729 w 10764"/>
                <a:gd name="T81" fmla="*/ 9951 h 10956"/>
                <a:gd name="T82" fmla="*/ 4704 w 10764"/>
                <a:gd name="T83" fmla="*/ 10486 h 10956"/>
                <a:gd name="T84" fmla="*/ 5524 w 10764"/>
                <a:gd name="T85" fmla="*/ 10215 h 10956"/>
                <a:gd name="T86" fmla="*/ 6946 w 10764"/>
                <a:gd name="T87" fmla="*/ 9702 h 10956"/>
                <a:gd name="T88" fmla="*/ 7759 w 10764"/>
                <a:gd name="T89" fmla="*/ 9394 h 10956"/>
                <a:gd name="T90" fmla="*/ 8543 w 10764"/>
                <a:gd name="T91" fmla="*/ 9724 h 10956"/>
                <a:gd name="T92" fmla="*/ 8990 w 10764"/>
                <a:gd name="T93" fmla="*/ 9196 h 10956"/>
                <a:gd name="T94" fmla="*/ 8646 w 10764"/>
                <a:gd name="T95" fmla="*/ 7797 h 10956"/>
                <a:gd name="T96" fmla="*/ 9899 w 10764"/>
                <a:gd name="T97" fmla="*/ 6434 h 10956"/>
                <a:gd name="T98" fmla="*/ 10727 w 10764"/>
                <a:gd name="T99" fmla="*/ 6111 h 10956"/>
                <a:gd name="T100" fmla="*/ 9928 w 10764"/>
                <a:gd name="T101" fmla="*/ 5056 h 10956"/>
                <a:gd name="T102" fmla="*/ 8470 w 10764"/>
                <a:gd name="T103" fmla="*/ 3818 h 10956"/>
                <a:gd name="T104" fmla="*/ 7568 w 10764"/>
                <a:gd name="T105" fmla="*/ 2382 h 10956"/>
                <a:gd name="T106" fmla="*/ 6938 w 10764"/>
                <a:gd name="T107" fmla="*/ 1356 h 10956"/>
                <a:gd name="T108" fmla="*/ 6381 w 10764"/>
                <a:gd name="T109" fmla="*/ 396 h 10956"/>
                <a:gd name="T110" fmla="*/ 5451 w 10764"/>
                <a:gd name="T111" fmla="*/ 520 h 10956"/>
                <a:gd name="T112" fmla="*/ 4894 w 10764"/>
                <a:gd name="T113" fmla="*/ 806 h 10956"/>
                <a:gd name="T114" fmla="*/ 4528 w 10764"/>
                <a:gd name="T115" fmla="*/ 601 h 10956"/>
                <a:gd name="T116" fmla="*/ 3883 w 10764"/>
                <a:gd name="T117" fmla="*/ 916 h 10956"/>
                <a:gd name="T118" fmla="*/ 3538 w 10764"/>
                <a:gd name="T119" fmla="*/ 1070 h 10956"/>
                <a:gd name="T120" fmla="*/ 2953 w 10764"/>
                <a:gd name="T121" fmla="*/ 330 h 10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764" h="10956">
                  <a:moveTo>
                    <a:pt x="2616" y="37"/>
                  </a:moveTo>
                  <a:lnTo>
                    <a:pt x="2616" y="37"/>
                  </a:lnTo>
                  <a:cubicBezTo>
                    <a:pt x="2624" y="37"/>
                    <a:pt x="2638" y="44"/>
                    <a:pt x="2660" y="66"/>
                  </a:cubicBezTo>
                  <a:cubicBezTo>
                    <a:pt x="2719" y="132"/>
                    <a:pt x="2748" y="220"/>
                    <a:pt x="2829" y="234"/>
                  </a:cubicBezTo>
                  <a:cubicBezTo>
                    <a:pt x="2909" y="242"/>
                    <a:pt x="2873" y="278"/>
                    <a:pt x="2931" y="344"/>
                  </a:cubicBezTo>
                  <a:cubicBezTo>
                    <a:pt x="2990" y="418"/>
                    <a:pt x="2997" y="440"/>
                    <a:pt x="3034" y="498"/>
                  </a:cubicBezTo>
                  <a:cubicBezTo>
                    <a:pt x="3063" y="542"/>
                    <a:pt x="3078" y="579"/>
                    <a:pt x="3113" y="579"/>
                  </a:cubicBezTo>
                  <a:cubicBezTo>
                    <a:pt x="3121" y="579"/>
                    <a:pt x="3128" y="579"/>
                    <a:pt x="3135" y="572"/>
                  </a:cubicBezTo>
                  <a:lnTo>
                    <a:pt x="3143" y="572"/>
                  </a:lnTo>
                  <a:cubicBezTo>
                    <a:pt x="3194" y="572"/>
                    <a:pt x="3194" y="630"/>
                    <a:pt x="3238" y="667"/>
                  </a:cubicBezTo>
                  <a:cubicBezTo>
                    <a:pt x="3260" y="682"/>
                    <a:pt x="3311" y="689"/>
                    <a:pt x="3348" y="689"/>
                  </a:cubicBezTo>
                  <a:cubicBezTo>
                    <a:pt x="3370" y="689"/>
                    <a:pt x="3385" y="689"/>
                    <a:pt x="3385" y="689"/>
                  </a:cubicBezTo>
                  <a:cubicBezTo>
                    <a:pt x="3385" y="689"/>
                    <a:pt x="3450" y="696"/>
                    <a:pt x="3450" y="769"/>
                  </a:cubicBezTo>
                  <a:cubicBezTo>
                    <a:pt x="3450" y="835"/>
                    <a:pt x="3494" y="857"/>
                    <a:pt x="3487" y="923"/>
                  </a:cubicBezTo>
                  <a:cubicBezTo>
                    <a:pt x="3473" y="996"/>
                    <a:pt x="3465" y="1070"/>
                    <a:pt x="3531" y="1092"/>
                  </a:cubicBezTo>
                  <a:cubicBezTo>
                    <a:pt x="3597" y="1121"/>
                    <a:pt x="3663" y="1128"/>
                    <a:pt x="3663" y="1128"/>
                  </a:cubicBezTo>
                  <a:cubicBezTo>
                    <a:pt x="3663" y="1128"/>
                    <a:pt x="3685" y="1136"/>
                    <a:pt x="3707" y="1136"/>
                  </a:cubicBezTo>
                  <a:cubicBezTo>
                    <a:pt x="3736" y="1136"/>
                    <a:pt x="3773" y="1121"/>
                    <a:pt x="3758" y="1048"/>
                  </a:cubicBezTo>
                  <a:cubicBezTo>
                    <a:pt x="3758" y="1048"/>
                    <a:pt x="3802" y="1077"/>
                    <a:pt x="3839" y="1077"/>
                  </a:cubicBezTo>
                  <a:cubicBezTo>
                    <a:pt x="3861" y="1077"/>
                    <a:pt x="3875" y="1077"/>
                    <a:pt x="3883" y="1063"/>
                  </a:cubicBezTo>
                  <a:cubicBezTo>
                    <a:pt x="3897" y="1041"/>
                    <a:pt x="3905" y="1041"/>
                    <a:pt x="3912" y="1041"/>
                  </a:cubicBezTo>
                  <a:cubicBezTo>
                    <a:pt x="3927" y="1041"/>
                    <a:pt x="3934" y="1048"/>
                    <a:pt x="3963" y="1048"/>
                  </a:cubicBezTo>
                  <a:cubicBezTo>
                    <a:pt x="4007" y="1048"/>
                    <a:pt x="4051" y="967"/>
                    <a:pt x="3971" y="923"/>
                  </a:cubicBezTo>
                  <a:cubicBezTo>
                    <a:pt x="3890" y="879"/>
                    <a:pt x="3787" y="872"/>
                    <a:pt x="3766" y="799"/>
                  </a:cubicBezTo>
                  <a:cubicBezTo>
                    <a:pt x="3744" y="733"/>
                    <a:pt x="3722" y="696"/>
                    <a:pt x="3802" y="645"/>
                  </a:cubicBezTo>
                  <a:cubicBezTo>
                    <a:pt x="3883" y="586"/>
                    <a:pt x="3890" y="572"/>
                    <a:pt x="3963" y="550"/>
                  </a:cubicBezTo>
                  <a:cubicBezTo>
                    <a:pt x="3985" y="542"/>
                    <a:pt x="4000" y="542"/>
                    <a:pt x="4022" y="542"/>
                  </a:cubicBezTo>
                  <a:cubicBezTo>
                    <a:pt x="4051" y="542"/>
                    <a:pt x="4081" y="550"/>
                    <a:pt x="4110" y="550"/>
                  </a:cubicBezTo>
                  <a:cubicBezTo>
                    <a:pt x="4154" y="550"/>
                    <a:pt x="4235" y="564"/>
                    <a:pt x="4256" y="608"/>
                  </a:cubicBezTo>
                  <a:cubicBezTo>
                    <a:pt x="4271" y="637"/>
                    <a:pt x="4293" y="660"/>
                    <a:pt x="4308" y="660"/>
                  </a:cubicBezTo>
                  <a:cubicBezTo>
                    <a:pt x="4323" y="660"/>
                    <a:pt x="4323" y="652"/>
                    <a:pt x="4323" y="645"/>
                  </a:cubicBezTo>
                  <a:cubicBezTo>
                    <a:pt x="4323" y="630"/>
                    <a:pt x="4330" y="630"/>
                    <a:pt x="4337" y="630"/>
                  </a:cubicBezTo>
                  <a:cubicBezTo>
                    <a:pt x="4359" y="630"/>
                    <a:pt x="4388" y="652"/>
                    <a:pt x="4418" y="667"/>
                  </a:cubicBezTo>
                  <a:cubicBezTo>
                    <a:pt x="4418" y="667"/>
                    <a:pt x="4425" y="667"/>
                    <a:pt x="4432" y="667"/>
                  </a:cubicBezTo>
                  <a:cubicBezTo>
                    <a:pt x="4476" y="667"/>
                    <a:pt x="4542" y="630"/>
                    <a:pt x="4542" y="630"/>
                  </a:cubicBezTo>
                  <a:cubicBezTo>
                    <a:pt x="4542" y="630"/>
                    <a:pt x="4549" y="630"/>
                    <a:pt x="4564" y="630"/>
                  </a:cubicBezTo>
                  <a:cubicBezTo>
                    <a:pt x="4579" y="630"/>
                    <a:pt x="4608" y="630"/>
                    <a:pt x="4630" y="652"/>
                  </a:cubicBezTo>
                  <a:cubicBezTo>
                    <a:pt x="4667" y="689"/>
                    <a:pt x="4645" y="777"/>
                    <a:pt x="4645" y="777"/>
                  </a:cubicBezTo>
                  <a:cubicBezTo>
                    <a:pt x="4645" y="777"/>
                    <a:pt x="4616" y="835"/>
                    <a:pt x="4652" y="872"/>
                  </a:cubicBezTo>
                  <a:cubicBezTo>
                    <a:pt x="4674" y="894"/>
                    <a:pt x="4704" y="916"/>
                    <a:pt x="4733" y="916"/>
                  </a:cubicBezTo>
                  <a:cubicBezTo>
                    <a:pt x="4747" y="916"/>
                    <a:pt x="4755" y="916"/>
                    <a:pt x="4769" y="901"/>
                  </a:cubicBezTo>
                  <a:cubicBezTo>
                    <a:pt x="4777" y="894"/>
                    <a:pt x="4784" y="887"/>
                    <a:pt x="4791" y="887"/>
                  </a:cubicBezTo>
                  <a:cubicBezTo>
                    <a:pt x="4806" y="887"/>
                    <a:pt x="4821" y="916"/>
                    <a:pt x="4843" y="916"/>
                  </a:cubicBezTo>
                  <a:cubicBezTo>
                    <a:pt x="4857" y="916"/>
                    <a:pt x="4865" y="916"/>
                    <a:pt x="4872" y="916"/>
                  </a:cubicBezTo>
                  <a:cubicBezTo>
                    <a:pt x="4901" y="916"/>
                    <a:pt x="4931" y="901"/>
                    <a:pt x="4923" y="799"/>
                  </a:cubicBezTo>
                  <a:cubicBezTo>
                    <a:pt x="4916" y="667"/>
                    <a:pt x="4945" y="564"/>
                    <a:pt x="4901" y="484"/>
                  </a:cubicBezTo>
                  <a:cubicBezTo>
                    <a:pt x="4857" y="403"/>
                    <a:pt x="4843" y="271"/>
                    <a:pt x="4843" y="271"/>
                  </a:cubicBezTo>
                  <a:cubicBezTo>
                    <a:pt x="4843" y="271"/>
                    <a:pt x="4894" y="234"/>
                    <a:pt x="4945" y="198"/>
                  </a:cubicBezTo>
                  <a:cubicBezTo>
                    <a:pt x="5004" y="169"/>
                    <a:pt x="5040" y="146"/>
                    <a:pt x="5048" y="110"/>
                  </a:cubicBezTo>
                  <a:cubicBezTo>
                    <a:pt x="5055" y="88"/>
                    <a:pt x="5077" y="88"/>
                    <a:pt x="5106" y="88"/>
                  </a:cubicBezTo>
                  <a:cubicBezTo>
                    <a:pt x="5128" y="88"/>
                    <a:pt x="5150" y="88"/>
                    <a:pt x="5172" y="88"/>
                  </a:cubicBezTo>
                  <a:cubicBezTo>
                    <a:pt x="5231" y="88"/>
                    <a:pt x="5231" y="191"/>
                    <a:pt x="5216" y="220"/>
                  </a:cubicBezTo>
                  <a:cubicBezTo>
                    <a:pt x="5209" y="256"/>
                    <a:pt x="5231" y="344"/>
                    <a:pt x="5290" y="359"/>
                  </a:cubicBezTo>
                  <a:cubicBezTo>
                    <a:pt x="5341" y="366"/>
                    <a:pt x="5356" y="403"/>
                    <a:pt x="5370" y="447"/>
                  </a:cubicBezTo>
                  <a:cubicBezTo>
                    <a:pt x="5378" y="484"/>
                    <a:pt x="5407" y="550"/>
                    <a:pt x="5451" y="550"/>
                  </a:cubicBezTo>
                  <a:cubicBezTo>
                    <a:pt x="5458" y="550"/>
                    <a:pt x="5473" y="550"/>
                    <a:pt x="5480" y="542"/>
                  </a:cubicBezTo>
                  <a:cubicBezTo>
                    <a:pt x="5531" y="498"/>
                    <a:pt x="5546" y="447"/>
                    <a:pt x="5575" y="447"/>
                  </a:cubicBezTo>
                  <a:cubicBezTo>
                    <a:pt x="5583" y="447"/>
                    <a:pt x="5590" y="447"/>
                    <a:pt x="5590" y="447"/>
                  </a:cubicBezTo>
                  <a:cubicBezTo>
                    <a:pt x="5627" y="469"/>
                    <a:pt x="5641" y="506"/>
                    <a:pt x="5678" y="506"/>
                  </a:cubicBezTo>
                  <a:cubicBezTo>
                    <a:pt x="5693" y="506"/>
                    <a:pt x="5700" y="506"/>
                    <a:pt x="5715" y="498"/>
                  </a:cubicBezTo>
                  <a:cubicBezTo>
                    <a:pt x="5788" y="462"/>
                    <a:pt x="5898" y="418"/>
                    <a:pt x="5971" y="418"/>
                  </a:cubicBezTo>
                  <a:cubicBezTo>
                    <a:pt x="6037" y="418"/>
                    <a:pt x="5971" y="447"/>
                    <a:pt x="6059" y="447"/>
                  </a:cubicBezTo>
                  <a:cubicBezTo>
                    <a:pt x="6147" y="447"/>
                    <a:pt x="6162" y="447"/>
                    <a:pt x="6220" y="418"/>
                  </a:cubicBezTo>
                  <a:cubicBezTo>
                    <a:pt x="6242" y="403"/>
                    <a:pt x="6264" y="396"/>
                    <a:pt x="6286" y="388"/>
                  </a:cubicBezTo>
                  <a:cubicBezTo>
                    <a:pt x="6294" y="388"/>
                    <a:pt x="6294" y="396"/>
                    <a:pt x="6294" y="396"/>
                  </a:cubicBezTo>
                  <a:cubicBezTo>
                    <a:pt x="6294" y="396"/>
                    <a:pt x="6294" y="388"/>
                    <a:pt x="6286" y="388"/>
                  </a:cubicBezTo>
                  <a:cubicBezTo>
                    <a:pt x="6294" y="388"/>
                    <a:pt x="6294" y="388"/>
                    <a:pt x="6301" y="388"/>
                  </a:cubicBezTo>
                  <a:cubicBezTo>
                    <a:pt x="6323" y="388"/>
                    <a:pt x="6345" y="396"/>
                    <a:pt x="6352" y="418"/>
                  </a:cubicBezTo>
                  <a:cubicBezTo>
                    <a:pt x="6374" y="447"/>
                    <a:pt x="6367" y="586"/>
                    <a:pt x="6418" y="608"/>
                  </a:cubicBezTo>
                  <a:cubicBezTo>
                    <a:pt x="6477" y="630"/>
                    <a:pt x="6535" y="652"/>
                    <a:pt x="6579" y="652"/>
                  </a:cubicBezTo>
                  <a:cubicBezTo>
                    <a:pt x="6609" y="652"/>
                    <a:pt x="6682" y="689"/>
                    <a:pt x="6733" y="718"/>
                  </a:cubicBezTo>
                  <a:cubicBezTo>
                    <a:pt x="6740" y="733"/>
                    <a:pt x="6785" y="828"/>
                    <a:pt x="6726" y="857"/>
                  </a:cubicBezTo>
                  <a:cubicBezTo>
                    <a:pt x="6660" y="894"/>
                    <a:pt x="6667" y="967"/>
                    <a:pt x="6740" y="996"/>
                  </a:cubicBezTo>
                  <a:cubicBezTo>
                    <a:pt x="6806" y="1019"/>
                    <a:pt x="6806" y="1048"/>
                    <a:pt x="6887" y="1063"/>
                  </a:cubicBezTo>
                  <a:cubicBezTo>
                    <a:pt x="6968" y="1070"/>
                    <a:pt x="6953" y="1172"/>
                    <a:pt x="6916" y="1209"/>
                  </a:cubicBezTo>
                  <a:cubicBezTo>
                    <a:pt x="6887" y="1246"/>
                    <a:pt x="6872" y="1348"/>
                    <a:pt x="6916" y="1378"/>
                  </a:cubicBezTo>
                  <a:cubicBezTo>
                    <a:pt x="6968" y="1414"/>
                    <a:pt x="7019" y="1414"/>
                    <a:pt x="7056" y="1495"/>
                  </a:cubicBezTo>
                  <a:cubicBezTo>
                    <a:pt x="7092" y="1568"/>
                    <a:pt x="7173" y="1568"/>
                    <a:pt x="7261" y="1641"/>
                  </a:cubicBezTo>
                  <a:cubicBezTo>
                    <a:pt x="7349" y="1707"/>
                    <a:pt x="7363" y="1729"/>
                    <a:pt x="7444" y="1744"/>
                  </a:cubicBezTo>
                  <a:cubicBezTo>
                    <a:pt x="7517" y="1751"/>
                    <a:pt x="7590" y="1810"/>
                    <a:pt x="7547" y="1854"/>
                  </a:cubicBezTo>
                  <a:cubicBezTo>
                    <a:pt x="7495" y="1898"/>
                    <a:pt x="7532" y="1934"/>
                    <a:pt x="7620" y="1971"/>
                  </a:cubicBezTo>
                  <a:cubicBezTo>
                    <a:pt x="7715" y="2001"/>
                    <a:pt x="7693" y="2059"/>
                    <a:pt x="7635" y="2125"/>
                  </a:cubicBezTo>
                  <a:cubicBezTo>
                    <a:pt x="7576" y="2198"/>
                    <a:pt x="7568" y="2228"/>
                    <a:pt x="7532" y="2323"/>
                  </a:cubicBezTo>
                  <a:cubicBezTo>
                    <a:pt x="7495" y="2411"/>
                    <a:pt x="7568" y="2411"/>
                    <a:pt x="7568" y="2411"/>
                  </a:cubicBezTo>
                  <a:cubicBezTo>
                    <a:pt x="7568" y="2411"/>
                    <a:pt x="7488" y="2455"/>
                    <a:pt x="7444" y="2513"/>
                  </a:cubicBezTo>
                  <a:cubicBezTo>
                    <a:pt x="7393" y="2572"/>
                    <a:pt x="7422" y="2601"/>
                    <a:pt x="7451" y="2645"/>
                  </a:cubicBezTo>
                  <a:cubicBezTo>
                    <a:pt x="7488" y="2696"/>
                    <a:pt x="7590" y="2726"/>
                    <a:pt x="7635" y="2741"/>
                  </a:cubicBezTo>
                  <a:cubicBezTo>
                    <a:pt x="7678" y="2748"/>
                    <a:pt x="7671" y="2828"/>
                    <a:pt x="7656" y="2887"/>
                  </a:cubicBezTo>
                  <a:cubicBezTo>
                    <a:pt x="7642" y="2946"/>
                    <a:pt x="7722" y="2946"/>
                    <a:pt x="7744" y="2975"/>
                  </a:cubicBezTo>
                  <a:cubicBezTo>
                    <a:pt x="7766" y="3012"/>
                    <a:pt x="7847" y="3246"/>
                    <a:pt x="7847" y="3246"/>
                  </a:cubicBezTo>
                  <a:cubicBezTo>
                    <a:pt x="7847" y="3246"/>
                    <a:pt x="7942" y="3268"/>
                    <a:pt x="7949" y="3341"/>
                  </a:cubicBezTo>
                  <a:cubicBezTo>
                    <a:pt x="7964" y="3407"/>
                    <a:pt x="7928" y="3598"/>
                    <a:pt x="8023" y="3598"/>
                  </a:cubicBezTo>
                  <a:cubicBezTo>
                    <a:pt x="8111" y="3598"/>
                    <a:pt x="8221" y="3715"/>
                    <a:pt x="8257" y="3803"/>
                  </a:cubicBezTo>
                  <a:cubicBezTo>
                    <a:pt x="8272" y="3854"/>
                    <a:pt x="8301" y="3869"/>
                    <a:pt x="8345" y="3869"/>
                  </a:cubicBezTo>
                  <a:cubicBezTo>
                    <a:pt x="8382" y="3869"/>
                    <a:pt x="8433" y="3854"/>
                    <a:pt x="8499" y="3840"/>
                  </a:cubicBezTo>
                  <a:cubicBezTo>
                    <a:pt x="8514" y="3832"/>
                    <a:pt x="8528" y="3832"/>
                    <a:pt x="8543" y="3832"/>
                  </a:cubicBezTo>
                  <a:cubicBezTo>
                    <a:pt x="8660" y="3832"/>
                    <a:pt x="8748" y="3935"/>
                    <a:pt x="8799" y="3986"/>
                  </a:cubicBezTo>
                  <a:cubicBezTo>
                    <a:pt x="8858" y="4045"/>
                    <a:pt x="8902" y="4096"/>
                    <a:pt x="8939" y="4147"/>
                  </a:cubicBezTo>
                  <a:cubicBezTo>
                    <a:pt x="8968" y="4191"/>
                    <a:pt x="8968" y="4250"/>
                    <a:pt x="9027" y="4279"/>
                  </a:cubicBezTo>
                  <a:cubicBezTo>
                    <a:pt x="9085" y="4316"/>
                    <a:pt x="9166" y="4382"/>
                    <a:pt x="9173" y="4441"/>
                  </a:cubicBezTo>
                  <a:cubicBezTo>
                    <a:pt x="9188" y="4499"/>
                    <a:pt x="9254" y="4551"/>
                    <a:pt x="9254" y="4551"/>
                  </a:cubicBezTo>
                  <a:cubicBezTo>
                    <a:pt x="9254" y="4551"/>
                    <a:pt x="9422" y="4551"/>
                    <a:pt x="9481" y="4565"/>
                  </a:cubicBezTo>
                  <a:cubicBezTo>
                    <a:pt x="9540" y="4572"/>
                    <a:pt x="9686" y="4748"/>
                    <a:pt x="9708" y="4800"/>
                  </a:cubicBezTo>
                  <a:cubicBezTo>
                    <a:pt x="9730" y="4858"/>
                    <a:pt x="9664" y="4975"/>
                    <a:pt x="9693" y="4983"/>
                  </a:cubicBezTo>
                  <a:cubicBezTo>
                    <a:pt x="9730" y="4997"/>
                    <a:pt x="9811" y="5020"/>
                    <a:pt x="9891" y="5085"/>
                  </a:cubicBezTo>
                  <a:cubicBezTo>
                    <a:pt x="9906" y="5100"/>
                    <a:pt x="9913" y="5100"/>
                    <a:pt x="9921" y="5100"/>
                  </a:cubicBezTo>
                  <a:cubicBezTo>
                    <a:pt x="9957" y="5100"/>
                    <a:pt x="9950" y="5012"/>
                    <a:pt x="10001" y="5012"/>
                  </a:cubicBezTo>
                  <a:cubicBezTo>
                    <a:pt x="10001" y="5012"/>
                    <a:pt x="10009" y="5020"/>
                    <a:pt x="10016" y="5020"/>
                  </a:cubicBezTo>
                  <a:cubicBezTo>
                    <a:pt x="10097" y="5041"/>
                    <a:pt x="10170" y="5063"/>
                    <a:pt x="10206" y="5144"/>
                  </a:cubicBezTo>
                  <a:cubicBezTo>
                    <a:pt x="10243" y="5225"/>
                    <a:pt x="10272" y="5269"/>
                    <a:pt x="10346" y="5276"/>
                  </a:cubicBezTo>
                  <a:cubicBezTo>
                    <a:pt x="10353" y="5276"/>
                    <a:pt x="10360" y="5283"/>
                    <a:pt x="10368" y="5283"/>
                  </a:cubicBezTo>
                  <a:cubicBezTo>
                    <a:pt x="10404" y="5283"/>
                    <a:pt x="10441" y="5269"/>
                    <a:pt x="10463" y="5269"/>
                  </a:cubicBezTo>
                  <a:cubicBezTo>
                    <a:pt x="10470" y="5269"/>
                    <a:pt x="10478" y="5269"/>
                    <a:pt x="10478" y="5276"/>
                  </a:cubicBezTo>
                  <a:cubicBezTo>
                    <a:pt x="10492" y="5313"/>
                    <a:pt x="10551" y="5401"/>
                    <a:pt x="10580" y="5452"/>
                  </a:cubicBezTo>
                  <a:cubicBezTo>
                    <a:pt x="10617" y="5496"/>
                    <a:pt x="10624" y="5525"/>
                    <a:pt x="10661" y="5598"/>
                  </a:cubicBezTo>
                  <a:cubicBezTo>
                    <a:pt x="10697" y="5664"/>
                    <a:pt x="10675" y="5701"/>
                    <a:pt x="10661" y="5796"/>
                  </a:cubicBezTo>
                  <a:cubicBezTo>
                    <a:pt x="10646" y="5899"/>
                    <a:pt x="10675" y="5891"/>
                    <a:pt x="10705" y="5950"/>
                  </a:cubicBezTo>
                  <a:cubicBezTo>
                    <a:pt x="10741" y="6001"/>
                    <a:pt x="10697" y="6082"/>
                    <a:pt x="10675" y="6199"/>
                  </a:cubicBezTo>
                  <a:cubicBezTo>
                    <a:pt x="10646" y="6309"/>
                    <a:pt x="10617" y="6272"/>
                    <a:pt x="10573" y="6346"/>
                  </a:cubicBezTo>
                  <a:cubicBezTo>
                    <a:pt x="10521" y="6412"/>
                    <a:pt x="10536" y="6456"/>
                    <a:pt x="10492" y="6492"/>
                  </a:cubicBezTo>
                  <a:cubicBezTo>
                    <a:pt x="10485" y="6492"/>
                    <a:pt x="10478" y="6500"/>
                    <a:pt x="10470" y="6500"/>
                  </a:cubicBezTo>
                  <a:cubicBezTo>
                    <a:pt x="10426" y="6500"/>
                    <a:pt x="10382" y="6419"/>
                    <a:pt x="10346" y="6390"/>
                  </a:cubicBezTo>
                  <a:cubicBezTo>
                    <a:pt x="10294" y="6353"/>
                    <a:pt x="10221" y="6353"/>
                    <a:pt x="10126" y="6324"/>
                  </a:cubicBezTo>
                  <a:cubicBezTo>
                    <a:pt x="10060" y="6294"/>
                    <a:pt x="10052" y="6258"/>
                    <a:pt x="10038" y="6258"/>
                  </a:cubicBezTo>
                  <a:cubicBezTo>
                    <a:pt x="10030" y="6258"/>
                    <a:pt x="10023" y="6265"/>
                    <a:pt x="10016" y="6272"/>
                  </a:cubicBezTo>
                  <a:cubicBezTo>
                    <a:pt x="9972" y="6324"/>
                    <a:pt x="10001" y="6324"/>
                    <a:pt x="9935" y="6368"/>
                  </a:cubicBezTo>
                  <a:cubicBezTo>
                    <a:pt x="9869" y="6412"/>
                    <a:pt x="9869" y="6375"/>
                    <a:pt x="9869" y="6434"/>
                  </a:cubicBezTo>
                  <a:cubicBezTo>
                    <a:pt x="9869" y="6492"/>
                    <a:pt x="9913" y="6617"/>
                    <a:pt x="9913" y="6617"/>
                  </a:cubicBezTo>
                  <a:cubicBezTo>
                    <a:pt x="9913" y="6617"/>
                    <a:pt x="9891" y="6683"/>
                    <a:pt x="9869" y="6763"/>
                  </a:cubicBezTo>
                  <a:cubicBezTo>
                    <a:pt x="9847" y="6844"/>
                    <a:pt x="9869" y="6903"/>
                    <a:pt x="9847" y="6998"/>
                  </a:cubicBezTo>
                  <a:cubicBezTo>
                    <a:pt x="9825" y="7101"/>
                    <a:pt x="9518" y="7284"/>
                    <a:pt x="9422" y="7306"/>
                  </a:cubicBezTo>
                  <a:cubicBezTo>
                    <a:pt x="9334" y="7328"/>
                    <a:pt x="9195" y="7350"/>
                    <a:pt x="9107" y="7386"/>
                  </a:cubicBezTo>
                  <a:cubicBezTo>
                    <a:pt x="9019" y="7423"/>
                    <a:pt x="8895" y="7555"/>
                    <a:pt x="8873" y="7591"/>
                  </a:cubicBezTo>
                  <a:cubicBezTo>
                    <a:pt x="8858" y="7606"/>
                    <a:pt x="8843" y="7606"/>
                    <a:pt x="8829" y="7606"/>
                  </a:cubicBezTo>
                  <a:cubicBezTo>
                    <a:pt x="8807" y="7606"/>
                    <a:pt x="8792" y="7606"/>
                    <a:pt x="8770" y="7606"/>
                  </a:cubicBezTo>
                  <a:cubicBezTo>
                    <a:pt x="8748" y="7606"/>
                    <a:pt x="8734" y="7606"/>
                    <a:pt x="8711" y="7613"/>
                  </a:cubicBezTo>
                  <a:cubicBezTo>
                    <a:pt x="8646" y="7635"/>
                    <a:pt x="8675" y="7694"/>
                    <a:pt x="8624" y="7782"/>
                  </a:cubicBezTo>
                  <a:cubicBezTo>
                    <a:pt x="8565" y="7877"/>
                    <a:pt x="8485" y="7863"/>
                    <a:pt x="8440" y="7943"/>
                  </a:cubicBezTo>
                  <a:cubicBezTo>
                    <a:pt x="8396" y="8024"/>
                    <a:pt x="8418" y="8104"/>
                    <a:pt x="8506" y="8148"/>
                  </a:cubicBezTo>
                  <a:cubicBezTo>
                    <a:pt x="8594" y="8192"/>
                    <a:pt x="8668" y="8192"/>
                    <a:pt x="8675" y="8273"/>
                  </a:cubicBezTo>
                  <a:cubicBezTo>
                    <a:pt x="8690" y="8353"/>
                    <a:pt x="8748" y="8420"/>
                    <a:pt x="8814" y="8441"/>
                  </a:cubicBezTo>
                  <a:cubicBezTo>
                    <a:pt x="8880" y="8463"/>
                    <a:pt x="8902" y="8581"/>
                    <a:pt x="8983" y="8705"/>
                  </a:cubicBezTo>
                  <a:cubicBezTo>
                    <a:pt x="9063" y="8830"/>
                    <a:pt x="8924" y="8925"/>
                    <a:pt x="8895" y="9020"/>
                  </a:cubicBezTo>
                  <a:cubicBezTo>
                    <a:pt x="8858" y="9108"/>
                    <a:pt x="8799" y="9108"/>
                    <a:pt x="8836" y="9203"/>
                  </a:cubicBezTo>
                  <a:cubicBezTo>
                    <a:pt x="8858" y="9255"/>
                    <a:pt x="8866" y="9284"/>
                    <a:pt x="8887" y="9284"/>
                  </a:cubicBezTo>
                  <a:cubicBezTo>
                    <a:pt x="8909" y="9284"/>
                    <a:pt x="8946" y="9262"/>
                    <a:pt x="9005" y="9225"/>
                  </a:cubicBezTo>
                  <a:cubicBezTo>
                    <a:pt x="9027" y="9211"/>
                    <a:pt x="9049" y="9203"/>
                    <a:pt x="9071" y="9203"/>
                  </a:cubicBezTo>
                  <a:cubicBezTo>
                    <a:pt x="9159" y="9203"/>
                    <a:pt x="9210" y="9350"/>
                    <a:pt x="9254" y="9431"/>
                  </a:cubicBezTo>
                  <a:cubicBezTo>
                    <a:pt x="9312" y="9519"/>
                    <a:pt x="9254" y="9563"/>
                    <a:pt x="9188" y="9643"/>
                  </a:cubicBezTo>
                  <a:cubicBezTo>
                    <a:pt x="9122" y="9724"/>
                    <a:pt x="9166" y="9775"/>
                    <a:pt x="9166" y="9834"/>
                  </a:cubicBezTo>
                  <a:cubicBezTo>
                    <a:pt x="9166" y="9892"/>
                    <a:pt x="9232" y="9929"/>
                    <a:pt x="9188" y="9973"/>
                  </a:cubicBezTo>
                  <a:cubicBezTo>
                    <a:pt x="9144" y="10010"/>
                    <a:pt x="9144" y="10053"/>
                    <a:pt x="9100" y="10053"/>
                  </a:cubicBezTo>
                  <a:cubicBezTo>
                    <a:pt x="9093" y="10053"/>
                    <a:pt x="9093" y="10053"/>
                    <a:pt x="9085" y="10053"/>
                  </a:cubicBezTo>
                  <a:cubicBezTo>
                    <a:pt x="9027" y="10039"/>
                    <a:pt x="9027" y="10039"/>
                    <a:pt x="8939" y="10017"/>
                  </a:cubicBezTo>
                  <a:cubicBezTo>
                    <a:pt x="8843" y="9995"/>
                    <a:pt x="8792" y="9870"/>
                    <a:pt x="8697" y="9834"/>
                  </a:cubicBezTo>
                  <a:cubicBezTo>
                    <a:pt x="8609" y="9804"/>
                    <a:pt x="8543" y="9709"/>
                    <a:pt x="8587" y="9665"/>
                  </a:cubicBezTo>
                  <a:cubicBezTo>
                    <a:pt x="8631" y="9621"/>
                    <a:pt x="8675" y="9599"/>
                    <a:pt x="8594" y="9563"/>
                  </a:cubicBezTo>
                  <a:cubicBezTo>
                    <a:pt x="8521" y="9526"/>
                    <a:pt x="8528" y="9460"/>
                    <a:pt x="8485" y="9416"/>
                  </a:cubicBezTo>
                  <a:cubicBezTo>
                    <a:pt x="8462" y="9394"/>
                    <a:pt x="8433" y="9379"/>
                    <a:pt x="8396" y="9379"/>
                  </a:cubicBezTo>
                  <a:cubicBezTo>
                    <a:pt x="8360" y="9379"/>
                    <a:pt x="8323" y="9387"/>
                    <a:pt x="8279" y="9394"/>
                  </a:cubicBezTo>
                  <a:cubicBezTo>
                    <a:pt x="8177" y="9401"/>
                    <a:pt x="8155" y="9460"/>
                    <a:pt x="8089" y="9541"/>
                  </a:cubicBezTo>
                  <a:cubicBezTo>
                    <a:pt x="8052" y="9577"/>
                    <a:pt x="8030" y="9592"/>
                    <a:pt x="8008" y="9592"/>
                  </a:cubicBezTo>
                  <a:cubicBezTo>
                    <a:pt x="7979" y="9592"/>
                    <a:pt x="7949" y="9577"/>
                    <a:pt x="7920" y="9563"/>
                  </a:cubicBezTo>
                  <a:cubicBezTo>
                    <a:pt x="7847" y="9541"/>
                    <a:pt x="7818" y="9438"/>
                    <a:pt x="7781" y="9379"/>
                  </a:cubicBezTo>
                  <a:cubicBezTo>
                    <a:pt x="7766" y="9357"/>
                    <a:pt x="7722" y="9343"/>
                    <a:pt x="7671" y="9343"/>
                  </a:cubicBezTo>
                  <a:cubicBezTo>
                    <a:pt x="7612" y="9343"/>
                    <a:pt x="7547" y="9357"/>
                    <a:pt x="7488" y="9379"/>
                  </a:cubicBezTo>
                  <a:cubicBezTo>
                    <a:pt x="7429" y="9401"/>
                    <a:pt x="7393" y="9416"/>
                    <a:pt x="7371" y="9416"/>
                  </a:cubicBezTo>
                  <a:cubicBezTo>
                    <a:pt x="7356" y="9416"/>
                    <a:pt x="7349" y="9401"/>
                    <a:pt x="7363" y="9379"/>
                  </a:cubicBezTo>
                  <a:cubicBezTo>
                    <a:pt x="7385" y="9335"/>
                    <a:pt x="7407" y="9225"/>
                    <a:pt x="7371" y="9225"/>
                  </a:cubicBezTo>
                  <a:cubicBezTo>
                    <a:pt x="7363" y="9225"/>
                    <a:pt x="7363" y="9225"/>
                    <a:pt x="7363" y="9225"/>
                  </a:cubicBezTo>
                  <a:cubicBezTo>
                    <a:pt x="7319" y="9233"/>
                    <a:pt x="7283" y="9306"/>
                    <a:pt x="7217" y="9372"/>
                  </a:cubicBezTo>
                  <a:cubicBezTo>
                    <a:pt x="7144" y="9438"/>
                    <a:pt x="7195" y="9497"/>
                    <a:pt x="7246" y="9584"/>
                  </a:cubicBezTo>
                  <a:cubicBezTo>
                    <a:pt x="7305" y="9680"/>
                    <a:pt x="7297" y="9680"/>
                    <a:pt x="7224" y="9687"/>
                  </a:cubicBezTo>
                  <a:cubicBezTo>
                    <a:pt x="7195" y="9694"/>
                    <a:pt x="7173" y="9694"/>
                    <a:pt x="7144" y="9694"/>
                  </a:cubicBezTo>
                  <a:cubicBezTo>
                    <a:pt x="7121" y="9694"/>
                    <a:pt x="7099" y="9694"/>
                    <a:pt x="7070" y="9687"/>
                  </a:cubicBezTo>
                  <a:cubicBezTo>
                    <a:pt x="6997" y="9680"/>
                    <a:pt x="6909" y="9665"/>
                    <a:pt x="6843" y="9651"/>
                  </a:cubicBezTo>
                  <a:cubicBezTo>
                    <a:pt x="6836" y="9651"/>
                    <a:pt x="6828" y="9651"/>
                    <a:pt x="6821" y="9651"/>
                  </a:cubicBezTo>
                  <a:cubicBezTo>
                    <a:pt x="6740" y="9651"/>
                    <a:pt x="6543" y="9716"/>
                    <a:pt x="6469" y="9775"/>
                  </a:cubicBezTo>
                  <a:cubicBezTo>
                    <a:pt x="6433" y="9804"/>
                    <a:pt x="6389" y="9812"/>
                    <a:pt x="6345" y="9812"/>
                  </a:cubicBezTo>
                  <a:cubicBezTo>
                    <a:pt x="6279" y="9812"/>
                    <a:pt x="6206" y="9797"/>
                    <a:pt x="6154" y="9797"/>
                  </a:cubicBezTo>
                  <a:cubicBezTo>
                    <a:pt x="6147" y="9797"/>
                    <a:pt x="6132" y="9797"/>
                    <a:pt x="6125" y="9804"/>
                  </a:cubicBezTo>
                  <a:cubicBezTo>
                    <a:pt x="6037" y="9812"/>
                    <a:pt x="5971" y="9812"/>
                    <a:pt x="5898" y="9907"/>
                  </a:cubicBezTo>
                  <a:cubicBezTo>
                    <a:pt x="5832" y="9995"/>
                    <a:pt x="5920" y="10002"/>
                    <a:pt x="5868" y="10053"/>
                  </a:cubicBezTo>
                  <a:cubicBezTo>
                    <a:pt x="5839" y="10075"/>
                    <a:pt x="5795" y="10075"/>
                    <a:pt x="5751" y="10075"/>
                  </a:cubicBezTo>
                  <a:cubicBezTo>
                    <a:pt x="5700" y="10075"/>
                    <a:pt x="5649" y="10075"/>
                    <a:pt x="5605" y="10075"/>
                  </a:cubicBezTo>
                  <a:cubicBezTo>
                    <a:pt x="5517" y="10075"/>
                    <a:pt x="5502" y="10105"/>
                    <a:pt x="5495" y="10207"/>
                  </a:cubicBezTo>
                  <a:cubicBezTo>
                    <a:pt x="5487" y="10251"/>
                    <a:pt x="5495" y="10266"/>
                    <a:pt x="5502" y="10266"/>
                  </a:cubicBezTo>
                  <a:cubicBezTo>
                    <a:pt x="5517" y="10266"/>
                    <a:pt x="5539" y="10244"/>
                    <a:pt x="5539" y="10244"/>
                  </a:cubicBezTo>
                  <a:cubicBezTo>
                    <a:pt x="5539" y="10310"/>
                    <a:pt x="5539" y="10310"/>
                    <a:pt x="5539" y="10310"/>
                  </a:cubicBezTo>
                  <a:cubicBezTo>
                    <a:pt x="5539" y="10310"/>
                    <a:pt x="5495" y="10303"/>
                    <a:pt x="5414" y="10288"/>
                  </a:cubicBezTo>
                  <a:cubicBezTo>
                    <a:pt x="5407" y="10288"/>
                    <a:pt x="5399" y="10288"/>
                    <a:pt x="5392" y="10288"/>
                  </a:cubicBezTo>
                  <a:cubicBezTo>
                    <a:pt x="5326" y="10288"/>
                    <a:pt x="5297" y="10339"/>
                    <a:pt x="5246" y="10413"/>
                  </a:cubicBezTo>
                  <a:cubicBezTo>
                    <a:pt x="5209" y="10456"/>
                    <a:pt x="5194" y="10471"/>
                    <a:pt x="5180" y="10471"/>
                  </a:cubicBezTo>
                  <a:cubicBezTo>
                    <a:pt x="5165" y="10471"/>
                    <a:pt x="5150" y="10464"/>
                    <a:pt x="5121" y="10449"/>
                  </a:cubicBezTo>
                  <a:cubicBezTo>
                    <a:pt x="5048" y="10413"/>
                    <a:pt x="5143" y="10332"/>
                    <a:pt x="5143" y="10332"/>
                  </a:cubicBezTo>
                  <a:cubicBezTo>
                    <a:pt x="5063" y="10347"/>
                    <a:pt x="4843" y="10449"/>
                    <a:pt x="4696" y="10456"/>
                  </a:cubicBezTo>
                  <a:cubicBezTo>
                    <a:pt x="4689" y="10456"/>
                    <a:pt x="4681" y="10456"/>
                    <a:pt x="4667" y="10456"/>
                  </a:cubicBezTo>
                  <a:cubicBezTo>
                    <a:pt x="4549" y="10456"/>
                    <a:pt x="4549" y="10391"/>
                    <a:pt x="4542" y="10347"/>
                  </a:cubicBezTo>
                  <a:cubicBezTo>
                    <a:pt x="4528" y="10303"/>
                    <a:pt x="4484" y="10200"/>
                    <a:pt x="4418" y="10200"/>
                  </a:cubicBezTo>
                  <a:cubicBezTo>
                    <a:pt x="4396" y="10200"/>
                    <a:pt x="4374" y="10200"/>
                    <a:pt x="4359" y="10200"/>
                  </a:cubicBezTo>
                  <a:cubicBezTo>
                    <a:pt x="4300" y="10200"/>
                    <a:pt x="4242" y="10193"/>
                    <a:pt x="4315" y="10141"/>
                  </a:cubicBezTo>
                  <a:cubicBezTo>
                    <a:pt x="4381" y="10090"/>
                    <a:pt x="4337" y="10024"/>
                    <a:pt x="4271" y="10024"/>
                  </a:cubicBezTo>
                  <a:cubicBezTo>
                    <a:pt x="4256" y="10024"/>
                    <a:pt x="4235" y="10032"/>
                    <a:pt x="4220" y="10039"/>
                  </a:cubicBezTo>
                  <a:cubicBezTo>
                    <a:pt x="4176" y="10061"/>
                    <a:pt x="4147" y="10075"/>
                    <a:pt x="4110" y="10075"/>
                  </a:cubicBezTo>
                  <a:cubicBezTo>
                    <a:pt x="4088" y="10075"/>
                    <a:pt x="4059" y="10068"/>
                    <a:pt x="4044" y="10053"/>
                  </a:cubicBezTo>
                  <a:cubicBezTo>
                    <a:pt x="3993" y="10017"/>
                    <a:pt x="3868" y="9980"/>
                    <a:pt x="3817" y="9951"/>
                  </a:cubicBezTo>
                  <a:cubicBezTo>
                    <a:pt x="3787" y="9936"/>
                    <a:pt x="3758" y="9922"/>
                    <a:pt x="3729" y="9922"/>
                  </a:cubicBezTo>
                  <a:cubicBezTo>
                    <a:pt x="3692" y="9922"/>
                    <a:pt x="3670" y="9936"/>
                    <a:pt x="3656" y="9973"/>
                  </a:cubicBezTo>
                  <a:cubicBezTo>
                    <a:pt x="3641" y="10017"/>
                    <a:pt x="3568" y="10032"/>
                    <a:pt x="3502" y="10032"/>
                  </a:cubicBezTo>
                  <a:cubicBezTo>
                    <a:pt x="3480" y="10032"/>
                    <a:pt x="3458" y="10032"/>
                    <a:pt x="3443" y="10032"/>
                  </a:cubicBezTo>
                  <a:cubicBezTo>
                    <a:pt x="3392" y="10017"/>
                    <a:pt x="3355" y="9907"/>
                    <a:pt x="3348" y="9907"/>
                  </a:cubicBezTo>
                  <a:lnTo>
                    <a:pt x="3348" y="9914"/>
                  </a:lnTo>
                  <a:cubicBezTo>
                    <a:pt x="3348" y="9951"/>
                    <a:pt x="3363" y="9980"/>
                    <a:pt x="3341" y="10061"/>
                  </a:cubicBezTo>
                  <a:cubicBezTo>
                    <a:pt x="3318" y="10141"/>
                    <a:pt x="3341" y="10163"/>
                    <a:pt x="3385" y="10185"/>
                  </a:cubicBezTo>
                  <a:cubicBezTo>
                    <a:pt x="3428" y="10207"/>
                    <a:pt x="3428" y="10347"/>
                    <a:pt x="3392" y="10405"/>
                  </a:cubicBezTo>
                  <a:cubicBezTo>
                    <a:pt x="3363" y="10456"/>
                    <a:pt x="3348" y="10537"/>
                    <a:pt x="3304" y="10552"/>
                  </a:cubicBezTo>
                  <a:cubicBezTo>
                    <a:pt x="3260" y="10559"/>
                    <a:pt x="3165" y="10640"/>
                    <a:pt x="3121" y="10757"/>
                  </a:cubicBezTo>
                  <a:cubicBezTo>
                    <a:pt x="3078" y="10867"/>
                    <a:pt x="2909" y="10903"/>
                    <a:pt x="2829" y="10925"/>
                  </a:cubicBezTo>
                  <a:cubicBezTo>
                    <a:pt x="2821" y="10925"/>
                    <a:pt x="2807" y="10925"/>
                    <a:pt x="2799" y="10925"/>
                  </a:cubicBezTo>
                  <a:cubicBezTo>
                    <a:pt x="2748" y="10925"/>
                    <a:pt x="2741" y="10874"/>
                    <a:pt x="2785" y="10845"/>
                  </a:cubicBezTo>
                  <a:cubicBezTo>
                    <a:pt x="2829" y="10808"/>
                    <a:pt x="2829" y="10742"/>
                    <a:pt x="2851" y="10640"/>
                  </a:cubicBezTo>
                  <a:cubicBezTo>
                    <a:pt x="2865" y="10574"/>
                    <a:pt x="2829" y="10530"/>
                    <a:pt x="2792" y="10530"/>
                  </a:cubicBezTo>
                  <a:cubicBezTo>
                    <a:pt x="2770" y="10530"/>
                    <a:pt x="2755" y="10537"/>
                    <a:pt x="2748" y="10559"/>
                  </a:cubicBezTo>
                  <a:cubicBezTo>
                    <a:pt x="2733" y="10603"/>
                    <a:pt x="2682" y="10625"/>
                    <a:pt x="2631" y="10625"/>
                  </a:cubicBezTo>
                  <a:cubicBezTo>
                    <a:pt x="2602" y="10625"/>
                    <a:pt x="2579" y="10618"/>
                    <a:pt x="2557" y="10603"/>
                  </a:cubicBezTo>
                  <a:cubicBezTo>
                    <a:pt x="2499" y="10574"/>
                    <a:pt x="2499" y="10508"/>
                    <a:pt x="2557" y="10449"/>
                  </a:cubicBezTo>
                  <a:cubicBezTo>
                    <a:pt x="2609" y="10391"/>
                    <a:pt x="2528" y="10251"/>
                    <a:pt x="2492" y="10251"/>
                  </a:cubicBezTo>
                  <a:lnTo>
                    <a:pt x="2492" y="10251"/>
                  </a:lnTo>
                  <a:cubicBezTo>
                    <a:pt x="2484" y="10259"/>
                    <a:pt x="2477" y="10259"/>
                    <a:pt x="2469" y="10259"/>
                  </a:cubicBezTo>
                  <a:cubicBezTo>
                    <a:pt x="2426" y="10259"/>
                    <a:pt x="2367" y="10237"/>
                    <a:pt x="2330" y="10200"/>
                  </a:cubicBezTo>
                  <a:cubicBezTo>
                    <a:pt x="2286" y="10156"/>
                    <a:pt x="2272" y="10083"/>
                    <a:pt x="2250" y="10053"/>
                  </a:cubicBezTo>
                  <a:cubicBezTo>
                    <a:pt x="2243" y="10039"/>
                    <a:pt x="2228" y="10039"/>
                    <a:pt x="2198" y="10039"/>
                  </a:cubicBezTo>
                  <a:cubicBezTo>
                    <a:pt x="2147" y="10039"/>
                    <a:pt x="2074" y="10053"/>
                    <a:pt x="2023" y="10061"/>
                  </a:cubicBezTo>
                  <a:cubicBezTo>
                    <a:pt x="2015" y="10061"/>
                    <a:pt x="2008" y="10061"/>
                    <a:pt x="2001" y="10061"/>
                  </a:cubicBezTo>
                  <a:cubicBezTo>
                    <a:pt x="1949" y="10061"/>
                    <a:pt x="1927" y="10017"/>
                    <a:pt x="1942" y="9951"/>
                  </a:cubicBezTo>
                  <a:cubicBezTo>
                    <a:pt x="1957" y="9892"/>
                    <a:pt x="1913" y="9863"/>
                    <a:pt x="1869" y="9863"/>
                  </a:cubicBezTo>
                  <a:cubicBezTo>
                    <a:pt x="1854" y="9863"/>
                    <a:pt x="1832" y="9870"/>
                    <a:pt x="1817" y="9878"/>
                  </a:cubicBezTo>
                  <a:cubicBezTo>
                    <a:pt x="1774" y="9914"/>
                    <a:pt x="1752" y="10039"/>
                    <a:pt x="1752" y="10039"/>
                  </a:cubicBezTo>
                  <a:cubicBezTo>
                    <a:pt x="1752" y="10039"/>
                    <a:pt x="1752" y="10039"/>
                    <a:pt x="1752" y="10046"/>
                  </a:cubicBezTo>
                  <a:cubicBezTo>
                    <a:pt x="1700" y="10039"/>
                    <a:pt x="1605" y="10024"/>
                    <a:pt x="1561" y="9995"/>
                  </a:cubicBezTo>
                  <a:cubicBezTo>
                    <a:pt x="1488" y="9951"/>
                    <a:pt x="1436" y="9936"/>
                    <a:pt x="1480" y="9892"/>
                  </a:cubicBezTo>
                  <a:cubicBezTo>
                    <a:pt x="1524" y="9848"/>
                    <a:pt x="1642" y="9834"/>
                    <a:pt x="1707" y="9826"/>
                  </a:cubicBezTo>
                  <a:cubicBezTo>
                    <a:pt x="1774" y="9812"/>
                    <a:pt x="1854" y="9768"/>
                    <a:pt x="1898" y="9709"/>
                  </a:cubicBezTo>
                  <a:cubicBezTo>
                    <a:pt x="1935" y="9672"/>
                    <a:pt x="1964" y="9621"/>
                    <a:pt x="2023" y="9621"/>
                  </a:cubicBezTo>
                  <a:cubicBezTo>
                    <a:pt x="2045" y="9621"/>
                    <a:pt x="2067" y="9629"/>
                    <a:pt x="2088" y="9643"/>
                  </a:cubicBezTo>
                  <a:cubicBezTo>
                    <a:pt x="2125" y="9658"/>
                    <a:pt x="2155" y="9665"/>
                    <a:pt x="2184" y="9665"/>
                  </a:cubicBezTo>
                  <a:cubicBezTo>
                    <a:pt x="2243" y="9665"/>
                    <a:pt x="2294" y="9636"/>
                    <a:pt x="2338" y="9599"/>
                  </a:cubicBezTo>
                  <a:cubicBezTo>
                    <a:pt x="2367" y="9577"/>
                    <a:pt x="2389" y="9570"/>
                    <a:pt x="2411" y="9570"/>
                  </a:cubicBezTo>
                  <a:cubicBezTo>
                    <a:pt x="2455" y="9570"/>
                    <a:pt x="2499" y="9599"/>
                    <a:pt x="2514" y="9629"/>
                  </a:cubicBezTo>
                  <a:cubicBezTo>
                    <a:pt x="2514" y="9636"/>
                    <a:pt x="2521" y="9643"/>
                    <a:pt x="2528" y="9643"/>
                  </a:cubicBezTo>
                  <a:cubicBezTo>
                    <a:pt x="2565" y="9643"/>
                    <a:pt x="2653" y="9526"/>
                    <a:pt x="2602" y="9401"/>
                  </a:cubicBezTo>
                  <a:cubicBezTo>
                    <a:pt x="2543" y="9270"/>
                    <a:pt x="2462" y="9211"/>
                    <a:pt x="2536" y="9167"/>
                  </a:cubicBezTo>
                  <a:cubicBezTo>
                    <a:pt x="2602" y="9123"/>
                    <a:pt x="2682" y="9130"/>
                    <a:pt x="2579" y="9042"/>
                  </a:cubicBezTo>
                  <a:cubicBezTo>
                    <a:pt x="2477" y="8954"/>
                    <a:pt x="2514" y="8925"/>
                    <a:pt x="2543" y="8815"/>
                  </a:cubicBezTo>
                  <a:cubicBezTo>
                    <a:pt x="2579" y="8705"/>
                    <a:pt x="2440" y="8654"/>
                    <a:pt x="2514" y="8603"/>
                  </a:cubicBezTo>
                  <a:cubicBezTo>
                    <a:pt x="2579" y="8544"/>
                    <a:pt x="2645" y="8375"/>
                    <a:pt x="2645" y="8273"/>
                  </a:cubicBezTo>
                  <a:cubicBezTo>
                    <a:pt x="2645" y="8170"/>
                    <a:pt x="2477" y="7943"/>
                    <a:pt x="2462" y="7782"/>
                  </a:cubicBezTo>
                  <a:cubicBezTo>
                    <a:pt x="2455" y="7628"/>
                    <a:pt x="2462" y="7577"/>
                    <a:pt x="2462" y="7577"/>
                  </a:cubicBezTo>
                  <a:cubicBezTo>
                    <a:pt x="2462" y="7577"/>
                    <a:pt x="2330" y="7364"/>
                    <a:pt x="2264" y="7320"/>
                  </a:cubicBezTo>
                  <a:cubicBezTo>
                    <a:pt x="2191" y="7276"/>
                    <a:pt x="2272" y="7284"/>
                    <a:pt x="2330" y="7159"/>
                  </a:cubicBezTo>
                  <a:cubicBezTo>
                    <a:pt x="2382" y="7042"/>
                    <a:pt x="2469" y="6932"/>
                    <a:pt x="2521" y="6932"/>
                  </a:cubicBezTo>
                  <a:cubicBezTo>
                    <a:pt x="2528" y="6932"/>
                    <a:pt x="2528" y="6932"/>
                    <a:pt x="2536" y="6932"/>
                  </a:cubicBezTo>
                  <a:cubicBezTo>
                    <a:pt x="2565" y="6947"/>
                    <a:pt x="2594" y="6991"/>
                    <a:pt x="2631" y="6991"/>
                  </a:cubicBezTo>
                  <a:cubicBezTo>
                    <a:pt x="2645" y="6991"/>
                    <a:pt x="2660" y="6983"/>
                    <a:pt x="2682" y="6969"/>
                  </a:cubicBezTo>
                  <a:cubicBezTo>
                    <a:pt x="2748" y="6910"/>
                    <a:pt x="2807" y="6888"/>
                    <a:pt x="2851" y="6873"/>
                  </a:cubicBezTo>
                  <a:cubicBezTo>
                    <a:pt x="2895" y="6866"/>
                    <a:pt x="2814" y="6844"/>
                    <a:pt x="2829" y="6800"/>
                  </a:cubicBezTo>
                  <a:cubicBezTo>
                    <a:pt x="2836" y="6778"/>
                    <a:pt x="2851" y="6771"/>
                    <a:pt x="2865" y="6771"/>
                  </a:cubicBezTo>
                  <a:cubicBezTo>
                    <a:pt x="2887" y="6771"/>
                    <a:pt x="2909" y="6778"/>
                    <a:pt x="2931" y="6800"/>
                  </a:cubicBezTo>
                  <a:lnTo>
                    <a:pt x="2938" y="6800"/>
                  </a:lnTo>
                  <a:cubicBezTo>
                    <a:pt x="2975" y="6800"/>
                    <a:pt x="3026" y="6632"/>
                    <a:pt x="2968" y="6558"/>
                  </a:cubicBezTo>
                  <a:cubicBezTo>
                    <a:pt x="2909" y="6492"/>
                    <a:pt x="2924" y="6463"/>
                    <a:pt x="2968" y="6463"/>
                  </a:cubicBezTo>
                  <a:cubicBezTo>
                    <a:pt x="2975" y="6463"/>
                    <a:pt x="2990" y="6470"/>
                    <a:pt x="2997" y="6470"/>
                  </a:cubicBezTo>
                  <a:cubicBezTo>
                    <a:pt x="2997" y="6470"/>
                    <a:pt x="2814" y="6375"/>
                    <a:pt x="2843" y="6287"/>
                  </a:cubicBezTo>
                  <a:cubicBezTo>
                    <a:pt x="2858" y="6221"/>
                    <a:pt x="2865" y="6199"/>
                    <a:pt x="2909" y="6199"/>
                  </a:cubicBezTo>
                  <a:cubicBezTo>
                    <a:pt x="2924" y="6199"/>
                    <a:pt x="2946" y="6199"/>
                    <a:pt x="2975" y="6206"/>
                  </a:cubicBezTo>
                  <a:cubicBezTo>
                    <a:pt x="3063" y="6229"/>
                    <a:pt x="3099" y="6302"/>
                    <a:pt x="3128" y="6302"/>
                  </a:cubicBezTo>
                  <a:cubicBezTo>
                    <a:pt x="3135" y="6302"/>
                    <a:pt x="3143" y="6302"/>
                    <a:pt x="3143" y="6302"/>
                  </a:cubicBezTo>
                  <a:cubicBezTo>
                    <a:pt x="3165" y="6280"/>
                    <a:pt x="3201" y="6272"/>
                    <a:pt x="3231" y="6272"/>
                  </a:cubicBezTo>
                  <a:cubicBezTo>
                    <a:pt x="3245" y="6272"/>
                    <a:pt x="3267" y="6272"/>
                    <a:pt x="3282" y="6272"/>
                  </a:cubicBezTo>
                  <a:cubicBezTo>
                    <a:pt x="3318" y="6272"/>
                    <a:pt x="3385" y="6221"/>
                    <a:pt x="3341" y="6141"/>
                  </a:cubicBezTo>
                  <a:cubicBezTo>
                    <a:pt x="3289" y="6060"/>
                    <a:pt x="3245" y="6119"/>
                    <a:pt x="3216" y="6053"/>
                  </a:cubicBezTo>
                  <a:cubicBezTo>
                    <a:pt x="3179" y="5979"/>
                    <a:pt x="3179" y="5899"/>
                    <a:pt x="3223" y="5833"/>
                  </a:cubicBezTo>
                  <a:cubicBezTo>
                    <a:pt x="3267" y="5767"/>
                    <a:pt x="3245" y="5708"/>
                    <a:pt x="3223" y="5672"/>
                  </a:cubicBezTo>
                  <a:cubicBezTo>
                    <a:pt x="3201" y="5642"/>
                    <a:pt x="3260" y="5664"/>
                    <a:pt x="3267" y="5620"/>
                  </a:cubicBezTo>
                  <a:cubicBezTo>
                    <a:pt x="3282" y="5576"/>
                    <a:pt x="3267" y="5356"/>
                    <a:pt x="3143" y="5232"/>
                  </a:cubicBezTo>
                  <a:cubicBezTo>
                    <a:pt x="3019" y="5107"/>
                    <a:pt x="2953" y="5071"/>
                    <a:pt x="2873" y="5049"/>
                  </a:cubicBezTo>
                  <a:cubicBezTo>
                    <a:pt x="2792" y="5027"/>
                    <a:pt x="2829" y="4983"/>
                    <a:pt x="2814" y="4939"/>
                  </a:cubicBezTo>
                  <a:cubicBezTo>
                    <a:pt x="2807" y="4895"/>
                    <a:pt x="2748" y="4902"/>
                    <a:pt x="2726" y="4873"/>
                  </a:cubicBezTo>
                  <a:cubicBezTo>
                    <a:pt x="2704" y="4836"/>
                    <a:pt x="2741" y="4800"/>
                    <a:pt x="2785" y="4770"/>
                  </a:cubicBezTo>
                  <a:cubicBezTo>
                    <a:pt x="2829" y="4734"/>
                    <a:pt x="2829" y="4690"/>
                    <a:pt x="2748" y="4653"/>
                  </a:cubicBezTo>
                  <a:cubicBezTo>
                    <a:pt x="2667" y="4624"/>
                    <a:pt x="2536" y="4506"/>
                    <a:pt x="2536" y="4404"/>
                  </a:cubicBezTo>
                  <a:cubicBezTo>
                    <a:pt x="2536" y="4301"/>
                    <a:pt x="2602" y="4221"/>
                    <a:pt x="2557" y="4177"/>
                  </a:cubicBezTo>
                  <a:cubicBezTo>
                    <a:pt x="2514" y="4133"/>
                    <a:pt x="2462" y="4008"/>
                    <a:pt x="2499" y="3942"/>
                  </a:cubicBezTo>
                  <a:cubicBezTo>
                    <a:pt x="2528" y="3891"/>
                    <a:pt x="2572" y="3884"/>
                    <a:pt x="2594" y="3884"/>
                  </a:cubicBezTo>
                  <a:lnTo>
                    <a:pt x="2602" y="3884"/>
                  </a:lnTo>
                  <a:cubicBezTo>
                    <a:pt x="2602" y="3884"/>
                    <a:pt x="2594" y="3759"/>
                    <a:pt x="2543" y="3737"/>
                  </a:cubicBezTo>
                  <a:cubicBezTo>
                    <a:pt x="2499" y="3715"/>
                    <a:pt x="2462" y="3701"/>
                    <a:pt x="2477" y="3620"/>
                  </a:cubicBezTo>
                  <a:cubicBezTo>
                    <a:pt x="2492" y="3546"/>
                    <a:pt x="2455" y="3532"/>
                    <a:pt x="2440" y="3444"/>
                  </a:cubicBezTo>
                  <a:cubicBezTo>
                    <a:pt x="2440" y="3400"/>
                    <a:pt x="2426" y="3385"/>
                    <a:pt x="2404" y="3385"/>
                  </a:cubicBezTo>
                  <a:cubicBezTo>
                    <a:pt x="2382" y="3385"/>
                    <a:pt x="2352" y="3415"/>
                    <a:pt x="2330" y="3451"/>
                  </a:cubicBezTo>
                  <a:cubicBezTo>
                    <a:pt x="2294" y="3525"/>
                    <a:pt x="2330" y="3546"/>
                    <a:pt x="2213" y="3569"/>
                  </a:cubicBezTo>
                  <a:cubicBezTo>
                    <a:pt x="2206" y="3569"/>
                    <a:pt x="2191" y="3569"/>
                    <a:pt x="2176" y="3569"/>
                  </a:cubicBezTo>
                  <a:cubicBezTo>
                    <a:pt x="2096" y="3569"/>
                    <a:pt x="2081" y="3503"/>
                    <a:pt x="2081" y="3429"/>
                  </a:cubicBezTo>
                  <a:cubicBezTo>
                    <a:pt x="2081" y="3363"/>
                    <a:pt x="2045" y="3239"/>
                    <a:pt x="2015" y="3239"/>
                  </a:cubicBezTo>
                  <a:cubicBezTo>
                    <a:pt x="2008" y="3239"/>
                    <a:pt x="2008" y="3239"/>
                    <a:pt x="2001" y="3246"/>
                  </a:cubicBezTo>
                  <a:cubicBezTo>
                    <a:pt x="1979" y="3283"/>
                    <a:pt x="1927" y="3356"/>
                    <a:pt x="1898" y="3356"/>
                  </a:cubicBezTo>
                  <a:cubicBezTo>
                    <a:pt x="1883" y="3356"/>
                    <a:pt x="1883" y="3327"/>
                    <a:pt x="1913" y="3246"/>
                  </a:cubicBezTo>
                  <a:cubicBezTo>
                    <a:pt x="1979" y="3048"/>
                    <a:pt x="1993" y="3078"/>
                    <a:pt x="1935" y="3056"/>
                  </a:cubicBezTo>
                  <a:cubicBezTo>
                    <a:pt x="1876" y="3034"/>
                    <a:pt x="1869" y="2997"/>
                    <a:pt x="1876" y="2953"/>
                  </a:cubicBezTo>
                  <a:cubicBezTo>
                    <a:pt x="1883" y="2909"/>
                    <a:pt x="1861" y="2792"/>
                    <a:pt x="1803" y="2792"/>
                  </a:cubicBezTo>
                  <a:cubicBezTo>
                    <a:pt x="1795" y="2792"/>
                    <a:pt x="1788" y="2792"/>
                    <a:pt x="1788" y="2799"/>
                  </a:cubicBezTo>
                  <a:cubicBezTo>
                    <a:pt x="1729" y="2814"/>
                    <a:pt x="1707" y="2902"/>
                    <a:pt x="1664" y="2902"/>
                  </a:cubicBezTo>
                  <a:cubicBezTo>
                    <a:pt x="1649" y="2902"/>
                    <a:pt x="1634" y="2894"/>
                    <a:pt x="1612" y="2872"/>
                  </a:cubicBezTo>
                  <a:cubicBezTo>
                    <a:pt x="1583" y="2843"/>
                    <a:pt x="1568" y="2828"/>
                    <a:pt x="1554" y="2828"/>
                  </a:cubicBezTo>
                  <a:cubicBezTo>
                    <a:pt x="1539" y="2828"/>
                    <a:pt x="1532" y="2851"/>
                    <a:pt x="1502" y="2894"/>
                  </a:cubicBezTo>
                  <a:cubicBezTo>
                    <a:pt x="1488" y="2916"/>
                    <a:pt x="1473" y="2931"/>
                    <a:pt x="1466" y="2931"/>
                  </a:cubicBezTo>
                  <a:cubicBezTo>
                    <a:pt x="1444" y="2931"/>
                    <a:pt x="1451" y="2865"/>
                    <a:pt x="1458" y="2799"/>
                  </a:cubicBezTo>
                  <a:cubicBezTo>
                    <a:pt x="1466" y="2704"/>
                    <a:pt x="1480" y="2594"/>
                    <a:pt x="1444" y="2579"/>
                  </a:cubicBezTo>
                  <a:cubicBezTo>
                    <a:pt x="1436" y="2579"/>
                    <a:pt x="1429" y="2579"/>
                    <a:pt x="1422" y="2579"/>
                  </a:cubicBezTo>
                  <a:cubicBezTo>
                    <a:pt x="1400" y="2579"/>
                    <a:pt x="1385" y="2587"/>
                    <a:pt x="1341" y="2616"/>
                  </a:cubicBezTo>
                  <a:cubicBezTo>
                    <a:pt x="1297" y="2645"/>
                    <a:pt x="1268" y="2675"/>
                    <a:pt x="1238" y="2675"/>
                  </a:cubicBezTo>
                  <a:cubicBezTo>
                    <a:pt x="1231" y="2675"/>
                    <a:pt x="1224" y="2675"/>
                    <a:pt x="1217" y="2675"/>
                  </a:cubicBezTo>
                  <a:cubicBezTo>
                    <a:pt x="1187" y="2645"/>
                    <a:pt x="1187" y="2601"/>
                    <a:pt x="1151" y="2594"/>
                  </a:cubicBezTo>
                  <a:cubicBezTo>
                    <a:pt x="1143" y="2587"/>
                    <a:pt x="1143" y="2587"/>
                    <a:pt x="1136" y="2587"/>
                  </a:cubicBezTo>
                  <a:cubicBezTo>
                    <a:pt x="1114" y="2587"/>
                    <a:pt x="1114" y="2616"/>
                    <a:pt x="1070" y="2638"/>
                  </a:cubicBezTo>
                  <a:cubicBezTo>
                    <a:pt x="1063" y="2638"/>
                    <a:pt x="1063" y="2645"/>
                    <a:pt x="1055" y="2645"/>
                  </a:cubicBezTo>
                  <a:cubicBezTo>
                    <a:pt x="1026" y="2645"/>
                    <a:pt x="1019" y="2601"/>
                    <a:pt x="982" y="2601"/>
                  </a:cubicBezTo>
                  <a:cubicBezTo>
                    <a:pt x="975" y="2601"/>
                    <a:pt x="975" y="2601"/>
                    <a:pt x="967" y="2601"/>
                  </a:cubicBezTo>
                  <a:cubicBezTo>
                    <a:pt x="916" y="2616"/>
                    <a:pt x="857" y="2623"/>
                    <a:pt x="814" y="2660"/>
                  </a:cubicBezTo>
                  <a:cubicBezTo>
                    <a:pt x="762" y="2696"/>
                    <a:pt x="740" y="2763"/>
                    <a:pt x="740" y="2763"/>
                  </a:cubicBezTo>
                  <a:cubicBezTo>
                    <a:pt x="740" y="2763"/>
                    <a:pt x="740" y="2784"/>
                    <a:pt x="799" y="2799"/>
                  </a:cubicBezTo>
                  <a:cubicBezTo>
                    <a:pt x="806" y="2799"/>
                    <a:pt x="821" y="2799"/>
                    <a:pt x="828" y="2799"/>
                  </a:cubicBezTo>
                  <a:cubicBezTo>
                    <a:pt x="850" y="2799"/>
                    <a:pt x="865" y="2792"/>
                    <a:pt x="887" y="2792"/>
                  </a:cubicBezTo>
                  <a:cubicBezTo>
                    <a:pt x="909" y="2792"/>
                    <a:pt x="931" y="2799"/>
                    <a:pt x="945" y="2821"/>
                  </a:cubicBezTo>
                  <a:cubicBezTo>
                    <a:pt x="989" y="2865"/>
                    <a:pt x="989" y="2924"/>
                    <a:pt x="967" y="2968"/>
                  </a:cubicBezTo>
                  <a:cubicBezTo>
                    <a:pt x="945" y="3012"/>
                    <a:pt x="1004" y="3048"/>
                    <a:pt x="887" y="3056"/>
                  </a:cubicBezTo>
                  <a:cubicBezTo>
                    <a:pt x="777" y="3070"/>
                    <a:pt x="667" y="3056"/>
                    <a:pt x="667" y="3173"/>
                  </a:cubicBezTo>
                  <a:cubicBezTo>
                    <a:pt x="667" y="3283"/>
                    <a:pt x="594" y="3268"/>
                    <a:pt x="528" y="3305"/>
                  </a:cubicBezTo>
                  <a:cubicBezTo>
                    <a:pt x="513" y="3312"/>
                    <a:pt x="498" y="3312"/>
                    <a:pt x="484" y="3312"/>
                  </a:cubicBezTo>
                  <a:cubicBezTo>
                    <a:pt x="440" y="3312"/>
                    <a:pt x="403" y="3305"/>
                    <a:pt x="367" y="3305"/>
                  </a:cubicBezTo>
                  <a:cubicBezTo>
                    <a:pt x="345" y="3305"/>
                    <a:pt x="330" y="3305"/>
                    <a:pt x="315" y="3312"/>
                  </a:cubicBezTo>
                  <a:cubicBezTo>
                    <a:pt x="315" y="3297"/>
                    <a:pt x="308" y="3275"/>
                    <a:pt x="301" y="3261"/>
                  </a:cubicBezTo>
                  <a:cubicBezTo>
                    <a:pt x="293" y="3253"/>
                    <a:pt x="286" y="3246"/>
                    <a:pt x="271" y="3246"/>
                  </a:cubicBezTo>
                  <a:cubicBezTo>
                    <a:pt x="264" y="3246"/>
                    <a:pt x="264" y="3246"/>
                    <a:pt x="257" y="3246"/>
                  </a:cubicBezTo>
                  <a:cubicBezTo>
                    <a:pt x="242" y="3246"/>
                    <a:pt x="227" y="3246"/>
                    <a:pt x="235" y="3202"/>
                  </a:cubicBezTo>
                  <a:cubicBezTo>
                    <a:pt x="242" y="3122"/>
                    <a:pt x="279" y="3180"/>
                    <a:pt x="301" y="3114"/>
                  </a:cubicBezTo>
                  <a:cubicBezTo>
                    <a:pt x="323" y="3048"/>
                    <a:pt x="301" y="3019"/>
                    <a:pt x="301" y="2953"/>
                  </a:cubicBezTo>
                  <a:cubicBezTo>
                    <a:pt x="301" y="2887"/>
                    <a:pt x="337" y="2924"/>
                    <a:pt x="359" y="2843"/>
                  </a:cubicBezTo>
                  <a:cubicBezTo>
                    <a:pt x="381" y="2763"/>
                    <a:pt x="359" y="2741"/>
                    <a:pt x="345" y="2660"/>
                  </a:cubicBezTo>
                  <a:cubicBezTo>
                    <a:pt x="337" y="2579"/>
                    <a:pt x="301" y="2535"/>
                    <a:pt x="264" y="2477"/>
                  </a:cubicBezTo>
                  <a:cubicBezTo>
                    <a:pt x="235" y="2418"/>
                    <a:pt x="162" y="2323"/>
                    <a:pt x="139" y="2220"/>
                  </a:cubicBezTo>
                  <a:cubicBezTo>
                    <a:pt x="117" y="2118"/>
                    <a:pt x="117" y="1993"/>
                    <a:pt x="139" y="1949"/>
                  </a:cubicBezTo>
                  <a:cubicBezTo>
                    <a:pt x="162" y="1898"/>
                    <a:pt x="198" y="1810"/>
                    <a:pt x="139" y="1773"/>
                  </a:cubicBezTo>
                  <a:cubicBezTo>
                    <a:pt x="88" y="1744"/>
                    <a:pt x="37" y="1707"/>
                    <a:pt x="74" y="1627"/>
                  </a:cubicBezTo>
                  <a:cubicBezTo>
                    <a:pt x="110" y="1546"/>
                    <a:pt x="117" y="1517"/>
                    <a:pt x="213" y="1480"/>
                  </a:cubicBezTo>
                  <a:cubicBezTo>
                    <a:pt x="235" y="1473"/>
                    <a:pt x="249" y="1473"/>
                    <a:pt x="264" y="1473"/>
                  </a:cubicBezTo>
                  <a:cubicBezTo>
                    <a:pt x="315" y="1473"/>
                    <a:pt x="345" y="1495"/>
                    <a:pt x="381" y="1495"/>
                  </a:cubicBezTo>
                  <a:lnTo>
                    <a:pt x="388" y="1495"/>
                  </a:lnTo>
                  <a:cubicBezTo>
                    <a:pt x="396" y="1495"/>
                    <a:pt x="396" y="1487"/>
                    <a:pt x="396" y="1487"/>
                  </a:cubicBezTo>
                  <a:cubicBezTo>
                    <a:pt x="433" y="1487"/>
                    <a:pt x="388" y="1561"/>
                    <a:pt x="388" y="1561"/>
                  </a:cubicBezTo>
                  <a:cubicBezTo>
                    <a:pt x="388" y="1561"/>
                    <a:pt x="484" y="1422"/>
                    <a:pt x="542" y="1414"/>
                  </a:cubicBezTo>
                  <a:cubicBezTo>
                    <a:pt x="572" y="1407"/>
                    <a:pt x="630" y="1400"/>
                    <a:pt x="674" y="1400"/>
                  </a:cubicBezTo>
                  <a:cubicBezTo>
                    <a:pt x="711" y="1400"/>
                    <a:pt x="748" y="1400"/>
                    <a:pt x="762" y="1414"/>
                  </a:cubicBezTo>
                  <a:cubicBezTo>
                    <a:pt x="814" y="1436"/>
                    <a:pt x="857" y="1473"/>
                    <a:pt x="887" y="1517"/>
                  </a:cubicBezTo>
                  <a:cubicBezTo>
                    <a:pt x="916" y="1553"/>
                    <a:pt x="975" y="1590"/>
                    <a:pt x="1033" y="1590"/>
                  </a:cubicBezTo>
                  <a:cubicBezTo>
                    <a:pt x="1048" y="1590"/>
                    <a:pt x="1063" y="1590"/>
                    <a:pt x="1070" y="1583"/>
                  </a:cubicBezTo>
                  <a:cubicBezTo>
                    <a:pt x="1143" y="1561"/>
                    <a:pt x="1173" y="1524"/>
                    <a:pt x="1173" y="1473"/>
                  </a:cubicBezTo>
                  <a:cubicBezTo>
                    <a:pt x="1173" y="1414"/>
                    <a:pt x="1231" y="1392"/>
                    <a:pt x="1231" y="1348"/>
                  </a:cubicBezTo>
                  <a:cubicBezTo>
                    <a:pt x="1231" y="1297"/>
                    <a:pt x="1165" y="1312"/>
                    <a:pt x="1165" y="1253"/>
                  </a:cubicBezTo>
                  <a:cubicBezTo>
                    <a:pt x="1165" y="1194"/>
                    <a:pt x="1151" y="1084"/>
                    <a:pt x="1151" y="1084"/>
                  </a:cubicBezTo>
                  <a:cubicBezTo>
                    <a:pt x="1151" y="1084"/>
                    <a:pt x="1268" y="1084"/>
                    <a:pt x="1297" y="1121"/>
                  </a:cubicBezTo>
                  <a:cubicBezTo>
                    <a:pt x="1305" y="1128"/>
                    <a:pt x="1319" y="1128"/>
                    <a:pt x="1341" y="1128"/>
                  </a:cubicBezTo>
                  <a:cubicBezTo>
                    <a:pt x="1400" y="1128"/>
                    <a:pt x="1502" y="1092"/>
                    <a:pt x="1502" y="1092"/>
                  </a:cubicBezTo>
                  <a:cubicBezTo>
                    <a:pt x="1502" y="1092"/>
                    <a:pt x="1393" y="1070"/>
                    <a:pt x="1444" y="1019"/>
                  </a:cubicBezTo>
                  <a:cubicBezTo>
                    <a:pt x="1502" y="960"/>
                    <a:pt x="1546" y="996"/>
                    <a:pt x="1590" y="938"/>
                  </a:cubicBezTo>
                  <a:cubicBezTo>
                    <a:pt x="1642" y="879"/>
                    <a:pt x="1671" y="857"/>
                    <a:pt x="1671" y="777"/>
                  </a:cubicBezTo>
                  <a:cubicBezTo>
                    <a:pt x="1671" y="696"/>
                    <a:pt x="1590" y="645"/>
                    <a:pt x="1664" y="550"/>
                  </a:cubicBezTo>
                  <a:cubicBezTo>
                    <a:pt x="1700" y="506"/>
                    <a:pt x="1715" y="484"/>
                    <a:pt x="1737" y="484"/>
                  </a:cubicBezTo>
                  <a:cubicBezTo>
                    <a:pt x="1752" y="484"/>
                    <a:pt x="1774" y="498"/>
                    <a:pt x="1795" y="520"/>
                  </a:cubicBezTo>
                  <a:cubicBezTo>
                    <a:pt x="1817" y="528"/>
                    <a:pt x="1847" y="535"/>
                    <a:pt x="1883" y="535"/>
                  </a:cubicBezTo>
                  <a:cubicBezTo>
                    <a:pt x="1949" y="535"/>
                    <a:pt x="2023" y="513"/>
                    <a:pt x="2067" y="469"/>
                  </a:cubicBezTo>
                  <a:cubicBezTo>
                    <a:pt x="2140" y="403"/>
                    <a:pt x="2213" y="366"/>
                    <a:pt x="2250" y="315"/>
                  </a:cubicBezTo>
                  <a:cubicBezTo>
                    <a:pt x="2286" y="256"/>
                    <a:pt x="2250" y="213"/>
                    <a:pt x="2294" y="154"/>
                  </a:cubicBezTo>
                  <a:cubicBezTo>
                    <a:pt x="2316" y="132"/>
                    <a:pt x="2338" y="110"/>
                    <a:pt x="2360" y="95"/>
                  </a:cubicBezTo>
                  <a:cubicBezTo>
                    <a:pt x="2374" y="117"/>
                    <a:pt x="2374" y="117"/>
                    <a:pt x="2374" y="117"/>
                  </a:cubicBezTo>
                  <a:cubicBezTo>
                    <a:pt x="2360" y="95"/>
                    <a:pt x="2360" y="95"/>
                    <a:pt x="2360" y="95"/>
                  </a:cubicBezTo>
                  <a:cubicBezTo>
                    <a:pt x="2389" y="66"/>
                    <a:pt x="2426" y="51"/>
                    <a:pt x="2440" y="44"/>
                  </a:cubicBezTo>
                  <a:cubicBezTo>
                    <a:pt x="2448" y="37"/>
                    <a:pt x="2455" y="37"/>
                    <a:pt x="2455" y="37"/>
                  </a:cubicBezTo>
                  <a:cubicBezTo>
                    <a:pt x="2469" y="37"/>
                    <a:pt x="2462" y="66"/>
                    <a:pt x="2521" y="66"/>
                  </a:cubicBezTo>
                  <a:cubicBezTo>
                    <a:pt x="2565" y="66"/>
                    <a:pt x="2587" y="37"/>
                    <a:pt x="2616" y="37"/>
                  </a:cubicBezTo>
                  <a:lnTo>
                    <a:pt x="2616" y="0"/>
                  </a:lnTo>
                  <a:lnTo>
                    <a:pt x="2616" y="0"/>
                  </a:lnTo>
                  <a:lnTo>
                    <a:pt x="2616" y="0"/>
                  </a:lnTo>
                  <a:cubicBezTo>
                    <a:pt x="2594" y="0"/>
                    <a:pt x="2579" y="15"/>
                    <a:pt x="2565" y="22"/>
                  </a:cubicBezTo>
                  <a:cubicBezTo>
                    <a:pt x="2550" y="29"/>
                    <a:pt x="2543" y="37"/>
                    <a:pt x="2521" y="37"/>
                  </a:cubicBezTo>
                  <a:cubicBezTo>
                    <a:pt x="2499" y="37"/>
                    <a:pt x="2492" y="29"/>
                    <a:pt x="2492" y="22"/>
                  </a:cubicBezTo>
                  <a:cubicBezTo>
                    <a:pt x="2484" y="22"/>
                    <a:pt x="2477" y="7"/>
                    <a:pt x="2455" y="7"/>
                  </a:cubicBezTo>
                  <a:cubicBezTo>
                    <a:pt x="2448" y="7"/>
                    <a:pt x="2440" y="7"/>
                    <a:pt x="2433" y="15"/>
                  </a:cubicBezTo>
                  <a:cubicBezTo>
                    <a:pt x="2411" y="22"/>
                    <a:pt x="2389" y="29"/>
                    <a:pt x="2360" y="51"/>
                  </a:cubicBezTo>
                  <a:lnTo>
                    <a:pt x="2360" y="51"/>
                  </a:lnTo>
                  <a:cubicBezTo>
                    <a:pt x="2338" y="73"/>
                    <a:pt x="2338" y="73"/>
                    <a:pt x="2338" y="73"/>
                  </a:cubicBezTo>
                  <a:lnTo>
                    <a:pt x="2338" y="73"/>
                  </a:lnTo>
                  <a:cubicBezTo>
                    <a:pt x="2316" y="88"/>
                    <a:pt x="2316" y="88"/>
                    <a:pt x="2316" y="88"/>
                  </a:cubicBezTo>
                  <a:lnTo>
                    <a:pt x="2316" y="88"/>
                  </a:lnTo>
                  <a:cubicBezTo>
                    <a:pt x="2301" y="103"/>
                    <a:pt x="2286" y="117"/>
                    <a:pt x="2272" y="139"/>
                  </a:cubicBezTo>
                  <a:cubicBezTo>
                    <a:pt x="2243" y="176"/>
                    <a:pt x="2243" y="213"/>
                    <a:pt x="2235" y="234"/>
                  </a:cubicBezTo>
                  <a:cubicBezTo>
                    <a:pt x="2235" y="264"/>
                    <a:pt x="2235" y="278"/>
                    <a:pt x="2228" y="301"/>
                  </a:cubicBezTo>
                  <a:cubicBezTo>
                    <a:pt x="2206" y="322"/>
                    <a:pt x="2176" y="344"/>
                    <a:pt x="2140" y="374"/>
                  </a:cubicBezTo>
                  <a:cubicBezTo>
                    <a:pt x="2111" y="396"/>
                    <a:pt x="2081" y="418"/>
                    <a:pt x="2045" y="447"/>
                  </a:cubicBezTo>
                  <a:cubicBezTo>
                    <a:pt x="2015" y="484"/>
                    <a:pt x="1949" y="506"/>
                    <a:pt x="1883" y="506"/>
                  </a:cubicBezTo>
                  <a:cubicBezTo>
                    <a:pt x="1854" y="506"/>
                    <a:pt x="1825" y="498"/>
                    <a:pt x="1810" y="491"/>
                  </a:cubicBezTo>
                  <a:cubicBezTo>
                    <a:pt x="1810" y="491"/>
                    <a:pt x="1803" y="484"/>
                    <a:pt x="1795" y="484"/>
                  </a:cubicBezTo>
                  <a:cubicBezTo>
                    <a:pt x="1774" y="469"/>
                    <a:pt x="1759" y="454"/>
                    <a:pt x="1737" y="454"/>
                  </a:cubicBezTo>
                  <a:cubicBezTo>
                    <a:pt x="1700" y="454"/>
                    <a:pt x="1671" y="484"/>
                    <a:pt x="1634" y="535"/>
                  </a:cubicBezTo>
                  <a:cubicBezTo>
                    <a:pt x="1583" y="608"/>
                    <a:pt x="1605" y="667"/>
                    <a:pt x="1627" y="711"/>
                  </a:cubicBezTo>
                  <a:cubicBezTo>
                    <a:pt x="1634" y="733"/>
                    <a:pt x="1642" y="755"/>
                    <a:pt x="1642" y="777"/>
                  </a:cubicBezTo>
                  <a:cubicBezTo>
                    <a:pt x="1642" y="835"/>
                    <a:pt x="1627" y="850"/>
                    <a:pt x="1590" y="887"/>
                  </a:cubicBezTo>
                  <a:cubicBezTo>
                    <a:pt x="1583" y="901"/>
                    <a:pt x="1576" y="909"/>
                    <a:pt x="1568" y="916"/>
                  </a:cubicBezTo>
                  <a:cubicBezTo>
                    <a:pt x="1554" y="938"/>
                    <a:pt x="1539" y="945"/>
                    <a:pt x="1517" y="945"/>
                  </a:cubicBezTo>
                  <a:cubicBezTo>
                    <a:pt x="1488" y="953"/>
                    <a:pt x="1458" y="960"/>
                    <a:pt x="1422" y="996"/>
                  </a:cubicBezTo>
                  <a:cubicBezTo>
                    <a:pt x="1400" y="1019"/>
                    <a:pt x="1400" y="1048"/>
                    <a:pt x="1400" y="1063"/>
                  </a:cubicBezTo>
                  <a:cubicBezTo>
                    <a:pt x="1407" y="1070"/>
                    <a:pt x="1407" y="1077"/>
                    <a:pt x="1414" y="1084"/>
                  </a:cubicBezTo>
                  <a:cubicBezTo>
                    <a:pt x="1393" y="1092"/>
                    <a:pt x="1363" y="1099"/>
                    <a:pt x="1341" y="1099"/>
                  </a:cubicBezTo>
                  <a:cubicBezTo>
                    <a:pt x="1326" y="1099"/>
                    <a:pt x="1319" y="1099"/>
                    <a:pt x="1319" y="1099"/>
                  </a:cubicBezTo>
                  <a:cubicBezTo>
                    <a:pt x="1283" y="1055"/>
                    <a:pt x="1173" y="1055"/>
                    <a:pt x="1151" y="1055"/>
                  </a:cubicBezTo>
                  <a:cubicBezTo>
                    <a:pt x="1114" y="1055"/>
                    <a:pt x="1114" y="1055"/>
                    <a:pt x="1114" y="1055"/>
                  </a:cubicBezTo>
                  <a:cubicBezTo>
                    <a:pt x="1121" y="1084"/>
                    <a:pt x="1121" y="1084"/>
                    <a:pt x="1121" y="1084"/>
                  </a:cubicBezTo>
                  <a:cubicBezTo>
                    <a:pt x="1121" y="1092"/>
                    <a:pt x="1129" y="1202"/>
                    <a:pt x="1129" y="1253"/>
                  </a:cubicBezTo>
                  <a:cubicBezTo>
                    <a:pt x="1129" y="1304"/>
                    <a:pt x="1165" y="1319"/>
                    <a:pt x="1187" y="1334"/>
                  </a:cubicBezTo>
                  <a:cubicBezTo>
                    <a:pt x="1202" y="1341"/>
                    <a:pt x="1202" y="1341"/>
                    <a:pt x="1202" y="1348"/>
                  </a:cubicBezTo>
                  <a:cubicBezTo>
                    <a:pt x="1202" y="1356"/>
                    <a:pt x="1195" y="1363"/>
                    <a:pt x="1180" y="1378"/>
                  </a:cubicBezTo>
                  <a:cubicBezTo>
                    <a:pt x="1165" y="1400"/>
                    <a:pt x="1143" y="1429"/>
                    <a:pt x="1143" y="1473"/>
                  </a:cubicBezTo>
                  <a:cubicBezTo>
                    <a:pt x="1143" y="1502"/>
                    <a:pt x="1136" y="1532"/>
                    <a:pt x="1063" y="1553"/>
                  </a:cubicBezTo>
                  <a:cubicBezTo>
                    <a:pt x="1055" y="1553"/>
                    <a:pt x="1041" y="1561"/>
                    <a:pt x="1033" y="1561"/>
                  </a:cubicBezTo>
                  <a:cubicBezTo>
                    <a:pt x="989" y="1561"/>
                    <a:pt x="938" y="1524"/>
                    <a:pt x="916" y="1495"/>
                  </a:cubicBezTo>
                  <a:cubicBezTo>
                    <a:pt x="872" y="1436"/>
                    <a:pt x="821" y="1407"/>
                    <a:pt x="777" y="1385"/>
                  </a:cubicBezTo>
                  <a:cubicBezTo>
                    <a:pt x="755" y="1378"/>
                    <a:pt x="726" y="1370"/>
                    <a:pt x="674" y="1370"/>
                  </a:cubicBezTo>
                  <a:cubicBezTo>
                    <a:pt x="623" y="1370"/>
                    <a:pt x="564" y="1378"/>
                    <a:pt x="535" y="1385"/>
                  </a:cubicBezTo>
                  <a:cubicBezTo>
                    <a:pt x="498" y="1392"/>
                    <a:pt x="455" y="1429"/>
                    <a:pt x="425" y="1465"/>
                  </a:cubicBezTo>
                  <a:cubicBezTo>
                    <a:pt x="418" y="1465"/>
                    <a:pt x="411" y="1458"/>
                    <a:pt x="396" y="1458"/>
                  </a:cubicBezTo>
                  <a:lnTo>
                    <a:pt x="396" y="1458"/>
                  </a:lnTo>
                  <a:cubicBezTo>
                    <a:pt x="396" y="1458"/>
                    <a:pt x="388" y="1458"/>
                    <a:pt x="381" y="1465"/>
                  </a:cubicBezTo>
                  <a:lnTo>
                    <a:pt x="381" y="1465"/>
                  </a:lnTo>
                  <a:cubicBezTo>
                    <a:pt x="367" y="1465"/>
                    <a:pt x="359" y="1458"/>
                    <a:pt x="345" y="1458"/>
                  </a:cubicBezTo>
                  <a:cubicBezTo>
                    <a:pt x="323" y="1451"/>
                    <a:pt x="301" y="1436"/>
                    <a:pt x="264" y="1436"/>
                  </a:cubicBezTo>
                  <a:cubicBezTo>
                    <a:pt x="242" y="1436"/>
                    <a:pt x="220" y="1444"/>
                    <a:pt x="198" y="1451"/>
                  </a:cubicBezTo>
                  <a:cubicBezTo>
                    <a:pt x="103" y="1487"/>
                    <a:pt x="81" y="1532"/>
                    <a:pt x="52" y="1605"/>
                  </a:cubicBezTo>
                  <a:cubicBezTo>
                    <a:pt x="44" y="1619"/>
                    <a:pt x="44" y="1619"/>
                    <a:pt x="44" y="1619"/>
                  </a:cubicBezTo>
                  <a:cubicBezTo>
                    <a:pt x="0" y="1722"/>
                    <a:pt x="81" y="1773"/>
                    <a:pt x="125" y="1803"/>
                  </a:cubicBezTo>
                  <a:cubicBezTo>
                    <a:pt x="169" y="1825"/>
                    <a:pt x="117" y="1920"/>
                    <a:pt x="117" y="1934"/>
                  </a:cubicBezTo>
                  <a:cubicBezTo>
                    <a:pt x="88" y="1993"/>
                    <a:pt x="88" y="2125"/>
                    <a:pt x="110" y="2228"/>
                  </a:cubicBezTo>
                  <a:cubicBezTo>
                    <a:pt x="132" y="2315"/>
                    <a:pt x="191" y="2411"/>
                    <a:pt x="227" y="2470"/>
                  </a:cubicBezTo>
                  <a:cubicBezTo>
                    <a:pt x="242" y="2491"/>
                    <a:pt x="242" y="2491"/>
                    <a:pt x="242" y="2491"/>
                  </a:cubicBezTo>
                  <a:cubicBezTo>
                    <a:pt x="257" y="2513"/>
                    <a:pt x="257" y="2513"/>
                    <a:pt x="257" y="2513"/>
                  </a:cubicBezTo>
                  <a:cubicBezTo>
                    <a:pt x="286" y="2565"/>
                    <a:pt x="308" y="2601"/>
                    <a:pt x="315" y="2667"/>
                  </a:cubicBezTo>
                  <a:cubicBezTo>
                    <a:pt x="323" y="2689"/>
                    <a:pt x="323" y="2711"/>
                    <a:pt x="330" y="2726"/>
                  </a:cubicBezTo>
                  <a:cubicBezTo>
                    <a:pt x="337" y="2763"/>
                    <a:pt x="345" y="2784"/>
                    <a:pt x="330" y="2836"/>
                  </a:cubicBezTo>
                  <a:cubicBezTo>
                    <a:pt x="323" y="2865"/>
                    <a:pt x="308" y="2872"/>
                    <a:pt x="301" y="2880"/>
                  </a:cubicBezTo>
                  <a:cubicBezTo>
                    <a:pt x="286" y="2894"/>
                    <a:pt x="271" y="2909"/>
                    <a:pt x="271" y="2953"/>
                  </a:cubicBezTo>
                  <a:cubicBezTo>
                    <a:pt x="271" y="2982"/>
                    <a:pt x="271" y="3004"/>
                    <a:pt x="279" y="3019"/>
                  </a:cubicBezTo>
                  <a:cubicBezTo>
                    <a:pt x="279" y="3048"/>
                    <a:pt x="286" y="3070"/>
                    <a:pt x="271" y="3107"/>
                  </a:cubicBezTo>
                  <a:cubicBezTo>
                    <a:pt x="264" y="3122"/>
                    <a:pt x="264" y="3122"/>
                    <a:pt x="257" y="3122"/>
                  </a:cubicBezTo>
                  <a:cubicBezTo>
                    <a:pt x="227" y="3136"/>
                    <a:pt x="213" y="3151"/>
                    <a:pt x="205" y="3202"/>
                  </a:cubicBezTo>
                  <a:cubicBezTo>
                    <a:pt x="198" y="3217"/>
                    <a:pt x="198" y="3246"/>
                    <a:pt x="213" y="3261"/>
                  </a:cubicBezTo>
                  <a:cubicBezTo>
                    <a:pt x="227" y="3283"/>
                    <a:pt x="249" y="3283"/>
                    <a:pt x="257" y="3283"/>
                  </a:cubicBezTo>
                  <a:lnTo>
                    <a:pt x="264" y="3283"/>
                  </a:lnTo>
                  <a:cubicBezTo>
                    <a:pt x="271" y="3275"/>
                    <a:pt x="271" y="3275"/>
                    <a:pt x="271" y="3275"/>
                  </a:cubicBezTo>
                  <a:cubicBezTo>
                    <a:pt x="279" y="3275"/>
                    <a:pt x="279" y="3283"/>
                    <a:pt x="279" y="3283"/>
                  </a:cubicBezTo>
                  <a:cubicBezTo>
                    <a:pt x="279" y="3283"/>
                    <a:pt x="286" y="3290"/>
                    <a:pt x="286" y="3320"/>
                  </a:cubicBezTo>
                  <a:cubicBezTo>
                    <a:pt x="286" y="3371"/>
                    <a:pt x="286" y="3371"/>
                    <a:pt x="286" y="3371"/>
                  </a:cubicBezTo>
                  <a:cubicBezTo>
                    <a:pt x="330" y="3341"/>
                    <a:pt x="330" y="3341"/>
                    <a:pt x="330" y="3341"/>
                  </a:cubicBezTo>
                  <a:cubicBezTo>
                    <a:pt x="337" y="3334"/>
                    <a:pt x="352" y="3334"/>
                    <a:pt x="367" y="3334"/>
                  </a:cubicBezTo>
                  <a:cubicBezTo>
                    <a:pt x="381" y="3334"/>
                    <a:pt x="396" y="3334"/>
                    <a:pt x="418" y="3341"/>
                  </a:cubicBezTo>
                  <a:cubicBezTo>
                    <a:pt x="440" y="3341"/>
                    <a:pt x="462" y="3349"/>
                    <a:pt x="484" y="3349"/>
                  </a:cubicBezTo>
                  <a:cubicBezTo>
                    <a:pt x="506" y="3349"/>
                    <a:pt x="521" y="3341"/>
                    <a:pt x="542" y="3334"/>
                  </a:cubicBezTo>
                  <a:cubicBezTo>
                    <a:pt x="557" y="3327"/>
                    <a:pt x="572" y="3320"/>
                    <a:pt x="586" y="3320"/>
                  </a:cubicBezTo>
                  <a:cubicBezTo>
                    <a:pt x="638" y="3297"/>
                    <a:pt x="696" y="3275"/>
                    <a:pt x="696" y="3173"/>
                  </a:cubicBezTo>
                  <a:cubicBezTo>
                    <a:pt x="696" y="3107"/>
                    <a:pt x="733" y="3100"/>
                    <a:pt x="843" y="3092"/>
                  </a:cubicBezTo>
                  <a:cubicBezTo>
                    <a:pt x="857" y="3092"/>
                    <a:pt x="879" y="3085"/>
                    <a:pt x="894" y="3085"/>
                  </a:cubicBezTo>
                  <a:cubicBezTo>
                    <a:pt x="975" y="3078"/>
                    <a:pt x="997" y="3056"/>
                    <a:pt x="997" y="3004"/>
                  </a:cubicBezTo>
                  <a:cubicBezTo>
                    <a:pt x="997" y="2990"/>
                    <a:pt x="997" y="2990"/>
                    <a:pt x="997" y="2982"/>
                  </a:cubicBezTo>
                  <a:cubicBezTo>
                    <a:pt x="1026" y="2916"/>
                    <a:pt x="1019" y="2843"/>
                    <a:pt x="967" y="2799"/>
                  </a:cubicBezTo>
                  <a:cubicBezTo>
                    <a:pt x="938" y="2770"/>
                    <a:pt x="909" y="2763"/>
                    <a:pt x="887" y="2763"/>
                  </a:cubicBezTo>
                  <a:cubicBezTo>
                    <a:pt x="879" y="2763"/>
                    <a:pt x="865" y="2763"/>
                    <a:pt x="857" y="2763"/>
                  </a:cubicBezTo>
                  <a:cubicBezTo>
                    <a:pt x="843" y="2770"/>
                    <a:pt x="836" y="2770"/>
                    <a:pt x="828" y="2770"/>
                  </a:cubicBezTo>
                  <a:cubicBezTo>
                    <a:pt x="821" y="2770"/>
                    <a:pt x="814" y="2770"/>
                    <a:pt x="806" y="2763"/>
                  </a:cubicBezTo>
                  <a:cubicBezTo>
                    <a:pt x="792" y="2763"/>
                    <a:pt x="784" y="2763"/>
                    <a:pt x="777" y="2755"/>
                  </a:cubicBezTo>
                  <a:cubicBezTo>
                    <a:pt x="784" y="2741"/>
                    <a:pt x="806" y="2704"/>
                    <a:pt x="828" y="2682"/>
                  </a:cubicBezTo>
                  <a:cubicBezTo>
                    <a:pt x="872" y="2653"/>
                    <a:pt x="924" y="2645"/>
                    <a:pt x="975" y="2631"/>
                  </a:cubicBezTo>
                  <a:lnTo>
                    <a:pt x="982" y="2631"/>
                  </a:lnTo>
                  <a:cubicBezTo>
                    <a:pt x="989" y="2631"/>
                    <a:pt x="997" y="2638"/>
                    <a:pt x="1004" y="2645"/>
                  </a:cubicBezTo>
                  <a:cubicBezTo>
                    <a:pt x="1012" y="2660"/>
                    <a:pt x="1033" y="2675"/>
                    <a:pt x="1055" y="2675"/>
                  </a:cubicBezTo>
                  <a:cubicBezTo>
                    <a:pt x="1063" y="2675"/>
                    <a:pt x="1077" y="2667"/>
                    <a:pt x="1085" y="2667"/>
                  </a:cubicBezTo>
                  <a:cubicBezTo>
                    <a:pt x="1107" y="2653"/>
                    <a:pt x="1121" y="2638"/>
                    <a:pt x="1136" y="2631"/>
                  </a:cubicBezTo>
                  <a:cubicBezTo>
                    <a:pt x="1136" y="2623"/>
                    <a:pt x="1143" y="2623"/>
                    <a:pt x="1143" y="2616"/>
                  </a:cubicBezTo>
                  <a:cubicBezTo>
                    <a:pt x="1151" y="2623"/>
                    <a:pt x="1151" y="2631"/>
                    <a:pt x="1158" y="2645"/>
                  </a:cubicBezTo>
                  <a:cubicBezTo>
                    <a:pt x="1165" y="2660"/>
                    <a:pt x="1180" y="2682"/>
                    <a:pt x="1202" y="2696"/>
                  </a:cubicBezTo>
                  <a:cubicBezTo>
                    <a:pt x="1217" y="2704"/>
                    <a:pt x="1224" y="2704"/>
                    <a:pt x="1238" y="2704"/>
                  </a:cubicBezTo>
                  <a:cubicBezTo>
                    <a:pt x="1268" y="2704"/>
                    <a:pt x="1290" y="2689"/>
                    <a:pt x="1319" y="2667"/>
                  </a:cubicBezTo>
                  <a:cubicBezTo>
                    <a:pt x="1334" y="2660"/>
                    <a:pt x="1341" y="2653"/>
                    <a:pt x="1356" y="2638"/>
                  </a:cubicBezTo>
                  <a:cubicBezTo>
                    <a:pt x="1378" y="2631"/>
                    <a:pt x="1378" y="2631"/>
                    <a:pt x="1378" y="2631"/>
                  </a:cubicBezTo>
                  <a:cubicBezTo>
                    <a:pt x="1407" y="2616"/>
                    <a:pt x="1414" y="2609"/>
                    <a:pt x="1422" y="2609"/>
                  </a:cubicBezTo>
                  <a:cubicBezTo>
                    <a:pt x="1429" y="2609"/>
                    <a:pt x="1429" y="2609"/>
                    <a:pt x="1429" y="2609"/>
                  </a:cubicBezTo>
                  <a:cubicBezTo>
                    <a:pt x="1436" y="2623"/>
                    <a:pt x="1444" y="2660"/>
                    <a:pt x="1429" y="2792"/>
                  </a:cubicBezTo>
                  <a:cubicBezTo>
                    <a:pt x="1414" y="2902"/>
                    <a:pt x="1422" y="2931"/>
                    <a:pt x="1436" y="2946"/>
                  </a:cubicBezTo>
                  <a:cubicBezTo>
                    <a:pt x="1444" y="2953"/>
                    <a:pt x="1458" y="2960"/>
                    <a:pt x="1466" y="2960"/>
                  </a:cubicBezTo>
                  <a:cubicBezTo>
                    <a:pt x="1495" y="2960"/>
                    <a:pt x="1510" y="2938"/>
                    <a:pt x="1524" y="2916"/>
                  </a:cubicBezTo>
                  <a:cubicBezTo>
                    <a:pt x="1539" y="2894"/>
                    <a:pt x="1546" y="2880"/>
                    <a:pt x="1554" y="2872"/>
                  </a:cubicBezTo>
                  <a:cubicBezTo>
                    <a:pt x="1561" y="2865"/>
                    <a:pt x="1561" y="2865"/>
                    <a:pt x="1561" y="2865"/>
                  </a:cubicBezTo>
                  <a:cubicBezTo>
                    <a:pt x="1568" y="2872"/>
                    <a:pt x="1583" y="2887"/>
                    <a:pt x="1597" y="2894"/>
                  </a:cubicBezTo>
                  <a:cubicBezTo>
                    <a:pt x="1620" y="2916"/>
                    <a:pt x="1642" y="2931"/>
                    <a:pt x="1664" y="2931"/>
                  </a:cubicBezTo>
                  <a:cubicBezTo>
                    <a:pt x="1700" y="2931"/>
                    <a:pt x="1722" y="2902"/>
                    <a:pt x="1744" y="2872"/>
                  </a:cubicBezTo>
                  <a:cubicBezTo>
                    <a:pt x="1766" y="2851"/>
                    <a:pt x="1781" y="2828"/>
                    <a:pt x="1795" y="2821"/>
                  </a:cubicBezTo>
                  <a:cubicBezTo>
                    <a:pt x="1795" y="2821"/>
                    <a:pt x="1795" y="2821"/>
                    <a:pt x="1803" y="2821"/>
                  </a:cubicBezTo>
                  <a:cubicBezTo>
                    <a:pt x="1810" y="2821"/>
                    <a:pt x="1817" y="2828"/>
                    <a:pt x="1817" y="2836"/>
                  </a:cubicBezTo>
                  <a:cubicBezTo>
                    <a:pt x="1839" y="2865"/>
                    <a:pt x="1854" y="2924"/>
                    <a:pt x="1847" y="2946"/>
                  </a:cubicBezTo>
                  <a:cubicBezTo>
                    <a:pt x="1832" y="3012"/>
                    <a:pt x="1854" y="3056"/>
                    <a:pt x="1920" y="3085"/>
                  </a:cubicBezTo>
                  <a:cubicBezTo>
                    <a:pt x="1927" y="3085"/>
                    <a:pt x="1935" y="3085"/>
                    <a:pt x="1935" y="3092"/>
                  </a:cubicBezTo>
                  <a:cubicBezTo>
                    <a:pt x="1935" y="3100"/>
                    <a:pt x="1927" y="3107"/>
                    <a:pt x="1927" y="3122"/>
                  </a:cubicBezTo>
                  <a:cubicBezTo>
                    <a:pt x="1913" y="3144"/>
                    <a:pt x="1898" y="3180"/>
                    <a:pt x="1883" y="3239"/>
                  </a:cubicBezTo>
                  <a:cubicBezTo>
                    <a:pt x="1854" y="3320"/>
                    <a:pt x="1854" y="3349"/>
                    <a:pt x="1869" y="3371"/>
                  </a:cubicBezTo>
                  <a:cubicBezTo>
                    <a:pt x="1876" y="3378"/>
                    <a:pt x="1891" y="3385"/>
                    <a:pt x="1898" y="3385"/>
                  </a:cubicBezTo>
                  <a:cubicBezTo>
                    <a:pt x="1942" y="3385"/>
                    <a:pt x="1993" y="3312"/>
                    <a:pt x="2015" y="3283"/>
                  </a:cubicBezTo>
                  <a:cubicBezTo>
                    <a:pt x="2030" y="3312"/>
                    <a:pt x="2052" y="3378"/>
                    <a:pt x="2052" y="3429"/>
                  </a:cubicBezTo>
                  <a:cubicBezTo>
                    <a:pt x="2052" y="3569"/>
                    <a:pt x="2118" y="3598"/>
                    <a:pt x="2176" y="3598"/>
                  </a:cubicBezTo>
                  <a:cubicBezTo>
                    <a:pt x="2191" y="3598"/>
                    <a:pt x="2206" y="3598"/>
                    <a:pt x="2220" y="3598"/>
                  </a:cubicBezTo>
                  <a:cubicBezTo>
                    <a:pt x="2316" y="3576"/>
                    <a:pt x="2330" y="3554"/>
                    <a:pt x="2345" y="3510"/>
                  </a:cubicBezTo>
                  <a:cubicBezTo>
                    <a:pt x="2345" y="3495"/>
                    <a:pt x="2352" y="3481"/>
                    <a:pt x="2360" y="3466"/>
                  </a:cubicBezTo>
                  <a:cubicBezTo>
                    <a:pt x="2374" y="3429"/>
                    <a:pt x="2396" y="3415"/>
                    <a:pt x="2404" y="3415"/>
                  </a:cubicBezTo>
                  <a:cubicBezTo>
                    <a:pt x="2404" y="3415"/>
                    <a:pt x="2411" y="3429"/>
                    <a:pt x="2411" y="3444"/>
                  </a:cubicBezTo>
                  <a:cubicBezTo>
                    <a:pt x="2418" y="3488"/>
                    <a:pt x="2426" y="3517"/>
                    <a:pt x="2433" y="3539"/>
                  </a:cubicBezTo>
                  <a:cubicBezTo>
                    <a:pt x="2448" y="3561"/>
                    <a:pt x="2455" y="3583"/>
                    <a:pt x="2448" y="3620"/>
                  </a:cubicBezTo>
                  <a:cubicBezTo>
                    <a:pt x="2433" y="3715"/>
                    <a:pt x="2484" y="3737"/>
                    <a:pt x="2521" y="3759"/>
                  </a:cubicBezTo>
                  <a:cubicBezTo>
                    <a:pt x="2528" y="3766"/>
                    <a:pt x="2528" y="3766"/>
                    <a:pt x="2528" y="3766"/>
                  </a:cubicBezTo>
                  <a:cubicBezTo>
                    <a:pt x="2543" y="3774"/>
                    <a:pt x="2557" y="3810"/>
                    <a:pt x="2565" y="3854"/>
                  </a:cubicBezTo>
                  <a:cubicBezTo>
                    <a:pt x="2536" y="3862"/>
                    <a:pt x="2499" y="3876"/>
                    <a:pt x="2469" y="3928"/>
                  </a:cubicBezTo>
                  <a:cubicBezTo>
                    <a:pt x="2433" y="4008"/>
                    <a:pt x="2484" y="4147"/>
                    <a:pt x="2536" y="4199"/>
                  </a:cubicBezTo>
                  <a:cubicBezTo>
                    <a:pt x="2550" y="4213"/>
                    <a:pt x="2543" y="4235"/>
                    <a:pt x="2528" y="4279"/>
                  </a:cubicBezTo>
                  <a:cubicBezTo>
                    <a:pt x="2514" y="4316"/>
                    <a:pt x="2506" y="4360"/>
                    <a:pt x="2506" y="4404"/>
                  </a:cubicBezTo>
                  <a:cubicBezTo>
                    <a:pt x="2506" y="4529"/>
                    <a:pt x="2660" y="4646"/>
                    <a:pt x="2741" y="4682"/>
                  </a:cubicBezTo>
                  <a:cubicBezTo>
                    <a:pt x="2770" y="4697"/>
                    <a:pt x="2785" y="4712"/>
                    <a:pt x="2785" y="4719"/>
                  </a:cubicBezTo>
                  <a:cubicBezTo>
                    <a:pt x="2785" y="4726"/>
                    <a:pt x="2777" y="4734"/>
                    <a:pt x="2763" y="4741"/>
                  </a:cubicBezTo>
                  <a:cubicBezTo>
                    <a:pt x="2733" y="4770"/>
                    <a:pt x="2660" y="4822"/>
                    <a:pt x="2704" y="4887"/>
                  </a:cubicBezTo>
                  <a:cubicBezTo>
                    <a:pt x="2719" y="4910"/>
                    <a:pt x="2741" y="4917"/>
                    <a:pt x="2763" y="4924"/>
                  </a:cubicBezTo>
                  <a:cubicBezTo>
                    <a:pt x="2777" y="4932"/>
                    <a:pt x="2785" y="4939"/>
                    <a:pt x="2785" y="4946"/>
                  </a:cubicBezTo>
                  <a:cubicBezTo>
                    <a:pt x="2792" y="4953"/>
                    <a:pt x="2792" y="4968"/>
                    <a:pt x="2792" y="4975"/>
                  </a:cubicBezTo>
                  <a:cubicBezTo>
                    <a:pt x="2785" y="5005"/>
                    <a:pt x="2785" y="5056"/>
                    <a:pt x="2865" y="5078"/>
                  </a:cubicBezTo>
                  <a:cubicBezTo>
                    <a:pt x="2946" y="5100"/>
                    <a:pt x="3004" y="5137"/>
                    <a:pt x="3121" y="5254"/>
                  </a:cubicBezTo>
                  <a:cubicBezTo>
                    <a:pt x="3238" y="5371"/>
                    <a:pt x="3253" y="5569"/>
                    <a:pt x="3238" y="5613"/>
                  </a:cubicBezTo>
                  <a:cubicBezTo>
                    <a:pt x="3238" y="5613"/>
                    <a:pt x="3238" y="5620"/>
                    <a:pt x="3223" y="5620"/>
                  </a:cubicBezTo>
                  <a:cubicBezTo>
                    <a:pt x="3216" y="5628"/>
                    <a:pt x="3194" y="5635"/>
                    <a:pt x="3194" y="5650"/>
                  </a:cubicBezTo>
                  <a:cubicBezTo>
                    <a:pt x="3187" y="5672"/>
                    <a:pt x="3194" y="5686"/>
                    <a:pt x="3201" y="5694"/>
                  </a:cubicBezTo>
                  <a:cubicBezTo>
                    <a:pt x="3231" y="5738"/>
                    <a:pt x="3231" y="5774"/>
                    <a:pt x="3201" y="5818"/>
                  </a:cubicBezTo>
                  <a:cubicBezTo>
                    <a:pt x="3150" y="5891"/>
                    <a:pt x="3143" y="5979"/>
                    <a:pt x="3187" y="6060"/>
                  </a:cubicBezTo>
                  <a:cubicBezTo>
                    <a:pt x="3209" y="6111"/>
                    <a:pt x="3238" y="6119"/>
                    <a:pt x="3260" y="6119"/>
                  </a:cubicBezTo>
                  <a:cubicBezTo>
                    <a:pt x="3282" y="6126"/>
                    <a:pt x="3297" y="6126"/>
                    <a:pt x="3311" y="6155"/>
                  </a:cubicBezTo>
                  <a:cubicBezTo>
                    <a:pt x="3326" y="6177"/>
                    <a:pt x="3326" y="6199"/>
                    <a:pt x="3318" y="6221"/>
                  </a:cubicBezTo>
                  <a:cubicBezTo>
                    <a:pt x="3304" y="6236"/>
                    <a:pt x="3289" y="6243"/>
                    <a:pt x="3282" y="6243"/>
                  </a:cubicBezTo>
                  <a:cubicBezTo>
                    <a:pt x="3275" y="6243"/>
                    <a:pt x="3267" y="6243"/>
                    <a:pt x="3260" y="6243"/>
                  </a:cubicBezTo>
                  <a:cubicBezTo>
                    <a:pt x="3253" y="6243"/>
                    <a:pt x="3238" y="6243"/>
                    <a:pt x="3231" y="6243"/>
                  </a:cubicBezTo>
                  <a:cubicBezTo>
                    <a:pt x="3201" y="6243"/>
                    <a:pt x="3157" y="6251"/>
                    <a:pt x="3128" y="6272"/>
                  </a:cubicBezTo>
                  <a:cubicBezTo>
                    <a:pt x="3121" y="6272"/>
                    <a:pt x="3113" y="6258"/>
                    <a:pt x="3106" y="6258"/>
                  </a:cubicBezTo>
                  <a:cubicBezTo>
                    <a:pt x="3085" y="6229"/>
                    <a:pt x="3041" y="6192"/>
                    <a:pt x="2983" y="6177"/>
                  </a:cubicBezTo>
                  <a:cubicBezTo>
                    <a:pt x="2946" y="6170"/>
                    <a:pt x="2924" y="6170"/>
                    <a:pt x="2909" y="6170"/>
                  </a:cubicBezTo>
                  <a:cubicBezTo>
                    <a:pt x="2836" y="6170"/>
                    <a:pt x="2821" y="6221"/>
                    <a:pt x="2814" y="6280"/>
                  </a:cubicBezTo>
                  <a:cubicBezTo>
                    <a:pt x="2792" y="6353"/>
                    <a:pt x="2858" y="6412"/>
                    <a:pt x="2917" y="6456"/>
                  </a:cubicBezTo>
                  <a:cubicBezTo>
                    <a:pt x="2909" y="6456"/>
                    <a:pt x="2902" y="6463"/>
                    <a:pt x="2902" y="6470"/>
                  </a:cubicBezTo>
                  <a:cubicBezTo>
                    <a:pt x="2887" y="6507"/>
                    <a:pt x="2917" y="6551"/>
                    <a:pt x="2938" y="6580"/>
                  </a:cubicBezTo>
                  <a:cubicBezTo>
                    <a:pt x="2960" y="6602"/>
                    <a:pt x="2968" y="6639"/>
                    <a:pt x="2960" y="6683"/>
                  </a:cubicBezTo>
                  <a:cubicBezTo>
                    <a:pt x="2960" y="6720"/>
                    <a:pt x="2946" y="6749"/>
                    <a:pt x="2938" y="6763"/>
                  </a:cubicBezTo>
                  <a:cubicBezTo>
                    <a:pt x="2917" y="6749"/>
                    <a:pt x="2887" y="6734"/>
                    <a:pt x="2865" y="6734"/>
                  </a:cubicBezTo>
                  <a:cubicBezTo>
                    <a:pt x="2836" y="6734"/>
                    <a:pt x="2807" y="6756"/>
                    <a:pt x="2799" y="6793"/>
                  </a:cubicBezTo>
                  <a:cubicBezTo>
                    <a:pt x="2792" y="6815"/>
                    <a:pt x="2807" y="6837"/>
                    <a:pt x="2814" y="6859"/>
                  </a:cubicBezTo>
                  <a:cubicBezTo>
                    <a:pt x="2763" y="6873"/>
                    <a:pt x="2711" y="6903"/>
                    <a:pt x="2660" y="6947"/>
                  </a:cubicBezTo>
                  <a:cubicBezTo>
                    <a:pt x="2653" y="6954"/>
                    <a:pt x="2638" y="6961"/>
                    <a:pt x="2631" y="6961"/>
                  </a:cubicBezTo>
                  <a:cubicBezTo>
                    <a:pt x="2616" y="6961"/>
                    <a:pt x="2602" y="6947"/>
                    <a:pt x="2587" y="6932"/>
                  </a:cubicBezTo>
                  <a:cubicBezTo>
                    <a:pt x="2572" y="6925"/>
                    <a:pt x="2565" y="6917"/>
                    <a:pt x="2550" y="6903"/>
                  </a:cubicBezTo>
                  <a:cubicBezTo>
                    <a:pt x="2543" y="6903"/>
                    <a:pt x="2528" y="6903"/>
                    <a:pt x="2521" y="6903"/>
                  </a:cubicBezTo>
                  <a:cubicBezTo>
                    <a:pt x="2440" y="6903"/>
                    <a:pt x="2345" y="7049"/>
                    <a:pt x="2301" y="7144"/>
                  </a:cubicBezTo>
                  <a:cubicBezTo>
                    <a:pt x="2279" y="7196"/>
                    <a:pt x="2257" y="7225"/>
                    <a:pt x="2235" y="7240"/>
                  </a:cubicBezTo>
                  <a:cubicBezTo>
                    <a:pt x="2220" y="7254"/>
                    <a:pt x="2206" y="7269"/>
                    <a:pt x="2206" y="7291"/>
                  </a:cubicBezTo>
                  <a:cubicBezTo>
                    <a:pt x="2206" y="7320"/>
                    <a:pt x="2228" y="7335"/>
                    <a:pt x="2243" y="7342"/>
                  </a:cubicBezTo>
                  <a:cubicBezTo>
                    <a:pt x="2294" y="7379"/>
                    <a:pt x="2389" y="7518"/>
                    <a:pt x="2433" y="7584"/>
                  </a:cubicBezTo>
                  <a:cubicBezTo>
                    <a:pt x="2433" y="7613"/>
                    <a:pt x="2426" y="7665"/>
                    <a:pt x="2433" y="7782"/>
                  </a:cubicBezTo>
                  <a:cubicBezTo>
                    <a:pt x="2440" y="7877"/>
                    <a:pt x="2499" y="7987"/>
                    <a:pt x="2543" y="8082"/>
                  </a:cubicBezTo>
                  <a:cubicBezTo>
                    <a:pt x="2579" y="8156"/>
                    <a:pt x="2616" y="8229"/>
                    <a:pt x="2616" y="8273"/>
                  </a:cubicBezTo>
                  <a:cubicBezTo>
                    <a:pt x="2616" y="8368"/>
                    <a:pt x="2550" y="8529"/>
                    <a:pt x="2492" y="8573"/>
                  </a:cubicBezTo>
                  <a:cubicBezTo>
                    <a:pt x="2440" y="8625"/>
                    <a:pt x="2469" y="8669"/>
                    <a:pt x="2492" y="8705"/>
                  </a:cubicBezTo>
                  <a:cubicBezTo>
                    <a:pt x="2506" y="8734"/>
                    <a:pt x="2528" y="8764"/>
                    <a:pt x="2514" y="8808"/>
                  </a:cubicBezTo>
                  <a:cubicBezTo>
                    <a:pt x="2514" y="8822"/>
                    <a:pt x="2506" y="8837"/>
                    <a:pt x="2499" y="8852"/>
                  </a:cubicBezTo>
                  <a:cubicBezTo>
                    <a:pt x="2469" y="8932"/>
                    <a:pt x="2462" y="8976"/>
                    <a:pt x="2557" y="9064"/>
                  </a:cubicBezTo>
                  <a:cubicBezTo>
                    <a:pt x="2579" y="9086"/>
                    <a:pt x="2594" y="9094"/>
                    <a:pt x="2594" y="9101"/>
                  </a:cubicBezTo>
                  <a:cubicBezTo>
                    <a:pt x="2587" y="9108"/>
                    <a:pt x="2579" y="9108"/>
                    <a:pt x="2572" y="9115"/>
                  </a:cubicBezTo>
                  <a:cubicBezTo>
                    <a:pt x="2557" y="9123"/>
                    <a:pt x="2536" y="9130"/>
                    <a:pt x="2514" y="9138"/>
                  </a:cubicBezTo>
                  <a:cubicBezTo>
                    <a:pt x="2448" y="9189"/>
                    <a:pt x="2484" y="9247"/>
                    <a:pt x="2521" y="9306"/>
                  </a:cubicBezTo>
                  <a:cubicBezTo>
                    <a:pt x="2536" y="9343"/>
                    <a:pt x="2557" y="9372"/>
                    <a:pt x="2572" y="9416"/>
                  </a:cubicBezTo>
                  <a:cubicBezTo>
                    <a:pt x="2602" y="9475"/>
                    <a:pt x="2579" y="9533"/>
                    <a:pt x="2565" y="9555"/>
                  </a:cubicBezTo>
                  <a:cubicBezTo>
                    <a:pt x="2557" y="9584"/>
                    <a:pt x="2543" y="9599"/>
                    <a:pt x="2528" y="9606"/>
                  </a:cubicBezTo>
                  <a:cubicBezTo>
                    <a:pt x="2506" y="9570"/>
                    <a:pt x="2462" y="9541"/>
                    <a:pt x="2411" y="9541"/>
                  </a:cubicBezTo>
                  <a:cubicBezTo>
                    <a:pt x="2382" y="9541"/>
                    <a:pt x="2345" y="9555"/>
                    <a:pt x="2323" y="9577"/>
                  </a:cubicBezTo>
                  <a:cubicBezTo>
                    <a:pt x="2286" y="9606"/>
                    <a:pt x="2235" y="9636"/>
                    <a:pt x="2184" y="9636"/>
                  </a:cubicBezTo>
                  <a:cubicBezTo>
                    <a:pt x="2162" y="9636"/>
                    <a:pt x="2133" y="9629"/>
                    <a:pt x="2103" y="9614"/>
                  </a:cubicBezTo>
                  <a:cubicBezTo>
                    <a:pt x="2074" y="9599"/>
                    <a:pt x="2052" y="9592"/>
                    <a:pt x="2023" y="9592"/>
                  </a:cubicBezTo>
                  <a:cubicBezTo>
                    <a:pt x="1957" y="9592"/>
                    <a:pt x="1913" y="9643"/>
                    <a:pt x="1883" y="9680"/>
                  </a:cubicBezTo>
                  <a:cubicBezTo>
                    <a:pt x="1876" y="9694"/>
                    <a:pt x="1876" y="9694"/>
                    <a:pt x="1876" y="9694"/>
                  </a:cubicBezTo>
                  <a:cubicBezTo>
                    <a:pt x="1832" y="9738"/>
                    <a:pt x="1766" y="9782"/>
                    <a:pt x="1700" y="9797"/>
                  </a:cubicBezTo>
                  <a:cubicBezTo>
                    <a:pt x="1693" y="9797"/>
                    <a:pt x="1678" y="9797"/>
                    <a:pt x="1671" y="9797"/>
                  </a:cubicBezTo>
                  <a:cubicBezTo>
                    <a:pt x="1597" y="9812"/>
                    <a:pt x="1502" y="9826"/>
                    <a:pt x="1458" y="9870"/>
                  </a:cubicBezTo>
                  <a:cubicBezTo>
                    <a:pt x="1451" y="9878"/>
                    <a:pt x="1429" y="9900"/>
                    <a:pt x="1436" y="9929"/>
                  </a:cubicBezTo>
                  <a:cubicBezTo>
                    <a:pt x="1436" y="9958"/>
                    <a:pt x="1466" y="9973"/>
                    <a:pt x="1502" y="9995"/>
                  </a:cubicBezTo>
                  <a:cubicBezTo>
                    <a:pt x="1510" y="10002"/>
                    <a:pt x="1524" y="10010"/>
                    <a:pt x="1539" y="10017"/>
                  </a:cubicBezTo>
                  <a:cubicBezTo>
                    <a:pt x="1590" y="10053"/>
                    <a:pt x="1686" y="10068"/>
                    <a:pt x="1752" y="10075"/>
                  </a:cubicBezTo>
                  <a:cubicBezTo>
                    <a:pt x="1788" y="10083"/>
                    <a:pt x="1788" y="10083"/>
                    <a:pt x="1788" y="10083"/>
                  </a:cubicBezTo>
                  <a:cubicBezTo>
                    <a:pt x="1781" y="10046"/>
                    <a:pt x="1781" y="10046"/>
                    <a:pt x="1781" y="10046"/>
                  </a:cubicBezTo>
                  <a:cubicBezTo>
                    <a:pt x="1781" y="10039"/>
                    <a:pt x="1781" y="10039"/>
                    <a:pt x="1781" y="10039"/>
                  </a:cubicBezTo>
                  <a:cubicBezTo>
                    <a:pt x="1795" y="9995"/>
                    <a:pt x="1817" y="9922"/>
                    <a:pt x="1839" y="9907"/>
                  </a:cubicBezTo>
                  <a:cubicBezTo>
                    <a:pt x="1847" y="9900"/>
                    <a:pt x="1861" y="9892"/>
                    <a:pt x="1869" y="9892"/>
                  </a:cubicBezTo>
                  <a:cubicBezTo>
                    <a:pt x="1891" y="9892"/>
                    <a:pt x="1905" y="9900"/>
                    <a:pt x="1913" y="9914"/>
                  </a:cubicBezTo>
                  <a:cubicBezTo>
                    <a:pt x="1913" y="9914"/>
                    <a:pt x="1920" y="9922"/>
                    <a:pt x="1913" y="9944"/>
                  </a:cubicBezTo>
                  <a:cubicBezTo>
                    <a:pt x="1898" y="10002"/>
                    <a:pt x="1913" y="10039"/>
                    <a:pt x="1927" y="10061"/>
                  </a:cubicBezTo>
                  <a:cubicBezTo>
                    <a:pt x="1942" y="10083"/>
                    <a:pt x="1971" y="10097"/>
                    <a:pt x="2001" y="10097"/>
                  </a:cubicBezTo>
                  <a:cubicBezTo>
                    <a:pt x="2015" y="10097"/>
                    <a:pt x="2023" y="10090"/>
                    <a:pt x="2030" y="10090"/>
                  </a:cubicBezTo>
                  <a:cubicBezTo>
                    <a:pt x="2037" y="10090"/>
                    <a:pt x="2052" y="10090"/>
                    <a:pt x="2067" y="10083"/>
                  </a:cubicBezTo>
                  <a:cubicBezTo>
                    <a:pt x="2111" y="10075"/>
                    <a:pt x="2162" y="10068"/>
                    <a:pt x="2198" y="10068"/>
                  </a:cubicBezTo>
                  <a:cubicBezTo>
                    <a:pt x="2220" y="10068"/>
                    <a:pt x="2220" y="10068"/>
                    <a:pt x="2228" y="10068"/>
                  </a:cubicBezTo>
                  <a:cubicBezTo>
                    <a:pt x="2235" y="10083"/>
                    <a:pt x="2235" y="10097"/>
                    <a:pt x="2243" y="10112"/>
                  </a:cubicBezTo>
                  <a:cubicBezTo>
                    <a:pt x="2257" y="10141"/>
                    <a:pt x="2272" y="10185"/>
                    <a:pt x="2308" y="10222"/>
                  </a:cubicBezTo>
                  <a:cubicBezTo>
                    <a:pt x="2352" y="10266"/>
                    <a:pt x="2426" y="10288"/>
                    <a:pt x="2469" y="10288"/>
                  </a:cubicBezTo>
                  <a:cubicBezTo>
                    <a:pt x="2477" y="10288"/>
                    <a:pt x="2484" y="10288"/>
                    <a:pt x="2492" y="10288"/>
                  </a:cubicBezTo>
                  <a:cubicBezTo>
                    <a:pt x="2506" y="10295"/>
                    <a:pt x="2536" y="10332"/>
                    <a:pt x="2543" y="10376"/>
                  </a:cubicBezTo>
                  <a:cubicBezTo>
                    <a:pt x="2543" y="10391"/>
                    <a:pt x="2550" y="10413"/>
                    <a:pt x="2536" y="10427"/>
                  </a:cubicBezTo>
                  <a:cubicBezTo>
                    <a:pt x="2499" y="10464"/>
                    <a:pt x="2477" y="10508"/>
                    <a:pt x="2484" y="10552"/>
                  </a:cubicBezTo>
                  <a:cubicBezTo>
                    <a:pt x="2492" y="10581"/>
                    <a:pt x="2506" y="10610"/>
                    <a:pt x="2543" y="10632"/>
                  </a:cubicBezTo>
                  <a:cubicBezTo>
                    <a:pt x="2565" y="10647"/>
                    <a:pt x="2602" y="10654"/>
                    <a:pt x="2631" y="10654"/>
                  </a:cubicBezTo>
                  <a:cubicBezTo>
                    <a:pt x="2704" y="10654"/>
                    <a:pt x="2763" y="10625"/>
                    <a:pt x="2777" y="10574"/>
                  </a:cubicBezTo>
                  <a:cubicBezTo>
                    <a:pt x="2785" y="10559"/>
                    <a:pt x="2785" y="10559"/>
                    <a:pt x="2792" y="10559"/>
                  </a:cubicBezTo>
                  <a:cubicBezTo>
                    <a:pt x="2792" y="10559"/>
                    <a:pt x="2807" y="10559"/>
                    <a:pt x="2814" y="10574"/>
                  </a:cubicBezTo>
                  <a:cubicBezTo>
                    <a:pt x="2821" y="10581"/>
                    <a:pt x="2829" y="10603"/>
                    <a:pt x="2821" y="10632"/>
                  </a:cubicBezTo>
                  <a:cubicBezTo>
                    <a:pt x="2814" y="10662"/>
                    <a:pt x="2814" y="10684"/>
                    <a:pt x="2807" y="10706"/>
                  </a:cubicBezTo>
                  <a:cubicBezTo>
                    <a:pt x="2799" y="10764"/>
                    <a:pt x="2792" y="10801"/>
                    <a:pt x="2763" y="10823"/>
                  </a:cubicBezTo>
                  <a:cubicBezTo>
                    <a:pt x="2733" y="10845"/>
                    <a:pt x="2719" y="10882"/>
                    <a:pt x="2733" y="10911"/>
                  </a:cubicBezTo>
                  <a:cubicBezTo>
                    <a:pt x="2741" y="10940"/>
                    <a:pt x="2763" y="10955"/>
                    <a:pt x="2799" y="10955"/>
                  </a:cubicBezTo>
                  <a:cubicBezTo>
                    <a:pt x="2814" y="10955"/>
                    <a:pt x="2821" y="10955"/>
                    <a:pt x="2836" y="10955"/>
                  </a:cubicBezTo>
                  <a:cubicBezTo>
                    <a:pt x="2843" y="10947"/>
                    <a:pt x="2851" y="10947"/>
                    <a:pt x="2865" y="10947"/>
                  </a:cubicBezTo>
                  <a:cubicBezTo>
                    <a:pt x="2953" y="10918"/>
                    <a:pt x="3106" y="10882"/>
                    <a:pt x="3150" y="10764"/>
                  </a:cubicBezTo>
                  <a:cubicBezTo>
                    <a:pt x="3194" y="10662"/>
                    <a:pt x="3275" y="10589"/>
                    <a:pt x="3311" y="10581"/>
                  </a:cubicBezTo>
                  <a:cubicBezTo>
                    <a:pt x="3355" y="10566"/>
                    <a:pt x="3377" y="10522"/>
                    <a:pt x="3392" y="10479"/>
                  </a:cubicBezTo>
                  <a:cubicBezTo>
                    <a:pt x="3399" y="10456"/>
                    <a:pt x="3414" y="10434"/>
                    <a:pt x="3421" y="10420"/>
                  </a:cubicBezTo>
                  <a:cubicBezTo>
                    <a:pt x="3450" y="10369"/>
                    <a:pt x="3458" y="10281"/>
                    <a:pt x="3443" y="10222"/>
                  </a:cubicBezTo>
                  <a:cubicBezTo>
                    <a:pt x="3428" y="10193"/>
                    <a:pt x="3414" y="10171"/>
                    <a:pt x="3399" y="10156"/>
                  </a:cubicBezTo>
                  <a:cubicBezTo>
                    <a:pt x="3363" y="10141"/>
                    <a:pt x="3348" y="10134"/>
                    <a:pt x="3370" y="10068"/>
                  </a:cubicBezTo>
                  <a:cubicBezTo>
                    <a:pt x="3370" y="10053"/>
                    <a:pt x="3377" y="10032"/>
                    <a:pt x="3377" y="10017"/>
                  </a:cubicBezTo>
                  <a:cubicBezTo>
                    <a:pt x="3392" y="10039"/>
                    <a:pt x="3414" y="10053"/>
                    <a:pt x="3436" y="10061"/>
                  </a:cubicBezTo>
                  <a:cubicBezTo>
                    <a:pt x="3450" y="10061"/>
                    <a:pt x="3480" y="10061"/>
                    <a:pt x="3502" y="10061"/>
                  </a:cubicBezTo>
                  <a:cubicBezTo>
                    <a:pt x="3560" y="10061"/>
                    <a:pt x="3663" y="10053"/>
                    <a:pt x="3685" y="9980"/>
                  </a:cubicBezTo>
                  <a:cubicBezTo>
                    <a:pt x="3685" y="9965"/>
                    <a:pt x="3700" y="9951"/>
                    <a:pt x="3729" y="9951"/>
                  </a:cubicBezTo>
                  <a:cubicBezTo>
                    <a:pt x="3751" y="9951"/>
                    <a:pt x="3773" y="9958"/>
                    <a:pt x="3795" y="9973"/>
                  </a:cubicBezTo>
                  <a:cubicBezTo>
                    <a:pt x="3824" y="9995"/>
                    <a:pt x="3868" y="10010"/>
                    <a:pt x="3912" y="10024"/>
                  </a:cubicBezTo>
                  <a:cubicBezTo>
                    <a:pt x="3956" y="10039"/>
                    <a:pt x="4000" y="10061"/>
                    <a:pt x="4022" y="10075"/>
                  </a:cubicBezTo>
                  <a:cubicBezTo>
                    <a:pt x="4051" y="10097"/>
                    <a:pt x="4081" y="10105"/>
                    <a:pt x="4110" y="10105"/>
                  </a:cubicBezTo>
                  <a:cubicBezTo>
                    <a:pt x="4147" y="10105"/>
                    <a:pt x="4191" y="10090"/>
                    <a:pt x="4235" y="10068"/>
                  </a:cubicBezTo>
                  <a:cubicBezTo>
                    <a:pt x="4249" y="10061"/>
                    <a:pt x="4256" y="10053"/>
                    <a:pt x="4271" y="10053"/>
                  </a:cubicBezTo>
                  <a:cubicBezTo>
                    <a:pt x="4293" y="10053"/>
                    <a:pt x="4315" y="10068"/>
                    <a:pt x="4315" y="10083"/>
                  </a:cubicBezTo>
                  <a:cubicBezTo>
                    <a:pt x="4323" y="10097"/>
                    <a:pt x="4300" y="10112"/>
                    <a:pt x="4293" y="10120"/>
                  </a:cubicBezTo>
                  <a:cubicBezTo>
                    <a:pt x="4278" y="10127"/>
                    <a:pt x="4242" y="10156"/>
                    <a:pt x="4249" y="10193"/>
                  </a:cubicBezTo>
                  <a:cubicBezTo>
                    <a:pt x="4264" y="10229"/>
                    <a:pt x="4308" y="10229"/>
                    <a:pt x="4359" y="10229"/>
                  </a:cubicBezTo>
                  <a:cubicBezTo>
                    <a:pt x="4366" y="10229"/>
                    <a:pt x="4381" y="10229"/>
                    <a:pt x="4388" y="10229"/>
                  </a:cubicBezTo>
                  <a:cubicBezTo>
                    <a:pt x="4396" y="10229"/>
                    <a:pt x="4403" y="10229"/>
                    <a:pt x="4418" y="10229"/>
                  </a:cubicBezTo>
                  <a:cubicBezTo>
                    <a:pt x="4462" y="10229"/>
                    <a:pt x="4498" y="10310"/>
                    <a:pt x="4513" y="10354"/>
                  </a:cubicBezTo>
                  <a:cubicBezTo>
                    <a:pt x="4513" y="10354"/>
                    <a:pt x="4513" y="10361"/>
                    <a:pt x="4513" y="10369"/>
                  </a:cubicBezTo>
                  <a:cubicBezTo>
                    <a:pt x="4520" y="10413"/>
                    <a:pt x="4535" y="10493"/>
                    <a:pt x="4667" y="10493"/>
                  </a:cubicBezTo>
                  <a:cubicBezTo>
                    <a:pt x="4681" y="10493"/>
                    <a:pt x="4689" y="10493"/>
                    <a:pt x="4704" y="10486"/>
                  </a:cubicBezTo>
                  <a:cubicBezTo>
                    <a:pt x="4791" y="10479"/>
                    <a:pt x="4916" y="10442"/>
                    <a:pt x="5011" y="10405"/>
                  </a:cubicBezTo>
                  <a:cubicBezTo>
                    <a:pt x="5026" y="10398"/>
                    <a:pt x="5048" y="10391"/>
                    <a:pt x="5070" y="10383"/>
                  </a:cubicBezTo>
                  <a:cubicBezTo>
                    <a:pt x="5063" y="10398"/>
                    <a:pt x="5063" y="10413"/>
                    <a:pt x="5063" y="10420"/>
                  </a:cubicBezTo>
                  <a:cubicBezTo>
                    <a:pt x="5063" y="10434"/>
                    <a:pt x="5070" y="10456"/>
                    <a:pt x="5106" y="10471"/>
                  </a:cubicBezTo>
                  <a:cubicBezTo>
                    <a:pt x="5121" y="10486"/>
                    <a:pt x="5121" y="10486"/>
                    <a:pt x="5121" y="10486"/>
                  </a:cubicBezTo>
                  <a:cubicBezTo>
                    <a:pt x="5143" y="10493"/>
                    <a:pt x="5158" y="10501"/>
                    <a:pt x="5180" y="10501"/>
                  </a:cubicBezTo>
                  <a:cubicBezTo>
                    <a:pt x="5216" y="10501"/>
                    <a:pt x="5231" y="10479"/>
                    <a:pt x="5268" y="10434"/>
                  </a:cubicBezTo>
                  <a:cubicBezTo>
                    <a:pt x="5275" y="10420"/>
                    <a:pt x="5275" y="10420"/>
                    <a:pt x="5275" y="10420"/>
                  </a:cubicBezTo>
                  <a:cubicBezTo>
                    <a:pt x="5326" y="10347"/>
                    <a:pt x="5348" y="10317"/>
                    <a:pt x="5392" y="10317"/>
                  </a:cubicBezTo>
                  <a:cubicBezTo>
                    <a:pt x="5399" y="10317"/>
                    <a:pt x="5399" y="10317"/>
                    <a:pt x="5407" y="10317"/>
                  </a:cubicBezTo>
                  <a:cubicBezTo>
                    <a:pt x="5487" y="10332"/>
                    <a:pt x="5531" y="10339"/>
                    <a:pt x="5531" y="10339"/>
                  </a:cubicBezTo>
                  <a:cubicBezTo>
                    <a:pt x="5568" y="10347"/>
                    <a:pt x="5568" y="10347"/>
                    <a:pt x="5568" y="10347"/>
                  </a:cubicBezTo>
                  <a:cubicBezTo>
                    <a:pt x="5568" y="10310"/>
                    <a:pt x="5568" y="10310"/>
                    <a:pt x="5568" y="10310"/>
                  </a:cubicBezTo>
                  <a:cubicBezTo>
                    <a:pt x="5568" y="10244"/>
                    <a:pt x="5568" y="10244"/>
                    <a:pt x="5568" y="10244"/>
                  </a:cubicBezTo>
                  <a:cubicBezTo>
                    <a:pt x="5568" y="10156"/>
                    <a:pt x="5568" y="10156"/>
                    <a:pt x="5568" y="10156"/>
                  </a:cubicBezTo>
                  <a:cubicBezTo>
                    <a:pt x="5524" y="10215"/>
                    <a:pt x="5524" y="10215"/>
                    <a:pt x="5524" y="10215"/>
                  </a:cubicBezTo>
                  <a:lnTo>
                    <a:pt x="5524" y="10215"/>
                  </a:lnTo>
                  <a:cubicBezTo>
                    <a:pt x="5531" y="10112"/>
                    <a:pt x="5539" y="10105"/>
                    <a:pt x="5605" y="10105"/>
                  </a:cubicBezTo>
                  <a:cubicBezTo>
                    <a:pt x="5627" y="10105"/>
                    <a:pt x="5649" y="10105"/>
                    <a:pt x="5671" y="10105"/>
                  </a:cubicBezTo>
                  <a:cubicBezTo>
                    <a:pt x="5700" y="10105"/>
                    <a:pt x="5722" y="10112"/>
                    <a:pt x="5751" y="10112"/>
                  </a:cubicBezTo>
                  <a:cubicBezTo>
                    <a:pt x="5788" y="10112"/>
                    <a:pt x="5847" y="10105"/>
                    <a:pt x="5883" y="10075"/>
                  </a:cubicBezTo>
                  <a:cubicBezTo>
                    <a:pt x="5927" y="10039"/>
                    <a:pt x="5913" y="10010"/>
                    <a:pt x="5905" y="9988"/>
                  </a:cubicBezTo>
                  <a:cubicBezTo>
                    <a:pt x="5905" y="9973"/>
                    <a:pt x="5898" y="9958"/>
                    <a:pt x="5927" y="9922"/>
                  </a:cubicBezTo>
                  <a:cubicBezTo>
                    <a:pt x="5978" y="9848"/>
                    <a:pt x="6030" y="9841"/>
                    <a:pt x="6103" y="9834"/>
                  </a:cubicBezTo>
                  <a:cubicBezTo>
                    <a:pt x="6132" y="9834"/>
                    <a:pt x="6132" y="9834"/>
                    <a:pt x="6132" y="9834"/>
                  </a:cubicBezTo>
                  <a:cubicBezTo>
                    <a:pt x="6140" y="9834"/>
                    <a:pt x="6147" y="9834"/>
                    <a:pt x="6154" y="9834"/>
                  </a:cubicBezTo>
                  <a:cubicBezTo>
                    <a:pt x="6176" y="9834"/>
                    <a:pt x="6206" y="9834"/>
                    <a:pt x="6235" y="9834"/>
                  </a:cubicBezTo>
                  <a:cubicBezTo>
                    <a:pt x="6271" y="9841"/>
                    <a:pt x="6308" y="9841"/>
                    <a:pt x="6345" y="9841"/>
                  </a:cubicBezTo>
                  <a:cubicBezTo>
                    <a:pt x="6411" y="9841"/>
                    <a:pt x="6455" y="9826"/>
                    <a:pt x="6484" y="9804"/>
                  </a:cubicBezTo>
                  <a:cubicBezTo>
                    <a:pt x="6550" y="9746"/>
                    <a:pt x="6740" y="9680"/>
                    <a:pt x="6821" y="9680"/>
                  </a:cubicBezTo>
                  <a:cubicBezTo>
                    <a:pt x="6828" y="9680"/>
                    <a:pt x="6828" y="9680"/>
                    <a:pt x="6836" y="9687"/>
                  </a:cubicBezTo>
                  <a:cubicBezTo>
                    <a:pt x="6872" y="9687"/>
                    <a:pt x="6909" y="9694"/>
                    <a:pt x="6946" y="9702"/>
                  </a:cubicBezTo>
                  <a:cubicBezTo>
                    <a:pt x="6990" y="9709"/>
                    <a:pt x="7026" y="9709"/>
                    <a:pt x="7063" y="9716"/>
                  </a:cubicBezTo>
                  <a:cubicBezTo>
                    <a:pt x="7092" y="9724"/>
                    <a:pt x="7121" y="9724"/>
                    <a:pt x="7144" y="9724"/>
                  </a:cubicBezTo>
                  <a:cubicBezTo>
                    <a:pt x="7173" y="9724"/>
                    <a:pt x="7195" y="9724"/>
                    <a:pt x="7231" y="9716"/>
                  </a:cubicBezTo>
                  <a:lnTo>
                    <a:pt x="7231" y="9716"/>
                  </a:lnTo>
                  <a:cubicBezTo>
                    <a:pt x="7275" y="9709"/>
                    <a:pt x="7297" y="9709"/>
                    <a:pt x="7312" y="9680"/>
                  </a:cubicBezTo>
                  <a:cubicBezTo>
                    <a:pt x="7327" y="9651"/>
                    <a:pt x="7312" y="9621"/>
                    <a:pt x="7275" y="9570"/>
                  </a:cubicBezTo>
                  <a:cubicBezTo>
                    <a:pt x="7261" y="9548"/>
                    <a:pt x="7261" y="9548"/>
                    <a:pt x="7261" y="9548"/>
                  </a:cubicBezTo>
                  <a:cubicBezTo>
                    <a:pt x="7209" y="9467"/>
                    <a:pt x="7195" y="9438"/>
                    <a:pt x="7239" y="9394"/>
                  </a:cubicBezTo>
                  <a:cubicBezTo>
                    <a:pt x="7261" y="9365"/>
                    <a:pt x="7283" y="9343"/>
                    <a:pt x="7305" y="9313"/>
                  </a:cubicBezTo>
                  <a:cubicBezTo>
                    <a:pt x="7327" y="9291"/>
                    <a:pt x="7341" y="9270"/>
                    <a:pt x="7356" y="9255"/>
                  </a:cubicBezTo>
                  <a:cubicBezTo>
                    <a:pt x="7356" y="9284"/>
                    <a:pt x="7349" y="9335"/>
                    <a:pt x="7334" y="9365"/>
                  </a:cubicBezTo>
                  <a:cubicBezTo>
                    <a:pt x="7327" y="9379"/>
                    <a:pt x="7319" y="9401"/>
                    <a:pt x="7334" y="9423"/>
                  </a:cubicBezTo>
                  <a:cubicBezTo>
                    <a:pt x="7334" y="9438"/>
                    <a:pt x="7349" y="9445"/>
                    <a:pt x="7371" y="9445"/>
                  </a:cubicBezTo>
                  <a:cubicBezTo>
                    <a:pt x="7400" y="9445"/>
                    <a:pt x="7437" y="9438"/>
                    <a:pt x="7495" y="9409"/>
                  </a:cubicBezTo>
                  <a:cubicBezTo>
                    <a:pt x="7554" y="9387"/>
                    <a:pt x="7620" y="9372"/>
                    <a:pt x="7671" y="9372"/>
                  </a:cubicBezTo>
                  <a:cubicBezTo>
                    <a:pt x="7722" y="9372"/>
                    <a:pt x="7752" y="9387"/>
                    <a:pt x="7759" y="9394"/>
                  </a:cubicBezTo>
                  <a:cubicBezTo>
                    <a:pt x="7766" y="9409"/>
                    <a:pt x="7774" y="9423"/>
                    <a:pt x="7781" y="9438"/>
                  </a:cubicBezTo>
                  <a:cubicBezTo>
                    <a:pt x="7810" y="9497"/>
                    <a:pt x="7847" y="9570"/>
                    <a:pt x="7906" y="9592"/>
                  </a:cubicBezTo>
                  <a:cubicBezTo>
                    <a:pt x="7920" y="9599"/>
                    <a:pt x="7928" y="9599"/>
                    <a:pt x="7935" y="9606"/>
                  </a:cubicBezTo>
                  <a:cubicBezTo>
                    <a:pt x="7957" y="9614"/>
                    <a:pt x="7979" y="9621"/>
                    <a:pt x="8008" y="9621"/>
                  </a:cubicBezTo>
                  <a:cubicBezTo>
                    <a:pt x="8045" y="9621"/>
                    <a:pt x="8074" y="9599"/>
                    <a:pt x="8111" y="9563"/>
                  </a:cubicBezTo>
                  <a:cubicBezTo>
                    <a:pt x="8125" y="9548"/>
                    <a:pt x="8133" y="9533"/>
                    <a:pt x="8147" y="9519"/>
                  </a:cubicBezTo>
                  <a:cubicBezTo>
                    <a:pt x="8191" y="9460"/>
                    <a:pt x="8213" y="9431"/>
                    <a:pt x="8287" y="9423"/>
                  </a:cubicBezTo>
                  <a:cubicBezTo>
                    <a:pt x="8309" y="9423"/>
                    <a:pt x="8309" y="9423"/>
                    <a:pt x="8309" y="9423"/>
                  </a:cubicBezTo>
                  <a:cubicBezTo>
                    <a:pt x="8345" y="9416"/>
                    <a:pt x="8367" y="9416"/>
                    <a:pt x="8396" y="9416"/>
                  </a:cubicBezTo>
                  <a:cubicBezTo>
                    <a:pt x="8426" y="9416"/>
                    <a:pt x="8448" y="9423"/>
                    <a:pt x="8462" y="9438"/>
                  </a:cubicBezTo>
                  <a:cubicBezTo>
                    <a:pt x="8477" y="9453"/>
                    <a:pt x="8485" y="9467"/>
                    <a:pt x="8492" y="9489"/>
                  </a:cubicBezTo>
                  <a:cubicBezTo>
                    <a:pt x="8506" y="9526"/>
                    <a:pt x="8528" y="9563"/>
                    <a:pt x="8587" y="9592"/>
                  </a:cubicBezTo>
                  <a:cubicBezTo>
                    <a:pt x="8594" y="9599"/>
                    <a:pt x="8602" y="9599"/>
                    <a:pt x="8609" y="9599"/>
                  </a:cubicBezTo>
                  <a:cubicBezTo>
                    <a:pt x="8602" y="9606"/>
                    <a:pt x="8594" y="9614"/>
                    <a:pt x="8587" y="9621"/>
                  </a:cubicBezTo>
                  <a:cubicBezTo>
                    <a:pt x="8580" y="9629"/>
                    <a:pt x="8572" y="9636"/>
                    <a:pt x="8565" y="9643"/>
                  </a:cubicBezTo>
                  <a:cubicBezTo>
                    <a:pt x="8543" y="9665"/>
                    <a:pt x="8536" y="9694"/>
                    <a:pt x="8543" y="9724"/>
                  </a:cubicBezTo>
                  <a:cubicBezTo>
                    <a:pt x="8558" y="9775"/>
                    <a:pt x="8616" y="9834"/>
                    <a:pt x="8690" y="9863"/>
                  </a:cubicBezTo>
                  <a:cubicBezTo>
                    <a:pt x="8726" y="9878"/>
                    <a:pt x="8756" y="9914"/>
                    <a:pt x="8792" y="9944"/>
                  </a:cubicBezTo>
                  <a:cubicBezTo>
                    <a:pt x="8829" y="9988"/>
                    <a:pt x="8873" y="10032"/>
                    <a:pt x="8931" y="10046"/>
                  </a:cubicBezTo>
                  <a:cubicBezTo>
                    <a:pt x="9019" y="10068"/>
                    <a:pt x="9019" y="10068"/>
                    <a:pt x="9078" y="10083"/>
                  </a:cubicBezTo>
                  <a:cubicBezTo>
                    <a:pt x="9085" y="10083"/>
                    <a:pt x="9093" y="10083"/>
                    <a:pt x="9100" y="10083"/>
                  </a:cubicBezTo>
                  <a:cubicBezTo>
                    <a:pt x="9144" y="10083"/>
                    <a:pt x="9166" y="10053"/>
                    <a:pt x="9180" y="10032"/>
                  </a:cubicBezTo>
                  <a:cubicBezTo>
                    <a:pt x="9188" y="10017"/>
                    <a:pt x="9195" y="10002"/>
                    <a:pt x="9210" y="9995"/>
                  </a:cubicBezTo>
                  <a:cubicBezTo>
                    <a:pt x="9254" y="9951"/>
                    <a:pt x="9225" y="9907"/>
                    <a:pt x="9210" y="9878"/>
                  </a:cubicBezTo>
                  <a:cubicBezTo>
                    <a:pt x="9202" y="9863"/>
                    <a:pt x="9195" y="9848"/>
                    <a:pt x="9195" y="9834"/>
                  </a:cubicBezTo>
                  <a:cubicBezTo>
                    <a:pt x="9195" y="9819"/>
                    <a:pt x="9188" y="9797"/>
                    <a:pt x="9188" y="9782"/>
                  </a:cubicBezTo>
                  <a:cubicBezTo>
                    <a:pt x="9180" y="9738"/>
                    <a:pt x="9173" y="9709"/>
                    <a:pt x="9210" y="9665"/>
                  </a:cubicBezTo>
                  <a:cubicBezTo>
                    <a:pt x="9217" y="9651"/>
                    <a:pt x="9225" y="9643"/>
                    <a:pt x="9232" y="9636"/>
                  </a:cubicBezTo>
                  <a:cubicBezTo>
                    <a:pt x="9290" y="9570"/>
                    <a:pt x="9342" y="9511"/>
                    <a:pt x="9283" y="9409"/>
                  </a:cubicBezTo>
                  <a:cubicBezTo>
                    <a:pt x="9268" y="9394"/>
                    <a:pt x="9261" y="9372"/>
                    <a:pt x="9247" y="9350"/>
                  </a:cubicBezTo>
                  <a:cubicBezTo>
                    <a:pt x="9210" y="9270"/>
                    <a:pt x="9159" y="9167"/>
                    <a:pt x="9071" y="9167"/>
                  </a:cubicBezTo>
                  <a:cubicBezTo>
                    <a:pt x="9041" y="9167"/>
                    <a:pt x="9019" y="9182"/>
                    <a:pt x="8990" y="9196"/>
                  </a:cubicBezTo>
                  <a:cubicBezTo>
                    <a:pt x="8968" y="9211"/>
                    <a:pt x="8909" y="9247"/>
                    <a:pt x="8887" y="9247"/>
                  </a:cubicBezTo>
                  <a:cubicBezTo>
                    <a:pt x="8887" y="9247"/>
                    <a:pt x="8873" y="9225"/>
                    <a:pt x="8866" y="9203"/>
                  </a:cubicBezTo>
                  <a:cubicBezTo>
                    <a:pt x="8866" y="9189"/>
                    <a:pt x="8866" y="9189"/>
                    <a:pt x="8866" y="9189"/>
                  </a:cubicBezTo>
                  <a:cubicBezTo>
                    <a:pt x="8851" y="9145"/>
                    <a:pt x="8858" y="9138"/>
                    <a:pt x="8873" y="9108"/>
                  </a:cubicBezTo>
                  <a:cubicBezTo>
                    <a:pt x="8887" y="9086"/>
                    <a:pt x="8909" y="9064"/>
                    <a:pt x="8924" y="9028"/>
                  </a:cubicBezTo>
                  <a:cubicBezTo>
                    <a:pt x="8931" y="9006"/>
                    <a:pt x="8946" y="8984"/>
                    <a:pt x="8968" y="8954"/>
                  </a:cubicBezTo>
                  <a:cubicBezTo>
                    <a:pt x="9012" y="8881"/>
                    <a:pt x="9078" y="8793"/>
                    <a:pt x="9012" y="8683"/>
                  </a:cubicBezTo>
                  <a:cubicBezTo>
                    <a:pt x="8983" y="8639"/>
                    <a:pt x="8961" y="8595"/>
                    <a:pt x="8939" y="8559"/>
                  </a:cubicBezTo>
                  <a:cubicBezTo>
                    <a:pt x="8909" y="8485"/>
                    <a:pt x="8880" y="8434"/>
                    <a:pt x="8821" y="8412"/>
                  </a:cubicBezTo>
                  <a:cubicBezTo>
                    <a:pt x="8763" y="8390"/>
                    <a:pt x="8719" y="8332"/>
                    <a:pt x="8704" y="8265"/>
                  </a:cubicBezTo>
                  <a:cubicBezTo>
                    <a:pt x="8697" y="8192"/>
                    <a:pt x="8638" y="8170"/>
                    <a:pt x="8587" y="8148"/>
                  </a:cubicBezTo>
                  <a:cubicBezTo>
                    <a:pt x="8565" y="8141"/>
                    <a:pt x="8543" y="8134"/>
                    <a:pt x="8521" y="8119"/>
                  </a:cubicBezTo>
                  <a:cubicBezTo>
                    <a:pt x="8485" y="8097"/>
                    <a:pt x="8462" y="8075"/>
                    <a:pt x="8448" y="8046"/>
                  </a:cubicBezTo>
                  <a:cubicBezTo>
                    <a:pt x="8440" y="8016"/>
                    <a:pt x="8448" y="7987"/>
                    <a:pt x="8462" y="7958"/>
                  </a:cubicBezTo>
                  <a:cubicBezTo>
                    <a:pt x="8485" y="7929"/>
                    <a:pt x="8506" y="7914"/>
                    <a:pt x="8536" y="7892"/>
                  </a:cubicBezTo>
                  <a:cubicBezTo>
                    <a:pt x="8572" y="7877"/>
                    <a:pt x="8616" y="7855"/>
                    <a:pt x="8646" y="7797"/>
                  </a:cubicBezTo>
                  <a:cubicBezTo>
                    <a:pt x="8675" y="7753"/>
                    <a:pt x="8682" y="7716"/>
                    <a:pt x="8690" y="7694"/>
                  </a:cubicBezTo>
                  <a:cubicBezTo>
                    <a:pt x="8697" y="7657"/>
                    <a:pt x="8697" y="7650"/>
                    <a:pt x="8719" y="7643"/>
                  </a:cubicBezTo>
                  <a:cubicBezTo>
                    <a:pt x="8734" y="7635"/>
                    <a:pt x="8748" y="7635"/>
                    <a:pt x="8770" y="7635"/>
                  </a:cubicBezTo>
                  <a:cubicBezTo>
                    <a:pt x="8777" y="7635"/>
                    <a:pt x="8792" y="7635"/>
                    <a:pt x="8799" y="7635"/>
                  </a:cubicBezTo>
                  <a:cubicBezTo>
                    <a:pt x="8807" y="7635"/>
                    <a:pt x="8814" y="7635"/>
                    <a:pt x="8829" y="7635"/>
                  </a:cubicBezTo>
                  <a:cubicBezTo>
                    <a:pt x="8836" y="7635"/>
                    <a:pt x="8873" y="7635"/>
                    <a:pt x="8895" y="7606"/>
                  </a:cubicBezTo>
                  <a:cubicBezTo>
                    <a:pt x="8917" y="7570"/>
                    <a:pt x="9041" y="7445"/>
                    <a:pt x="9122" y="7415"/>
                  </a:cubicBezTo>
                  <a:cubicBezTo>
                    <a:pt x="9180" y="7394"/>
                    <a:pt x="9261" y="7372"/>
                    <a:pt x="9334" y="7357"/>
                  </a:cubicBezTo>
                  <a:cubicBezTo>
                    <a:pt x="9371" y="7350"/>
                    <a:pt x="9400" y="7342"/>
                    <a:pt x="9430" y="7335"/>
                  </a:cubicBezTo>
                  <a:cubicBezTo>
                    <a:pt x="9525" y="7313"/>
                    <a:pt x="9847" y="7130"/>
                    <a:pt x="9877" y="7005"/>
                  </a:cubicBezTo>
                  <a:cubicBezTo>
                    <a:pt x="9884" y="6954"/>
                    <a:pt x="9884" y="6910"/>
                    <a:pt x="9884" y="6873"/>
                  </a:cubicBezTo>
                  <a:cubicBezTo>
                    <a:pt x="9884" y="6837"/>
                    <a:pt x="9884" y="6807"/>
                    <a:pt x="9899" y="6771"/>
                  </a:cubicBezTo>
                  <a:cubicBezTo>
                    <a:pt x="9921" y="6697"/>
                    <a:pt x="9942" y="6624"/>
                    <a:pt x="9942" y="6624"/>
                  </a:cubicBezTo>
                  <a:cubicBezTo>
                    <a:pt x="9942" y="6617"/>
                    <a:pt x="9942" y="6617"/>
                    <a:pt x="9942" y="6617"/>
                  </a:cubicBezTo>
                  <a:cubicBezTo>
                    <a:pt x="9942" y="6602"/>
                    <a:pt x="9942" y="6602"/>
                    <a:pt x="9942" y="6602"/>
                  </a:cubicBezTo>
                  <a:cubicBezTo>
                    <a:pt x="9928" y="6573"/>
                    <a:pt x="9899" y="6478"/>
                    <a:pt x="9899" y="6434"/>
                  </a:cubicBezTo>
                  <a:cubicBezTo>
                    <a:pt x="9899" y="6426"/>
                    <a:pt x="9899" y="6426"/>
                    <a:pt x="9899" y="6419"/>
                  </a:cubicBezTo>
                  <a:cubicBezTo>
                    <a:pt x="9906" y="6419"/>
                    <a:pt x="9928" y="6412"/>
                    <a:pt x="9950" y="6390"/>
                  </a:cubicBezTo>
                  <a:cubicBezTo>
                    <a:pt x="9994" y="6360"/>
                    <a:pt x="10001" y="6346"/>
                    <a:pt x="10016" y="6331"/>
                  </a:cubicBezTo>
                  <a:cubicBezTo>
                    <a:pt x="10016" y="6316"/>
                    <a:pt x="10023" y="6309"/>
                    <a:pt x="10038" y="6294"/>
                  </a:cubicBezTo>
                  <a:lnTo>
                    <a:pt x="10038" y="6294"/>
                  </a:lnTo>
                  <a:cubicBezTo>
                    <a:pt x="10052" y="6309"/>
                    <a:pt x="10075" y="6331"/>
                    <a:pt x="10118" y="6353"/>
                  </a:cubicBezTo>
                  <a:cubicBezTo>
                    <a:pt x="10155" y="6368"/>
                    <a:pt x="10199" y="6375"/>
                    <a:pt x="10228" y="6382"/>
                  </a:cubicBezTo>
                  <a:cubicBezTo>
                    <a:pt x="10272" y="6390"/>
                    <a:pt x="10302" y="6397"/>
                    <a:pt x="10324" y="6412"/>
                  </a:cubicBezTo>
                  <a:cubicBezTo>
                    <a:pt x="10338" y="6419"/>
                    <a:pt x="10353" y="6441"/>
                    <a:pt x="10368" y="6456"/>
                  </a:cubicBezTo>
                  <a:cubicBezTo>
                    <a:pt x="10397" y="6492"/>
                    <a:pt x="10433" y="6529"/>
                    <a:pt x="10470" y="6529"/>
                  </a:cubicBezTo>
                  <a:cubicBezTo>
                    <a:pt x="10485" y="6529"/>
                    <a:pt x="10499" y="6522"/>
                    <a:pt x="10507" y="6514"/>
                  </a:cubicBezTo>
                  <a:cubicBezTo>
                    <a:pt x="10543" y="6492"/>
                    <a:pt x="10551" y="6463"/>
                    <a:pt x="10558" y="6434"/>
                  </a:cubicBezTo>
                  <a:cubicBezTo>
                    <a:pt x="10573" y="6412"/>
                    <a:pt x="10580" y="6390"/>
                    <a:pt x="10595" y="6360"/>
                  </a:cubicBezTo>
                  <a:cubicBezTo>
                    <a:pt x="10609" y="6338"/>
                    <a:pt x="10624" y="6331"/>
                    <a:pt x="10631" y="6324"/>
                  </a:cubicBezTo>
                  <a:cubicBezTo>
                    <a:pt x="10661" y="6302"/>
                    <a:pt x="10690" y="6280"/>
                    <a:pt x="10705" y="6199"/>
                  </a:cubicBezTo>
                  <a:cubicBezTo>
                    <a:pt x="10712" y="6170"/>
                    <a:pt x="10719" y="6141"/>
                    <a:pt x="10727" y="6111"/>
                  </a:cubicBezTo>
                  <a:cubicBezTo>
                    <a:pt x="10749" y="6038"/>
                    <a:pt x="10763" y="5979"/>
                    <a:pt x="10734" y="5928"/>
                  </a:cubicBezTo>
                  <a:cubicBezTo>
                    <a:pt x="10719" y="5913"/>
                    <a:pt x="10712" y="5906"/>
                    <a:pt x="10705" y="5899"/>
                  </a:cubicBezTo>
                  <a:cubicBezTo>
                    <a:pt x="10690" y="5877"/>
                    <a:pt x="10683" y="5870"/>
                    <a:pt x="10690" y="5803"/>
                  </a:cubicBezTo>
                  <a:cubicBezTo>
                    <a:pt x="10697" y="5774"/>
                    <a:pt x="10697" y="5752"/>
                    <a:pt x="10697" y="5738"/>
                  </a:cubicBezTo>
                  <a:cubicBezTo>
                    <a:pt x="10712" y="5679"/>
                    <a:pt x="10719" y="5642"/>
                    <a:pt x="10690" y="5584"/>
                  </a:cubicBezTo>
                  <a:cubicBezTo>
                    <a:pt x="10675" y="5562"/>
                    <a:pt x="10668" y="5547"/>
                    <a:pt x="10661" y="5532"/>
                  </a:cubicBezTo>
                  <a:cubicBezTo>
                    <a:pt x="10646" y="5496"/>
                    <a:pt x="10631" y="5466"/>
                    <a:pt x="10602" y="5430"/>
                  </a:cubicBezTo>
                  <a:cubicBezTo>
                    <a:pt x="10573" y="5386"/>
                    <a:pt x="10514" y="5298"/>
                    <a:pt x="10507" y="5269"/>
                  </a:cubicBezTo>
                  <a:cubicBezTo>
                    <a:pt x="10499" y="5246"/>
                    <a:pt x="10485" y="5232"/>
                    <a:pt x="10463" y="5232"/>
                  </a:cubicBezTo>
                  <a:cubicBezTo>
                    <a:pt x="10448" y="5232"/>
                    <a:pt x="10433" y="5239"/>
                    <a:pt x="10419" y="5239"/>
                  </a:cubicBezTo>
                  <a:cubicBezTo>
                    <a:pt x="10404" y="5246"/>
                    <a:pt x="10382" y="5246"/>
                    <a:pt x="10368" y="5246"/>
                  </a:cubicBezTo>
                  <a:cubicBezTo>
                    <a:pt x="10360" y="5246"/>
                    <a:pt x="10353" y="5246"/>
                    <a:pt x="10346" y="5246"/>
                  </a:cubicBezTo>
                  <a:cubicBezTo>
                    <a:pt x="10294" y="5239"/>
                    <a:pt x="10272" y="5210"/>
                    <a:pt x="10236" y="5129"/>
                  </a:cubicBezTo>
                  <a:cubicBezTo>
                    <a:pt x="10192" y="5034"/>
                    <a:pt x="10104" y="5012"/>
                    <a:pt x="10023" y="4990"/>
                  </a:cubicBezTo>
                  <a:cubicBezTo>
                    <a:pt x="10016" y="4983"/>
                    <a:pt x="10009" y="4983"/>
                    <a:pt x="10001" y="4983"/>
                  </a:cubicBezTo>
                  <a:cubicBezTo>
                    <a:pt x="9950" y="4983"/>
                    <a:pt x="9935" y="5027"/>
                    <a:pt x="9928" y="5056"/>
                  </a:cubicBezTo>
                  <a:cubicBezTo>
                    <a:pt x="9921" y="5056"/>
                    <a:pt x="9921" y="5063"/>
                    <a:pt x="9921" y="5071"/>
                  </a:cubicBezTo>
                  <a:cubicBezTo>
                    <a:pt x="9913" y="5071"/>
                    <a:pt x="9913" y="5063"/>
                    <a:pt x="9906" y="5063"/>
                  </a:cubicBezTo>
                  <a:cubicBezTo>
                    <a:pt x="9833" y="4997"/>
                    <a:pt x="9759" y="4968"/>
                    <a:pt x="9716" y="4961"/>
                  </a:cubicBezTo>
                  <a:cubicBezTo>
                    <a:pt x="9723" y="4946"/>
                    <a:pt x="9723" y="4932"/>
                    <a:pt x="9730" y="4917"/>
                  </a:cubicBezTo>
                  <a:cubicBezTo>
                    <a:pt x="9737" y="4873"/>
                    <a:pt x="9752" y="4829"/>
                    <a:pt x="9737" y="4792"/>
                  </a:cubicBezTo>
                  <a:cubicBezTo>
                    <a:pt x="9716" y="4726"/>
                    <a:pt x="9561" y="4551"/>
                    <a:pt x="9488" y="4536"/>
                  </a:cubicBezTo>
                  <a:cubicBezTo>
                    <a:pt x="9437" y="4521"/>
                    <a:pt x="9305" y="4521"/>
                    <a:pt x="9268" y="4521"/>
                  </a:cubicBezTo>
                  <a:cubicBezTo>
                    <a:pt x="9247" y="4506"/>
                    <a:pt x="9210" y="4463"/>
                    <a:pt x="9202" y="4433"/>
                  </a:cubicBezTo>
                  <a:cubicBezTo>
                    <a:pt x="9188" y="4360"/>
                    <a:pt x="9100" y="4287"/>
                    <a:pt x="9041" y="4257"/>
                  </a:cubicBezTo>
                  <a:cubicBezTo>
                    <a:pt x="9019" y="4235"/>
                    <a:pt x="9005" y="4213"/>
                    <a:pt x="8990" y="4184"/>
                  </a:cubicBezTo>
                  <a:cubicBezTo>
                    <a:pt x="8983" y="4170"/>
                    <a:pt x="8975" y="4147"/>
                    <a:pt x="8961" y="4125"/>
                  </a:cubicBezTo>
                  <a:cubicBezTo>
                    <a:pt x="8917" y="4067"/>
                    <a:pt x="8873" y="4008"/>
                    <a:pt x="8821" y="3964"/>
                  </a:cubicBezTo>
                  <a:cubicBezTo>
                    <a:pt x="8814" y="3957"/>
                    <a:pt x="8814" y="3957"/>
                    <a:pt x="8814" y="3957"/>
                  </a:cubicBezTo>
                  <a:cubicBezTo>
                    <a:pt x="8756" y="3898"/>
                    <a:pt x="8660" y="3803"/>
                    <a:pt x="8543" y="3803"/>
                  </a:cubicBezTo>
                  <a:cubicBezTo>
                    <a:pt x="8521" y="3803"/>
                    <a:pt x="8506" y="3803"/>
                    <a:pt x="8485" y="3810"/>
                  </a:cubicBezTo>
                  <a:cubicBezTo>
                    <a:pt x="8470" y="3818"/>
                    <a:pt x="8470" y="3818"/>
                    <a:pt x="8470" y="3818"/>
                  </a:cubicBezTo>
                  <a:cubicBezTo>
                    <a:pt x="8418" y="3825"/>
                    <a:pt x="8375" y="3840"/>
                    <a:pt x="8345" y="3840"/>
                  </a:cubicBezTo>
                  <a:cubicBezTo>
                    <a:pt x="8316" y="3840"/>
                    <a:pt x="8301" y="3832"/>
                    <a:pt x="8287" y="3796"/>
                  </a:cubicBezTo>
                  <a:cubicBezTo>
                    <a:pt x="8250" y="3693"/>
                    <a:pt x="8125" y="3569"/>
                    <a:pt x="8023" y="3569"/>
                  </a:cubicBezTo>
                  <a:cubicBezTo>
                    <a:pt x="8008" y="3569"/>
                    <a:pt x="8008" y="3569"/>
                    <a:pt x="8008" y="3569"/>
                  </a:cubicBezTo>
                  <a:cubicBezTo>
                    <a:pt x="7986" y="3539"/>
                    <a:pt x="7986" y="3466"/>
                    <a:pt x="7986" y="3415"/>
                  </a:cubicBezTo>
                  <a:cubicBezTo>
                    <a:pt x="7986" y="3385"/>
                    <a:pt x="7986" y="3356"/>
                    <a:pt x="7979" y="3334"/>
                  </a:cubicBezTo>
                  <a:cubicBezTo>
                    <a:pt x="7971" y="3268"/>
                    <a:pt x="7906" y="3239"/>
                    <a:pt x="7876" y="3224"/>
                  </a:cubicBezTo>
                  <a:cubicBezTo>
                    <a:pt x="7854" y="3165"/>
                    <a:pt x="7796" y="2990"/>
                    <a:pt x="7774" y="2960"/>
                  </a:cubicBezTo>
                  <a:cubicBezTo>
                    <a:pt x="7759" y="2938"/>
                    <a:pt x="7737" y="2931"/>
                    <a:pt x="7715" y="2924"/>
                  </a:cubicBezTo>
                  <a:cubicBezTo>
                    <a:pt x="7686" y="2902"/>
                    <a:pt x="7686" y="2902"/>
                    <a:pt x="7686" y="2894"/>
                  </a:cubicBezTo>
                  <a:cubicBezTo>
                    <a:pt x="7693" y="2851"/>
                    <a:pt x="7722" y="2726"/>
                    <a:pt x="7642" y="2711"/>
                  </a:cubicBezTo>
                  <a:cubicBezTo>
                    <a:pt x="7576" y="2696"/>
                    <a:pt x="7503" y="2660"/>
                    <a:pt x="7473" y="2631"/>
                  </a:cubicBezTo>
                  <a:cubicBezTo>
                    <a:pt x="7444" y="2587"/>
                    <a:pt x="7437" y="2572"/>
                    <a:pt x="7466" y="2528"/>
                  </a:cubicBezTo>
                  <a:cubicBezTo>
                    <a:pt x="7503" y="2477"/>
                    <a:pt x="7583" y="2440"/>
                    <a:pt x="7583" y="2440"/>
                  </a:cubicBezTo>
                  <a:cubicBezTo>
                    <a:pt x="7678" y="2382"/>
                    <a:pt x="7678" y="2382"/>
                    <a:pt x="7678" y="2382"/>
                  </a:cubicBezTo>
                  <a:cubicBezTo>
                    <a:pt x="7568" y="2382"/>
                    <a:pt x="7568" y="2382"/>
                    <a:pt x="7568" y="2382"/>
                  </a:cubicBezTo>
                  <a:cubicBezTo>
                    <a:pt x="7568" y="2382"/>
                    <a:pt x="7561" y="2382"/>
                    <a:pt x="7554" y="2374"/>
                  </a:cubicBezTo>
                  <a:cubicBezTo>
                    <a:pt x="7554" y="2367"/>
                    <a:pt x="7554" y="2352"/>
                    <a:pt x="7561" y="2330"/>
                  </a:cubicBezTo>
                  <a:cubicBezTo>
                    <a:pt x="7561" y="2323"/>
                    <a:pt x="7561" y="2323"/>
                    <a:pt x="7561" y="2323"/>
                  </a:cubicBezTo>
                  <a:cubicBezTo>
                    <a:pt x="7598" y="2235"/>
                    <a:pt x="7605" y="2206"/>
                    <a:pt x="7656" y="2147"/>
                  </a:cubicBezTo>
                  <a:cubicBezTo>
                    <a:pt x="7693" y="2103"/>
                    <a:pt x="7722" y="2059"/>
                    <a:pt x="7708" y="2008"/>
                  </a:cubicBezTo>
                  <a:cubicBezTo>
                    <a:pt x="7700" y="1978"/>
                    <a:pt x="7678" y="1956"/>
                    <a:pt x="7635" y="1942"/>
                  </a:cubicBezTo>
                  <a:cubicBezTo>
                    <a:pt x="7561" y="1913"/>
                    <a:pt x="7554" y="1898"/>
                    <a:pt x="7554" y="1891"/>
                  </a:cubicBezTo>
                  <a:cubicBezTo>
                    <a:pt x="7554" y="1891"/>
                    <a:pt x="7554" y="1883"/>
                    <a:pt x="7561" y="1876"/>
                  </a:cubicBezTo>
                  <a:cubicBezTo>
                    <a:pt x="7583" y="1854"/>
                    <a:pt x="7590" y="1825"/>
                    <a:pt x="7583" y="1803"/>
                  </a:cubicBezTo>
                  <a:cubicBezTo>
                    <a:pt x="7568" y="1759"/>
                    <a:pt x="7510" y="1722"/>
                    <a:pt x="7444" y="1715"/>
                  </a:cubicBezTo>
                  <a:cubicBezTo>
                    <a:pt x="7393" y="1700"/>
                    <a:pt x="7378" y="1693"/>
                    <a:pt x="7327" y="1656"/>
                  </a:cubicBezTo>
                  <a:cubicBezTo>
                    <a:pt x="7312" y="1641"/>
                    <a:pt x="7297" y="1627"/>
                    <a:pt x="7275" y="1612"/>
                  </a:cubicBezTo>
                  <a:cubicBezTo>
                    <a:pt x="7239" y="1590"/>
                    <a:pt x="7209" y="1568"/>
                    <a:pt x="7173" y="1553"/>
                  </a:cubicBezTo>
                  <a:cubicBezTo>
                    <a:pt x="7129" y="1532"/>
                    <a:pt x="7099" y="1517"/>
                    <a:pt x="7085" y="1480"/>
                  </a:cubicBezTo>
                  <a:cubicBezTo>
                    <a:pt x="7056" y="1414"/>
                    <a:pt x="7012" y="1392"/>
                    <a:pt x="6975" y="1378"/>
                  </a:cubicBezTo>
                  <a:cubicBezTo>
                    <a:pt x="6960" y="1370"/>
                    <a:pt x="6946" y="1363"/>
                    <a:pt x="6938" y="1356"/>
                  </a:cubicBezTo>
                  <a:cubicBezTo>
                    <a:pt x="6931" y="1348"/>
                    <a:pt x="6924" y="1334"/>
                    <a:pt x="6924" y="1312"/>
                  </a:cubicBezTo>
                  <a:cubicBezTo>
                    <a:pt x="6916" y="1275"/>
                    <a:pt x="6931" y="1238"/>
                    <a:pt x="6938" y="1231"/>
                  </a:cubicBezTo>
                  <a:cubicBezTo>
                    <a:pt x="6975" y="1202"/>
                    <a:pt x="6982" y="1143"/>
                    <a:pt x="6968" y="1099"/>
                  </a:cubicBezTo>
                  <a:cubicBezTo>
                    <a:pt x="6960" y="1063"/>
                    <a:pt x="6931" y="1041"/>
                    <a:pt x="6887" y="1033"/>
                  </a:cubicBezTo>
                  <a:cubicBezTo>
                    <a:pt x="6850" y="1026"/>
                    <a:pt x="6836" y="1019"/>
                    <a:pt x="6821" y="1004"/>
                  </a:cubicBezTo>
                  <a:cubicBezTo>
                    <a:pt x="6799" y="989"/>
                    <a:pt x="6785" y="975"/>
                    <a:pt x="6748" y="967"/>
                  </a:cubicBezTo>
                  <a:cubicBezTo>
                    <a:pt x="6726" y="960"/>
                    <a:pt x="6711" y="945"/>
                    <a:pt x="6711" y="923"/>
                  </a:cubicBezTo>
                  <a:cubicBezTo>
                    <a:pt x="6711" y="909"/>
                    <a:pt x="6718" y="894"/>
                    <a:pt x="6740" y="887"/>
                  </a:cubicBezTo>
                  <a:cubicBezTo>
                    <a:pt x="6762" y="872"/>
                    <a:pt x="6777" y="857"/>
                    <a:pt x="6785" y="835"/>
                  </a:cubicBezTo>
                  <a:cubicBezTo>
                    <a:pt x="6799" y="784"/>
                    <a:pt x="6770" y="725"/>
                    <a:pt x="6755" y="703"/>
                  </a:cubicBezTo>
                  <a:cubicBezTo>
                    <a:pt x="6755" y="689"/>
                    <a:pt x="6755" y="689"/>
                    <a:pt x="6755" y="689"/>
                  </a:cubicBezTo>
                  <a:cubicBezTo>
                    <a:pt x="6740" y="689"/>
                    <a:pt x="6740" y="689"/>
                    <a:pt x="6740" y="689"/>
                  </a:cubicBezTo>
                  <a:cubicBezTo>
                    <a:pt x="6623" y="623"/>
                    <a:pt x="6594" y="623"/>
                    <a:pt x="6579" y="623"/>
                  </a:cubicBezTo>
                  <a:cubicBezTo>
                    <a:pt x="6543" y="623"/>
                    <a:pt x="6484" y="601"/>
                    <a:pt x="6433" y="579"/>
                  </a:cubicBezTo>
                  <a:cubicBezTo>
                    <a:pt x="6411" y="572"/>
                    <a:pt x="6404" y="513"/>
                    <a:pt x="6396" y="476"/>
                  </a:cubicBezTo>
                  <a:cubicBezTo>
                    <a:pt x="6396" y="447"/>
                    <a:pt x="6389" y="418"/>
                    <a:pt x="6381" y="396"/>
                  </a:cubicBezTo>
                  <a:cubicBezTo>
                    <a:pt x="6359" y="374"/>
                    <a:pt x="6330" y="359"/>
                    <a:pt x="6301" y="359"/>
                  </a:cubicBezTo>
                  <a:cubicBezTo>
                    <a:pt x="6294" y="359"/>
                    <a:pt x="6294" y="359"/>
                    <a:pt x="6294" y="359"/>
                  </a:cubicBezTo>
                  <a:lnTo>
                    <a:pt x="6294" y="359"/>
                  </a:lnTo>
                  <a:cubicBezTo>
                    <a:pt x="6286" y="359"/>
                    <a:pt x="6286" y="359"/>
                    <a:pt x="6286" y="359"/>
                  </a:cubicBezTo>
                  <a:cubicBezTo>
                    <a:pt x="6257" y="359"/>
                    <a:pt x="6228" y="374"/>
                    <a:pt x="6198" y="388"/>
                  </a:cubicBezTo>
                  <a:cubicBezTo>
                    <a:pt x="6154" y="418"/>
                    <a:pt x="6147" y="418"/>
                    <a:pt x="6059" y="418"/>
                  </a:cubicBezTo>
                  <a:cubicBezTo>
                    <a:pt x="6044" y="418"/>
                    <a:pt x="6037" y="418"/>
                    <a:pt x="6030" y="418"/>
                  </a:cubicBezTo>
                  <a:cubicBezTo>
                    <a:pt x="6022" y="388"/>
                    <a:pt x="5993" y="381"/>
                    <a:pt x="5971" y="381"/>
                  </a:cubicBezTo>
                  <a:cubicBezTo>
                    <a:pt x="5898" y="381"/>
                    <a:pt x="5780" y="432"/>
                    <a:pt x="5707" y="469"/>
                  </a:cubicBezTo>
                  <a:cubicBezTo>
                    <a:pt x="5693" y="469"/>
                    <a:pt x="5685" y="476"/>
                    <a:pt x="5678" y="476"/>
                  </a:cubicBezTo>
                  <a:cubicBezTo>
                    <a:pt x="5671" y="476"/>
                    <a:pt x="5663" y="469"/>
                    <a:pt x="5649" y="454"/>
                  </a:cubicBezTo>
                  <a:cubicBezTo>
                    <a:pt x="5641" y="447"/>
                    <a:pt x="5627" y="432"/>
                    <a:pt x="5605" y="425"/>
                  </a:cubicBezTo>
                  <a:cubicBezTo>
                    <a:pt x="5597" y="418"/>
                    <a:pt x="5590" y="418"/>
                    <a:pt x="5575" y="418"/>
                  </a:cubicBezTo>
                  <a:cubicBezTo>
                    <a:pt x="5546" y="418"/>
                    <a:pt x="5524" y="440"/>
                    <a:pt x="5502" y="469"/>
                  </a:cubicBezTo>
                  <a:cubicBezTo>
                    <a:pt x="5495" y="484"/>
                    <a:pt x="5480" y="498"/>
                    <a:pt x="5458" y="513"/>
                  </a:cubicBezTo>
                  <a:cubicBezTo>
                    <a:pt x="5458" y="520"/>
                    <a:pt x="5451" y="520"/>
                    <a:pt x="5451" y="520"/>
                  </a:cubicBezTo>
                  <a:cubicBezTo>
                    <a:pt x="5436" y="520"/>
                    <a:pt x="5407" y="484"/>
                    <a:pt x="5399" y="440"/>
                  </a:cubicBezTo>
                  <a:cubicBezTo>
                    <a:pt x="5385" y="403"/>
                    <a:pt x="5370" y="344"/>
                    <a:pt x="5297" y="330"/>
                  </a:cubicBezTo>
                  <a:cubicBezTo>
                    <a:pt x="5282" y="322"/>
                    <a:pt x="5268" y="315"/>
                    <a:pt x="5260" y="301"/>
                  </a:cubicBezTo>
                  <a:cubicBezTo>
                    <a:pt x="5246" y="271"/>
                    <a:pt x="5246" y="242"/>
                    <a:pt x="5246" y="234"/>
                  </a:cubicBezTo>
                  <a:cubicBezTo>
                    <a:pt x="5260" y="205"/>
                    <a:pt x="5260" y="132"/>
                    <a:pt x="5231" y="88"/>
                  </a:cubicBezTo>
                  <a:cubicBezTo>
                    <a:pt x="5216" y="66"/>
                    <a:pt x="5194" y="59"/>
                    <a:pt x="5172" y="59"/>
                  </a:cubicBezTo>
                  <a:cubicBezTo>
                    <a:pt x="5165" y="59"/>
                    <a:pt x="5150" y="59"/>
                    <a:pt x="5143" y="59"/>
                  </a:cubicBezTo>
                  <a:cubicBezTo>
                    <a:pt x="5128" y="51"/>
                    <a:pt x="5121" y="51"/>
                    <a:pt x="5106" y="51"/>
                  </a:cubicBezTo>
                  <a:cubicBezTo>
                    <a:pt x="5085" y="51"/>
                    <a:pt x="5033" y="51"/>
                    <a:pt x="5018" y="103"/>
                  </a:cubicBezTo>
                  <a:cubicBezTo>
                    <a:pt x="5011" y="125"/>
                    <a:pt x="4982" y="146"/>
                    <a:pt x="4931" y="176"/>
                  </a:cubicBezTo>
                  <a:cubicBezTo>
                    <a:pt x="4872" y="205"/>
                    <a:pt x="4828" y="242"/>
                    <a:pt x="4828" y="242"/>
                  </a:cubicBezTo>
                  <a:cubicBezTo>
                    <a:pt x="4813" y="256"/>
                    <a:pt x="4813" y="256"/>
                    <a:pt x="4813" y="256"/>
                  </a:cubicBezTo>
                  <a:cubicBezTo>
                    <a:pt x="4813" y="271"/>
                    <a:pt x="4813" y="271"/>
                    <a:pt x="4813" y="271"/>
                  </a:cubicBezTo>
                  <a:cubicBezTo>
                    <a:pt x="4813" y="278"/>
                    <a:pt x="4828" y="410"/>
                    <a:pt x="4872" y="498"/>
                  </a:cubicBezTo>
                  <a:cubicBezTo>
                    <a:pt x="4901" y="542"/>
                    <a:pt x="4894" y="594"/>
                    <a:pt x="4894" y="660"/>
                  </a:cubicBezTo>
                  <a:cubicBezTo>
                    <a:pt x="4894" y="703"/>
                    <a:pt x="4887" y="747"/>
                    <a:pt x="4894" y="806"/>
                  </a:cubicBezTo>
                  <a:cubicBezTo>
                    <a:pt x="4901" y="865"/>
                    <a:pt x="4887" y="879"/>
                    <a:pt x="4887" y="879"/>
                  </a:cubicBezTo>
                  <a:cubicBezTo>
                    <a:pt x="4887" y="879"/>
                    <a:pt x="4887" y="887"/>
                    <a:pt x="4872" y="887"/>
                  </a:cubicBezTo>
                  <a:cubicBezTo>
                    <a:pt x="4872" y="887"/>
                    <a:pt x="4865" y="887"/>
                    <a:pt x="4857" y="887"/>
                  </a:cubicBezTo>
                  <a:cubicBezTo>
                    <a:pt x="4857" y="887"/>
                    <a:pt x="4850" y="887"/>
                    <a:pt x="4843" y="887"/>
                  </a:cubicBezTo>
                  <a:cubicBezTo>
                    <a:pt x="4843" y="887"/>
                    <a:pt x="4835" y="879"/>
                    <a:pt x="4828" y="879"/>
                  </a:cubicBezTo>
                  <a:cubicBezTo>
                    <a:pt x="4821" y="872"/>
                    <a:pt x="4806" y="857"/>
                    <a:pt x="4791" y="857"/>
                  </a:cubicBezTo>
                  <a:cubicBezTo>
                    <a:pt x="4777" y="857"/>
                    <a:pt x="4762" y="865"/>
                    <a:pt x="4747" y="879"/>
                  </a:cubicBezTo>
                  <a:cubicBezTo>
                    <a:pt x="4740" y="887"/>
                    <a:pt x="4740" y="887"/>
                    <a:pt x="4733" y="887"/>
                  </a:cubicBezTo>
                  <a:cubicBezTo>
                    <a:pt x="4725" y="887"/>
                    <a:pt x="4711" y="879"/>
                    <a:pt x="4674" y="850"/>
                  </a:cubicBezTo>
                  <a:cubicBezTo>
                    <a:pt x="4652" y="828"/>
                    <a:pt x="4667" y="791"/>
                    <a:pt x="4667" y="791"/>
                  </a:cubicBezTo>
                  <a:cubicBezTo>
                    <a:pt x="4667" y="784"/>
                    <a:pt x="4667" y="784"/>
                    <a:pt x="4667" y="784"/>
                  </a:cubicBezTo>
                  <a:cubicBezTo>
                    <a:pt x="4674" y="784"/>
                    <a:pt x="4674" y="784"/>
                    <a:pt x="4674" y="784"/>
                  </a:cubicBezTo>
                  <a:cubicBezTo>
                    <a:pt x="4674" y="769"/>
                    <a:pt x="4696" y="674"/>
                    <a:pt x="4652" y="630"/>
                  </a:cubicBezTo>
                  <a:cubicBezTo>
                    <a:pt x="4623" y="601"/>
                    <a:pt x="4586" y="601"/>
                    <a:pt x="4564" y="601"/>
                  </a:cubicBezTo>
                  <a:cubicBezTo>
                    <a:pt x="4549" y="601"/>
                    <a:pt x="4535" y="601"/>
                    <a:pt x="4535" y="601"/>
                  </a:cubicBezTo>
                  <a:cubicBezTo>
                    <a:pt x="4528" y="601"/>
                    <a:pt x="4528" y="601"/>
                    <a:pt x="4528" y="601"/>
                  </a:cubicBezTo>
                  <a:cubicBezTo>
                    <a:pt x="4520" y="608"/>
                    <a:pt x="4520" y="608"/>
                    <a:pt x="4520" y="608"/>
                  </a:cubicBezTo>
                  <a:cubicBezTo>
                    <a:pt x="4498" y="615"/>
                    <a:pt x="4462" y="637"/>
                    <a:pt x="4432" y="637"/>
                  </a:cubicBezTo>
                  <a:lnTo>
                    <a:pt x="4432" y="637"/>
                  </a:lnTo>
                  <a:cubicBezTo>
                    <a:pt x="4388" y="608"/>
                    <a:pt x="4359" y="594"/>
                    <a:pt x="4337" y="594"/>
                  </a:cubicBezTo>
                  <a:cubicBezTo>
                    <a:pt x="4323" y="594"/>
                    <a:pt x="4315" y="601"/>
                    <a:pt x="4308" y="608"/>
                  </a:cubicBezTo>
                  <a:cubicBezTo>
                    <a:pt x="4300" y="608"/>
                    <a:pt x="4300" y="615"/>
                    <a:pt x="4300" y="615"/>
                  </a:cubicBezTo>
                  <a:cubicBezTo>
                    <a:pt x="4293" y="615"/>
                    <a:pt x="4286" y="608"/>
                    <a:pt x="4286" y="594"/>
                  </a:cubicBezTo>
                  <a:cubicBezTo>
                    <a:pt x="4249" y="528"/>
                    <a:pt x="4139" y="520"/>
                    <a:pt x="4110" y="520"/>
                  </a:cubicBezTo>
                  <a:cubicBezTo>
                    <a:pt x="4095" y="520"/>
                    <a:pt x="4088" y="520"/>
                    <a:pt x="4073" y="513"/>
                  </a:cubicBezTo>
                  <a:cubicBezTo>
                    <a:pt x="4059" y="513"/>
                    <a:pt x="4037" y="513"/>
                    <a:pt x="4022" y="513"/>
                  </a:cubicBezTo>
                  <a:cubicBezTo>
                    <a:pt x="4000" y="513"/>
                    <a:pt x="3978" y="513"/>
                    <a:pt x="3949" y="520"/>
                  </a:cubicBezTo>
                  <a:cubicBezTo>
                    <a:pt x="3883" y="542"/>
                    <a:pt x="3868" y="557"/>
                    <a:pt x="3809" y="601"/>
                  </a:cubicBezTo>
                  <a:cubicBezTo>
                    <a:pt x="3787" y="615"/>
                    <a:pt x="3787" y="615"/>
                    <a:pt x="3787" y="615"/>
                  </a:cubicBezTo>
                  <a:cubicBezTo>
                    <a:pt x="3692" y="682"/>
                    <a:pt x="3714" y="733"/>
                    <a:pt x="3736" y="791"/>
                  </a:cubicBezTo>
                  <a:cubicBezTo>
                    <a:pt x="3736" y="813"/>
                    <a:pt x="3736" y="813"/>
                    <a:pt x="3736" y="813"/>
                  </a:cubicBezTo>
                  <a:cubicBezTo>
                    <a:pt x="3758" y="872"/>
                    <a:pt x="3817" y="894"/>
                    <a:pt x="3883" y="916"/>
                  </a:cubicBezTo>
                  <a:cubicBezTo>
                    <a:pt x="3905" y="931"/>
                    <a:pt x="3934" y="938"/>
                    <a:pt x="3956" y="953"/>
                  </a:cubicBezTo>
                  <a:cubicBezTo>
                    <a:pt x="3971" y="960"/>
                    <a:pt x="3993" y="975"/>
                    <a:pt x="3985" y="996"/>
                  </a:cubicBezTo>
                  <a:cubicBezTo>
                    <a:pt x="3978" y="1011"/>
                    <a:pt x="3971" y="1019"/>
                    <a:pt x="3963" y="1019"/>
                  </a:cubicBezTo>
                  <a:cubicBezTo>
                    <a:pt x="3949" y="1019"/>
                    <a:pt x="3941" y="1019"/>
                    <a:pt x="3941" y="1011"/>
                  </a:cubicBezTo>
                  <a:cubicBezTo>
                    <a:pt x="3934" y="1011"/>
                    <a:pt x="3919" y="1004"/>
                    <a:pt x="3912" y="1004"/>
                  </a:cubicBezTo>
                  <a:cubicBezTo>
                    <a:pt x="3890" y="1004"/>
                    <a:pt x="3868" y="1026"/>
                    <a:pt x="3861" y="1041"/>
                  </a:cubicBezTo>
                  <a:cubicBezTo>
                    <a:pt x="3854" y="1048"/>
                    <a:pt x="3854" y="1048"/>
                    <a:pt x="3839" y="1048"/>
                  </a:cubicBezTo>
                  <a:cubicBezTo>
                    <a:pt x="3817" y="1048"/>
                    <a:pt x="3780" y="1033"/>
                    <a:pt x="3773" y="1026"/>
                  </a:cubicBezTo>
                  <a:cubicBezTo>
                    <a:pt x="3714" y="989"/>
                    <a:pt x="3714" y="989"/>
                    <a:pt x="3714" y="989"/>
                  </a:cubicBezTo>
                  <a:cubicBezTo>
                    <a:pt x="3729" y="1055"/>
                    <a:pt x="3729" y="1055"/>
                    <a:pt x="3729" y="1055"/>
                  </a:cubicBezTo>
                  <a:cubicBezTo>
                    <a:pt x="3736" y="1092"/>
                    <a:pt x="3729" y="1099"/>
                    <a:pt x="3722" y="1099"/>
                  </a:cubicBezTo>
                  <a:cubicBezTo>
                    <a:pt x="3722" y="1106"/>
                    <a:pt x="3714" y="1106"/>
                    <a:pt x="3707" y="1106"/>
                  </a:cubicBezTo>
                  <a:cubicBezTo>
                    <a:pt x="3692" y="1106"/>
                    <a:pt x="3678" y="1099"/>
                    <a:pt x="3678" y="1099"/>
                  </a:cubicBezTo>
                  <a:lnTo>
                    <a:pt x="3678" y="1099"/>
                  </a:lnTo>
                  <a:cubicBezTo>
                    <a:pt x="3670" y="1099"/>
                    <a:pt x="3670" y="1099"/>
                    <a:pt x="3670" y="1099"/>
                  </a:cubicBezTo>
                  <a:cubicBezTo>
                    <a:pt x="3670" y="1099"/>
                    <a:pt x="3604" y="1084"/>
                    <a:pt x="3538" y="1070"/>
                  </a:cubicBezTo>
                  <a:cubicBezTo>
                    <a:pt x="3502" y="1055"/>
                    <a:pt x="3502" y="1011"/>
                    <a:pt x="3516" y="931"/>
                  </a:cubicBezTo>
                  <a:cubicBezTo>
                    <a:pt x="3524" y="887"/>
                    <a:pt x="3509" y="857"/>
                    <a:pt x="3494" y="828"/>
                  </a:cubicBezTo>
                  <a:cubicBezTo>
                    <a:pt x="3487" y="806"/>
                    <a:pt x="3480" y="791"/>
                    <a:pt x="3480" y="769"/>
                  </a:cubicBezTo>
                  <a:cubicBezTo>
                    <a:pt x="3480" y="689"/>
                    <a:pt x="3421" y="660"/>
                    <a:pt x="3385" y="660"/>
                  </a:cubicBezTo>
                  <a:lnTo>
                    <a:pt x="3385" y="660"/>
                  </a:lnTo>
                  <a:cubicBezTo>
                    <a:pt x="3377" y="660"/>
                    <a:pt x="3377" y="660"/>
                    <a:pt x="3377" y="660"/>
                  </a:cubicBezTo>
                  <a:cubicBezTo>
                    <a:pt x="3377" y="660"/>
                    <a:pt x="3363" y="660"/>
                    <a:pt x="3348" y="660"/>
                  </a:cubicBezTo>
                  <a:cubicBezTo>
                    <a:pt x="3304" y="660"/>
                    <a:pt x="3267" y="652"/>
                    <a:pt x="3253" y="637"/>
                  </a:cubicBezTo>
                  <a:cubicBezTo>
                    <a:pt x="3238" y="630"/>
                    <a:pt x="3231" y="615"/>
                    <a:pt x="3223" y="601"/>
                  </a:cubicBezTo>
                  <a:cubicBezTo>
                    <a:pt x="3209" y="579"/>
                    <a:pt x="3187" y="542"/>
                    <a:pt x="3143" y="542"/>
                  </a:cubicBezTo>
                  <a:cubicBezTo>
                    <a:pt x="3143" y="542"/>
                    <a:pt x="3135" y="542"/>
                    <a:pt x="3128" y="542"/>
                  </a:cubicBezTo>
                  <a:cubicBezTo>
                    <a:pt x="3121" y="542"/>
                    <a:pt x="3121" y="542"/>
                    <a:pt x="3113" y="542"/>
                  </a:cubicBezTo>
                  <a:cubicBezTo>
                    <a:pt x="3099" y="542"/>
                    <a:pt x="3092" y="542"/>
                    <a:pt x="3070" y="498"/>
                  </a:cubicBezTo>
                  <a:cubicBezTo>
                    <a:pt x="3063" y="491"/>
                    <a:pt x="3063" y="484"/>
                    <a:pt x="3056" y="476"/>
                  </a:cubicBezTo>
                  <a:cubicBezTo>
                    <a:pt x="3048" y="462"/>
                    <a:pt x="3048" y="462"/>
                    <a:pt x="3048" y="462"/>
                  </a:cubicBezTo>
                  <a:cubicBezTo>
                    <a:pt x="3019" y="418"/>
                    <a:pt x="3004" y="388"/>
                    <a:pt x="2953" y="330"/>
                  </a:cubicBezTo>
                  <a:cubicBezTo>
                    <a:pt x="2938" y="308"/>
                    <a:pt x="2931" y="286"/>
                    <a:pt x="2924" y="271"/>
                  </a:cubicBezTo>
                  <a:cubicBezTo>
                    <a:pt x="2909" y="234"/>
                    <a:pt x="2895" y="213"/>
                    <a:pt x="2836" y="205"/>
                  </a:cubicBezTo>
                  <a:cubicBezTo>
                    <a:pt x="2792" y="198"/>
                    <a:pt x="2763" y="154"/>
                    <a:pt x="2726" y="110"/>
                  </a:cubicBezTo>
                  <a:cubicBezTo>
                    <a:pt x="2711" y="88"/>
                    <a:pt x="2697" y="66"/>
                    <a:pt x="2682" y="44"/>
                  </a:cubicBezTo>
                  <a:cubicBezTo>
                    <a:pt x="2667" y="22"/>
                    <a:pt x="2645" y="0"/>
                    <a:pt x="2616" y="0"/>
                  </a:cubicBezTo>
                  <a:lnTo>
                    <a:pt x="2616" y="37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" name="Freeform 14"/>
            <p:cNvSpPr>
              <a:spLocks noChangeArrowheads="1"/>
            </p:cNvSpPr>
            <p:nvPr/>
          </p:nvSpPr>
          <p:spPr bwMode="auto">
            <a:xfrm>
              <a:off x="3501614" y="7785284"/>
              <a:ext cx="1986234" cy="2522461"/>
            </a:xfrm>
            <a:custGeom>
              <a:avLst/>
              <a:gdLst>
                <a:gd name="T0" fmla="*/ 4082 w 5167"/>
                <a:gd name="T1" fmla="*/ 6426 h 6639"/>
                <a:gd name="T2" fmla="*/ 3686 w 5167"/>
                <a:gd name="T3" fmla="*/ 6345 h 6639"/>
                <a:gd name="T4" fmla="*/ 3444 w 5167"/>
                <a:gd name="T5" fmla="*/ 6323 h 6639"/>
                <a:gd name="T6" fmla="*/ 3173 w 5167"/>
                <a:gd name="T7" fmla="*/ 6206 h 6639"/>
                <a:gd name="T8" fmla="*/ 2938 w 5167"/>
                <a:gd name="T9" fmla="*/ 5950 h 6639"/>
                <a:gd name="T10" fmla="*/ 2609 w 5167"/>
                <a:gd name="T11" fmla="*/ 5935 h 6639"/>
                <a:gd name="T12" fmla="*/ 2616 w 5167"/>
                <a:gd name="T13" fmla="*/ 5517 h 6639"/>
                <a:gd name="T14" fmla="*/ 2682 w 5167"/>
                <a:gd name="T15" fmla="*/ 5254 h 6639"/>
                <a:gd name="T16" fmla="*/ 2514 w 5167"/>
                <a:gd name="T17" fmla="*/ 4924 h 6639"/>
                <a:gd name="T18" fmla="*/ 2447 w 5167"/>
                <a:gd name="T19" fmla="*/ 4594 h 6639"/>
                <a:gd name="T20" fmla="*/ 2191 w 5167"/>
                <a:gd name="T21" fmla="*/ 4528 h 6639"/>
                <a:gd name="T22" fmla="*/ 1737 w 5167"/>
                <a:gd name="T23" fmla="*/ 4389 h 6639"/>
                <a:gd name="T24" fmla="*/ 1173 w 5167"/>
                <a:gd name="T25" fmla="*/ 4631 h 6639"/>
                <a:gd name="T26" fmla="*/ 887 w 5167"/>
                <a:gd name="T27" fmla="*/ 4660 h 6639"/>
                <a:gd name="T28" fmla="*/ 491 w 5167"/>
                <a:gd name="T29" fmla="*/ 4616 h 6639"/>
                <a:gd name="T30" fmla="*/ 777 w 5167"/>
                <a:gd name="T31" fmla="*/ 4066 h 6639"/>
                <a:gd name="T32" fmla="*/ 616 w 5167"/>
                <a:gd name="T33" fmla="*/ 3627 h 6639"/>
                <a:gd name="T34" fmla="*/ 249 w 5167"/>
                <a:gd name="T35" fmla="*/ 3283 h 6639"/>
                <a:gd name="T36" fmla="*/ 95 w 5167"/>
                <a:gd name="T37" fmla="*/ 2608 h 6639"/>
                <a:gd name="T38" fmla="*/ 249 w 5167"/>
                <a:gd name="T39" fmla="*/ 2220 h 6639"/>
                <a:gd name="T40" fmla="*/ 696 w 5167"/>
                <a:gd name="T41" fmla="*/ 1978 h 6639"/>
                <a:gd name="T42" fmla="*/ 696 w 5167"/>
                <a:gd name="T43" fmla="*/ 1788 h 6639"/>
                <a:gd name="T44" fmla="*/ 1048 w 5167"/>
                <a:gd name="T45" fmla="*/ 1810 h 6639"/>
                <a:gd name="T46" fmla="*/ 1319 w 5167"/>
                <a:gd name="T47" fmla="*/ 1905 h 6639"/>
                <a:gd name="T48" fmla="*/ 1510 w 5167"/>
                <a:gd name="T49" fmla="*/ 1722 h 6639"/>
                <a:gd name="T50" fmla="*/ 1590 w 5167"/>
                <a:gd name="T51" fmla="*/ 1524 h 6639"/>
                <a:gd name="T52" fmla="*/ 1803 w 5167"/>
                <a:gd name="T53" fmla="*/ 1326 h 6639"/>
                <a:gd name="T54" fmla="*/ 2037 w 5167"/>
                <a:gd name="T55" fmla="*/ 1143 h 6639"/>
                <a:gd name="T56" fmla="*/ 2433 w 5167"/>
                <a:gd name="T57" fmla="*/ 996 h 6639"/>
                <a:gd name="T58" fmla="*/ 2748 w 5167"/>
                <a:gd name="T59" fmla="*/ 908 h 6639"/>
                <a:gd name="T60" fmla="*/ 3173 w 5167"/>
                <a:gd name="T61" fmla="*/ 637 h 6639"/>
                <a:gd name="T62" fmla="*/ 3393 w 5167"/>
                <a:gd name="T63" fmla="*/ 571 h 6639"/>
                <a:gd name="T64" fmla="*/ 3561 w 5167"/>
                <a:gd name="T65" fmla="*/ 322 h 6639"/>
                <a:gd name="T66" fmla="*/ 3788 w 5167"/>
                <a:gd name="T67" fmla="*/ 22 h 6639"/>
                <a:gd name="T68" fmla="*/ 3979 w 5167"/>
                <a:gd name="T69" fmla="*/ 337 h 6639"/>
                <a:gd name="T70" fmla="*/ 4104 w 5167"/>
                <a:gd name="T71" fmla="*/ 637 h 6639"/>
                <a:gd name="T72" fmla="*/ 4279 w 5167"/>
                <a:gd name="T73" fmla="*/ 828 h 6639"/>
                <a:gd name="T74" fmla="*/ 4375 w 5167"/>
                <a:gd name="T75" fmla="*/ 908 h 6639"/>
                <a:gd name="T76" fmla="*/ 4250 w 5167"/>
                <a:gd name="T77" fmla="*/ 1370 h 6639"/>
                <a:gd name="T78" fmla="*/ 4089 w 5167"/>
                <a:gd name="T79" fmla="*/ 1553 h 6639"/>
                <a:gd name="T80" fmla="*/ 4023 w 5167"/>
                <a:gd name="T81" fmla="*/ 1810 h 6639"/>
                <a:gd name="T82" fmla="*/ 4287 w 5167"/>
                <a:gd name="T83" fmla="*/ 2051 h 6639"/>
                <a:gd name="T84" fmla="*/ 4155 w 5167"/>
                <a:gd name="T85" fmla="*/ 2301 h 6639"/>
                <a:gd name="T86" fmla="*/ 4126 w 5167"/>
                <a:gd name="T87" fmla="*/ 2454 h 6639"/>
                <a:gd name="T88" fmla="*/ 3876 w 5167"/>
                <a:gd name="T89" fmla="*/ 2542 h 6639"/>
                <a:gd name="T90" fmla="*/ 3920 w 5167"/>
                <a:gd name="T91" fmla="*/ 2806 h 6639"/>
                <a:gd name="T92" fmla="*/ 3745 w 5167"/>
                <a:gd name="T93" fmla="*/ 2857 h 6639"/>
                <a:gd name="T94" fmla="*/ 3766 w 5167"/>
                <a:gd name="T95" fmla="*/ 3107 h 6639"/>
                <a:gd name="T96" fmla="*/ 4228 w 5167"/>
                <a:gd name="T97" fmla="*/ 3114 h 6639"/>
                <a:gd name="T98" fmla="*/ 4653 w 5167"/>
                <a:gd name="T99" fmla="*/ 3092 h 6639"/>
                <a:gd name="T100" fmla="*/ 4888 w 5167"/>
                <a:gd name="T101" fmla="*/ 3605 h 6639"/>
                <a:gd name="T102" fmla="*/ 5056 w 5167"/>
                <a:gd name="T103" fmla="*/ 3920 h 6639"/>
                <a:gd name="T104" fmla="*/ 4844 w 5167"/>
                <a:gd name="T105" fmla="*/ 4220 h 6639"/>
                <a:gd name="T106" fmla="*/ 4997 w 5167"/>
                <a:gd name="T107" fmla="*/ 4792 h 6639"/>
                <a:gd name="T108" fmla="*/ 5122 w 5167"/>
                <a:gd name="T109" fmla="*/ 5026 h 6639"/>
                <a:gd name="T110" fmla="*/ 5056 w 5167"/>
                <a:gd name="T111" fmla="*/ 5422 h 6639"/>
                <a:gd name="T112" fmla="*/ 4851 w 5167"/>
                <a:gd name="T113" fmla="*/ 5942 h 6639"/>
                <a:gd name="T114" fmla="*/ 4485 w 5167"/>
                <a:gd name="T115" fmla="*/ 6638 h 6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67" h="6639">
                  <a:moveTo>
                    <a:pt x="4477" y="6631"/>
                  </a:moveTo>
                  <a:lnTo>
                    <a:pt x="4477" y="6631"/>
                  </a:lnTo>
                  <a:cubicBezTo>
                    <a:pt x="4455" y="6609"/>
                    <a:pt x="4389" y="6551"/>
                    <a:pt x="4338" y="6551"/>
                  </a:cubicBezTo>
                  <a:cubicBezTo>
                    <a:pt x="4272" y="6551"/>
                    <a:pt x="4228" y="6514"/>
                    <a:pt x="4191" y="6485"/>
                  </a:cubicBezTo>
                  <a:cubicBezTo>
                    <a:pt x="4184" y="6485"/>
                    <a:pt x="4177" y="6477"/>
                    <a:pt x="4169" y="6470"/>
                  </a:cubicBezTo>
                  <a:cubicBezTo>
                    <a:pt x="4147" y="6455"/>
                    <a:pt x="4118" y="6441"/>
                    <a:pt x="4082" y="6426"/>
                  </a:cubicBezTo>
                  <a:cubicBezTo>
                    <a:pt x="4045" y="6404"/>
                    <a:pt x="3994" y="6382"/>
                    <a:pt x="3964" y="6360"/>
                  </a:cubicBezTo>
                  <a:cubicBezTo>
                    <a:pt x="3935" y="6331"/>
                    <a:pt x="3913" y="6323"/>
                    <a:pt x="3898" y="6323"/>
                  </a:cubicBezTo>
                  <a:cubicBezTo>
                    <a:pt x="3884" y="6323"/>
                    <a:pt x="3869" y="6331"/>
                    <a:pt x="3847" y="6345"/>
                  </a:cubicBezTo>
                  <a:cubicBezTo>
                    <a:pt x="3825" y="6367"/>
                    <a:pt x="3796" y="6375"/>
                    <a:pt x="3774" y="6375"/>
                  </a:cubicBezTo>
                  <a:cubicBezTo>
                    <a:pt x="3752" y="6375"/>
                    <a:pt x="3730" y="6367"/>
                    <a:pt x="3700" y="6353"/>
                  </a:cubicBezTo>
                  <a:cubicBezTo>
                    <a:pt x="3686" y="6345"/>
                    <a:pt x="3686" y="6345"/>
                    <a:pt x="3686" y="6345"/>
                  </a:cubicBezTo>
                  <a:cubicBezTo>
                    <a:pt x="3657" y="6338"/>
                    <a:pt x="3642" y="6316"/>
                    <a:pt x="3627" y="6294"/>
                  </a:cubicBezTo>
                  <a:cubicBezTo>
                    <a:pt x="3620" y="6287"/>
                    <a:pt x="3613" y="6279"/>
                    <a:pt x="3605" y="6279"/>
                  </a:cubicBezTo>
                  <a:lnTo>
                    <a:pt x="3598" y="6279"/>
                  </a:lnTo>
                  <a:cubicBezTo>
                    <a:pt x="3583" y="6287"/>
                    <a:pt x="3576" y="6294"/>
                    <a:pt x="3561" y="6302"/>
                  </a:cubicBezTo>
                  <a:cubicBezTo>
                    <a:pt x="3539" y="6316"/>
                    <a:pt x="3517" y="6331"/>
                    <a:pt x="3481" y="6331"/>
                  </a:cubicBezTo>
                  <a:cubicBezTo>
                    <a:pt x="3473" y="6331"/>
                    <a:pt x="3459" y="6331"/>
                    <a:pt x="3444" y="6323"/>
                  </a:cubicBezTo>
                  <a:cubicBezTo>
                    <a:pt x="3437" y="6323"/>
                    <a:pt x="3429" y="6316"/>
                    <a:pt x="3422" y="6316"/>
                  </a:cubicBezTo>
                  <a:cubicBezTo>
                    <a:pt x="3415" y="6309"/>
                    <a:pt x="3407" y="6309"/>
                    <a:pt x="3400" y="6309"/>
                  </a:cubicBezTo>
                  <a:cubicBezTo>
                    <a:pt x="3393" y="6309"/>
                    <a:pt x="3378" y="6316"/>
                    <a:pt x="3364" y="6331"/>
                  </a:cubicBezTo>
                  <a:cubicBezTo>
                    <a:pt x="3349" y="6345"/>
                    <a:pt x="3334" y="6345"/>
                    <a:pt x="3319" y="6345"/>
                  </a:cubicBezTo>
                  <a:cubicBezTo>
                    <a:pt x="3261" y="6345"/>
                    <a:pt x="3209" y="6250"/>
                    <a:pt x="3202" y="6228"/>
                  </a:cubicBezTo>
                  <a:cubicBezTo>
                    <a:pt x="3195" y="6214"/>
                    <a:pt x="3188" y="6206"/>
                    <a:pt x="3173" y="6206"/>
                  </a:cubicBezTo>
                  <a:cubicBezTo>
                    <a:pt x="3166" y="6206"/>
                    <a:pt x="3158" y="6206"/>
                    <a:pt x="3151" y="6221"/>
                  </a:cubicBezTo>
                  <a:cubicBezTo>
                    <a:pt x="3136" y="6228"/>
                    <a:pt x="3129" y="6235"/>
                    <a:pt x="3122" y="6235"/>
                  </a:cubicBezTo>
                  <a:cubicBezTo>
                    <a:pt x="3100" y="6235"/>
                    <a:pt x="3078" y="6214"/>
                    <a:pt x="3048" y="6192"/>
                  </a:cubicBezTo>
                  <a:cubicBezTo>
                    <a:pt x="3034" y="6177"/>
                    <a:pt x="3012" y="6155"/>
                    <a:pt x="2990" y="6140"/>
                  </a:cubicBezTo>
                  <a:cubicBezTo>
                    <a:pt x="2938" y="6104"/>
                    <a:pt x="2938" y="6060"/>
                    <a:pt x="2938" y="6008"/>
                  </a:cubicBezTo>
                  <a:cubicBezTo>
                    <a:pt x="2938" y="5994"/>
                    <a:pt x="2938" y="5972"/>
                    <a:pt x="2938" y="5950"/>
                  </a:cubicBezTo>
                  <a:cubicBezTo>
                    <a:pt x="2931" y="5920"/>
                    <a:pt x="2902" y="5913"/>
                    <a:pt x="2858" y="5906"/>
                  </a:cubicBezTo>
                  <a:cubicBezTo>
                    <a:pt x="2836" y="5906"/>
                    <a:pt x="2814" y="5906"/>
                    <a:pt x="2799" y="5891"/>
                  </a:cubicBezTo>
                  <a:cubicBezTo>
                    <a:pt x="2799" y="5891"/>
                    <a:pt x="2792" y="5891"/>
                    <a:pt x="2777" y="5891"/>
                  </a:cubicBezTo>
                  <a:cubicBezTo>
                    <a:pt x="2733" y="5891"/>
                    <a:pt x="2675" y="5913"/>
                    <a:pt x="2660" y="5913"/>
                  </a:cubicBezTo>
                  <a:cubicBezTo>
                    <a:pt x="2653" y="5920"/>
                    <a:pt x="2609" y="5964"/>
                    <a:pt x="2609" y="5964"/>
                  </a:cubicBezTo>
                  <a:cubicBezTo>
                    <a:pt x="2609" y="5935"/>
                    <a:pt x="2609" y="5935"/>
                    <a:pt x="2609" y="5935"/>
                  </a:cubicBezTo>
                  <a:cubicBezTo>
                    <a:pt x="2601" y="5906"/>
                    <a:pt x="2601" y="5876"/>
                    <a:pt x="2594" y="5862"/>
                  </a:cubicBezTo>
                  <a:cubicBezTo>
                    <a:pt x="2594" y="5840"/>
                    <a:pt x="2579" y="5833"/>
                    <a:pt x="2557" y="5818"/>
                  </a:cubicBezTo>
                  <a:cubicBezTo>
                    <a:pt x="2535" y="5803"/>
                    <a:pt x="2514" y="5788"/>
                    <a:pt x="2499" y="5766"/>
                  </a:cubicBezTo>
                  <a:cubicBezTo>
                    <a:pt x="2455" y="5715"/>
                    <a:pt x="2477" y="5686"/>
                    <a:pt x="2506" y="5642"/>
                  </a:cubicBezTo>
                  <a:cubicBezTo>
                    <a:pt x="2514" y="5635"/>
                    <a:pt x="2514" y="5627"/>
                    <a:pt x="2521" y="5620"/>
                  </a:cubicBezTo>
                  <a:cubicBezTo>
                    <a:pt x="2565" y="5561"/>
                    <a:pt x="2572" y="5547"/>
                    <a:pt x="2616" y="5517"/>
                  </a:cubicBezTo>
                  <a:cubicBezTo>
                    <a:pt x="2645" y="5495"/>
                    <a:pt x="2653" y="5495"/>
                    <a:pt x="2667" y="5488"/>
                  </a:cubicBezTo>
                  <a:cubicBezTo>
                    <a:pt x="2675" y="5488"/>
                    <a:pt x="2682" y="5488"/>
                    <a:pt x="2697" y="5473"/>
                  </a:cubicBezTo>
                  <a:cubicBezTo>
                    <a:pt x="2719" y="5444"/>
                    <a:pt x="2733" y="5385"/>
                    <a:pt x="2741" y="5334"/>
                  </a:cubicBezTo>
                  <a:cubicBezTo>
                    <a:pt x="2741" y="5319"/>
                    <a:pt x="2741" y="5319"/>
                    <a:pt x="2741" y="5319"/>
                  </a:cubicBezTo>
                  <a:cubicBezTo>
                    <a:pt x="2741" y="5297"/>
                    <a:pt x="2741" y="5283"/>
                    <a:pt x="2726" y="5268"/>
                  </a:cubicBezTo>
                  <a:cubicBezTo>
                    <a:pt x="2719" y="5254"/>
                    <a:pt x="2704" y="5254"/>
                    <a:pt x="2682" y="5254"/>
                  </a:cubicBezTo>
                  <a:lnTo>
                    <a:pt x="2675" y="5254"/>
                  </a:lnTo>
                  <a:cubicBezTo>
                    <a:pt x="2667" y="5254"/>
                    <a:pt x="2660" y="5254"/>
                    <a:pt x="2660" y="5254"/>
                  </a:cubicBezTo>
                  <a:cubicBezTo>
                    <a:pt x="2594" y="5254"/>
                    <a:pt x="2535" y="5195"/>
                    <a:pt x="2528" y="5166"/>
                  </a:cubicBezTo>
                  <a:cubicBezTo>
                    <a:pt x="2521" y="5136"/>
                    <a:pt x="2506" y="5100"/>
                    <a:pt x="2455" y="5048"/>
                  </a:cubicBezTo>
                  <a:cubicBezTo>
                    <a:pt x="2433" y="5026"/>
                    <a:pt x="2426" y="5012"/>
                    <a:pt x="2426" y="4990"/>
                  </a:cubicBezTo>
                  <a:cubicBezTo>
                    <a:pt x="2433" y="4961"/>
                    <a:pt x="2462" y="4946"/>
                    <a:pt x="2514" y="4924"/>
                  </a:cubicBezTo>
                  <a:cubicBezTo>
                    <a:pt x="2521" y="4924"/>
                    <a:pt x="2528" y="4916"/>
                    <a:pt x="2528" y="4916"/>
                  </a:cubicBezTo>
                  <a:cubicBezTo>
                    <a:pt x="2528" y="4902"/>
                    <a:pt x="2521" y="4880"/>
                    <a:pt x="2514" y="4858"/>
                  </a:cubicBezTo>
                  <a:cubicBezTo>
                    <a:pt x="2499" y="4828"/>
                    <a:pt x="2484" y="4799"/>
                    <a:pt x="2492" y="4770"/>
                  </a:cubicBezTo>
                  <a:cubicBezTo>
                    <a:pt x="2506" y="4748"/>
                    <a:pt x="2506" y="4748"/>
                    <a:pt x="2506" y="4748"/>
                  </a:cubicBezTo>
                  <a:cubicBezTo>
                    <a:pt x="2514" y="4711"/>
                    <a:pt x="2528" y="4682"/>
                    <a:pt x="2521" y="4653"/>
                  </a:cubicBezTo>
                  <a:cubicBezTo>
                    <a:pt x="2514" y="4623"/>
                    <a:pt x="2477" y="4594"/>
                    <a:pt x="2447" y="4594"/>
                  </a:cubicBezTo>
                  <a:lnTo>
                    <a:pt x="2440" y="4594"/>
                  </a:lnTo>
                  <a:cubicBezTo>
                    <a:pt x="2433" y="4602"/>
                    <a:pt x="2418" y="4602"/>
                    <a:pt x="2411" y="4602"/>
                  </a:cubicBezTo>
                  <a:cubicBezTo>
                    <a:pt x="2367" y="4602"/>
                    <a:pt x="2308" y="4572"/>
                    <a:pt x="2286" y="4528"/>
                  </a:cubicBezTo>
                  <a:cubicBezTo>
                    <a:pt x="2272" y="4514"/>
                    <a:pt x="2250" y="4484"/>
                    <a:pt x="2242" y="4484"/>
                  </a:cubicBezTo>
                  <a:cubicBezTo>
                    <a:pt x="2242" y="4484"/>
                    <a:pt x="2235" y="4484"/>
                    <a:pt x="2220" y="4506"/>
                  </a:cubicBezTo>
                  <a:cubicBezTo>
                    <a:pt x="2213" y="4521"/>
                    <a:pt x="2198" y="4528"/>
                    <a:pt x="2191" y="4528"/>
                  </a:cubicBezTo>
                  <a:cubicBezTo>
                    <a:pt x="2162" y="4528"/>
                    <a:pt x="2140" y="4506"/>
                    <a:pt x="2118" y="4477"/>
                  </a:cubicBezTo>
                  <a:cubicBezTo>
                    <a:pt x="2103" y="4462"/>
                    <a:pt x="2088" y="4447"/>
                    <a:pt x="2074" y="4440"/>
                  </a:cubicBezTo>
                  <a:cubicBezTo>
                    <a:pt x="2059" y="4433"/>
                    <a:pt x="2037" y="4411"/>
                    <a:pt x="2023" y="4396"/>
                  </a:cubicBezTo>
                  <a:cubicBezTo>
                    <a:pt x="2001" y="4374"/>
                    <a:pt x="1978" y="4345"/>
                    <a:pt x="1957" y="4345"/>
                  </a:cubicBezTo>
                  <a:cubicBezTo>
                    <a:pt x="1949" y="4338"/>
                    <a:pt x="1935" y="4338"/>
                    <a:pt x="1927" y="4338"/>
                  </a:cubicBezTo>
                  <a:cubicBezTo>
                    <a:pt x="1883" y="4338"/>
                    <a:pt x="1810" y="4352"/>
                    <a:pt x="1737" y="4389"/>
                  </a:cubicBezTo>
                  <a:cubicBezTo>
                    <a:pt x="1649" y="4433"/>
                    <a:pt x="1597" y="4462"/>
                    <a:pt x="1539" y="4492"/>
                  </a:cubicBezTo>
                  <a:cubicBezTo>
                    <a:pt x="1502" y="4514"/>
                    <a:pt x="1502" y="4514"/>
                    <a:pt x="1502" y="4514"/>
                  </a:cubicBezTo>
                  <a:cubicBezTo>
                    <a:pt x="1458" y="4543"/>
                    <a:pt x="1414" y="4565"/>
                    <a:pt x="1378" y="4572"/>
                  </a:cubicBezTo>
                  <a:cubicBezTo>
                    <a:pt x="1341" y="4579"/>
                    <a:pt x="1312" y="4594"/>
                    <a:pt x="1261" y="4631"/>
                  </a:cubicBezTo>
                  <a:cubicBezTo>
                    <a:pt x="1246" y="4638"/>
                    <a:pt x="1231" y="4638"/>
                    <a:pt x="1216" y="4638"/>
                  </a:cubicBezTo>
                  <a:cubicBezTo>
                    <a:pt x="1202" y="4638"/>
                    <a:pt x="1187" y="4638"/>
                    <a:pt x="1173" y="4631"/>
                  </a:cubicBezTo>
                  <a:cubicBezTo>
                    <a:pt x="1165" y="4631"/>
                    <a:pt x="1158" y="4631"/>
                    <a:pt x="1143" y="4631"/>
                  </a:cubicBezTo>
                  <a:cubicBezTo>
                    <a:pt x="1136" y="4631"/>
                    <a:pt x="1128" y="4631"/>
                    <a:pt x="1121" y="4645"/>
                  </a:cubicBezTo>
                  <a:cubicBezTo>
                    <a:pt x="1070" y="4697"/>
                    <a:pt x="1026" y="4711"/>
                    <a:pt x="997" y="4711"/>
                  </a:cubicBezTo>
                  <a:cubicBezTo>
                    <a:pt x="982" y="4711"/>
                    <a:pt x="967" y="4697"/>
                    <a:pt x="953" y="4682"/>
                  </a:cubicBezTo>
                  <a:cubicBezTo>
                    <a:pt x="938" y="4675"/>
                    <a:pt x="923" y="4653"/>
                    <a:pt x="894" y="4653"/>
                  </a:cubicBezTo>
                  <a:cubicBezTo>
                    <a:pt x="894" y="4653"/>
                    <a:pt x="894" y="4653"/>
                    <a:pt x="887" y="4660"/>
                  </a:cubicBezTo>
                  <a:cubicBezTo>
                    <a:pt x="879" y="4660"/>
                    <a:pt x="872" y="4660"/>
                    <a:pt x="857" y="4660"/>
                  </a:cubicBezTo>
                  <a:cubicBezTo>
                    <a:pt x="792" y="4660"/>
                    <a:pt x="696" y="4638"/>
                    <a:pt x="623" y="4602"/>
                  </a:cubicBezTo>
                  <a:cubicBezTo>
                    <a:pt x="616" y="4602"/>
                    <a:pt x="601" y="4602"/>
                    <a:pt x="594" y="4602"/>
                  </a:cubicBezTo>
                  <a:cubicBezTo>
                    <a:pt x="572" y="4602"/>
                    <a:pt x="542" y="4609"/>
                    <a:pt x="513" y="4631"/>
                  </a:cubicBezTo>
                  <a:cubicBezTo>
                    <a:pt x="476" y="4653"/>
                    <a:pt x="476" y="4653"/>
                    <a:pt x="476" y="4653"/>
                  </a:cubicBezTo>
                  <a:cubicBezTo>
                    <a:pt x="491" y="4616"/>
                    <a:pt x="491" y="4616"/>
                    <a:pt x="491" y="4616"/>
                  </a:cubicBezTo>
                  <a:cubicBezTo>
                    <a:pt x="491" y="4594"/>
                    <a:pt x="498" y="4579"/>
                    <a:pt x="506" y="4557"/>
                  </a:cubicBezTo>
                  <a:cubicBezTo>
                    <a:pt x="513" y="4543"/>
                    <a:pt x="520" y="4521"/>
                    <a:pt x="528" y="4506"/>
                  </a:cubicBezTo>
                  <a:cubicBezTo>
                    <a:pt x="535" y="4440"/>
                    <a:pt x="579" y="4396"/>
                    <a:pt x="630" y="4338"/>
                  </a:cubicBezTo>
                  <a:cubicBezTo>
                    <a:pt x="674" y="4301"/>
                    <a:pt x="674" y="4272"/>
                    <a:pt x="674" y="4228"/>
                  </a:cubicBezTo>
                  <a:cubicBezTo>
                    <a:pt x="682" y="4213"/>
                    <a:pt x="682" y="4198"/>
                    <a:pt x="682" y="4176"/>
                  </a:cubicBezTo>
                  <a:cubicBezTo>
                    <a:pt x="696" y="4103"/>
                    <a:pt x="726" y="4088"/>
                    <a:pt x="777" y="4066"/>
                  </a:cubicBezTo>
                  <a:cubicBezTo>
                    <a:pt x="784" y="4059"/>
                    <a:pt x="799" y="4052"/>
                    <a:pt x="813" y="4045"/>
                  </a:cubicBezTo>
                  <a:cubicBezTo>
                    <a:pt x="850" y="4023"/>
                    <a:pt x="850" y="3986"/>
                    <a:pt x="850" y="3927"/>
                  </a:cubicBezTo>
                  <a:cubicBezTo>
                    <a:pt x="850" y="3891"/>
                    <a:pt x="850" y="3854"/>
                    <a:pt x="865" y="3825"/>
                  </a:cubicBezTo>
                  <a:cubicBezTo>
                    <a:pt x="872" y="3795"/>
                    <a:pt x="879" y="3781"/>
                    <a:pt x="865" y="3766"/>
                  </a:cubicBezTo>
                  <a:cubicBezTo>
                    <a:pt x="850" y="3744"/>
                    <a:pt x="821" y="3729"/>
                    <a:pt x="777" y="3729"/>
                  </a:cubicBezTo>
                  <a:cubicBezTo>
                    <a:pt x="696" y="3729"/>
                    <a:pt x="616" y="3700"/>
                    <a:pt x="616" y="3627"/>
                  </a:cubicBezTo>
                  <a:cubicBezTo>
                    <a:pt x="616" y="3576"/>
                    <a:pt x="608" y="3576"/>
                    <a:pt x="594" y="3576"/>
                  </a:cubicBezTo>
                  <a:cubicBezTo>
                    <a:pt x="579" y="3576"/>
                    <a:pt x="564" y="3583"/>
                    <a:pt x="542" y="3583"/>
                  </a:cubicBezTo>
                  <a:cubicBezTo>
                    <a:pt x="535" y="3583"/>
                    <a:pt x="528" y="3583"/>
                    <a:pt x="520" y="3583"/>
                  </a:cubicBezTo>
                  <a:cubicBezTo>
                    <a:pt x="476" y="3583"/>
                    <a:pt x="447" y="3554"/>
                    <a:pt x="418" y="3532"/>
                  </a:cubicBezTo>
                  <a:cubicBezTo>
                    <a:pt x="403" y="3517"/>
                    <a:pt x="388" y="3502"/>
                    <a:pt x="374" y="3488"/>
                  </a:cubicBezTo>
                  <a:cubicBezTo>
                    <a:pt x="301" y="3451"/>
                    <a:pt x="264" y="3378"/>
                    <a:pt x="249" y="3283"/>
                  </a:cubicBezTo>
                  <a:cubicBezTo>
                    <a:pt x="242" y="3209"/>
                    <a:pt x="220" y="3195"/>
                    <a:pt x="183" y="3165"/>
                  </a:cubicBezTo>
                  <a:cubicBezTo>
                    <a:pt x="176" y="3158"/>
                    <a:pt x="161" y="3143"/>
                    <a:pt x="154" y="3136"/>
                  </a:cubicBezTo>
                  <a:cubicBezTo>
                    <a:pt x="125" y="3107"/>
                    <a:pt x="110" y="3055"/>
                    <a:pt x="88" y="3004"/>
                  </a:cubicBezTo>
                  <a:cubicBezTo>
                    <a:pt x="73" y="2967"/>
                    <a:pt x="59" y="2931"/>
                    <a:pt x="37" y="2894"/>
                  </a:cubicBezTo>
                  <a:cubicBezTo>
                    <a:pt x="0" y="2828"/>
                    <a:pt x="29" y="2762"/>
                    <a:pt x="66" y="2689"/>
                  </a:cubicBezTo>
                  <a:cubicBezTo>
                    <a:pt x="73" y="2660"/>
                    <a:pt x="88" y="2638"/>
                    <a:pt x="95" y="2608"/>
                  </a:cubicBezTo>
                  <a:cubicBezTo>
                    <a:pt x="110" y="2572"/>
                    <a:pt x="110" y="2550"/>
                    <a:pt x="110" y="2535"/>
                  </a:cubicBezTo>
                  <a:cubicBezTo>
                    <a:pt x="117" y="2506"/>
                    <a:pt x="117" y="2498"/>
                    <a:pt x="154" y="2469"/>
                  </a:cubicBezTo>
                  <a:cubicBezTo>
                    <a:pt x="176" y="2447"/>
                    <a:pt x="191" y="2447"/>
                    <a:pt x="205" y="2440"/>
                  </a:cubicBezTo>
                  <a:cubicBezTo>
                    <a:pt x="205" y="2440"/>
                    <a:pt x="213" y="2440"/>
                    <a:pt x="213" y="2433"/>
                  </a:cubicBezTo>
                  <a:cubicBezTo>
                    <a:pt x="213" y="2433"/>
                    <a:pt x="198" y="2418"/>
                    <a:pt x="198" y="2403"/>
                  </a:cubicBezTo>
                  <a:cubicBezTo>
                    <a:pt x="161" y="2330"/>
                    <a:pt x="198" y="2257"/>
                    <a:pt x="249" y="2220"/>
                  </a:cubicBezTo>
                  <a:cubicBezTo>
                    <a:pt x="264" y="2205"/>
                    <a:pt x="286" y="2198"/>
                    <a:pt x="315" y="2191"/>
                  </a:cubicBezTo>
                  <a:cubicBezTo>
                    <a:pt x="359" y="2176"/>
                    <a:pt x="403" y="2154"/>
                    <a:pt x="425" y="2110"/>
                  </a:cubicBezTo>
                  <a:cubicBezTo>
                    <a:pt x="447" y="2051"/>
                    <a:pt x="484" y="2015"/>
                    <a:pt x="528" y="2015"/>
                  </a:cubicBezTo>
                  <a:cubicBezTo>
                    <a:pt x="542" y="2015"/>
                    <a:pt x="564" y="2022"/>
                    <a:pt x="579" y="2037"/>
                  </a:cubicBezTo>
                  <a:cubicBezTo>
                    <a:pt x="594" y="2044"/>
                    <a:pt x="601" y="2044"/>
                    <a:pt x="608" y="2044"/>
                  </a:cubicBezTo>
                  <a:cubicBezTo>
                    <a:pt x="637" y="2044"/>
                    <a:pt x="660" y="2015"/>
                    <a:pt x="696" y="1978"/>
                  </a:cubicBezTo>
                  <a:cubicBezTo>
                    <a:pt x="704" y="1964"/>
                    <a:pt x="704" y="1956"/>
                    <a:pt x="704" y="1949"/>
                  </a:cubicBezTo>
                  <a:cubicBezTo>
                    <a:pt x="704" y="1942"/>
                    <a:pt x="689" y="1927"/>
                    <a:pt x="674" y="1919"/>
                  </a:cubicBezTo>
                  <a:cubicBezTo>
                    <a:pt x="667" y="1912"/>
                    <a:pt x="652" y="1905"/>
                    <a:pt x="645" y="1897"/>
                  </a:cubicBezTo>
                  <a:cubicBezTo>
                    <a:pt x="637" y="1890"/>
                    <a:pt x="637" y="1890"/>
                    <a:pt x="637" y="1890"/>
                  </a:cubicBezTo>
                  <a:cubicBezTo>
                    <a:pt x="645" y="1868"/>
                    <a:pt x="645" y="1868"/>
                    <a:pt x="645" y="1868"/>
                  </a:cubicBezTo>
                  <a:cubicBezTo>
                    <a:pt x="652" y="1832"/>
                    <a:pt x="660" y="1795"/>
                    <a:pt x="696" y="1788"/>
                  </a:cubicBezTo>
                  <a:cubicBezTo>
                    <a:pt x="704" y="1788"/>
                    <a:pt x="711" y="1788"/>
                    <a:pt x="718" y="1788"/>
                  </a:cubicBezTo>
                  <a:cubicBezTo>
                    <a:pt x="755" y="1788"/>
                    <a:pt x="777" y="1810"/>
                    <a:pt x="799" y="1846"/>
                  </a:cubicBezTo>
                  <a:cubicBezTo>
                    <a:pt x="799" y="1854"/>
                    <a:pt x="806" y="1868"/>
                    <a:pt x="813" y="1883"/>
                  </a:cubicBezTo>
                  <a:cubicBezTo>
                    <a:pt x="828" y="1912"/>
                    <a:pt x="843" y="1949"/>
                    <a:pt x="857" y="1949"/>
                  </a:cubicBezTo>
                  <a:cubicBezTo>
                    <a:pt x="872" y="1949"/>
                    <a:pt x="879" y="1942"/>
                    <a:pt x="894" y="1927"/>
                  </a:cubicBezTo>
                  <a:cubicBezTo>
                    <a:pt x="960" y="1854"/>
                    <a:pt x="989" y="1832"/>
                    <a:pt x="1048" y="1810"/>
                  </a:cubicBezTo>
                  <a:cubicBezTo>
                    <a:pt x="1063" y="1810"/>
                    <a:pt x="1070" y="1810"/>
                    <a:pt x="1077" y="1810"/>
                  </a:cubicBezTo>
                  <a:cubicBezTo>
                    <a:pt x="1136" y="1810"/>
                    <a:pt x="1180" y="1861"/>
                    <a:pt x="1195" y="1883"/>
                  </a:cubicBezTo>
                  <a:cubicBezTo>
                    <a:pt x="1209" y="1905"/>
                    <a:pt x="1224" y="1912"/>
                    <a:pt x="1238" y="1912"/>
                  </a:cubicBezTo>
                  <a:cubicBezTo>
                    <a:pt x="1246" y="1912"/>
                    <a:pt x="1253" y="1912"/>
                    <a:pt x="1253" y="1897"/>
                  </a:cubicBezTo>
                  <a:cubicBezTo>
                    <a:pt x="1261" y="1876"/>
                    <a:pt x="1268" y="1876"/>
                    <a:pt x="1275" y="1876"/>
                  </a:cubicBezTo>
                  <a:cubicBezTo>
                    <a:pt x="1290" y="1876"/>
                    <a:pt x="1304" y="1890"/>
                    <a:pt x="1319" y="1905"/>
                  </a:cubicBezTo>
                  <a:cubicBezTo>
                    <a:pt x="1326" y="1912"/>
                    <a:pt x="1334" y="1919"/>
                    <a:pt x="1341" y="1927"/>
                  </a:cubicBezTo>
                  <a:cubicBezTo>
                    <a:pt x="1348" y="1934"/>
                    <a:pt x="1356" y="1942"/>
                    <a:pt x="1370" y="1942"/>
                  </a:cubicBezTo>
                  <a:cubicBezTo>
                    <a:pt x="1400" y="1942"/>
                    <a:pt x="1422" y="1927"/>
                    <a:pt x="1444" y="1919"/>
                  </a:cubicBezTo>
                  <a:cubicBezTo>
                    <a:pt x="1480" y="1897"/>
                    <a:pt x="1488" y="1868"/>
                    <a:pt x="1480" y="1832"/>
                  </a:cubicBezTo>
                  <a:cubicBezTo>
                    <a:pt x="1480" y="1810"/>
                    <a:pt x="1488" y="1780"/>
                    <a:pt x="1502" y="1766"/>
                  </a:cubicBezTo>
                  <a:cubicBezTo>
                    <a:pt x="1517" y="1736"/>
                    <a:pt x="1524" y="1729"/>
                    <a:pt x="1510" y="1722"/>
                  </a:cubicBezTo>
                  <a:cubicBezTo>
                    <a:pt x="1502" y="1707"/>
                    <a:pt x="1495" y="1707"/>
                    <a:pt x="1480" y="1700"/>
                  </a:cubicBezTo>
                  <a:cubicBezTo>
                    <a:pt x="1458" y="1685"/>
                    <a:pt x="1436" y="1670"/>
                    <a:pt x="1436" y="1626"/>
                  </a:cubicBezTo>
                  <a:cubicBezTo>
                    <a:pt x="1436" y="1612"/>
                    <a:pt x="1436" y="1604"/>
                    <a:pt x="1436" y="1597"/>
                  </a:cubicBezTo>
                  <a:cubicBezTo>
                    <a:pt x="1436" y="1560"/>
                    <a:pt x="1436" y="1531"/>
                    <a:pt x="1480" y="1495"/>
                  </a:cubicBezTo>
                  <a:cubicBezTo>
                    <a:pt x="1488" y="1480"/>
                    <a:pt x="1502" y="1473"/>
                    <a:pt x="1517" y="1473"/>
                  </a:cubicBezTo>
                  <a:cubicBezTo>
                    <a:pt x="1546" y="1473"/>
                    <a:pt x="1568" y="1502"/>
                    <a:pt x="1590" y="1524"/>
                  </a:cubicBezTo>
                  <a:cubicBezTo>
                    <a:pt x="1590" y="1524"/>
                    <a:pt x="1597" y="1531"/>
                    <a:pt x="1605" y="1538"/>
                  </a:cubicBezTo>
                  <a:cubicBezTo>
                    <a:pt x="1619" y="1553"/>
                    <a:pt x="1649" y="1583"/>
                    <a:pt x="1678" y="1583"/>
                  </a:cubicBezTo>
                  <a:cubicBezTo>
                    <a:pt x="1693" y="1583"/>
                    <a:pt x="1700" y="1583"/>
                    <a:pt x="1707" y="1568"/>
                  </a:cubicBezTo>
                  <a:cubicBezTo>
                    <a:pt x="1751" y="1516"/>
                    <a:pt x="1766" y="1473"/>
                    <a:pt x="1759" y="1451"/>
                  </a:cubicBezTo>
                  <a:cubicBezTo>
                    <a:pt x="1744" y="1428"/>
                    <a:pt x="1737" y="1392"/>
                    <a:pt x="1751" y="1363"/>
                  </a:cubicBezTo>
                  <a:cubicBezTo>
                    <a:pt x="1759" y="1341"/>
                    <a:pt x="1781" y="1333"/>
                    <a:pt x="1803" y="1326"/>
                  </a:cubicBezTo>
                  <a:cubicBezTo>
                    <a:pt x="1832" y="1326"/>
                    <a:pt x="1832" y="1319"/>
                    <a:pt x="1832" y="1289"/>
                  </a:cubicBezTo>
                  <a:cubicBezTo>
                    <a:pt x="1839" y="1282"/>
                    <a:pt x="1839" y="1282"/>
                    <a:pt x="1839" y="1275"/>
                  </a:cubicBezTo>
                  <a:cubicBezTo>
                    <a:pt x="1847" y="1238"/>
                    <a:pt x="1898" y="1231"/>
                    <a:pt x="1942" y="1231"/>
                  </a:cubicBezTo>
                  <a:cubicBezTo>
                    <a:pt x="1957" y="1231"/>
                    <a:pt x="1971" y="1231"/>
                    <a:pt x="1978" y="1223"/>
                  </a:cubicBezTo>
                  <a:cubicBezTo>
                    <a:pt x="1986" y="1223"/>
                    <a:pt x="1993" y="1216"/>
                    <a:pt x="2008" y="1194"/>
                  </a:cubicBezTo>
                  <a:cubicBezTo>
                    <a:pt x="2015" y="1179"/>
                    <a:pt x="2023" y="1165"/>
                    <a:pt x="2037" y="1143"/>
                  </a:cubicBezTo>
                  <a:cubicBezTo>
                    <a:pt x="2052" y="1128"/>
                    <a:pt x="2066" y="1121"/>
                    <a:pt x="2088" y="1121"/>
                  </a:cubicBezTo>
                  <a:cubicBezTo>
                    <a:pt x="2103" y="1121"/>
                    <a:pt x="2125" y="1128"/>
                    <a:pt x="2140" y="1135"/>
                  </a:cubicBezTo>
                  <a:cubicBezTo>
                    <a:pt x="2154" y="1135"/>
                    <a:pt x="2169" y="1143"/>
                    <a:pt x="2176" y="1143"/>
                  </a:cubicBezTo>
                  <a:cubicBezTo>
                    <a:pt x="2213" y="1143"/>
                    <a:pt x="2242" y="1128"/>
                    <a:pt x="2286" y="1092"/>
                  </a:cubicBezTo>
                  <a:cubicBezTo>
                    <a:pt x="2301" y="1084"/>
                    <a:pt x="2308" y="1077"/>
                    <a:pt x="2323" y="1062"/>
                  </a:cubicBezTo>
                  <a:cubicBezTo>
                    <a:pt x="2360" y="1033"/>
                    <a:pt x="2396" y="996"/>
                    <a:pt x="2433" y="996"/>
                  </a:cubicBezTo>
                  <a:cubicBezTo>
                    <a:pt x="2455" y="996"/>
                    <a:pt x="2477" y="1011"/>
                    <a:pt x="2499" y="1018"/>
                  </a:cubicBezTo>
                  <a:cubicBezTo>
                    <a:pt x="2521" y="1033"/>
                    <a:pt x="2543" y="1047"/>
                    <a:pt x="2565" y="1047"/>
                  </a:cubicBezTo>
                  <a:cubicBezTo>
                    <a:pt x="2572" y="1047"/>
                    <a:pt x="2572" y="1040"/>
                    <a:pt x="2579" y="1040"/>
                  </a:cubicBezTo>
                  <a:cubicBezTo>
                    <a:pt x="2594" y="1033"/>
                    <a:pt x="2609" y="1026"/>
                    <a:pt x="2631" y="1011"/>
                  </a:cubicBezTo>
                  <a:cubicBezTo>
                    <a:pt x="2660" y="996"/>
                    <a:pt x="2704" y="982"/>
                    <a:pt x="2719" y="960"/>
                  </a:cubicBezTo>
                  <a:cubicBezTo>
                    <a:pt x="2733" y="938"/>
                    <a:pt x="2741" y="930"/>
                    <a:pt x="2748" y="908"/>
                  </a:cubicBezTo>
                  <a:cubicBezTo>
                    <a:pt x="2755" y="894"/>
                    <a:pt x="2763" y="879"/>
                    <a:pt x="2777" y="857"/>
                  </a:cubicBezTo>
                  <a:cubicBezTo>
                    <a:pt x="2814" y="798"/>
                    <a:pt x="2880" y="762"/>
                    <a:pt x="2924" y="747"/>
                  </a:cubicBezTo>
                  <a:cubicBezTo>
                    <a:pt x="2931" y="747"/>
                    <a:pt x="2938" y="747"/>
                    <a:pt x="2953" y="747"/>
                  </a:cubicBezTo>
                  <a:cubicBezTo>
                    <a:pt x="2983" y="740"/>
                    <a:pt x="3026" y="733"/>
                    <a:pt x="3070" y="703"/>
                  </a:cubicBezTo>
                  <a:cubicBezTo>
                    <a:pt x="3078" y="696"/>
                    <a:pt x="3092" y="688"/>
                    <a:pt x="3100" y="681"/>
                  </a:cubicBezTo>
                  <a:cubicBezTo>
                    <a:pt x="3129" y="659"/>
                    <a:pt x="3151" y="637"/>
                    <a:pt x="3173" y="637"/>
                  </a:cubicBezTo>
                  <a:cubicBezTo>
                    <a:pt x="3180" y="637"/>
                    <a:pt x="3202" y="645"/>
                    <a:pt x="3202" y="666"/>
                  </a:cubicBezTo>
                  <a:cubicBezTo>
                    <a:pt x="3202" y="674"/>
                    <a:pt x="3209" y="674"/>
                    <a:pt x="3209" y="674"/>
                  </a:cubicBezTo>
                  <a:cubicBezTo>
                    <a:pt x="3209" y="674"/>
                    <a:pt x="3232" y="659"/>
                    <a:pt x="3232" y="637"/>
                  </a:cubicBezTo>
                  <a:cubicBezTo>
                    <a:pt x="3239" y="593"/>
                    <a:pt x="3268" y="593"/>
                    <a:pt x="3297" y="586"/>
                  </a:cubicBezTo>
                  <a:cubicBezTo>
                    <a:pt x="3312" y="586"/>
                    <a:pt x="3334" y="586"/>
                    <a:pt x="3356" y="578"/>
                  </a:cubicBezTo>
                  <a:cubicBezTo>
                    <a:pt x="3378" y="578"/>
                    <a:pt x="3385" y="571"/>
                    <a:pt x="3393" y="571"/>
                  </a:cubicBezTo>
                  <a:lnTo>
                    <a:pt x="3393" y="571"/>
                  </a:lnTo>
                  <a:cubicBezTo>
                    <a:pt x="3400" y="564"/>
                    <a:pt x="3400" y="557"/>
                    <a:pt x="3407" y="542"/>
                  </a:cubicBezTo>
                  <a:cubicBezTo>
                    <a:pt x="3407" y="527"/>
                    <a:pt x="3407" y="513"/>
                    <a:pt x="3415" y="505"/>
                  </a:cubicBezTo>
                  <a:cubicBezTo>
                    <a:pt x="3422" y="469"/>
                    <a:pt x="3429" y="439"/>
                    <a:pt x="3459" y="410"/>
                  </a:cubicBezTo>
                  <a:cubicBezTo>
                    <a:pt x="3481" y="381"/>
                    <a:pt x="3503" y="359"/>
                    <a:pt x="3525" y="344"/>
                  </a:cubicBezTo>
                  <a:cubicBezTo>
                    <a:pt x="3539" y="337"/>
                    <a:pt x="3554" y="329"/>
                    <a:pt x="3561" y="322"/>
                  </a:cubicBezTo>
                  <a:cubicBezTo>
                    <a:pt x="3576" y="307"/>
                    <a:pt x="3583" y="271"/>
                    <a:pt x="3583" y="242"/>
                  </a:cubicBezTo>
                  <a:cubicBezTo>
                    <a:pt x="3583" y="227"/>
                    <a:pt x="3591" y="212"/>
                    <a:pt x="3591" y="197"/>
                  </a:cubicBezTo>
                  <a:cubicBezTo>
                    <a:pt x="3591" y="190"/>
                    <a:pt x="3591" y="176"/>
                    <a:pt x="3591" y="168"/>
                  </a:cubicBezTo>
                  <a:cubicBezTo>
                    <a:pt x="3591" y="124"/>
                    <a:pt x="3591" y="80"/>
                    <a:pt x="3642" y="44"/>
                  </a:cubicBezTo>
                  <a:cubicBezTo>
                    <a:pt x="3686" y="14"/>
                    <a:pt x="3715" y="0"/>
                    <a:pt x="3737" y="0"/>
                  </a:cubicBezTo>
                  <a:cubicBezTo>
                    <a:pt x="3759" y="0"/>
                    <a:pt x="3774" y="7"/>
                    <a:pt x="3788" y="22"/>
                  </a:cubicBezTo>
                  <a:cubicBezTo>
                    <a:pt x="3818" y="66"/>
                    <a:pt x="3818" y="124"/>
                    <a:pt x="3788" y="168"/>
                  </a:cubicBezTo>
                  <a:cubicBezTo>
                    <a:pt x="3781" y="176"/>
                    <a:pt x="3781" y="183"/>
                    <a:pt x="3788" y="183"/>
                  </a:cubicBezTo>
                  <a:cubicBezTo>
                    <a:pt x="3788" y="205"/>
                    <a:pt x="3825" y="219"/>
                    <a:pt x="3847" y="227"/>
                  </a:cubicBezTo>
                  <a:cubicBezTo>
                    <a:pt x="3847" y="234"/>
                    <a:pt x="3847" y="234"/>
                    <a:pt x="3847" y="234"/>
                  </a:cubicBezTo>
                  <a:cubicBezTo>
                    <a:pt x="3884" y="249"/>
                    <a:pt x="3913" y="278"/>
                    <a:pt x="3935" y="315"/>
                  </a:cubicBezTo>
                  <a:cubicBezTo>
                    <a:pt x="3942" y="329"/>
                    <a:pt x="3964" y="337"/>
                    <a:pt x="3979" y="337"/>
                  </a:cubicBezTo>
                  <a:cubicBezTo>
                    <a:pt x="3986" y="337"/>
                    <a:pt x="3994" y="337"/>
                    <a:pt x="3994" y="337"/>
                  </a:cubicBezTo>
                  <a:cubicBezTo>
                    <a:pt x="4008" y="337"/>
                    <a:pt x="4067" y="344"/>
                    <a:pt x="4082" y="388"/>
                  </a:cubicBezTo>
                  <a:cubicBezTo>
                    <a:pt x="4089" y="417"/>
                    <a:pt x="4074" y="461"/>
                    <a:pt x="4059" y="491"/>
                  </a:cubicBezTo>
                  <a:cubicBezTo>
                    <a:pt x="4059" y="498"/>
                    <a:pt x="4052" y="498"/>
                    <a:pt x="4052" y="505"/>
                  </a:cubicBezTo>
                  <a:cubicBezTo>
                    <a:pt x="4045" y="527"/>
                    <a:pt x="4045" y="593"/>
                    <a:pt x="4067" y="608"/>
                  </a:cubicBezTo>
                  <a:cubicBezTo>
                    <a:pt x="4074" y="623"/>
                    <a:pt x="4089" y="630"/>
                    <a:pt x="4104" y="637"/>
                  </a:cubicBezTo>
                  <a:cubicBezTo>
                    <a:pt x="4118" y="652"/>
                    <a:pt x="4147" y="674"/>
                    <a:pt x="4162" y="696"/>
                  </a:cubicBezTo>
                  <a:cubicBezTo>
                    <a:pt x="4169" y="703"/>
                    <a:pt x="4177" y="718"/>
                    <a:pt x="4191" y="725"/>
                  </a:cubicBezTo>
                  <a:cubicBezTo>
                    <a:pt x="4214" y="740"/>
                    <a:pt x="4243" y="762"/>
                    <a:pt x="4235" y="798"/>
                  </a:cubicBezTo>
                  <a:cubicBezTo>
                    <a:pt x="4228" y="806"/>
                    <a:pt x="4228" y="820"/>
                    <a:pt x="4235" y="820"/>
                  </a:cubicBezTo>
                  <a:cubicBezTo>
                    <a:pt x="4235" y="828"/>
                    <a:pt x="4250" y="828"/>
                    <a:pt x="4257" y="828"/>
                  </a:cubicBezTo>
                  <a:cubicBezTo>
                    <a:pt x="4265" y="828"/>
                    <a:pt x="4272" y="828"/>
                    <a:pt x="4279" y="828"/>
                  </a:cubicBezTo>
                  <a:cubicBezTo>
                    <a:pt x="4287" y="828"/>
                    <a:pt x="4294" y="820"/>
                    <a:pt x="4301" y="820"/>
                  </a:cubicBezTo>
                  <a:cubicBezTo>
                    <a:pt x="4316" y="820"/>
                    <a:pt x="4331" y="813"/>
                    <a:pt x="4338" y="813"/>
                  </a:cubicBezTo>
                  <a:cubicBezTo>
                    <a:pt x="4353" y="813"/>
                    <a:pt x="4375" y="820"/>
                    <a:pt x="4375" y="850"/>
                  </a:cubicBezTo>
                  <a:lnTo>
                    <a:pt x="4375" y="850"/>
                  </a:lnTo>
                  <a:lnTo>
                    <a:pt x="4375" y="857"/>
                  </a:lnTo>
                  <a:cubicBezTo>
                    <a:pt x="4375" y="908"/>
                    <a:pt x="4375" y="908"/>
                    <a:pt x="4375" y="908"/>
                  </a:cubicBezTo>
                  <a:cubicBezTo>
                    <a:pt x="4375" y="945"/>
                    <a:pt x="4382" y="982"/>
                    <a:pt x="4404" y="1018"/>
                  </a:cubicBezTo>
                  <a:cubicBezTo>
                    <a:pt x="4433" y="1077"/>
                    <a:pt x="4477" y="1187"/>
                    <a:pt x="4433" y="1260"/>
                  </a:cubicBezTo>
                  <a:cubicBezTo>
                    <a:pt x="4426" y="1267"/>
                    <a:pt x="4419" y="1282"/>
                    <a:pt x="4411" y="1297"/>
                  </a:cubicBezTo>
                  <a:cubicBezTo>
                    <a:pt x="4382" y="1355"/>
                    <a:pt x="4360" y="1407"/>
                    <a:pt x="4316" y="1407"/>
                  </a:cubicBezTo>
                  <a:cubicBezTo>
                    <a:pt x="4309" y="1407"/>
                    <a:pt x="4309" y="1407"/>
                    <a:pt x="4309" y="1407"/>
                  </a:cubicBezTo>
                  <a:cubicBezTo>
                    <a:pt x="4279" y="1407"/>
                    <a:pt x="4265" y="1385"/>
                    <a:pt x="4250" y="1370"/>
                  </a:cubicBezTo>
                  <a:cubicBezTo>
                    <a:pt x="4243" y="1355"/>
                    <a:pt x="4228" y="1341"/>
                    <a:pt x="4214" y="1341"/>
                  </a:cubicBezTo>
                  <a:lnTo>
                    <a:pt x="4206" y="1341"/>
                  </a:lnTo>
                  <a:cubicBezTo>
                    <a:pt x="4177" y="1341"/>
                    <a:pt x="4155" y="1363"/>
                    <a:pt x="4140" y="1392"/>
                  </a:cubicBezTo>
                  <a:cubicBezTo>
                    <a:pt x="4133" y="1407"/>
                    <a:pt x="4118" y="1414"/>
                    <a:pt x="4111" y="1421"/>
                  </a:cubicBezTo>
                  <a:cubicBezTo>
                    <a:pt x="4089" y="1451"/>
                    <a:pt x="4067" y="1473"/>
                    <a:pt x="4074" y="1502"/>
                  </a:cubicBezTo>
                  <a:cubicBezTo>
                    <a:pt x="4074" y="1516"/>
                    <a:pt x="4082" y="1538"/>
                    <a:pt x="4089" y="1553"/>
                  </a:cubicBezTo>
                  <a:cubicBezTo>
                    <a:pt x="4096" y="1583"/>
                    <a:pt x="4111" y="1619"/>
                    <a:pt x="4104" y="1648"/>
                  </a:cubicBezTo>
                  <a:cubicBezTo>
                    <a:pt x="4104" y="1663"/>
                    <a:pt x="4104" y="1670"/>
                    <a:pt x="4104" y="1678"/>
                  </a:cubicBezTo>
                  <a:cubicBezTo>
                    <a:pt x="4096" y="1714"/>
                    <a:pt x="4096" y="1736"/>
                    <a:pt x="4059" y="1773"/>
                  </a:cubicBezTo>
                  <a:cubicBezTo>
                    <a:pt x="4045" y="1780"/>
                    <a:pt x="4045" y="1780"/>
                    <a:pt x="4045" y="1780"/>
                  </a:cubicBezTo>
                  <a:cubicBezTo>
                    <a:pt x="4038" y="1788"/>
                    <a:pt x="4023" y="1802"/>
                    <a:pt x="4023" y="1810"/>
                  </a:cubicBezTo>
                  <a:lnTo>
                    <a:pt x="4023" y="1810"/>
                  </a:lnTo>
                  <a:cubicBezTo>
                    <a:pt x="4030" y="1810"/>
                    <a:pt x="4038" y="1810"/>
                    <a:pt x="4059" y="1810"/>
                  </a:cubicBezTo>
                  <a:cubicBezTo>
                    <a:pt x="4133" y="1824"/>
                    <a:pt x="4169" y="1861"/>
                    <a:pt x="4199" y="1890"/>
                  </a:cubicBezTo>
                  <a:cubicBezTo>
                    <a:pt x="4214" y="1905"/>
                    <a:pt x="4214" y="1905"/>
                    <a:pt x="4214" y="1905"/>
                  </a:cubicBezTo>
                  <a:cubicBezTo>
                    <a:pt x="4235" y="1927"/>
                    <a:pt x="4243" y="1949"/>
                    <a:pt x="4250" y="1971"/>
                  </a:cubicBezTo>
                  <a:cubicBezTo>
                    <a:pt x="4250" y="1985"/>
                    <a:pt x="4250" y="1993"/>
                    <a:pt x="4257" y="2007"/>
                  </a:cubicBezTo>
                  <a:cubicBezTo>
                    <a:pt x="4265" y="2029"/>
                    <a:pt x="4272" y="2037"/>
                    <a:pt x="4287" y="2051"/>
                  </a:cubicBezTo>
                  <a:cubicBezTo>
                    <a:pt x="4294" y="2059"/>
                    <a:pt x="4301" y="2066"/>
                    <a:pt x="4316" y="2081"/>
                  </a:cubicBezTo>
                  <a:cubicBezTo>
                    <a:pt x="4345" y="2125"/>
                    <a:pt x="4360" y="2183"/>
                    <a:pt x="4353" y="2227"/>
                  </a:cubicBezTo>
                  <a:cubicBezTo>
                    <a:pt x="4345" y="2249"/>
                    <a:pt x="4338" y="2315"/>
                    <a:pt x="4294" y="2315"/>
                  </a:cubicBezTo>
                  <a:cubicBezTo>
                    <a:pt x="4279" y="2315"/>
                    <a:pt x="4265" y="2308"/>
                    <a:pt x="4250" y="2301"/>
                  </a:cubicBezTo>
                  <a:cubicBezTo>
                    <a:pt x="4235" y="2286"/>
                    <a:pt x="4214" y="2286"/>
                    <a:pt x="4206" y="2286"/>
                  </a:cubicBezTo>
                  <a:cubicBezTo>
                    <a:pt x="4184" y="2286"/>
                    <a:pt x="4162" y="2293"/>
                    <a:pt x="4155" y="2301"/>
                  </a:cubicBezTo>
                  <a:cubicBezTo>
                    <a:pt x="4155" y="2308"/>
                    <a:pt x="4155" y="2308"/>
                    <a:pt x="4155" y="2308"/>
                  </a:cubicBezTo>
                  <a:cubicBezTo>
                    <a:pt x="4155" y="2315"/>
                    <a:pt x="4162" y="2315"/>
                    <a:pt x="4177" y="2323"/>
                  </a:cubicBezTo>
                  <a:cubicBezTo>
                    <a:pt x="4191" y="2323"/>
                    <a:pt x="4221" y="2330"/>
                    <a:pt x="4221" y="2359"/>
                  </a:cubicBezTo>
                  <a:cubicBezTo>
                    <a:pt x="4228" y="2388"/>
                    <a:pt x="4221" y="2425"/>
                    <a:pt x="4206" y="2440"/>
                  </a:cubicBezTo>
                  <a:cubicBezTo>
                    <a:pt x="4191" y="2454"/>
                    <a:pt x="4177" y="2462"/>
                    <a:pt x="4162" y="2462"/>
                  </a:cubicBezTo>
                  <a:cubicBezTo>
                    <a:pt x="4147" y="2462"/>
                    <a:pt x="4140" y="2462"/>
                    <a:pt x="4126" y="2454"/>
                  </a:cubicBezTo>
                  <a:cubicBezTo>
                    <a:pt x="4111" y="2447"/>
                    <a:pt x="4096" y="2433"/>
                    <a:pt x="4082" y="2425"/>
                  </a:cubicBezTo>
                  <a:cubicBezTo>
                    <a:pt x="4067" y="2410"/>
                    <a:pt x="4052" y="2403"/>
                    <a:pt x="4045" y="2403"/>
                  </a:cubicBezTo>
                  <a:cubicBezTo>
                    <a:pt x="4038" y="2403"/>
                    <a:pt x="4038" y="2403"/>
                    <a:pt x="4023" y="2418"/>
                  </a:cubicBezTo>
                  <a:cubicBezTo>
                    <a:pt x="4008" y="2440"/>
                    <a:pt x="3979" y="2454"/>
                    <a:pt x="3957" y="2476"/>
                  </a:cubicBezTo>
                  <a:cubicBezTo>
                    <a:pt x="3942" y="2484"/>
                    <a:pt x="3928" y="2498"/>
                    <a:pt x="3913" y="2513"/>
                  </a:cubicBezTo>
                  <a:cubicBezTo>
                    <a:pt x="3906" y="2520"/>
                    <a:pt x="3891" y="2528"/>
                    <a:pt x="3876" y="2542"/>
                  </a:cubicBezTo>
                  <a:cubicBezTo>
                    <a:pt x="3854" y="2557"/>
                    <a:pt x="3825" y="2579"/>
                    <a:pt x="3825" y="2594"/>
                  </a:cubicBezTo>
                  <a:cubicBezTo>
                    <a:pt x="3825" y="2594"/>
                    <a:pt x="3825" y="2594"/>
                    <a:pt x="3832" y="2601"/>
                  </a:cubicBezTo>
                  <a:cubicBezTo>
                    <a:pt x="3854" y="2630"/>
                    <a:pt x="3884" y="2638"/>
                    <a:pt x="3906" y="2645"/>
                  </a:cubicBezTo>
                  <a:cubicBezTo>
                    <a:pt x="3913" y="2645"/>
                    <a:pt x="3913" y="2645"/>
                    <a:pt x="3913" y="2645"/>
                  </a:cubicBezTo>
                  <a:cubicBezTo>
                    <a:pt x="3950" y="2660"/>
                    <a:pt x="3972" y="2704"/>
                    <a:pt x="3957" y="2747"/>
                  </a:cubicBezTo>
                  <a:cubicBezTo>
                    <a:pt x="3957" y="2777"/>
                    <a:pt x="3950" y="2806"/>
                    <a:pt x="3920" y="2806"/>
                  </a:cubicBezTo>
                  <a:cubicBezTo>
                    <a:pt x="3913" y="2806"/>
                    <a:pt x="3898" y="2799"/>
                    <a:pt x="3884" y="2792"/>
                  </a:cubicBezTo>
                  <a:cubicBezTo>
                    <a:pt x="3869" y="2792"/>
                    <a:pt x="3854" y="2784"/>
                    <a:pt x="3840" y="2777"/>
                  </a:cubicBezTo>
                  <a:cubicBezTo>
                    <a:pt x="3818" y="2769"/>
                    <a:pt x="3796" y="2762"/>
                    <a:pt x="3788" y="2762"/>
                  </a:cubicBezTo>
                  <a:cubicBezTo>
                    <a:pt x="3781" y="2762"/>
                    <a:pt x="3781" y="2762"/>
                    <a:pt x="3781" y="2762"/>
                  </a:cubicBezTo>
                  <a:cubicBezTo>
                    <a:pt x="3766" y="2777"/>
                    <a:pt x="3759" y="2806"/>
                    <a:pt x="3759" y="2828"/>
                  </a:cubicBezTo>
                  <a:cubicBezTo>
                    <a:pt x="3752" y="2843"/>
                    <a:pt x="3752" y="2850"/>
                    <a:pt x="3745" y="2857"/>
                  </a:cubicBezTo>
                  <a:cubicBezTo>
                    <a:pt x="3737" y="2879"/>
                    <a:pt x="3723" y="2887"/>
                    <a:pt x="3715" y="2887"/>
                  </a:cubicBezTo>
                  <a:cubicBezTo>
                    <a:pt x="3700" y="2887"/>
                    <a:pt x="3693" y="2887"/>
                    <a:pt x="3678" y="2901"/>
                  </a:cubicBezTo>
                  <a:cubicBezTo>
                    <a:pt x="3649" y="2923"/>
                    <a:pt x="3627" y="2960"/>
                    <a:pt x="3635" y="2989"/>
                  </a:cubicBezTo>
                  <a:cubicBezTo>
                    <a:pt x="3635" y="2989"/>
                    <a:pt x="3635" y="2997"/>
                    <a:pt x="3649" y="3004"/>
                  </a:cubicBezTo>
                  <a:cubicBezTo>
                    <a:pt x="3657" y="3011"/>
                    <a:pt x="3671" y="3011"/>
                    <a:pt x="3678" y="3019"/>
                  </a:cubicBezTo>
                  <a:cubicBezTo>
                    <a:pt x="3715" y="3033"/>
                    <a:pt x="3752" y="3048"/>
                    <a:pt x="3766" y="3107"/>
                  </a:cubicBezTo>
                  <a:cubicBezTo>
                    <a:pt x="3781" y="3173"/>
                    <a:pt x="3796" y="3231"/>
                    <a:pt x="3832" y="3238"/>
                  </a:cubicBezTo>
                  <a:cubicBezTo>
                    <a:pt x="3840" y="3246"/>
                    <a:pt x="3854" y="3246"/>
                    <a:pt x="3884" y="3246"/>
                  </a:cubicBezTo>
                  <a:cubicBezTo>
                    <a:pt x="3920" y="3246"/>
                    <a:pt x="3964" y="3246"/>
                    <a:pt x="3972" y="3238"/>
                  </a:cubicBezTo>
                  <a:cubicBezTo>
                    <a:pt x="4001" y="3216"/>
                    <a:pt x="4030" y="3209"/>
                    <a:pt x="4052" y="3202"/>
                  </a:cubicBezTo>
                  <a:cubicBezTo>
                    <a:pt x="4074" y="3195"/>
                    <a:pt x="4089" y="3187"/>
                    <a:pt x="4104" y="3173"/>
                  </a:cubicBezTo>
                  <a:cubicBezTo>
                    <a:pt x="4140" y="3143"/>
                    <a:pt x="4177" y="3136"/>
                    <a:pt x="4228" y="3114"/>
                  </a:cubicBezTo>
                  <a:cubicBezTo>
                    <a:pt x="4294" y="3092"/>
                    <a:pt x="4294" y="3092"/>
                    <a:pt x="4294" y="3092"/>
                  </a:cubicBezTo>
                  <a:cubicBezTo>
                    <a:pt x="4353" y="3070"/>
                    <a:pt x="4419" y="3041"/>
                    <a:pt x="4455" y="3041"/>
                  </a:cubicBezTo>
                  <a:cubicBezTo>
                    <a:pt x="4463" y="3033"/>
                    <a:pt x="4463" y="3033"/>
                    <a:pt x="4463" y="3033"/>
                  </a:cubicBezTo>
                  <a:cubicBezTo>
                    <a:pt x="4477" y="3033"/>
                    <a:pt x="4507" y="3026"/>
                    <a:pt x="4536" y="3026"/>
                  </a:cubicBezTo>
                  <a:cubicBezTo>
                    <a:pt x="4573" y="3026"/>
                    <a:pt x="4602" y="3033"/>
                    <a:pt x="4616" y="3055"/>
                  </a:cubicBezTo>
                  <a:cubicBezTo>
                    <a:pt x="4631" y="3070"/>
                    <a:pt x="4638" y="3077"/>
                    <a:pt x="4653" y="3092"/>
                  </a:cubicBezTo>
                  <a:cubicBezTo>
                    <a:pt x="4682" y="3114"/>
                    <a:pt x="4704" y="3143"/>
                    <a:pt x="4734" y="3180"/>
                  </a:cubicBezTo>
                  <a:cubicBezTo>
                    <a:pt x="4741" y="3195"/>
                    <a:pt x="4756" y="3209"/>
                    <a:pt x="4770" y="3224"/>
                  </a:cubicBezTo>
                  <a:cubicBezTo>
                    <a:pt x="4800" y="3253"/>
                    <a:pt x="4836" y="3290"/>
                    <a:pt x="4829" y="3341"/>
                  </a:cubicBezTo>
                  <a:cubicBezTo>
                    <a:pt x="4822" y="3378"/>
                    <a:pt x="4807" y="3495"/>
                    <a:pt x="4829" y="3546"/>
                  </a:cubicBezTo>
                  <a:cubicBezTo>
                    <a:pt x="4836" y="3568"/>
                    <a:pt x="4844" y="3576"/>
                    <a:pt x="4851" y="3576"/>
                  </a:cubicBezTo>
                  <a:cubicBezTo>
                    <a:pt x="4858" y="3583"/>
                    <a:pt x="4873" y="3583"/>
                    <a:pt x="4888" y="3605"/>
                  </a:cubicBezTo>
                  <a:cubicBezTo>
                    <a:pt x="4902" y="3627"/>
                    <a:pt x="4902" y="3664"/>
                    <a:pt x="4902" y="3700"/>
                  </a:cubicBezTo>
                  <a:cubicBezTo>
                    <a:pt x="4902" y="3722"/>
                    <a:pt x="4902" y="3737"/>
                    <a:pt x="4902" y="3752"/>
                  </a:cubicBezTo>
                  <a:cubicBezTo>
                    <a:pt x="4909" y="3766"/>
                    <a:pt x="4909" y="3773"/>
                    <a:pt x="4909" y="3781"/>
                  </a:cubicBezTo>
                  <a:cubicBezTo>
                    <a:pt x="4917" y="3817"/>
                    <a:pt x="4917" y="3869"/>
                    <a:pt x="4946" y="3869"/>
                  </a:cubicBezTo>
                  <a:cubicBezTo>
                    <a:pt x="4968" y="3876"/>
                    <a:pt x="4983" y="3883"/>
                    <a:pt x="4997" y="3898"/>
                  </a:cubicBezTo>
                  <a:cubicBezTo>
                    <a:pt x="5012" y="3905"/>
                    <a:pt x="5027" y="3920"/>
                    <a:pt x="5056" y="3920"/>
                  </a:cubicBezTo>
                  <a:cubicBezTo>
                    <a:pt x="5071" y="3920"/>
                    <a:pt x="5071" y="3920"/>
                    <a:pt x="5071" y="3920"/>
                  </a:cubicBezTo>
                  <a:cubicBezTo>
                    <a:pt x="5085" y="3927"/>
                    <a:pt x="5100" y="3927"/>
                    <a:pt x="5107" y="3942"/>
                  </a:cubicBezTo>
                  <a:cubicBezTo>
                    <a:pt x="5115" y="3957"/>
                    <a:pt x="5100" y="3971"/>
                    <a:pt x="5064" y="4015"/>
                  </a:cubicBezTo>
                  <a:cubicBezTo>
                    <a:pt x="5041" y="4037"/>
                    <a:pt x="5034" y="4059"/>
                    <a:pt x="5019" y="4081"/>
                  </a:cubicBezTo>
                  <a:cubicBezTo>
                    <a:pt x="5012" y="4110"/>
                    <a:pt x="4997" y="4133"/>
                    <a:pt x="4946" y="4147"/>
                  </a:cubicBezTo>
                  <a:cubicBezTo>
                    <a:pt x="4866" y="4162"/>
                    <a:pt x="4851" y="4176"/>
                    <a:pt x="4844" y="4220"/>
                  </a:cubicBezTo>
                  <a:cubicBezTo>
                    <a:pt x="4836" y="4272"/>
                    <a:pt x="4851" y="4301"/>
                    <a:pt x="4880" y="4330"/>
                  </a:cubicBezTo>
                  <a:cubicBezTo>
                    <a:pt x="4931" y="4367"/>
                    <a:pt x="4954" y="4433"/>
                    <a:pt x="4961" y="4477"/>
                  </a:cubicBezTo>
                  <a:cubicBezTo>
                    <a:pt x="4968" y="4499"/>
                    <a:pt x="4983" y="4521"/>
                    <a:pt x="4983" y="4535"/>
                  </a:cubicBezTo>
                  <a:cubicBezTo>
                    <a:pt x="4997" y="4550"/>
                    <a:pt x="4997" y="4550"/>
                    <a:pt x="4997" y="4550"/>
                  </a:cubicBezTo>
                  <a:cubicBezTo>
                    <a:pt x="4983" y="4557"/>
                    <a:pt x="4983" y="4557"/>
                    <a:pt x="4983" y="4557"/>
                  </a:cubicBezTo>
                  <a:cubicBezTo>
                    <a:pt x="4976" y="4609"/>
                    <a:pt x="4961" y="4748"/>
                    <a:pt x="4997" y="4792"/>
                  </a:cubicBezTo>
                  <a:cubicBezTo>
                    <a:pt x="5005" y="4814"/>
                    <a:pt x="5019" y="4828"/>
                    <a:pt x="5034" y="4843"/>
                  </a:cubicBezTo>
                  <a:cubicBezTo>
                    <a:pt x="5064" y="4880"/>
                    <a:pt x="5093" y="4909"/>
                    <a:pt x="5049" y="4961"/>
                  </a:cubicBezTo>
                  <a:cubicBezTo>
                    <a:pt x="5041" y="4975"/>
                    <a:pt x="5034" y="4990"/>
                    <a:pt x="5041" y="4997"/>
                  </a:cubicBezTo>
                  <a:cubicBezTo>
                    <a:pt x="5049" y="5019"/>
                    <a:pt x="5078" y="5026"/>
                    <a:pt x="5100" y="5026"/>
                  </a:cubicBezTo>
                  <a:cubicBezTo>
                    <a:pt x="5107" y="5026"/>
                    <a:pt x="5115" y="5026"/>
                    <a:pt x="5115" y="5026"/>
                  </a:cubicBezTo>
                  <a:cubicBezTo>
                    <a:pt x="5122" y="5026"/>
                    <a:pt x="5122" y="5026"/>
                    <a:pt x="5122" y="5026"/>
                  </a:cubicBezTo>
                  <a:cubicBezTo>
                    <a:pt x="5137" y="5026"/>
                    <a:pt x="5144" y="5026"/>
                    <a:pt x="5151" y="5034"/>
                  </a:cubicBezTo>
                  <a:cubicBezTo>
                    <a:pt x="5166" y="5056"/>
                    <a:pt x="5159" y="5107"/>
                    <a:pt x="5144" y="5173"/>
                  </a:cubicBezTo>
                  <a:cubicBezTo>
                    <a:pt x="5137" y="5202"/>
                    <a:pt x="5137" y="5232"/>
                    <a:pt x="5137" y="5246"/>
                  </a:cubicBezTo>
                  <a:cubicBezTo>
                    <a:pt x="5137" y="5283"/>
                    <a:pt x="5115" y="5305"/>
                    <a:pt x="5093" y="5319"/>
                  </a:cubicBezTo>
                  <a:cubicBezTo>
                    <a:pt x="5078" y="5342"/>
                    <a:pt x="5064" y="5356"/>
                    <a:pt x="5056" y="5385"/>
                  </a:cubicBezTo>
                  <a:cubicBezTo>
                    <a:pt x="5049" y="5415"/>
                    <a:pt x="5049" y="5415"/>
                    <a:pt x="5056" y="5422"/>
                  </a:cubicBezTo>
                  <a:cubicBezTo>
                    <a:pt x="5071" y="5437"/>
                    <a:pt x="5085" y="5452"/>
                    <a:pt x="5085" y="5503"/>
                  </a:cubicBezTo>
                  <a:cubicBezTo>
                    <a:pt x="5085" y="5583"/>
                    <a:pt x="5071" y="5598"/>
                    <a:pt x="5027" y="5620"/>
                  </a:cubicBezTo>
                  <a:cubicBezTo>
                    <a:pt x="5019" y="5627"/>
                    <a:pt x="5005" y="5635"/>
                    <a:pt x="4990" y="5642"/>
                  </a:cubicBezTo>
                  <a:cubicBezTo>
                    <a:pt x="4924" y="5686"/>
                    <a:pt x="4902" y="5737"/>
                    <a:pt x="4917" y="5796"/>
                  </a:cubicBezTo>
                  <a:cubicBezTo>
                    <a:pt x="4939" y="5854"/>
                    <a:pt x="4902" y="5891"/>
                    <a:pt x="4873" y="5920"/>
                  </a:cubicBezTo>
                  <a:cubicBezTo>
                    <a:pt x="4866" y="5928"/>
                    <a:pt x="4851" y="5935"/>
                    <a:pt x="4851" y="5942"/>
                  </a:cubicBezTo>
                  <a:cubicBezTo>
                    <a:pt x="4836" y="5957"/>
                    <a:pt x="4836" y="5986"/>
                    <a:pt x="4844" y="6023"/>
                  </a:cubicBezTo>
                  <a:cubicBezTo>
                    <a:pt x="4844" y="6052"/>
                    <a:pt x="4844" y="6082"/>
                    <a:pt x="4836" y="6118"/>
                  </a:cubicBezTo>
                  <a:cubicBezTo>
                    <a:pt x="4836" y="6162"/>
                    <a:pt x="4807" y="6206"/>
                    <a:pt x="4778" y="6257"/>
                  </a:cubicBezTo>
                  <a:cubicBezTo>
                    <a:pt x="4741" y="6309"/>
                    <a:pt x="4704" y="6367"/>
                    <a:pt x="4668" y="6455"/>
                  </a:cubicBezTo>
                  <a:cubicBezTo>
                    <a:pt x="4609" y="6587"/>
                    <a:pt x="4550" y="6609"/>
                    <a:pt x="4536" y="6609"/>
                  </a:cubicBezTo>
                  <a:cubicBezTo>
                    <a:pt x="4485" y="6638"/>
                    <a:pt x="4485" y="6638"/>
                    <a:pt x="4485" y="6638"/>
                  </a:cubicBezTo>
                  <a:lnTo>
                    <a:pt x="4477" y="6631"/>
                  </a:lnTo>
                </a:path>
              </a:pathLst>
            </a:custGeom>
            <a:grpFill/>
            <a:ln w="28575" cmpd="sng">
              <a:solidFill>
                <a:schemeClr val="bg1"/>
              </a:solidFill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" name="Freeform 15"/>
            <p:cNvSpPr>
              <a:spLocks noChangeArrowheads="1"/>
            </p:cNvSpPr>
            <p:nvPr/>
          </p:nvSpPr>
          <p:spPr bwMode="auto">
            <a:xfrm>
              <a:off x="3494318" y="7779811"/>
              <a:ext cx="1999001" cy="2531581"/>
            </a:xfrm>
            <a:custGeom>
              <a:avLst/>
              <a:gdLst>
                <a:gd name="T0" fmla="*/ 4053 w 5197"/>
                <a:gd name="T1" fmla="*/ 513 h 6669"/>
                <a:gd name="T2" fmla="*/ 4375 w 5197"/>
                <a:gd name="T3" fmla="*/ 916 h 6669"/>
                <a:gd name="T4" fmla="*/ 4060 w 5197"/>
                <a:gd name="T5" fmla="*/ 1773 h 6669"/>
                <a:gd name="T6" fmla="*/ 4221 w 5197"/>
                <a:gd name="T7" fmla="*/ 2381 h 6669"/>
                <a:gd name="T8" fmla="*/ 3899 w 5197"/>
                <a:gd name="T9" fmla="*/ 2792 h 6669"/>
                <a:gd name="T10" fmla="*/ 4133 w 5197"/>
                <a:gd name="T11" fmla="*/ 3202 h 6669"/>
                <a:gd name="T12" fmla="*/ 4954 w 5197"/>
                <a:gd name="T13" fmla="*/ 3898 h 6669"/>
                <a:gd name="T14" fmla="*/ 5056 w 5197"/>
                <a:gd name="T15" fmla="*/ 4968 h 6669"/>
                <a:gd name="T16" fmla="*/ 4837 w 5197"/>
                <a:gd name="T17" fmla="*/ 6133 h 6669"/>
                <a:gd name="T18" fmla="*/ 3789 w 5197"/>
                <a:gd name="T19" fmla="*/ 6375 h 6669"/>
                <a:gd name="T20" fmla="*/ 3188 w 5197"/>
                <a:gd name="T21" fmla="*/ 6207 h 6669"/>
                <a:gd name="T22" fmla="*/ 2521 w 5197"/>
                <a:gd name="T23" fmla="*/ 5767 h 6669"/>
                <a:gd name="T24" fmla="*/ 2536 w 5197"/>
                <a:gd name="T25" fmla="*/ 4953 h 6669"/>
                <a:gd name="T26" fmla="*/ 2096 w 5197"/>
                <a:gd name="T27" fmla="*/ 4441 h 6669"/>
                <a:gd name="T28" fmla="*/ 1012 w 5197"/>
                <a:gd name="T29" fmla="*/ 4704 h 6669"/>
                <a:gd name="T30" fmla="*/ 836 w 5197"/>
                <a:gd name="T31" fmla="*/ 4067 h 6669"/>
                <a:gd name="T32" fmla="*/ 67 w 5197"/>
                <a:gd name="T33" fmla="*/ 2902 h 6669"/>
                <a:gd name="T34" fmla="*/ 667 w 5197"/>
                <a:gd name="T35" fmla="*/ 1898 h 6669"/>
                <a:gd name="T36" fmla="*/ 1283 w 5197"/>
                <a:gd name="T37" fmla="*/ 1920 h 6669"/>
                <a:gd name="T38" fmla="*/ 1605 w 5197"/>
                <a:gd name="T39" fmla="*/ 1561 h 6669"/>
                <a:gd name="T40" fmla="*/ 2309 w 5197"/>
                <a:gd name="T41" fmla="*/ 1121 h 6669"/>
                <a:gd name="T42" fmla="*/ 3217 w 5197"/>
                <a:gd name="T43" fmla="*/ 703 h 6669"/>
                <a:gd name="T44" fmla="*/ 3752 w 5197"/>
                <a:gd name="T45" fmla="*/ 0 h 6669"/>
                <a:gd name="T46" fmla="*/ 3408 w 5197"/>
                <a:gd name="T47" fmla="*/ 550 h 6669"/>
                <a:gd name="T48" fmla="*/ 2931 w 5197"/>
                <a:gd name="T49" fmla="*/ 748 h 6669"/>
                <a:gd name="T50" fmla="*/ 2294 w 5197"/>
                <a:gd name="T51" fmla="*/ 1099 h 6669"/>
                <a:gd name="T52" fmla="*/ 1810 w 5197"/>
                <a:gd name="T53" fmla="*/ 1326 h 6669"/>
                <a:gd name="T54" fmla="*/ 1437 w 5197"/>
                <a:gd name="T55" fmla="*/ 1641 h 6669"/>
                <a:gd name="T56" fmla="*/ 1253 w 5197"/>
                <a:gd name="T57" fmla="*/ 1912 h 6669"/>
                <a:gd name="T58" fmla="*/ 704 w 5197"/>
                <a:gd name="T59" fmla="*/ 1788 h 6669"/>
                <a:gd name="T60" fmla="*/ 601 w 5197"/>
                <a:gd name="T61" fmla="*/ 2037 h 6669"/>
                <a:gd name="T62" fmla="*/ 67 w 5197"/>
                <a:gd name="T63" fmla="*/ 2697 h 6669"/>
                <a:gd name="T64" fmla="*/ 609 w 5197"/>
                <a:gd name="T65" fmla="*/ 3605 h 6669"/>
                <a:gd name="T66" fmla="*/ 675 w 5197"/>
                <a:gd name="T67" fmla="*/ 4235 h 6669"/>
                <a:gd name="T68" fmla="*/ 902 w 5197"/>
                <a:gd name="T69" fmla="*/ 4690 h 6669"/>
                <a:gd name="T70" fmla="*/ 1525 w 5197"/>
                <a:gd name="T71" fmla="*/ 4543 h 6669"/>
                <a:gd name="T72" fmla="*/ 2257 w 5197"/>
                <a:gd name="T73" fmla="*/ 4521 h 6669"/>
                <a:gd name="T74" fmla="*/ 2529 w 5197"/>
                <a:gd name="T75" fmla="*/ 4924 h 6669"/>
                <a:gd name="T76" fmla="*/ 2741 w 5197"/>
                <a:gd name="T77" fmla="*/ 5349 h 6669"/>
                <a:gd name="T78" fmla="*/ 2616 w 5197"/>
                <a:gd name="T79" fmla="*/ 6016 h 6669"/>
                <a:gd name="T80" fmla="*/ 3137 w 5197"/>
                <a:gd name="T81" fmla="*/ 6265 h 6669"/>
                <a:gd name="T82" fmla="*/ 3584 w 5197"/>
                <a:gd name="T83" fmla="*/ 6324 h 6669"/>
                <a:gd name="T84" fmla="*/ 4097 w 5197"/>
                <a:gd name="T85" fmla="*/ 6456 h 6669"/>
                <a:gd name="T86" fmla="*/ 4866 w 5197"/>
                <a:gd name="T87" fmla="*/ 6141 h 6669"/>
                <a:gd name="T88" fmla="*/ 5079 w 5197"/>
                <a:gd name="T89" fmla="*/ 5422 h 6669"/>
                <a:gd name="T90" fmla="*/ 5079 w 5197"/>
                <a:gd name="T91" fmla="*/ 4983 h 6669"/>
                <a:gd name="T92" fmla="*/ 5049 w 5197"/>
                <a:gd name="T93" fmla="*/ 4103 h 6669"/>
                <a:gd name="T94" fmla="*/ 4910 w 5197"/>
                <a:gd name="T95" fmla="*/ 3612 h 6669"/>
                <a:gd name="T96" fmla="*/ 4463 w 5197"/>
                <a:gd name="T97" fmla="*/ 3034 h 6669"/>
                <a:gd name="T98" fmla="*/ 3701 w 5197"/>
                <a:gd name="T99" fmla="*/ 3019 h 6669"/>
                <a:gd name="T100" fmla="*/ 3935 w 5197"/>
                <a:gd name="T101" fmla="*/ 2836 h 6669"/>
                <a:gd name="T102" fmla="*/ 4060 w 5197"/>
                <a:gd name="T103" fmla="*/ 2433 h 6669"/>
                <a:gd name="T104" fmla="*/ 4382 w 5197"/>
                <a:gd name="T105" fmla="*/ 2250 h 6669"/>
                <a:gd name="T106" fmla="*/ 4082 w 5197"/>
                <a:gd name="T107" fmla="*/ 1795 h 6669"/>
                <a:gd name="T108" fmla="*/ 4324 w 5197"/>
                <a:gd name="T109" fmla="*/ 1436 h 6669"/>
                <a:gd name="T110" fmla="*/ 4404 w 5197"/>
                <a:gd name="T111" fmla="*/ 872 h 6669"/>
                <a:gd name="T112" fmla="*/ 4214 w 5197"/>
                <a:gd name="T113" fmla="*/ 725 h 6669"/>
                <a:gd name="T114" fmla="*/ 3994 w 5197"/>
                <a:gd name="T115" fmla="*/ 337 h 6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97" h="6669">
                  <a:moveTo>
                    <a:pt x="3752" y="29"/>
                  </a:moveTo>
                  <a:lnTo>
                    <a:pt x="3752" y="29"/>
                  </a:lnTo>
                  <a:cubicBezTo>
                    <a:pt x="3767" y="29"/>
                    <a:pt x="3781" y="37"/>
                    <a:pt x="3789" y="51"/>
                  </a:cubicBezTo>
                  <a:cubicBezTo>
                    <a:pt x="3818" y="81"/>
                    <a:pt x="3818" y="132"/>
                    <a:pt x="3789" y="176"/>
                  </a:cubicBezTo>
                  <a:cubicBezTo>
                    <a:pt x="3767" y="220"/>
                    <a:pt x="3825" y="242"/>
                    <a:pt x="3862" y="264"/>
                  </a:cubicBezTo>
                  <a:cubicBezTo>
                    <a:pt x="3891" y="279"/>
                    <a:pt x="3921" y="300"/>
                    <a:pt x="3935" y="337"/>
                  </a:cubicBezTo>
                  <a:cubicBezTo>
                    <a:pt x="3950" y="359"/>
                    <a:pt x="3979" y="366"/>
                    <a:pt x="3994" y="366"/>
                  </a:cubicBezTo>
                  <a:cubicBezTo>
                    <a:pt x="4009" y="366"/>
                    <a:pt x="4009" y="366"/>
                    <a:pt x="4009" y="366"/>
                  </a:cubicBezTo>
                  <a:cubicBezTo>
                    <a:pt x="4009" y="366"/>
                    <a:pt x="4074" y="374"/>
                    <a:pt x="4082" y="403"/>
                  </a:cubicBezTo>
                  <a:cubicBezTo>
                    <a:pt x="4089" y="440"/>
                    <a:pt x="4060" y="491"/>
                    <a:pt x="4053" y="513"/>
                  </a:cubicBezTo>
                  <a:cubicBezTo>
                    <a:pt x="4045" y="542"/>
                    <a:pt x="4045" y="608"/>
                    <a:pt x="4074" y="638"/>
                  </a:cubicBezTo>
                  <a:cubicBezTo>
                    <a:pt x="4097" y="660"/>
                    <a:pt x="4141" y="689"/>
                    <a:pt x="4162" y="718"/>
                  </a:cubicBezTo>
                  <a:cubicBezTo>
                    <a:pt x="4192" y="755"/>
                    <a:pt x="4243" y="769"/>
                    <a:pt x="4236" y="813"/>
                  </a:cubicBezTo>
                  <a:cubicBezTo>
                    <a:pt x="4229" y="850"/>
                    <a:pt x="4243" y="857"/>
                    <a:pt x="4272" y="857"/>
                  </a:cubicBezTo>
                  <a:cubicBezTo>
                    <a:pt x="4280" y="857"/>
                    <a:pt x="4294" y="857"/>
                    <a:pt x="4302" y="857"/>
                  </a:cubicBezTo>
                  <a:cubicBezTo>
                    <a:pt x="4324" y="850"/>
                    <a:pt x="4338" y="843"/>
                    <a:pt x="4353" y="843"/>
                  </a:cubicBezTo>
                  <a:cubicBezTo>
                    <a:pt x="4368" y="843"/>
                    <a:pt x="4375" y="850"/>
                    <a:pt x="4375" y="872"/>
                  </a:cubicBezTo>
                  <a:cubicBezTo>
                    <a:pt x="4375" y="887"/>
                    <a:pt x="4375" y="901"/>
                    <a:pt x="4375" y="916"/>
                  </a:cubicBezTo>
                  <a:cubicBezTo>
                    <a:pt x="4346" y="960"/>
                    <a:pt x="4324" y="1004"/>
                    <a:pt x="4324" y="1004"/>
                  </a:cubicBezTo>
                  <a:cubicBezTo>
                    <a:pt x="4324" y="1004"/>
                    <a:pt x="4346" y="960"/>
                    <a:pt x="4375" y="916"/>
                  </a:cubicBezTo>
                  <a:cubicBezTo>
                    <a:pt x="4375" y="953"/>
                    <a:pt x="4375" y="1004"/>
                    <a:pt x="4404" y="1041"/>
                  </a:cubicBezTo>
                  <a:cubicBezTo>
                    <a:pt x="4434" y="1107"/>
                    <a:pt x="4470" y="1202"/>
                    <a:pt x="4434" y="1268"/>
                  </a:cubicBezTo>
                  <a:cubicBezTo>
                    <a:pt x="4404" y="1319"/>
                    <a:pt x="4375" y="1407"/>
                    <a:pt x="4331" y="1407"/>
                  </a:cubicBezTo>
                  <a:cubicBezTo>
                    <a:pt x="4331" y="1407"/>
                    <a:pt x="4331" y="1407"/>
                    <a:pt x="4324" y="1407"/>
                  </a:cubicBezTo>
                  <a:cubicBezTo>
                    <a:pt x="4287" y="1400"/>
                    <a:pt x="4272" y="1348"/>
                    <a:pt x="4236" y="1341"/>
                  </a:cubicBezTo>
                  <a:cubicBezTo>
                    <a:pt x="4229" y="1341"/>
                    <a:pt x="4221" y="1341"/>
                    <a:pt x="4221" y="1341"/>
                  </a:cubicBezTo>
                  <a:cubicBezTo>
                    <a:pt x="4184" y="1341"/>
                    <a:pt x="4162" y="1370"/>
                    <a:pt x="4141" y="1400"/>
                  </a:cubicBezTo>
                  <a:cubicBezTo>
                    <a:pt x="4111" y="1436"/>
                    <a:pt x="4060" y="1466"/>
                    <a:pt x="4074" y="1517"/>
                  </a:cubicBezTo>
                  <a:cubicBezTo>
                    <a:pt x="4082" y="1568"/>
                    <a:pt x="4111" y="1612"/>
                    <a:pt x="4104" y="1663"/>
                  </a:cubicBezTo>
                  <a:cubicBezTo>
                    <a:pt x="4097" y="1715"/>
                    <a:pt x="4104" y="1729"/>
                    <a:pt x="4060" y="1773"/>
                  </a:cubicBezTo>
                  <a:cubicBezTo>
                    <a:pt x="4023" y="1817"/>
                    <a:pt x="3994" y="1832"/>
                    <a:pt x="4074" y="1839"/>
                  </a:cubicBezTo>
                  <a:cubicBezTo>
                    <a:pt x="4148" y="1854"/>
                    <a:pt x="4184" y="1891"/>
                    <a:pt x="4214" y="1927"/>
                  </a:cubicBezTo>
                  <a:cubicBezTo>
                    <a:pt x="4250" y="1964"/>
                    <a:pt x="4243" y="1986"/>
                    <a:pt x="4258" y="2030"/>
                  </a:cubicBezTo>
                  <a:cubicBezTo>
                    <a:pt x="4272" y="2074"/>
                    <a:pt x="4294" y="2074"/>
                    <a:pt x="4316" y="2103"/>
                  </a:cubicBezTo>
                  <a:cubicBezTo>
                    <a:pt x="4346" y="2140"/>
                    <a:pt x="4360" y="2191"/>
                    <a:pt x="4353" y="2242"/>
                  </a:cubicBezTo>
                  <a:cubicBezTo>
                    <a:pt x="4346" y="2279"/>
                    <a:pt x="4331" y="2316"/>
                    <a:pt x="4309" y="2316"/>
                  </a:cubicBezTo>
                  <a:cubicBezTo>
                    <a:pt x="4302" y="2316"/>
                    <a:pt x="4287" y="2308"/>
                    <a:pt x="4272" y="2301"/>
                  </a:cubicBezTo>
                  <a:cubicBezTo>
                    <a:pt x="4258" y="2293"/>
                    <a:pt x="4236" y="2286"/>
                    <a:pt x="4221" y="2286"/>
                  </a:cubicBezTo>
                  <a:cubicBezTo>
                    <a:pt x="4184" y="2286"/>
                    <a:pt x="4148" y="2301"/>
                    <a:pt x="4155" y="2330"/>
                  </a:cubicBezTo>
                  <a:cubicBezTo>
                    <a:pt x="4162" y="2360"/>
                    <a:pt x="4214" y="2338"/>
                    <a:pt x="4221" y="2381"/>
                  </a:cubicBezTo>
                  <a:cubicBezTo>
                    <a:pt x="4229" y="2411"/>
                    <a:pt x="4214" y="2462"/>
                    <a:pt x="4177" y="2462"/>
                  </a:cubicBezTo>
                  <a:cubicBezTo>
                    <a:pt x="4170" y="2462"/>
                    <a:pt x="4162" y="2462"/>
                    <a:pt x="4148" y="2455"/>
                  </a:cubicBezTo>
                  <a:cubicBezTo>
                    <a:pt x="4104" y="2433"/>
                    <a:pt x="4082" y="2403"/>
                    <a:pt x="4060" y="2403"/>
                  </a:cubicBezTo>
                  <a:cubicBezTo>
                    <a:pt x="4045" y="2403"/>
                    <a:pt x="4038" y="2411"/>
                    <a:pt x="4031" y="2418"/>
                  </a:cubicBezTo>
                  <a:cubicBezTo>
                    <a:pt x="3994" y="2462"/>
                    <a:pt x="3950" y="2477"/>
                    <a:pt x="3921" y="2513"/>
                  </a:cubicBezTo>
                  <a:cubicBezTo>
                    <a:pt x="3884" y="2550"/>
                    <a:pt x="3796" y="2594"/>
                    <a:pt x="3833" y="2623"/>
                  </a:cubicBezTo>
                  <a:cubicBezTo>
                    <a:pt x="3869" y="2660"/>
                    <a:pt x="3899" y="2667"/>
                    <a:pt x="3928" y="2675"/>
                  </a:cubicBezTo>
                  <a:cubicBezTo>
                    <a:pt x="3950" y="2682"/>
                    <a:pt x="3972" y="2719"/>
                    <a:pt x="3957" y="2762"/>
                  </a:cubicBezTo>
                  <a:cubicBezTo>
                    <a:pt x="3957" y="2792"/>
                    <a:pt x="3950" y="2807"/>
                    <a:pt x="3935" y="2807"/>
                  </a:cubicBezTo>
                  <a:cubicBezTo>
                    <a:pt x="3928" y="2807"/>
                    <a:pt x="3921" y="2799"/>
                    <a:pt x="3899" y="2792"/>
                  </a:cubicBezTo>
                  <a:cubicBezTo>
                    <a:pt x="3862" y="2784"/>
                    <a:pt x="3825" y="2762"/>
                    <a:pt x="3803" y="2762"/>
                  </a:cubicBezTo>
                  <a:cubicBezTo>
                    <a:pt x="3796" y="2762"/>
                    <a:pt x="3789" y="2762"/>
                    <a:pt x="3781" y="2770"/>
                  </a:cubicBezTo>
                  <a:cubicBezTo>
                    <a:pt x="3767" y="2792"/>
                    <a:pt x="3760" y="2843"/>
                    <a:pt x="3745" y="2872"/>
                  </a:cubicBezTo>
                  <a:cubicBezTo>
                    <a:pt x="3738" y="2894"/>
                    <a:pt x="3715" y="2872"/>
                    <a:pt x="3679" y="2902"/>
                  </a:cubicBezTo>
                  <a:cubicBezTo>
                    <a:pt x="3650" y="2938"/>
                    <a:pt x="3606" y="3004"/>
                    <a:pt x="3657" y="3034"/>
                  </a:cubicBezTo>
                  <a:cubicBezTo>
                    <a:pt x="3708" y="3056"/>
                    <a:pt x="3745" y="3056"/>
                    <a:pt x="3767" y="3129"/>
                  </a:cubicBezTo>
                  <a:cubicBezTo>
                    <a:pt x="3781" y="3195"/>
                    <a:pt x="3796" y="3253"/>
                    <a:pt x="3840" y="3268"/>
                  </a:cubicBezTo>
                  <a:cubicBezTo>
                    <a:pt x="3855" y="3275"/>
                    <a:pt x="3877" y="3275"/>
                    <a:pt x="3899" y="3275"/>
                  </a:cubicBezTo>
                  <a:cubicBezTo>
                    <a:pt x="3943" y="3275"/>
                    <a:pt x="3994" y="3268"/>
                    <a:pt x="3994" y="3268"/>
                  </a:cubicBezTo>
                  <a:cubicBezTo>
                    <a:pt x="4045" y="3231"/>
                    <a:pt x="4089" y="3239"/>
                    <a:pt x="4133" y="3202"/>
                  </a:cubicBezTo>
                  <a:cubicBezTo>
                    <a:pt x="4170" y="3166"/>
                    <a:pt x="4206" y="3158"/>
                    <a:pt x="4272" y="3136"/>
                  </a:cubicBezTo>
                  <a:cubicBezTo>
                    <a:pt x="4346" y="3107"/>
                    <a:pt x="4426" y="3078"/>
                    <a:pt x="4470" y="3070"/>
                  </a:cubicBezTo>
                  <a:cubicBezTo>
                    <a:pt x="4492" y="3063"/>
                    <a:pt x="4522" y="3056"/>
                    <a:pt x="4551" y="3056"/>
                  </a:cubicBezTo>
                  <a:cubicBezTo>
                    <a:pt x="4573" y="3056"/>
                    <a:pt x="4602" y="3063"/>
                    <a:pt x="4624" y="3085"/>
                  </a:cubicBezTo>
                  <a:cubicBezTo>
                    <a:pt x="4668" y="3129"/>
                    <a:pt x="4697" y="3151"/>
                    <a:pt x="4734" y="3202"/>
                  </a:cubicBezTo>
                  <a:cubicBezTo>
                    <a:pt x="4771" y="3253"/>
                    <a:pt x="4837" y="3290"/>
                    <a:pt x="4829" y="3356"/>
                  </a:cubicBezTo>
                  <a:cubicBezTo>
                    <a:pt x="4822" y="3422"/>
                    <a:pt x="4807" y="3517"/>
                    <a:pt x="4829" y="3569"/>
                  </a:cubicBezTo>
                  <a:cubicBezTo>
                    <a:pt x="4844" y="3620"/>
                    <a:pt x="4859" y="3591"/>
                    <a:pt x="4888" y="3627"/>
                  </a:cubicBezTo>
                  <a:cubicBezTo>
                    <a:pt x="4910" y="3664"/>
                    <a:pt x="4895" y="3730"/>
                    <a:pt x="4903" y="3774"/>
                  </a:cubicBezTo>
                  <a:cubicBezTo>
                    <a:pt x="4910" y="3818"/>
                    <a:pt x="4910" y="3891"/>
                    <a:pt x="4954" y="3898"/>
                  </a:cubicBezTo>
                  <a:cubicBezTo>
                    <a:pt x="4998" y="3906"/>
                    <a:pt x="5012" y="3942"/>
                    <a:pt x="5064" y="3950"/>
                  </a:cubicBezTo>
                  <a:cubicBezTo>
                    <a:pt x="5115" y="3957"/>
                    <a:pt x="5122" y="3950"/>
                    <a:pt x="5064" y="4016"/>
                  </a:cubicBezTo>
                  <a:cubicBezTo>
                    <a:pt x="5005" y="4089"/>
                    <a:pt x="5034" y="4133"/>
                    <a:pt x="4954" y="4148"/>
                  </a:cubicBezTo>
                  <a:cubicBezTo>
                    <a:pt x="4881" y="4162"/>
                    <a:pt x="4851" y="4184"/>
                    <a:pt x="4844" y="4235"/>
                  </a:cubicBezTo>
                  <a:cubicBezTo>
                    <a:pt x="4837" y="4279"/>
                    <a:pt x="4844" y="4323"/>
                    <a:pt x="4888" y="4360"/>
                  </a:cubicBezTo>
                  <a:cubicBezTo>
                    <a:pt x="4932" y="4397"/>
                    <a:pt x="4954" y="4455"/>
                    <a:pt x="4961" y="4492"/>
                  </a:cubicBezTo>
                  <a:cubicBezTo>
                    <a:pt x="4969" y="4514"/>
                    <a:pt x="4976" y="4536"/>
                    <a:pt x="4991" y="4558"/>
                  </a:cubicBezTo>
                  <a:cubicBezTo>
                    <a:pt x="4983" y="4558"/>
                    <a:pt x="4983" y="4558"/>
                    <a:pt x="4983" y="4558"/>
                  </a:cubicBezTo>
                  <a:cubicBezTo>
                    <a:pt x="4983" y="4558"/>
                    <a:pt x="4954" y="4748"/>
                    <a:pt x="4998" y="4822"/>
                  </a:cubicBezTo>
                  <a:cubicBezTo>
                    <a:pt x="5042" y="4888"/>
                    <a:pt x="5100" y="4910"/>
                    <a:pt x="5056" y="4968"/>
                  </a:cubicBezTo>
                  <a:cubicBezTo>
                    <a:pt x="5012" y="5019"/>
                    <a:pt x="5064" y="5056"/>
                    <a:pt x="5115" y="5056"/>
                  </a:cubicBezTo>
                  <a:cubicBezTo>
                    <a:pt x="5122" y="5056"/>
                    <a:pt x="5130" y="5056"/>
                    <a:pt x="5137" y="5056"/>
                  </a:cubicBezTo>
                  <a:lnTo>
                    <a:pt x="5137" y="5056"/>
                  </a:lnTo>
                  <a:cubicBezTo>
                    <a:pt x="5188" y="5056"/>
                    <a:pt x="5137" y="5203"/>
                    <a:pt x="5137" y="5261"/>
                  </a:cubicBezTo>
                  <a:cubicBezTo>
                    <a:pt x="5137" y="5320"/>
                    <a:pt x="5079" y="5327"/>
                    <a:pt x="5056" y="5393"/>
                  </a:cubicBezTo>
                  <a:cubicBezTo>
                    <a:pt x="5034" y="5467"/>
                    <a:pt x="5086" y="5430"/>
                    <a:pt x="5086" y="5518"/>
                  </a:cubicBezTo>
                  <a:cubicBezTo>
                    <a:pt x="5086" y="5613"/>
                    <a:pt x="5064" y="5598"/>
                    <a:pt x="4998" y="5642"/>
                  </a:cubicBezTo>
                  <a:cubicBezTo>
                    <a:pt x="4932" y="5693"/>
                    <a:pt x="4895" y="5745"/>
                    <a:pt x="4917" y="5818"/>
                  </a:cubicBezTo>
                  <a:cubicBezTo>
                    <a:pt x="4939" y="5884"/>
                    <a:pt x="4873" y="5921"/>
                    <a:pt x="4851" y="5950"/>
                  </a:cubicBezTo>
                  <a:cubicBezTo>
                    <a:pt x="4829" y="5987"/>
                    <a:pt x="4851" y="6053"/>
                    <a:pt x="4837" y="6133"/>
                  </a:cubicBezTo>
                  <a:cubicBezTo>
                    <a:pt x="4829" y="6214"/>
                    <a:pt x="4741" y="6287"/>
                    <a:pt x="4668" y="6463"/>
                  </a:cubicBezTo>
                  <a:cubicBezTo>
                    <a:pt x="4610" y="6602"/>
                    <a:pt x="4551" y="6610"/>
                    <a:pt x="4543" y="6610"/>
                  </a:cubicBezTo>
                  <a:lnTo>
                    <a:pt x="4543" y="6610"/>
                  </a:lnTo>
                  <a:cubicBezTo>
                    <a:pt x="4500" y="6631"/>
                    <a:pt x="4500" y="6631"/>
                    <a:pt x="4500" y="6631"/>
                  </a:cubicBezTo>
                  <a:cubicBezTo>
                    <a:pt x="4470" y="6610"/>
                    <a:pt x="4404" y="6551"/>
                    <a:pt x="4353" y="6551"/>
                  </a:cubicBezTo>
                  <a:cubicBezTo>
                    <a:pt x="4287" y="6551"/>
                    <a:pt x="4236" y="6507"/>
                    <a:pt x="4192" y="6470"/>
                  </a:cubicBezTo>
                  <a:cubicBezTo>
                    <a:pt x="4148" y="6441"/>
                    <a:pt x="4045" y="6404"/>
                    <a:pt x="3987" y="6360"/>
                  </a:cubicBezTo>
                  <a:cubicBezTo>
                    <a:pt x="3957" y="6331"/>
                    <a:pt x="3935" y="6317"/>
                    <a:pt x="3913" y="6317"/>
                  </a:cubicBezTo>
                  <a:cubicBezTo>
                    <a:pt x="3899" y="6317"/>
                    <a:pt x="3877" y="6331"/>
                    <a:pt x="3855" y="6346"/>
                  </a:cubicBezTo>
                  <a:cubicBezTo>
                    <a:pt x="3825" y="6368"/>
                    <a:pt x="3811" y="6375"/>
                    <a:pt x="3789" y="6375"/>
                  </a:cubicBezTo>
                  <a:cubicBezTo>
                    <a:pt x="3767" y="6375"/>
                    <a:pt x="3738" y="6360"/>
                    <a:pt x="3708" y="6346"/>
                  </a:cubicBezTo>
                  <a:cubicBezTo>
                    <a:pt x="3657" y="6331"/>
                    <a:pt x="3650" y="6272"/>
                    <a:pt x="3620" y="6272"/>
                  </a:cubicBezTo>
                  <a:cubicBezTo>
                    <a:pt x="3613" y="6272"/>
                    <a:pt x="3613" y="6280"/>
                    <a:pt x="3606" y="6280"/>
                  </a:cubicBezTo>
                  <a:cubicBezTo>
                    <a:pt x="3569" y="6302"/>
                    <a:pt x="3540" y="6331"/>
                    <a:pt x="3496" y="6331"/>
                  </a:cubicBezTo>
                  <a:cubicBezTo>
                    <a:pt x="3488" y="6331"/>
                    <a:pt x="3481" y="6331"/>
                    <a:pt x="3466" y="6324"/>
                  </a:cubicBezTo>
                  <a:cubicBezTo>
                    <a:pt x="3437" y="6317"/>
                    <a:pt x="3430" y="6309"/>
                    <a:pt x="3415" y="6309"/>
                  </a:cubicBezTo>
                  <a:cubicBezTo>
                    <a:pt x="3408" y="6309"/>
                    <a:pt x="3393" y="6317"/>
                    <a:pt x="3364" y="6338"/>
                  </a:cubicBezTo>
                  <a:cubicBezTo>
                    <a:pt x="3356" y="6346"/>
                    <a:pt x="3349" y="6346"/>
                    <a:pt x="3334" y="6346"/>
                  </a:cubicBezTo>
                  <a:cubicBezTo>
                    <a:pt x="3291" y="6346"/>
                    <a:pt x="3239" y="6265"/>
                    <a:pt x="3232" y="6236"/>
                  </a:cubicBezTo>
                  <a:cubicBezTo>
                    <a:pt x="3224" y="6214"/>
                    <a:pt x="3203" y="6207"/>
                    <a:pt x="3188" y="6207"/>
                  </a:cubicBezTo>
                  <a:cubicBezTo>
                    <a:pt x="3173" y="6207"/>
                    <a:pt x="3159" y="6207"/>
                    <a:pt x="3151" y="6221"/>
                  </a:cubicBezTo>
                  <a:cubicBezTo>
                    <a:pt x="3144" y="6229"/>
                    <a:pt x="3144" y="6236"/>
                    <a:pt x="3137" y="6236"/>
                  </a:cubicBezTo>
                  <a:cubicBezTo>
                    <a:pt x="3107" y="6236"/>
                    <a:pt x="3071" y="6184"/>
                    <a:pt x="3012" y="6148"/>
                  </a:cubicBezTo>
                  <a:cubicBezTo>
                    <a:pt x="2946" y="6097"/>
                    <a:pt x="2983" y="6031"/>
                    <a:pt x="2968" y="5965"/>
                  </a:cubicBezTo>
                  <a:cubicBezTo>
                    <a:pt x="2961" y="5899"/>
                    <a:pt x="2858" y="5921"/>
                    <a:pt x="2822" y="5899"/>
                  </a:cubicBezTo>
                  <a:cubicBezTo>
                    <a:pt x="2814" y="5891"/>
                    <a:pt x="2807" y="5891"/>
                    <a:pt x="2792" y="5891"/>
                  </a:cubicBezTo>
                  <a:cubicBezTo>
                    <a:pt x="2741" y="5891"/>
                    <a:pt x="2660" y="5921"/>
                    <a:pt x="2660" y="5921"/>
                  </a:cubicBezTo>
                  <a:cubicBezTo>
                    <a:pt x="2660" y="5921"/>
                    <a:pt x="2653" y="5928"/>
                    <a:pt x="2638" y="5950"/>
                  </a:cubicBezTo>
                  <a:cubicBezTo>
                    <a:pt x="2631" y="5913"/>
                    <a:pt x="2631" y="5891"/>
                    <a:pt x="2624" y="5869"/>
                  </a:cubicBezTo>
                  <a:cubicBezTo>
                    <a:pt x="2616" y="5833"/>
                    <a:pt x="2565" y="5818"/>
                    <a:pt x="2521" y="5767"/>
                  </a:cubicBezTo>
                  <a:cubicBezTo>
                    <a:pt x="2484" y="5723"/>
                    <a:pt x="2507" y="5701"/>
                    <a:pt x="2550" y="5642"/>
                  </a:cubicBezTo>
                  <a:cubicBezTo>
                    <a:pt x="2594" y="5584"/>
                    <a:pt x="2602" y="5576"/>
                    <a:pt x="2646" y="5540"/>
                  </a:cubicBezTo>
                  <a:cubicBezTo>
                    <a:pt x="2682" y="5510"/>
                    <a:pt x="2682" y="5532"/>
                    <a:pt x="2719" y="5496"/>
                  </a:cubicBezTo>
                  <a:cubicBezTo>
                    <a:pt x="2756" y="5467"/>
                    <a:pt x="2763" y="5386"/>
                    <a:pt x="2770" y="5334"/>
                  </a:cubicBezTo>
                  <a:cubicBezTo>
                    <a:pt x="2778" y="5291"/>
                    <a:pt x="2748" y="5254"/>
                    <a:pt x="2697" y="5254"/>
                  </a:cubicBezTo>
                  <a:cubicBezTo>
                    <a:pt x="2697" y="5254"/>
                    <a:pt x="2690" y="5254"/>
                    <a:pt x="2682" y="5254"/>
                  </a:cubicBezTo>
                  <a:lnTo>
                    <a:pt x="2675" y="5254"/>
                  </a:lnTo>
                  <a:cubicBezTo>
                    <a:pt x="2616" y="5254"/>
                    <a:pt x="2565" y="5203"/>
                    <a:pt x="2558" y="5173"/>
                  </a:cubicBezTo>
                  <a:cubicBezTo>
                    <a:pt x="2550" y="5151"/>
                    <a:pt x="2536" y="5107"/>
                    <a:pt x="2484" y="5056"/>
                  </a:cubicBezTo>
                  <a:cubicBezTo>
                    <a:pt x="2433" y="5005"/>
                    <a:pt x="2462" y="4983"/>
                    <a:pt x="2536" y="4953"/>
                  </a:cubicBezTo>
                  <a:cubicBezTo>
                    <a:pt x="2602" y="4931"/>
                    <a:pt x="2507" y="4843"/>
                    <a:pt x="2521" y="4792"/>
                  </a:cubicBezTo>
                  <a:cubicBezTo>
                    <a:pt x="2543" y="4741"/>
                    <a:pt x="2558" y="4704"/>
                    <a:pt x="2550" y="4668"/>
                  </a:cubicBezTo>
                  <a:cubicBezTo>
                    <a:pt x="2543" y="4631"/>
                    <a:pt x="2499" y="4594"/>
                    <a:pt x="2462" y="4594"/>
                  </a:cubicBezTo>
                  <a:cubicBezTo>
                    <a:pt x="2455" y="4594"/>
                    <a:pt x="2455" y="4594"/>
                    <a:pt x="2448" y="4594"/>
                  </a:cubicBezTo>
                  <a:cubicBezTo>
                    <a:pt x="2441" y="4602"/>
                    <a:pt x="2433" y="4602"/>
                    <a:pt x="2426" y="4602"/>
                  </a:cubicBezTo>
                  <a:cubicBezTo>
                    <a:pt x="2389" y="4602"/>
                    <a:pt x="2338" y="4580"/>
                    <a:pt x="2309" y="4536"/>
                  </a:cubicBezTo>
                  <a:cubicBezTo>
                    <a:pt x="2294" y="4507"/>
                    <a:pt x="2279" y="4484"/>
                    <a:pt x="2257" y="4484"/>
                  </a:cubicBezTo>
                  <a:cubicBezTo>
                    <a:pt x="2250" y="4484"/>
                    <a:pt x="2243" y="4492"/>
                    <a:pt x="2228" y="4514"/>
                  </a:cubicBezTo>
                  <a:cubicBezTo>
                    <a:pt x="2221" y="4521"/>
                    <a:pt x="2213" y="4529"/>
                    <a:pt x="2206" y="4529"/>
                  </a:cubicBezTo>
                  <a:cubicBezTo>
                    <a:pt x="2169" y="4529"/>
                    <a:pt x="2133" y="4462"/>
                    <a:pt x="2096" y="4441"/>
                  </a:cubicBezTo>
                  <a:cubicBezTo>
                    <a:pt x="2060" y="4419"/>
                    <a:pt x="2023" y="4353"/>
                    <a:pt x="1972" y="4345"/>
                  </a:cubicBezTo>
                  <a:cubicBezTo>
                    <a:pt x="1964" y="4338"/>
                    <a:pt x="1950" y="4338"/>
                    <a:pt x="1942" y="4338"/>
                  </a:cubicBezTo>
                  <a:cubicBezTo>
                    <a:pt x="1891" y="4338"/>
                    <a:pt x="1810" y="4360"/>
                    <a:pt x="1744" y="4397"/>
                  </a:cubicBezTo>
                  <a:cubicBezTo>
                    <a:pt x="1657" y="4433"/>
                    <a:pt x="1605" y="4462"/>
                    <a:pt x="1547" y="4492"/>
                  </a:cubicBezTo>
                  <a:cubicBezTo>
                    <a:pt x="1488" y="4529"/>
                    <a:pt x="1437" y="4565"/>
                    <a:pt x="1393" y="4572"/>
                  </a:cubicBezTo>
                  <a:cubicBezTo>
                    <a:pt x="1349" y="4580"/>
                    <a:pt x="1319" y="4594"/>
                    <a:pt x="1268" y="4631"/>
                  </a:cubicBezTo>
                  <a:cubicBezTo>
                    <a:pt x="1253" y="4638"/>
                    <a:pt x="1246" y="4638"/>
                    <a:pt x="1231" y="4638"/>
                  </a:cubicBezTo>
                  <a:cubicBezTo>
                    <a:pt x="1210" y="4638"/>
                    <a:pt x="1180" y="4631"/>
                    <a:pt x="1158" y="4631"/>
                  </a:cubicBezTo>
                  <a:cubicBezTo>
                    <a:pt x="1143" y="4631"/>
                    <a:pt x="1136" y="4631"/>
                    <a:pt x="1122" y="4646"/>
                  </a:cubicBezTo>
                  <a:cubicBezTo>
                    <a:pt x="1078" y="4697"/>
                    <a:pt x="1034" y="4704"/>
                    <a:pt x="1012" y="4704"/>
                  </a:cubicBezTo>
                  <a:cubicBezTo>
                    <a:pt x="990" y="4704"/>
                    <a:pt x="960" y="4653"/>
                    <a:pt x="909" y="4653"/>
                  </a:cubicBezTo>
                  <a:cubicBezTo>
                    <a:pt x="909" y="4653"/>
                    <a:pt x="902" y="4653"/>
                    <a:pt x="902" y="4660"/>
                  </a:cubicBezTo>
                  <a:cubicBezTo>
                    <a:pt x="894" y="4660"/>
                    <a:pt x="880" y="4660"/>
                    <a:pt x="872" y="4660"/>
                  </a:cubicBezTo>
                  <a:cubicBezTo>
                    <a:pt x="807" y="4660"/>
                    <a:pt x="711" y="4638"/>
                    <a:pt x="645" y="4609"/>
                  </a:cubicBezTo>
                  <a:cubicBezTo>
                    <a:pt x="631" y="4602"/>
                    <a:pt x="623" y="4602"/>
                    <a:pt x="609" y="4602"/>
                  </a:cubicBezTo>
                  <a:cubicBezTo>
                    <a:pt x="579" y="4602"/>
                    <a:pt x="543" y="4617"/>
                    <a:pt x="521" y="4631"/>
                  </a:cubicBezTo>
                  <a:cubicBezTo>
                    <a:pt x="528" y="4594"/>
                    <a:pt x="550" y="4558"/>
                    <a:pt x="557" y="4521"/>
                  </a:cubicBezTo>
                  <a:cubicBezTo>
                    <a:pt x="565" y="4470"/>
                    <a:pt x="601" y="4419"/>
                    <a:pt x="652" y="4367"/>
                  </a:cubicBezTo>
                  <a:cubicBezTo>
                    <a:pt x="711" y="4309"/>
                    <a:pt x="704" y="4272"/>
                    <a:pt x="711" y="4191"/>
                  </a:cubicBezTo>
                  <a:cubicBezTo>
                    <a:pt x="726" y="4118"/>
                    <a:pt x="755" y="4118"/>
                    <a:pt x="836" y="4067"/>
                  </a:cubicBezTo>
                  <a:cubicBezTo>
                    <a:pt x="917" y="4023"/>
                    <a:pt x="858" y="3920"/>
                    <a:pt x="894" y="3840"/>
                  </a:cubicBezTo>
                  <a:cubicBezTo>
                    <a:pt x="931" y="3767"/>
                    <a:pt x="858" y="3730"/>
                    <a:pt x="792" y="3730"/>
                  </a:cubicBezTo>
                  <a:cubicBezTo>
                    <a:pt x="726" y="3730"/>
                    <a:pt x="645" y="3708"/>
                    <a:pt x="645" y="3642"/>
                  </a:cubicBezTo>
                  <a:cubicBezTo>
                    <a:pt x="645" y="3591"/>
                    <a:pt x="638" y="3576"/>
                    <a:pt x="609" y="3576"/>
                  </a:cubicBezTo>
                  <a:cubicBezTo>
                    <a:pt x="594" y="3576"/>
                    <a:pt x="579" y="3576"/>
                    <a:pt x="557" y="3583"/>
                  </a:cubicBezTo>
                  <a:cubicBezTo>
                    <a:pt x="550" y="3583"/>
                    <a:pt x="543" y="3583"/>
                    <a:pt x="535" y="3583"/>
                  </a:cubicBezTo>
                  <a:cubicBezTo>
                    <a:pt x="469" y="3583"/>
                    <a:pt x="448" y="3525"/>
                    <a:pt x="396" y="3495"/>
                  </a:cubicBezTo>
                  <a:cubicBezTo>
                    <a:pt x="338" y="3459"/>
                    <a:pt x="294" y="3400"/>
                    <a:pt x="279" y="3298"/>
                  </a:cubicBezTo>
                  <a:cubicBezTo>
                    <a:pt x="272" y="3195"/>
                    <a:pt x="228" y="3188"/>
                    <a:pt x="184" y="3143"/>
                  </a:cubicBezTo>
                  <a:cubicBezTo>
                    <a:pt x="132" y="3092"/>
                    <a:pt x="110" y="2982"/>
                    <a:pt x="67" y="2902"/>
                  </a:cubicBezTo>
                  <a:cubicBezTo>
                    <a:pt x="22" y="2821"/>
                    <a:pt x="88" y="2733"/>
                    <a:pt x="125" y="2631"/>
                  </a:cubicBezTo>
                  <a:cubicBezTo>
                    <a:pt x="154" y="2528"/>
                    <a:pt x="125" y="2543"/>
                    <a:pt x="184" y="2491"/>
                  </a:cubicBezTo>
                  <a:cubicBezTo>
                    <a:pt x="235" y="2448"/>
                    <a:pt x="257" y="2484"/>
                    <a:pt x="228" y="2418"/>
                  </a:cubicBezTo>
                  <a:cubicBezTo>
                    <a:pt x="191" y="2345"/>
                    <a:pt x="228" y="2279"/>
                    <a:pt x="272" y="2242"/>
                  </a:cubicBezTo>
                  <a:cubicBezTo>
                    <a:pt x="316" y="2213"/>
                    <a:pt x="418" y="2213"/>
                    <a:pt x="455" y="2132"/>
                  </a:cubicBezTo>
                  <a:cubicBezTo>
                    <a:pt x="477" y="2074"/>
                    <a:pt x="506" y="2052"/>
                    <a:pt x="543" y="2052"/>
                  </a:cubicBezTo>
                  <a:cubicBezTo>
                    <a:pt x="557" y="2052"/>
                    <a:pt x="572" y="2052"/>
                    <a:pt x="587" y="2066"/>
                  </a:cubicBezTo>
                  <a:cubicBezTo>
                    <a:pt x="601" y="2074"/>
                    <a:pt x="616" y="2074"/>
                    <a:pt x="623" y="2074"/>
                  </a:cubicBezTo>
                  <a:cubicBezTo>
                    <a:pt x="660" y="2074"/>
                    <a:pt x="689" y="2037"/>
                    <a:pt x="726" y="1993"/>
                  </a:cubicBezTo>
                  <a:cubicBezTo>
                    <a:pt x="762" y="1949"/>
                    <a:pt x="711" y="1934"/>
                    <a:pt x="667" y="1898"/>
                  </a:cubicBezTo>
                  <a:cubicBezTo>
                    <a:pt x="682" y="1861"/>
                    <a:pt x="682" y="1825"/>
                    <a:pt x="711" y="1817"/>
                  </a:cubicBezTo>
                  <a:cubicBezTo>
                    <a:pt x="719" y="1817"/>
                    <a:pt x="726" y="1817"/>
                    <a:pt x="733" y="1817"/>
                  </a:cubicBezTo>
                  <a:cubicBezTo>
                    <a:pt x="762" y="1817"/>
                    <a:pt x="777" y="1832"/>
                    <a:pt x="799" y="1869"/>
                  </a:cubicBezTo>
                  <a:cubicBezTo>
                    <a:pt x="821" y="1898"/>
                    <a:pt x="836" y="1979"/>
                    <a:pt x="872" y="1979"/>
                  </a:cubicBezTo>
                  <a:cubicBezTo>
                    <a:pt x="887" y="1979"/>
                    <a:pt x="902" y="1971"/>
                    <a:pt x="917" y="1957"/>
                  </a:cubicBezTo>
                  <a:cubicBezTo>
                    <a:pt x="982" y="1876"/>
                    <a:pt x="1012" y="1861"/>
                    <a:pt x="1070" y="1839"/>
                  </a:cubicBezTo>
                  <a:cubicBezTo>
                    <a:pt x="1078" y="1839"/>
                    <a:pt x="1085" y="1839"/>
                    <a:pt x="1092" y="1839"/>
                  </a:cubicBezTo>
                  <a:cubicBezTo>
                    <a:pt x="1143" y="1839"/>
                    <a:pt x="1173" y="1883"/>
                    <a:pt x="1195" y="1912"/>
                  </a:cubicBezTo>
                  <a:cubicBezTo>
                    <a:pt x="1210" y="1927"/>
                    <a:pt x="1239" y="1942"/>
                    <a:pt x="1253" y="1942"/>
                  </a:cubicBezTo>
                  <a:cubicBezTo>
                    <a:pt x="1268" y="1942"/>
                    <a:pt x="1276" y="1934"/>
                    <a:pt x="1283" y="1920"/>
                  </a:cubicBezTo>
                  <a:cubicBezTo>
                    <a:pt x="1283" y="1905"/>
                    <a:pt x="1290" y="1905"/>
                    <a:pt x="1290" y="1905"/>
                  </a:cubicBezTo>
                  <a:cubicBezTo>
                    <a:pt x="1305" y="1905"/>
                    <a:pt x="1327" y="1934"/>
                    <a:pt x="1341" y="1957"/>
                  </a:cubicBezTo>
                  <a:cubicBezTo>
                    <a:pt x="1356" y="1964"/>
                    <a:pt x="1371" y="1971"/>
                    <a:pt x="1385" y="1971"/>
                  </a:cubicBezTo>
                  <a:cubicBezTo>
                    <a:pt x="1415" y="1971"/>
                    <a:pt x="1444" y="1957"/>
                    <a:pt x="1466" y="1942"/>
                  </a:cubicBezTo>
                  <a:cubicBezTo>
                    <a:pt x="1510" y="1920"/>
                    <a:pt x="1517" y="1883"/>
                    <a:pt x="1510" y="1839"/>
                  </a:cubicBezTo>
                  <a:cubicBezTo>
                    <a:pt x="1503" y="1803"/>
                    <a:pt x="1569" y="1759"/>
                    <a:pt x="1539" y="1722"/>
                  </a:cubicBezTo>
                  <a:cubicBezTo>
                    <a:pt x="1503" y="1693"/>
                    <a:pt x="1466" y="1700"/>
                    <a:pt x="1466" y="1641"/>
                  </a:cubicBezTo>
                  <a:cubicBezTo>
                    <a:pt x="1466" y="1575"/>
                    <a:pt x="1459" y="1561"/>
                    <a:pt x="1503" y="1517"/>
                  </a:cubicBezTo>
                  <a:cubicBezTo>
                    <a:pt x="1517" y="1510"/>
                    <a:pt x="1525" y="1502"/>
                    <a:pt x="1532" y="1502"/>
                  </a:cubicBezTo>
                  <a:cubicBezTo>
                    <a:pt x="1561" y="1502"/>
                    <a:pt x="1583" y="1546"/>
                    <a:pt x="1605" y="1561"/>
                  </a:cubicBezTo>
                  <a:cubicBezTo>
                    <a:pt x="1627" y="1583"/>
                    <a:pt x="1657" y="1619"/>
                    <a:pt x="1693" y="1619"/>
                  </a:cubicBezTo>
                  <a:cubicBezTo>
                    <a:pt x="1708" y="1619"/>
                    <a:pt x="1722" y="1612"/>
                    <a:pt x="1730" y="1598"/>
                  </a:cubicBezTo>
                  <a:cubicBezTo>
                    <a:pt x="1774" y="1546"/>
                    <a:pt x="1803" y="1495"/>
                    <a:pt x="1781" y="1458"/>
                  </a:cubicBezTo>
                  <a:cubicBezTo>
                    <a:pt x="1766" y="1429"/>
                    <a:pt x="1766" y="1363"/>
                    <a:pt x="1818" y="1356"/>
                  </a:cubicBezTo>
                  <a:cubicBezTo>
                    <a:pt x="1869" y="1348"/>
                    <a:pt x="1862" y="1326"/>
                    <a:pt x="1869" y="1290"/>
                  </a:cubicBezTo>
                  <a:cubicBezTo>
                    <a:pt x="1876" y="1253"/>
                    <a:pt x="1972" y="1268"/>
                    <a:pt x="1993" y="1253"/>
                  </a:cubicBezTo>
                  <a:cubicBezTo>
                    <a:pt x="2023" y="1246"/>
                    <a:pt x="2030" y="1216"/>
                    <a:pt x="2067" y="1172"/>
                  </a:cubicBezTo>
                  <a:cubicBezTo>
                    <a:pt x="2074" y="1158"/>
                    <a:pt x="2089" y="1150"/>
                    <a:pt x="2103" y="1150"/>
                  </a:cubicBezTo>
                  <a:cubicBezTo>
                    <a:pt x="2133" y="1150"/>
                    <a:pt x="2162" y="1172"/>
                    <a:pt x="2191" y="1172"/>
                  </a:cubicBezTo>
                  <a:cubicBezTo>
                    <a:pt x="2235" y="1172"/>
                    <a:pt x="2272" y="1150"/>
                    <a:pt x="2309" y="1121"/>
                  </a:cubicBezTo>
                  <a:cubicBezTo>
                    <a:pt x="2353" y="1084"/>
                    <a:pt x="2404" y="1026"/>
                    <a:pt x="2448" y="1026"/>
                  </a:cubicBezTo>
                  <a:cubicBezTo>
                    <a:pt x="2484" y="1026"/>
                    <a:pt x="2536" y="1077"/>
                    <a:pt x="2580" y="1077"/>
                  </a:cubicBezTo>
                  <a:cubicBezTo>
                    <a:pt x="2587" y="1077"/>
                    <a:pt x="2594" y="1070"/>
                    <a:pt x="2602" y="1070"/>
                  </a:cubicBezTo>
                  <a:cubicBezTo>
                    <a:pt x="2646" y="1041"/>
                    <a:pt x="2719" y="1019"/>
                    <a:pt x="2748" y="982"/>
                  </a:cubicBezTo>
                  <a:cubicBezTo>
                    <a:pt x="2770" y="953"/>
                    <a:pt x="2770" y="938"/>
                    <a:pt x="2807" y="879"/>
                  </a:cubicBezTo>
                  <a:cubicBezTo>
                    <a:pt x="2836" y="821"/>
                    <a:pt x="2910" y="791"/>
                    <a:pt x="2939" y="777"/>
                  </a:cubicBezTo>
                  <a:cubicBezTo>
                    <a:pt x="2975" y="769"/>
                    <a:pt x="3034" y="769"/>
                    <a:pt x="3093" y="725"/>
                  </a:cubicBezTo>
                  <a:cubicBezTo>
                    <a:pt x="3137" y="696"/>
                    <a:pt x="3166" y="667"/>
                    <a:pt x="3188" y="667"/>
                  </a:cubicBezTo>
                  <a:cubicBezTo>
                    <a:pt x="3195" y="667"/>
                    <a:pt x="3203" y="674"/>
                    <a:pt x="3203" y="689"/>
                  </a:cubicBezTo>
                  <a:cubicBezTo>
                    <a:pt x="3210" y="703"/>
                    <a:pt x="3210" y="703"/>
                    <a:pt x="3217" y="703"/>
                  </a:cubicBezTo>
                  <a:cubicBezTo>
                    <a:pt x="3239" y="703"/>
                    <a:pt x="3261" y="681"/>
                    <a:pt x="3261" y="652"/>
                  </a:cubicBezTo>
                  <a:cubicBezTo>
                    <a:pt x="3269" y="608"/>
                    <a:pt x="3305" y="630"/>
                    <a:pt x="3371" y="608"/>
                  </a:cubicBezTo>
                  <a:cubicBezTo>
                    <a:pt x="3444" y="593"/>
                    <a:pt x="3415" y="616"/>
                    <a:pt x="3437" y="557"/>
                  </a:cubicBezTo>
                  <a:cubicBezTo>
                    <a:pt x="3452" y="498"/>
                    <a:pt x="3452" y="476"/>
                    <a:pt x="3481" y="432"/>
                  </a:cubicBezTo>
                  <a:cubicBezTo>
                    <a:pt x="3518" y="388"/>
                    <a:pt x="3562" y="374"/>
                    <a:pt x="3584" y="344"/>
                  </a:cubicBezTo>
                  <a:cubicBezTo>
                    <a:pt x="3613" y="322"/>
                    <a:pt x="3613" y="264"/>
                    <a:pt x="3620" y="220"/>
                  </a:cubicBezTo>
                  <a:cubicBezTo>
                    <a:pt x="3628" y="176"/>
                    <a:pt x="3606" y="117"/>
                    <a:pt x="3664" y="73"/>
                  </a:cubicBezTo>
                  <a:cubicBezTo>
                    <a:pt x="3701" y="44"/>
                    <a:pt x="3730" y="29"/>
                    <a:pt x="3752" y="29"/>
                  </a:cubicBezTo>
                  <a:lnTo>
                    <a:pt x="3752" y="0"/>
                  </a:lnTo>
                  <a:lnTo>
                    <a:pt x="3752" y="0"/>
                  </a:lnTo>
                  <a:lnTo>
                    <a:pt x="3752" y="0"/>
                  </a:lnTo>
                  <a:cubicBezTo>
                    <a:pt x="3730" y="0"/>
                    <a:pt x="3693" y="15"/>
                    <a:pt x="3642" y="51"/>
                  </a:cubicBezTo>
                  <a:cubicBezTo>
                    <a:pt x="3591" y="88"/>
                    <a:pt x="3591" y="139"/>
                    <a:pt x="3591" y="183"/>
                  </a:cubicBezTo>
                  <a:cubicBezTo>
                    <a:pt x="3591" y="191"/>
                    <a:pt x="3591" y="205"/>
                    <a:pt x="3591" y="212"/>
                  </a:cubicBezTo>
                  <a:cubicBezTo>
                    <a:pt x="3591" y="227"/>
                    <a:pt x="3584" y="234"/>
                    <a:pt x="3584" y="249"/>
                  </a:cubicBezTo>
                  <a:cubicBezTo>
                    <a:pt x="3584" y="279"/>
                    <a:pt x="3576" y="315"/>
                    <a:pt x="3562" y="322"/>
                  </a:cubicBezTo>
                  <a:cubicBezTo>
                    <a:pt x="3554" y="330"/>
                    <a:pt x="3547" y="337"/>
                    <a:pt x="3532" y="352"/>
                  </a:cubicBezTo>
                  <a:cubicBezTo>
                    <a:pt x="3510" y="366"/>
                    <a:pt x="3481" y="381"/>
                    <a:pt x="3459" y="410"/>
                  </a:cubicBezTo>
                  <a:cubicBezTo>
                    <a:pt x="3430" y="447"/>
                    <a:pt x="3422" y="476"/>
                    <a:pt x="3415" y="520"/>
                  </a:cubicBezTo>
                  <a:cubicBezTo>
                    <a:pt x="3408" y="528"/>
                    <a:pt x="3408" y="535"/>
                    <a:pt x="3408" y="550"/>
                  </a:cubicBezTo>
                  <a:cubicBezTo>
                    <a:pt x="3400" y="557"/>
                    <a:pt x="3400" y="564"/>
                    <a:pt x="3400" y="572"/>
                  </a:cubicBezTo>
                  <a:cubicBezTo>
                    <a:pt x="3393" y="572"/>
                    <a:pt x="3379" y="579"/>
                    <a:pt x="3364" y="579"/>
                  </a:cubicBezTo>
                  <a:cubicBezTo>
                    <a:pt x="3349" y="586"/>
                    <a:pt x="3327" y="586"/>
                    <a:pt x="3312" y="586"/>
                  </a:cubicBezTo>
                  <a:cubicBezTo>
                    <a:pt x="3283" y="593"/>
                    <a:pt x="3247" y="593"/>
                    <a:pt x="3232" y="645"/>
                  </a:cubicBezTo>
                  <a:cubicBezTo>
                    <a:pt x="3232" y="652"/>
                    <a:pt x="3232" y="660"/>
                    <a:pt x="3224" y="660"/>
                  </a:cubicBezTo>
                  <a:cubicBezTo>
                    <a:pt x="3217" y="638"/>
                    <a:pt x="3195" y="638"/>
                    <a:pt x="3188" y="638"/>
                  </a:cubicBezTo>
                  <a:cubicBezTo>
                    <a:pt x="3166" y="638"/>
                    <a:pt x="3137" y="660"/>
                    <a:pt x="3107" y="681"/>
                  </a:cubicBezTo>
                  <a:cubicBezTo>
                    <a:pt x="3093" y="689"/>
                    <a:pt x="3085" y="696"/>
                    <a:pt x="3078" y="703"/>
                  </a:cubicBezTo>
                  <a:cubicBezTo>
                    <a:pt x="3034" y="733"/>
                    <a:pt x="2998" y="740"/>
                    <a:pt x="2961" y="748"/>
                  </a:cubicBezTo>
                  <a:cubicBezTo>
                    <a:pt x="2953" y="748"/>
                    <a:pt x="2939" y="748"/>
                    <a:pt x="2931" y="748"/>
                  </a:cubicBezTo>
                  <a:cubicBezTo>
                    <a:pt x="2895" y="762"/>
                    <a:pt x="2814" y="799"/>
                    <a:pt x="2778" y="865"/>
                  </a:cubicBezTo>
                  <a:cubicBezTo>
                    <a:pt x="2763" y="887"/>
                    <a:pt x="2756" y="901"/>
                    <a:pt x="2748" y="916"/>
                  </a:cubicBezTo>
                  <a:cubicBezTo>
                    <a:pt x="2741" y="938"/>
                    <a:pt x="2734" y="945"/>
                    <a:pt x="2719" y="967"/>
                  </a:cubicBezTo>
                  <a:cubicBezTo>
                    <a:pt x="2704" y="982"/>
                    <a:pt x="2668" y="1004"/>
                    <a:pt x="2638" y="1019"/>
                  </a:cubicBezTo>
                  <a:cubicBezTo>
                    <a:pt x="2616" y="1026"/>
                    <a:pt x="2602" y="1033"/>
                    <a:pt x="2587" y="1041"/>
                  </a:cubicBezTo>
                  <a:lnTo>
                    <a:pt x="2580" y="1041"/>
                  </a:lnTo>
                  <a:cubicBezTo>
                    <a:pt x="2565" y="1041"/>
                    <a:pt x="2543" y="1033"/>
                    <a:pt x="2521" y="1026"/>
                  </a:cubicBezTo>
                  <a:cubicBezTo>
                    <a:pt x="2499" y="1011"/>
                    <a:pt x="2470" y="997"/>
                    <a:pt x="2448" y="997"/>
                  </a:cubicBezTo>
                  <a:cubicBezTo>
                    <a:pt x="2404" y="997"/>
                    <a:pt x="2367" y="1033"/>
                    <a:pt x="2323" y="1070"/>
                  </a:cubicBezTo>
                  <a:cubicBezTo>
                    <a:pt x="2316" y="1077"/>
                    <a:pt x="2301" y="1084"/>
                    <a:pt x="2294" y="1099"/>
                  </a:cubicBezTo>
                  <a:cubicBezTo>
                    <a:pt x="2250" y="1129"/>
                    <a:pt x="2228" y="1143"/>
                    <a:pt x="2191" y="1143"/>
                  </a:cubicBezTo>
                  <a:cubicBezTo>
                    <a:pt x="2184" y="1143"/>
                    <a:pt x="2169" y="1136"/>
                    <a:pt x="2155" y="1136"/>
                  </a:cubicBezTo>
                  <a:cubicBezTo>
                    <a:pt x="2140" y="1129"/>
                    <a:pt x="2125" y="1121"/>
                    <a:pt x="2103" y="1121"/>
                  </a:cubicBezTo>
                  <a:cubicBezTo>
                    <a:pt x="2081" y="1121"/>
                    <a:pt x="2060" y="1129"/>
                    <a:pt x="2038" y="1150"/>
                  </a:cubicBezTo>
                  <a:cubicBezTo>
                    <a:pt x="2030" y="1172"/>
                    <a:pt x="2016" y="1187"/>
                    <a:pt x="2008" y="1202"/>
                  </a:cubicBezTo>
                  <a:cubicBezTo>
                    <a:pt x="2001" y="1209"/>
                    <a:pt x="1993" y="1224"/>
                    <a:pt x="1986" y="1224"/>
                  </a:cubicBezTo>
                  <a:cubicBezTo>
                    <a:pt x="1986" y="1231"/>
                    <a:pt x="1964" y="1231"/>
                    <a:pt x="1957" y="1231"/>
                  </a:cubicBezTo>
                  <a:cubicBezTo>
                    <a:pt x="1906" y="1231"/>
                    <a:pt x="1854" y="1238"/>
                    <a:pt x="1840" y="1282"/>
                  </a:cubicBezTo>
                  <a:cubicBezTo>
                    <a:pt x="1840" y="1290"/>
                    <a:pt x="1840" y="1297"/>
                    <a:pt x="1832" y="1304"/>
                  </a:cubicBezTo>
                  <a:cubicBezTo>
                    <a:pt x="1832" y="1326"/>
                    <a:pt x="1832" y="1326"/>
                    <a:pt x="1810" y="1326"/>
                  </a:cubicBezTo>
                  <a:cubicBezTo>
                    <a:pt x="1788" y="1334"/>
                    <a:pt x="1766" y="1348"/>
                    <a:pt x="1752" y="1370"/>
                  </a:cubicBezTo>
                  <a:cubicBezTo>
                    <a:pt x="1737" y="1407"/>
                    <a:pt x="1744" y="1443"/>
                    <a:pt x="1759" y="1473"/>
                  </a:cubicBezTo>
                  <a:cubicBezTo>
                    <a:pt x="1766" y="1488"/>
                    <a:pt x="1752" y="1524"/>
                    <a:pt x="1708" y="1575"/>
                  </a:cubicBezTo>
                  <a:cubicBezTo>
                    <a:pt x="1700" y="1583"/>
                    <a:pt x="1700" y="1583"/>
                    <a:pt x="1693" y="1583"/>
                  </a:cubicBezTo>
                  <a:cubicBezTo>
                    <a:pt x="1671" y="1583"/>
                    <a:pt x="1642" y="1553"/>
                    <a:pt x="1627" y="1539"/>
                  </a:cubicBezTo>
                  <a:cubicBezTo>
                    <a:pt x="1620" y="1539"/>
                    <a:pt x="1620" y="1531"/>
                    <a:pt x="1612" y="1524"/>
                  </a:cubicBezTo>
                  <a:cubicBezTo>
                    <a:pt x="1598" y="1502"/>
                    <a:pt x="1569" y="1473"/>
                    <a:pt x="1532" y="1473"/>
                  </a:cubicBezTo>
                  <a:cubicBezTo>
                    <a:pt x="1517" y="1473"/>
                    <a:pt x="1495" y="1480"/>
                    <a:pt x="1481" y="1495"/>
                  </a:cubicBezTo>
                  <a:cubicBezTo>
                    <a:pt x="1437" y="1539"/>
                    <a:pt x="1437" y="1568"/>
                    <a:pt x="1437" y="1612"/>
                  </a:cubicBezTo>
                  <a:cubicBezTo>
                    <a:pt x="1437" y="1619"/>
                    <a:pt x="1437" y="1627"/>
                    <a:pt x="1437" y="1641"/>
                  </a:cubicBezTo>
                  <a:cubicBezTo>
                    <a:pt x="1437" y="1693"/>
                    <a:pt x="1466" y="1715"/>
                    <a:pt x="1488" y="1729"/>
                  </a:cubicBezTo>
                  <a:cubicBezTo>
                    <a:pt x="1503" y="1729"/>
                    <a:pt x="1510" y="1737"/>
                    <a:pt x="1517" y="1744"/>
                  </a:cubicBezTo>
                  <a:cubicBezTo>
                    <a:pt x="1517" y="1751"/>
                    <a:pt x="1510" y="1766"/>
                    <a:pt x="1503" y="1773"/>
                  </a:cubicBezTo>
                  <a:cubicBezTo>
                    <a:pt x="1495" y="1795"/>
                    <a:pt x="1473" y="1817"/>
                    <a:pt x="1481" y="1847"/>
                  </a:cubicBezTo>
                  <a:cubicBezTo>
                    <a:pt x="1488" y="1883"/>
                    <a:pt x="1481" y="1905"/>
                    <a:pt x="1451" y="1920"/>
                  </a:cubicBezTo>
                  <a:cubicBezTo>
                    <a:pt x="1437" y="1927"/>
                    <a:pt x="1407" y="1934"/>
                    <a:pt x="1385" y="1934"/>
                  </a:cubicBezTo>
                  <a:cubicBezTo>
                    <a:pt x="1378" y="1934"/>
                    <a:pt x="1371" y="1934"/>
                    <a:pt x="1363" y="1934"/>
                  </a:cubicBezTo>
                  <a:cubicBezTo>
                    <a:pt x="1356" y="1927"/>
                    <a:pt x="1349" y="1920"/>
                    <a:pt x="1349" y="1912"/>
                  </a:cubicBezTo>
                  <a:cubicBezTo>
                    <a:pt x="1327" y="1891"/>
                    <a:pt x="1312" y="1876"/>
                    <a:pt x="1290" y="1876"/>
                  </a:cubicBezTo>
                  <a:cubicBezTo>
                    <a:pt x="1283" y="1876"/>
                    <a:pt x="1261" y="1876"/>
                    <a:pt x="1253" y="1912"/>
                  </a:cubicBezTo>
                  <a:lnTo>
                    <a:pt x="1253" y="1912"/>
                  </a:lnTo>
                  <a:cubicBezTo>
                    <a:pt x="1246" y="1912"/>
                    <a:pt x="1231" y="1905"/>
                    <a:pt x="1224" y="1891"/>
                  </a:cubicBezTo>
                  <a:cubicBezTo>
                    <a:pt x="1202" y="1869"/>
                    <a:pt x="1158" y="1810"/>
                    <a:pt x="1092" y="1810"/>
                  </a:cubicBezTo>
                  <a:cubicBezTo>
                    <a:pt x="1085" y="1810"/>
                    <a:pt x="1070" y="1810"/>
                    <a:pt x="1063" y="1810"/>
                  </a:cubicBezTo>
                  <a:cubicBezTo>
                    <a:pt x="997" y="1832"/>
                    <a:pt x="968" y="1854"/>
                    <a:pt x="894" y="1934"/>
                  </a:cubicBezTo>
                  <a:cubicBezTo>
                    <a:pt x="880" y="1949"/>
                    <a:pt x="872" y="1949"/>
                    <a:pt x="872" y="1949"/>
                  </a:cubicBezTo>
                  <a:cubicBezTo>
                    <a:pt x="865" y="1942"/>
                    <a:pt x="850" y="1905"/>
                    <a:pt x="843" y="1891"/>
                  </a:cubicBezTo>
                  <a:cubicBezTo>
                    <a:pt x="836" y="1876"/>
                    <a:pt x="828" y="1861"/>
                    <a:pt x="821" y="1854"/>
                  </a:cubicBezTo>
                  <a:cubicBezTo>
                    <a:pt x="799" y="1817"/>
                    <a:pt x="777" y="1788"/>
                    <a:pt x="733" y="1788"/>
                  </a:cubicBezTo>
                  <a:cubicBezTo>
                    <a:pt x="726" y="1788"/>
                    <a:pt x="719" y="1788"/>
                    <a:pt x="704" y="1788"/>
                  </a:cubicBezTo>
                  <a:cubicBezTo>
                    <a:pt x="660" y="1795"/>
                    <a:pt x="652" y="1847"/>
                    <a:pt x="645" y="1883"/>
                  </a:cubicBezTo>
                  <a:cubicBezTo>
                    <a:pt x="638" y="1891"/>
                    <a:pt x="638" y="1891"/>
                    <a:pt x="638" y="1891"/>
                  </a:cubicBezTo>
                  <a:cubicBezTo>
                    <a:pt x="638" y="1912"/>
                    <a:pt x="638" y="1912"/>
                    <a:pt x="638" y="1912"/>
                  </a:cubicBezTo>
                  <a:cubicBezTo>
                    <a:pt x="652" y="1920"/>
                    <a:pt x="652" y="1920"/>
                    <a:pt x="652" y="1920"/>
                  </a:cubicBezTo>
                  <a:cubicBezTo>
                    <a:pt x="660" y="1934"/>
                    <a:pt x="667" y="1934"/>
                    <a:pt x="682" y="1942"/>
                  </a:cubicBezTo>
                  <a:cubicBezTo>
                    <a:pt x="689" y="1949"/>
                    <a:pt x="704" y="1964"/>
                    <a:pt x="704" y="1971"/>
                  </a:cubicBezTo>
                  <a:cubicBezTo>
                    <a:pt x="704" y="1971"/>
                    <a:pt x="704" y="1971"/>
                    <a:pt x="704" y="1979"/>
                  </a:cubicBezTo>
                  <a:cubicBezTo>
                    <a:pt x="697" y="1979"/>
                    <a:pt x="697" y="1979"/>
                    <a:pt x="697" y="1979"/>
                  </a:cubicBezTo>
                  <a:cubicBezTo>
                    <a:pt x="667" y="2015"/>
                    <a:pt x="645" y="2044"/>
                    <a:pt x="623" y="2044"/>
                  </a:cubicBezTo>
                  <a:cubicBezTo>
                    <a:pt x="616" y="2044"/>
                    <a:pt x="609" y="2044"/>
                    <a:pt x="601" y="2037"/>
                  </a:cubicBezTo>
                  <a:cubicBezTo>
                    <a:pt x="579" y="2022"/>
                    <a:pt x="557" y="2015"/>
                    <a:pt x="543" y="2015"/>
                  </a:cubicBezTo>
                  <a:cubicBezTo>
                    <a:pt x="491" y="2015"/>
                    <a:pt x="455" y="2052"/>
                    <a:pt x="426" y="2118"/>
                  </a:cubicBezTo>
                  <a:cubicBezTo>
                    <a:pt x="411" y="2162"/>
                    <a:pt x="367" y="2176"/>
                    <a:pt x="323" y="2191"/>
                  </a:cubicBezTo>
                  <a:cubicBezTo>
                    <a:pt x="294" y="2198"/>
                    <a:pt x="272" y="2206"/>
                    <a:pt x="250" y="2220"/>
                  </a:cubicBezTo>
                  <a:cubicBezTo>
                    <a:pt x="198" y="2264"/>
                    <a:pt x="154" y="2345"/>
                    <a:pt x="198" y="2425"/>
                  </a:cubicBezTo>
                  <a:cubicBezTo>
                    <a:pt x="198" y="2433"/>
                    <a:pt x="206" y="2440"/>
                    <a:pt x="206" y="2440"/>
                  </a:cubicBezTo>
                  <a:cubicBezTo>
                    <a:pt x="191" y="2448"/>
                    <a:pt x="176" y="2455"/>
                    <a:pt x="162" y="2469"/>
                  </a:cubicBezTo>
                  <a:cubicBezTo>
                    <a:pt x="125" y="2499"/>
                    <a:pt x="118" y="2513"/>
                    <a:pt x="110" y="2550"/>
                  </a:cubicBezTo>
                  <a:cubicBezTo>
                    <a:pt x="110" y="2565"/>
                    <a:pt x="110" y="2587"/>
                    <a:pt x="96" y="2623"/>
                  </a:cubicBezTo>
                  <a:cubicBezTo>
                    <a:pt x="88" y="2645"/>
                    <a:pt x="74" y="2675"/>
                    <a:pt x="67" y="2697"/>
                  </a:cubicBezTo>
                  <a:cubicBezTo>
                    <a:pt x="30" y="2770"/>
                    <a:pt x="0" y="2843"/>
                    <a:pt x="37" y="2916"/>
                  </a:cubicBezTo>
                  <a:cubicBezTo>
                    <a:pt x="59" y="2946"/>
                    <a:pt x="74" y="2990"/>
                    <a:pt x="88" y="3026"/>
                  </a:cubicBezTo>
                  <a:cubicBezTo>
                    <a:pt x="110" y="3078"/>
                    <a:pt x="125" y="3129"/>
                    <a:pt x="162" y="3166"/>
                  </a:cubicBezTo>
                  <a:cubicBezTo>
                    <a:pt x="169" y="3173"/>
                    <a:pt x="184" y="3180"/>
                    <a:pt x="191" y="3188"/>
                  </a:cubicBezTo>
                  <a:cubicBezTo>
                    <a:pt x="220" y="3217"/>
                    <a:pt x="242" y="3239"/>
                    <a:pt x="250" y="3305"/>
                  </a:cubicBezTo>
                  <a:cubicBezTo>
                    <a:pt x="264" y="3400"/>
                    <a:pt x="308" y="3473"/>
                    <a:pt x="381" y="3517"/>
                  </a:cubicBezTo>
                  <a:cubicBezTo>
                    <a:pt x="396" y="3525"/>
                    <a:pt x="411" y="3539"/>
                    <a:pt x="426" y="3554"/>
                  </a:cubicBezTo>
                  <a:cubicBezTo>
                    <a:pt x="448" y="3583"/>
                    <a:pt x="484" y="3612"/>
                    <a:pt x="535" y="3612"/>
                  </a:cubicBezTo>
                  <a:cubicBezTo>
                    <a:pt x="543" y="3612"/>
                    <a:pt x="550" y="3612"/>
                    <a:pt x="557" y="3612"/>
                  </a:cubicBezTo>
                  <a:cubicBezTo>
                    <a:pt x="579" y="3612"/>
                    <a:pt x="594" y="3605"/>
                    <a:pt x="609" y="3605"/>
                  </a:cubicBezTo>
                  <a:cubicBezTo>
                    <a:pt x="609" y="3605"/>
                    <a:pt x="609" y="3605"/>
                    <a:pt x="616" y="3605"/>
                  </a:cubicBezTo>
                  <a:cubicBezTo>
                    <a:pt x="616" y="3612"/>
                    <a:pt x="616" y="3620"/>
                    <a:pt x="616" y="3642"/>
                  </a:cubicBezTo>
                  <a:cubicBezTo>
                    <a:pt x="616" y="3715"/>
                    <a:pt x="682" y="3759"/>
                    <a:pt x="792" y="3759"/>
                  </a:cubicBezTo>
                  <a:cubicBezTo>
                    <a:pt x="828" y="3759"/>
                    <a:pt x="858" y="3774"/>
                    <a:pt x="865" y="3788"/>
                  </a:cubicBezTo>
                  <a:cubicBezTo>
                    <a:pt x="872" y="3796"/>
                    <a:pt x="872" y="3810"/>
                    <a:pt x="865" y="3832"/>
                  </a:cubicBezTo>
                  <a:cubicBezTo>
                    <a:pt x="850" y="3869"/>
                    <a:pt x="850" y="3913"/>
                    <a:pt x="850" y="3942"/>
                  </a:cubicBezTo>
                  <a:cubicBezTo>
                    <a:pt x="850" y="4001"/>
                    <a:pt x="850" y="4023"/>
                    <a:pt x="821" y="4045"/>
                  </a:cubicBezTo>
                  <a:cubicBezTo>
                    <a:pt x="807" y="4052"/>
                    <a:pt x="792" y="4060"/>
                    <a:pt x="785" y="4067"/>
                  </a:cubicBezTo>
                  <a:cubicBezTo>
                    <a:pt x="726" y="4096"/>
                    <a:pt x="697" y="4111"/>
                    <a:pt x="682" y="4191"/>
                  </a:cubicBezTo>
                  <a:cubicBezTo>
                    <a:pt x="682" y="4206"/>
                    <a:pt x="682" y="4221"/>
                    <a:pt x="675" y="4235"/>
                  </a:cubicBezTo>
                  <a:cubicBezTo>
                    <a:pt x="675" y="4287"/>
                    <a:pt x="675" y="4309"/>
                    <a:pt x="638" y="4345"/>
                  </a:cubicBezTo>
                  <a:cubicBezTo>
                    <a:pt x="579" y="4397"/>
                    <a:pt x="535" y="4448"/>
                    <a:pt x="528" y="4521"/>
                  </a:cubicBezTo>
                  <a:cubicBezTo>
                    <a:pt x="521" y="4536"/>
                    <a:pt x="513" y="4550"/>
                    <a:pt x="506" y="4572"/>
                  </a:cubicBezTo>
                  <a:cubicBezTo>
                    <a:pt x="499" y="4587"/>
                    <a:pt x="491" y="4602"/>
                    <a:pt x="491" y="4624"/>
                  </a:cubicBezTo>
                  <a:cubicBezTo>
                    <a:pt x="469" y="4697"/>
                    <a:pt x="469" y="4697"/>
                    <a:pt x="469" y="4697"/>
                  </a:cubicBezTo>
                  <a:cubicBezTo>
                    <a:pt x="535" y="4653"/>
                    <a:pt x="535" y="4653"/>
                    <a:pt x="535" y="4653"/>
                  </a:cubicBezTo>
                  <a:cubicBezTo>
                    <a:pt x="565" y="4638"/>
                    <a:pt x="587" y="4631"/>
                    <a:pt x="609" y="4631"/>
                  </a:cubicBezTo>
                  <a:cubicBezTo>
                    <a:pt x="616" y="4631"/>
                    <a:pt x="623" y="4631"/>
                    <a:pt x="631" y="4631"/>
                  </a:cubicBezTo>
                  <a:cubicBezTo>
                    <a:pt x="704" y="4668"/>
                    <a:pt x="807" y="4690"/>
                    <a:pt x="872" y="4690"/>
                  </a:cubicBezTo>
                  <a:cubicBezTo>
                    <a:pt x="887" y="4690"/>
                    <a:pt x="894" y="4690"/>
                    <a:pt x="902" y="4690"/>
                  </a:cubicBezTo>
                  <a:cubicBezTo>
                    <a:pt x="909" y="4690"/>
                    <a:pt x="909" y="4690"/>
                    <a:pt x="909" y="4690"/>
                  </a:cubicBezTo>
                  <a:cubicBezTo>
                    <a:pt x="931" y="4690"/>
                    <a:pt x="946" y="4697"/>
                    <a:pt x="960" y="4712"/>
                  </a:cubicBezTo>
                  <a:cubicBezTo>
                    <a:pt x="975" y="4726"/>
                    <a:pt x="990" y="4741"/>
                    <a:pt x="1012" y="4741"/>
                  </a:cubicBezTo>
                  <a:cubicBezTo>
                    <a:pt x="1048" y="4741"/>
                    <a:pt x="1092" y="4726"/>
                    <a:pt x="1143" y="4668"/>
                  </a:cubicBezTo>
                  <a:cubicBezTo>
                    <a:pt x="1151" y="4660"/>
                    <a:pt x="1158" y="4660"/>
                    <a:pt x="1158" y="4660"/>
                  </a:cubicBezTo>
                  <a:cubicBezTo>
                    <a:pt x="1166" y="4660"/>
                    <a:pt x="1180" y="4660"/>
                    <a:pt x="1188" y="4660"/>
                  </a:cubicBezTo>
                  <a:cubicBezTo>
                    <a:pt x="1202" y="4668"/>
                    <a:pt x="1217" y="4675"/>
                    <a:pt x="1231" y="4675"/>
                  </a:cubicBezTo>
                  <a:cubicBezTo>
                    <a:pt x="1253" y="4675"/>
                    <a:pt x="1268" y="4668"/>
                    <a:pt x="1283" y="4653"/>
                  </a:cubicBezTo>
                  <a:cubicBezTo>
                    <a:pt x="1334" y="4624"/>
                    <a:pt x="1363" y="4609"/>
                    <a:pt x="1400" y="4602"/>
                  </a:cubicBezTo>
                  <a:cubicBezTo>
                    <a:pt x="1437" y="4594"/>
                    <a:pt x="1481" y="4572"/>
                    <a:pt x="1525" y="4543"/>
                  </a:cubicBezTo>
                  <a:cubicBezTo>
                    <a:pt x="1539" y="4536"/>
                    <a:pt x="1547" y="4529"/>
                    <a:pt x="1561" y="4521"/>
                  </a:cubicBezTo>
                  <a:cubicBezTo>
                    <a:pt x="1620" y="4492"/>
                    <a:pt x="1664" y="4462"/>
                    <a:pt x="1752" y="4419"/>
                  </a:cubicBezTo>
                  <a:cubicBezTo>
                    <a:pt x="1818" y="4389"/>
                    <a:pt x="1891" y="4367"/>
                    <a:pt x="1942" y="4367"/>
                  </a:cubicBezTo>
                  <a:cubicBezTo>
                    <a:pt x="1950" y="4367"/>
                    <a:pt x="1957" y="4375"/>
                    <a:pt x="1964" y="4375"/>
                  </a:cubicBezTo>
                  <a:cubicBezTo>
                    <a:pt x="1986" y="4375"/>
                    <a:pt x="2008" y="4397"/>
                    <a:pt x="2030" y="4419"/>
                  </a:cubicBezTo>
                  <a:cubicBezTo>
                    <a:pt x="2045" y="4441"/>
                    <a:pt x="2060" y="4455"/>
                    <a:pt x="2081" y="4470"/>
                  </a:cubicBezTo>
                  <a:cubicBezTo>
                    <a:pt x="2096" y="4477"/>
                    <a:pt x="2103" y="4492"/>
                    <a:pt x="2118" y="4507"/>
                  </a:cubicBezTo>
                  <a:cubicBezTo>
                    <a:pt x="2148" y="4529"/>
                    <a:pt x="2169" y="4558"/>
                    <a:pt x="2206" y="4558"/>
                  </a:cubicBezTo>
                  <a:cubicBezTo>
                    <a:pt x="2213" y="4558"/>
                    <a:pt x="2235" y="4550"/>
                    <a:pt x="2250" y="4529"/>
                  </a:cubicBezTo>
                  <a:cubicBezTo>
                    <a:pt x="2257" y="4521"/>
                    <a:pt x="2257" y="4521"/>
                    <a:pt x="2257" y="4521"/>
                  </a:cubicBezTo>
                  <a:cubicBezTo>
                    <a:pt x="2265" y="4529"/>
                    <a:pt x="2279" y="4543"/>
                    <a:pt x="2287" y="4558"/>
                  </a:cubicBezTo>
                  <a:cubicBezTo>
                    <a:pt x="2316" y="4602"/>
                    <a:pt x="2375" y="4631"/>
                    <a:pt x="2426" y="4631"/>
                  </a:cubicBezTo>
                  <a:cubicBezTo>
                    <a:pt x="2433" y="4631"/>
                    <a:pt x="2448" y="4631"/>
                    <a:pt x="2462" y="4624"/>
                  </a:cubicBezTo>
                  <a:lnTo>
                    <a:pt x="2462" y="4624"/>
                  </a:lnTo>
                  <a:cubicBezTo>
                    <a:pt x="2484" y="4624"/>
                    <a:pt x="2514" y="4646"/>
                    <a:pt x="2521" y="4668"/>
                  </a:cubicBezTo>
                  <a:cubicBezTo>
                    <a:pt x="2529" y="4697"/>
                    <a:pt x="2514" y="4719"/>
                    <a:pt x="2507" y="4756"/>
                  </a:cubicBezTo>
                  <a:cubicBezTo>
                    <a:pt x="2499" y="4763"/>
                    <a:pt x="2499" y="4778"/>
                    <a:pt x="2492" y="4785"/>
                  </a:cubicBezTo>
                  <a:cubicBezTo>
                    <a:pt x="2484" y="4814"/>
                    <a:pt x="2499" y="4851"/>
                    <a:pt x="2514" y="4880"/>
                  </a:cubicBezTo>
                  <a:cubicBezTo>
                    <a:pt x="2521" y="4895"/>
                    <a:pt x="2529" y="4917"/>
                    <a:pt x="2529" y="4924"/>
                  </a:cubicBezTo>
                  <a:lnTo>
                    <a:pt x="2529" y="4924"/>
                  </a:lnTo>
                  <a:cubicBezTo>
                    <a:pt x="2529" y="4924"/>
                    <a:pt x="2529" y="4924"/>
                    <a:pt x="2521" y="4924"/>
                  </a:cubicBezTo>
                  <a:cubicBezTo>
                    <a:pt x="2477" y="4939"/>
                    <a:pt x="2433" y="4961"/>
                    <a:pt x="2426" y="4998"/>
                  </a:cubicBezTo>
                  <a:cubicBezTo>
                    <a:pt x="2419" y="5034"/>
                    <a:pt x="2448" y="5071"/>
                    <a:pt x="2462" y="5078"/>
                  </a:cubicBezTo>
                  <a:cubicBezTo>
                    <a:pt x="2507" y="5122"/>
                    <a:pt x="2521" y="5159"/>
                    <a:pt x="2529" y="5188"/>
                  </a:cubicBezTo>
                  <a:cubicBezTo>
                    <a:pt x="2543" y="5217"/>
                    <a:pt x="2602" y="5283"/>
                    <a:pt x="2675" y="5283"/>
                  </a:cubicBezTo>
                  <a:cubicBezTo>
                    <a:pt x="2682" y="5283"/>
                    <a:pt x="2682" y="5283"/>
                    <a:pt x="2690" y="5283"/>
                  </a:cubicBezTo>
                  <a:cubicBezTo>
                    <a:pt x="2697" y="5283"/>
                    <a:pt x="2697" y="5283"/>
                    <a:pt x="2697" y="5283"/>
                  </a:cubicBezTo>
                  <a:cubicBezTo>
                    <a:pt x="2712" y="5283"/>
                    <a:pt x="2726" y="5283"/>
                    <a:pt x="2734" y="5291"/>
                  </a:cubicBezTo>
                  <a:cubicBezTo>
                    <a:pt x="2741" y="5305"/>
                    <a:pt x="2741" y="5320"/>
                    <a:pt x="2741" y="5334"/>
                  </a:cubicBezTo>
                  <a:cubicBezTo>
                    <a:pt x="2741" y="5349"/>
                    <a:pt x="2741" y="5349"/>
                    <a:pt x="2741" y="5349"/>
                  </a:cubicBezTo>
                  <a:cubicBezTo>
                    <a:pt x="2734" y="5393"/>
                    <a:pt x="2719" y="5452"/>
                    <a:pt x="2697" y="5474"/>
                  </a:cubicBezTo>
                  <a:cubicBezTo>
                    <a:pt x="2690" y="5488"/>
                    <a:pt x="2682" y="5488"/>
                    <a:pt x="2675" y="5488"/>
                  </a:cubicBezTo>
                  <a:cubicBezTo>
                    <a:pt x="2660" y="5496"/>
                    <a:pt x="2646" y="5496"/>
                    <a:pt x="2624" y="5518"/>
                  </a:cubicBezTo>
                  <a:cubicBezTo>
                    <a:pt x="2580" y="5554"/>
                    <a:pt x="2572" y="5562"/>
                    <a:pt x="2521" y="5628"/>
                  </a:cubicBezTo>
                  <a:cubicBezTo>
                    <a:pt x="2521" y="5635"/>
                    <a:pt x="2514" y="5642"/>
                    <a:pt x="2507" y="5650"/>
                  </a:cubicBezTo>
                  <a:cubicBezTo>
                    <a:pt x="2477" y="5693"/>
                    <a:pt x="2448" y="5730"/>
                    <a:pt x="2499" y="5789"/>
                  </a:cubicBezTo>
                  <a:cubicBezTo>
                    <a:pt x="2521" y="5818"/>
                    <a:pt x="2543" y="5833"/>
                    <a:pt x="2565" y="5840"/>
                  </a:cubicBezTo>
                  <a:cubicBezTo>
                    <a:pt x="2580" y="5855"/>
                    <a:pt x="2594" y="5869"/>
                    <a:pt x="2594" y="5877"/>
                  </a:cubicBezTo>
                  <a:cubicBezTo>
                    <a:pt x="2602" y="5891"/>
                    <a:pt x="2602" y="5913"/>
                    <a:pt x="2609" y="5950"/>
                  </a:cubicBezTo>
                  <a:cubicBezTo>
                    <a:pt x="2616" y="6016"/>
                    <a:pt x="2616" y="6016"/>
                    <a:pt x="2616" y="6016"/>
                  </a:cubicBezTo>
                  <a:cubicBezTo>
                    <a:pt x="2660" y="5965"/>
                    <a:pt x="2660" y="5965"/>
                    <a:pt x="2660" y="5965"/>
                  </a:cubicBezTo>
                  <a:cubicBezTo>
                    <a:pt x="2668" y="5957"/>
                    <a:pt x="2675" y="5950"/>
                    <a:pt x="2682" y="5943"/>
                  </a:cubicBezTo>
                  <a:cubicBezTo>
                    <a:pt x="2704" y="5935"/>
                    <a:pt x="2763" y="5921"/>
                    <a:pt x="2792" y="5921"/>
                  </a:cubicBezTo>
                  <a:cubicBezTo>
                    <a:pt x="2800" y="5921"/>
                    <a:pt x="2807" y="5921"/>
                    <a:pt x="2807" y="5921"/>
                  </a:cubicBezTo>
                  <a:cubicBezTo>
                    <a:pt x="2822" y="5935"/>
                    <a:pt x="2843" y="5935"/>
                    <a:pt x="2873" y="5935"/>
                  </a:cubicBezTo>
                  <a:cubicBezTo>
                    <a:pt x="2917" y="5943"/>
                    <a:pt x="2939" y="5950"/>
                    <a:pt x="2939" y="5965"/>
                  </a:cubicBezTo>
                  <a:cubicBezTo>
                    <a:pt x="2939" y="5987"/>
                    <a:pt x="2939" y="6001"/>
                    <a:pt x="2939" y="6023"/>
                  </a:cubicBezTo>
                  <a:cubicBezTo>
                    <a:pt x="2939" y="6075"/>
                    <a:pt x="2939" y="6126"/>
                    <a:pt x="2998" y="6170"/>
                  </a:cubicBezTo>
                  <a:cubicBezTo>
                    <a:pt x="3019" y="6184"/>
                    <a:pt x="3041" y="6199"/>
                    <a:pt x="3056" y="6214"/>
                  </a:cubicBezTo>
                  <a:cubicBezTo>
                    <a:pt x="3085" y="6243"/>
                    <a:pt x="3107" y="6265"/>
                    <a:pt x="3137" y="6265"/>
                  </a:cubicBezTo>
                  <a:cubicBezTo>
                    <a:pt x="3151" y="6265"/>
                    <a:pt x="3166" y="6258"/>
                    <a:pt x="3173" y="6243"/>
                  </a:cubicBezTo>
                  <a:cubicBezTo>
                    <a:pt x="3181" y="6236"/>
                    <a:pt x="3181" y="6236"/>
                    <a:pt x="3188" y="6236"/>
                  </a:cubicBezTo>
                  <a:cubicBezTo>
                    <a:pt x="3188" y="6236"/>
                    <a:pt x="3195" y="6236"/>
                    <a:pt x="3203" y="6243"/>
                  </a:cubicBezTo>
                  <a:cubicBezTo>
                    <a:pt x="3210" y="6265"/>
                    <a:pt x="3261" y="6375"/>
                    <a:pt x="3334" y="6375"/>
                  </a:cubicBezTo>
                  <a:cubicBezTo>
                    <a:pt x="3356" y="6375"/>
                    <a:pt x="3371" y="6375"/>
                    <a:pt x="3386" y="6360"/>
                  </a:cubicBezTo>
                  <a:cubicBezTo>
                    <a:pt x="3393" y="6353"/>
                    <a:pt x="3415" y="6338"/>
                    <a:pt x="3415" y="6338"/>
                  </a:cubicBezTo>
                  <a:cubicBezTo>
                    <a:pt x="3415" y="6338"/>
                    <a:pt x="3422" y="6338"/>
                    <a:pt x="3430" y="6346"/>
                  </a:cubicBezTo>
                  <a:cubicBezTo>
                    <a:pt x="3437" y="6346"/>
                    <a:pt x="3444" y="6353"/>
                    <a:pt x="3459" y="6353"/>
                  </a:cubicBezTo>
                  <a:cubicBezTo>
                    <a:pt x="3474" y="6360"/>
                    <a:pt x="3481" y="6360"/>
                    <a:pt x="3496" y="6360"/>
                  </a:cubicBezTo>
                  <a:cubicBezTo>
                    <a:pt x="3532" y="6360"/>
                    <a:pt x="3562" y="6346"/>
                    <a:pt x="3584" y="6324"/>
                  </a:cubicBezTo>
                  <a:cubicBezTo>
                    <a:pt x="3598" y="6317"/>
                    <a:pt x="3606" y="6309"/>
                    <a:pt x="3620" y="6309"/>
                  </a:cubicBezTo>
                  <a:lnTo>
                    <a:pt x="3620" y="6309"/>
                  </a:lnTo>
                  <a:cubicBezTo>
                    <a:pt x="3620" y="6309"/>
                    <a:pt x="3628" y="6317"/>
                    <a:pt x="3628" y="6324"/>
                  </a:cubicBezTo>
                  <a:cubicBezTo>
                    <a:pt x="3642" y="6338"/>
                    <a:pt x="3664" y="6360"/>
                    <a:pt x="3693" y="6375"/>
                  </a:cubicBezTo>
                  <a:cubicBezTo>
                    <a:pt x="3701" y="6382"/>
                    <a:pt x="3708" y="6382"/>
                    <a:pt x="3715" y="6382"/>
                  </a:cubicBezTo>
                  <a:cubicBezTo>
                    <a:pt x="3738" y="6397"/>
                    <a:pt x="3760" y="6404"/>
                    <a:pt x="3789" y="6404"/>
                  </a:cubicBezTo>
                  <a:cubicBezTo>
                    <a:pt x="3818" y="6404"/>
                    <a:pt x="3847" y="6397"/>
                    <a:pt x="3869" y="6375"/>
                  </a:cubicBezTo>
                  <a:cubicBezTo>
                    <a:pt x="3891" y="6360"/>
                    <a:pt x="3906" y="6353"/>
                    <a:pt x="3913" y="6353"/>
                  </a:cubicBezTo>
                  <a:cubicBezTo>
                    <a:pt x="3928" y="6353"/>
                    <a:pt x="3943" y="6360"/>
                    <a:pt x="3972" y="6382"/>
                  </a:cubicBezTo>
                  <a:cubicBezTo>
                    <a:pt x="4001" y="6412"/>
                    <a:pt x="4053" y="6434"/>
                    <a:pt x="4097" y="6456"/>
                  </a:cubicBezTo>
                  <a:cubicBezTo>
                    <a:pt x="4126" y="6470"/>
                    <a:pt x="4155" y="6485"/>
                    <a:pt x="4177" y="6500"/>
                  </a:cubicBezTo>
                  <a:cubicBezTo>
                    <a:pt x="4184" y="6500"/>
                    <a:pt x="4184" y="6507"/>
                    <a:pt x="4192" y="6514"/>
                  </a:cubicBezTo>
                  <a:cubicBezTo>
                    <a:pt x="4236" y="6543"/>
                    <a:pt x="4287" y="6580"/>
                    <a:pt x="4353" y="6580"/>
                  </a:cubicBezTo>
                  <a:cubicBezTo>
                    <a:pt x="4390" y="6580"/>
                    <a:pt x="4441" y="6617"/>
                    <a:pt x="4478" y="6653"/>
                  </a:cubicBezTo>
                  <a:cubicBezTo>
                    <a:pt x="4492" y="6668"/>
                    <a:pt x="4492" y="6668"/>
                    <a:pt x="4492" y="6668"/>
                  </a:cubicBezTo>
                  <a:cubicBezTo>
                    <a:pt x="4514" y="6661"/>
                    <a:pt x="4514" y="6661"/>
                    <a:pt x="4514" y="6661"/>
                  </a:cubicBezTo>
                  <a:cubicBezTo>
                    <a:pt x="4551" y="6639"/>
                    <a:pt x="4551" y="6639"/>
                    <a:pt x="4551" y="6639"/>
                  </a:cubicBezTo>
                  <a:cubicBezTo>
                    <a:pt x="4580" y="6631"/>
                    <a:pt x="4646" y="6602"/>
                    <a:pt x="4697" y="6470"/>
                  </a:cubicBezTo>
                  <a:cubicBezTo>
                    <a:pt x="4734" y="6390"/>
                    <a:pt x="4771" y="6331"/>
                    <a:pt x="4800" y="6280"/>
                  </a:cubicBezTo>
                  <a:cubicBezTo>
                    <a:pt x="4837" y="6229"/>
                    <a:pt x="4866" y="6184"/>
                    <a:pt x="4866" y="6141"/>
                  </a:cubicBezTo>
                  <a:cubicBezTo>
                    <a:pt x="4873" y="6097"/>
                    <a:pt x="4873" y="6067"/>
                    <a:pt x="4873" y="6038"/>
                  </a:cubicBezTo>
                  <a:cubicBezTo>
                    <a:pt x="4873" y="6009"/>
                    <a:pt x="4866" y="5979"/>
                    <a:pt x="4873" y="5972"/>
                  </a:cubicBezTo>
                  <a:cubicBezTo>
                    <a:pt x="4881" y="5965"/>
                    <a:pt x="4888" y="5957"/>
                    <a:pt x="4895" y="5943"/>
                  </a:cubicBezTo>
                  <a:cubicBezTo>
                    <a:pt x="4924" y="5921"/>
                    <a:pt x="4969" y="5877"/>
                    <a:pt x="4946" y="5803"/>
                  </a:cubicBezTo>
                  <a:cubicBezTo>
                    <a:pt x="4939" y="5789"/>
                    <a:pt x="4924" y="5730"/>
                    <a:pt x="5012" y="5672"/>
                  </a:cubicBezTo>
                  <a:cubicBezTo>
                    <a:pt x="5027" y="5664"/>
                    <a:pt x="5042" y="5657"/>
                    <a:pt x="5049" y="5650"/>
                  </a:cubicBezTo>
                  <a:cubicBezTo>
                    <a:pt x="5100" y="5620"/>
                    <a:pt x="5122" y="5606"/>
                    <a:pt x="5122" y="5518"/>
                  </a:cubicBezTo>
                  <a:cubicBezTo>
                    <a:pt x="5122" y="5467"/>
                    <a:pt x="5100" y="5444"/>
                    <a:pt x="5086" y="5430"/>
                  </a:cubicBezTo>
                  <a:lnTo>
                    <a:pt x="5079" y="5422"/>
                  </a:lnTo>
                  <a:lnTo>
                    <a:pt x="5079" y="5422"/>
                  </a:lnTo>
                  <a:cubicBezTo>
                    <a:pt x="5079" y="5422"/>
                    <a:pt x="5079" y="5415"/>
                    <a:pt x="5086" y="5408"/>
                  </a:cubicBezTo>
                  <a:cubicBezTo>
                    <a:pt x="5093" y="5379"/>
                    <a:pt x="5108" y="5364"/>
                    <a:pt x="5122" y="5349"/>
                  </a:cubicBezTo>
                  <a:cubicBezTo>
                    <a:pt x="5144" y="5327"/>
                    <a:pt x="5166" y="5305"/>
                    <a:pt x="5166" y="5261"/>
                  </a:cubicBezTo>
                  <a:cubicBezTo>
                    <a:pt x="5166" y="5247"/>
                    <a:pt x="5166" y="5217"/>
                    <a:pt x="5174" y="5188"/>
                  </a:cubicBezTo>
                  <a:cubicBezTo>
                    <a:pt x="5188" y="5115"/>
                    <a:pt x="5196" y="5071"/>
                    <a:pt x="5174" y="5041"/>
                  </a:cubicBezTo>
                  <a:cubicBezTo>
                    <a:pt x="5166" y="5034"/>
                    <a:pt x="5152" y="5027"/>
                    <a:pt x="5137" y="5027"/>
                  </a:cubicBezTo>
                  <a:lnTo>
                    <a:pt x="5130" y="5027"/>
                  </a:lnTo>
                  <a:cubicBezTo>
                    <a:pt x="5122" y="5027"/>
                    <a:pt x="5122" y="5027"/>
                    <a:pt x="5115" y="5027"/>
                  </a:cubicBezTo>
                  <a:cubicBezTo>
                    <a:pt x="5093" y="5027"/>
                    <a:pt x="5079" y="5019"/>
                    <a:pt x="5071" y="5005"/>
                  </a:cubicBezTo>
                  <a:cubicBezTo>
                    <a:pt x="5071" y="5005"/>
                    <a:pt x="5071" y="4998"/>
                    <a:pt x="5079" y="4983"/>
                  </a:cubicBezTo>
                  <a:cubicBezTo>
                    <a:pt x="5130" y="4924"/>
                    <a:pt x="5086" y="4880"/>
                    <a:pt x="5056" y="4843"/>
                  </a:cubicBezTo>
                  <a:cubicBezTo>
                    <a:pt x="5049" y="4836"/>
                    <a:pt x="5034" y="4822"/>
                    <a:pt x="5020" y="4800"/>
                  </a:cubicBezTo>
                  <a:cubicBezTo>
                    <a:pt x="4998" y="4763"/>
                    <a:pt x="5005" y="4653"/>
                    <a:pt x="5012" y="4580"/>
                  </a:cubicBezTo>
                  <a:cubicBezTo>
                    <a:pt x="5034" y="4580"/>
                    <a:pt x="5034" y="4580"/>
                    <a:pt x="5034" y="4580"/>
                  </a:cubicBezTo>
                  <a:cubicBezTo>
                    <a:pt x="5012" y="4543"/>
                    <a:pt x="5012" y="4543"/>
                    <a:pt x="5012" y="4543"/>
                  </a:cubicBezTo>
                  <a:cubicBezTo>
                    <a:pt x="5005" y="4521"/>
                    <a:pt x="4998" y="4507"/>
                    <a:pt x="4991" y="4492"/>
                  </a:cubicBezTo>
                  <a:cubicBezTo>
                    <a:pt x="4983" y="4441"/>
                    <a:pt x="4954" y="4375"/>
                    <a:pt x="4910" y="4338"/>
                  </a:cubicBezTo>
                  <a:cubicBezTo>
                    <a:pt x="4873" y="4309"/>
                    <a:pt x="4866" y="4279"/>
                    <a:pt x="4873" y="4235"/>
                  </a:cubicBezTo>
                  <a:cubicBezTo>
                    <a:pt x="4881" y="4206"/>
                    <a:pt x="4888" y="4191"/>
                    <a:pt x="4961" y="4177"/>
                  </a:cubicBezTo>
                  <a:cubicBezTo>
                    <a:pt x="5020" y="4162"/>
                    <a:pt x="5034" y="4133"/>
                    <a:pt x="5049" y="4103"/>
                  </a:cubicBezTo>
                  <a:cubicBezTo>
                    <a:pt x="5056" y="4081"/>
                    <a:pt x="5071" y="4060"/>
                    <a:pt x="5086" y="4038"/>
                  </a:cubicBezTo>
                  <a:cubicBezTo>
                    <a:pt x="5130" y="3993"/>
                    <a:pt x="5144" y="3979"/>
                    <a:pt x="5137" y="3950"/>
                  </a:cubicBezTo>
                  <a:cubicBezTo>
                    <a:pt x="5130" y="3928"/>
                    <a:pt x="5108" y="3928"/>
                    <a:pt x="5086" y="3920"/>
                  </a:cubicBezTo>
                  <a:cubicBezTo>
                    <a:pt x="5079" y="3920"/>
                    <a:pt x="5079" y="3920"/>
                    <a:pt x="5071" y="3920"/>
                  </a:cubicBezTo>
                  <a:cubicBezTo>
                    <a:pt x="5049" y="3920"/>
                    <a:pt x="5034" y="3906"/>
                    <a:pt x="5020" y="3898"/>
                  </a:cubicBezTo>
                  <a:cubicBezTo>
                    <a:pt x="5005" y="3891"/>
                    <a:pt x="4991" y="3876"/>
                    <a:pt x="4961" y="3869"/>
                  </a:cubicBezTo>
                  <a:cubicBezTo>
                    <a:pt x="4946" y="3869"/>
                    <a:pt x="4939" y="3818"/>
                    <a:pt x="4939" y="3796"/>
                  </a:cubicBezTo>
                  <a:cubicBezTo>
                    <a:pt x="4939" y="3788"/>
                    <a:pt x="4939" y="3774"/>
                    <a:pt x="4932" y="3767"/>
                  </a:cubicBezTo>
                  <a:cubicBezTo>
                    <a:pt x="4932" y="3752"/>
                    <a:pt x="4932" y="3737"/>
                    <a:pt x="4932" y="3715"/>
                  </a:cubicBezTo>
                  <a:cubicBezTo>
                    <a:pt x="4932" y="3679"/>
                    <a:pt x="4932" y="3642"/>
                    <a:pt x="4910" y="3612"/>
                  </a:cubicBezTo>
                  <a:cubicBezTo>
                    <a:pt x="4895" y="3591"/>
                    <a:pt x="4881" y="3583"/>
                    <a:pt x="4873" y="3576"/>
                  </a:cubicBezTo>
                  <a:cubicBezTo>
                    <a:pt x="4866" y="3576"/>
                    <a:pt x="4859" y="3576"/>
                    <a:pt x="4859" y="3561"/>
                  </a:cubicBezTo>
                  <a:cubicBezTo>
                    <a:pt x="4837" y="3510"/>
                    <a:pt x="4851" y="3393"/>
                    <a:pt x="4859" y="3356"/>
                  </a:cubicBezTo>
                  <a:cubicBezTo>
                    <a:pt x="4866" y="3298"/>
                    <a:pt x="4829" y="3261"/>
                    <a:pt x="4793" y="3224"/>
                  </a:cubicBezTo>
                  <a:cubicBezTo>
                    <a:pt x="4778" y="3210"/>
                    <a:pt x="4771" y="3202"/>
                    <a:pt x="4756" y="3188"/>
                  </a:cubicBezTo>
                  <a:cubicBezTo>
                    <a:pt x="4734" y="3143"/>
                    <a:pt x="4705" y="3122"/>
                    <a:pt x="4675" y="3092"/>
                  </a:cubicBezTo>
                  <a:cubicBezTo>
                    <a:pt x="4668" y="3085"/>
                    <a:pt x="4653" y="3070"/>
                    <a:pt x="4646" y="3063"/>
                  </a:cubicBezTo>
                  <a:cubicBezTo>
                    <a:pt x="4624" y="3041"/>
                    <a:pt x="4588" y="3026"/>
                    <a:pt x="4551" y="3026"/>
                  </a:cubicBezTo>
                  <a:cubicBezTo>
                    <a:pt x="4522" y="3026"/>
                    <a:pt x="4492" y="3034"/>
                    <a:pt x="4470" y="3034"/>
                  </a:cubicBezTo>
                  <a:cubicBezTo>
                    <a:pt x="4463" y="3034"/>
                    <a:pt x="4463" y="3034"/>
                    <a:pt x="4463" y="3034"/>
                  </a:cubicBezTo>
                  <a:cubicBezTo>
                    <a:pt x="4426" y="3041"/>
                    <a:pt x="4368" y="3070"/>
                    <a:pt x="4302" y="3092"/>
                  </a:cubicBezTo>
                  <a:cubicBezTo>
                    <a:pt x="4265" y="3107"/>
                    <a:pt x="4265" y="3107"/>
                    <a:pt x="4265" y="3107"/>
                  </a:cubicBezTo>
                  <a:cubicBezTo>
                    <a:pt x="4236" y="3114"/>
                    <a:pt x="4236" y="3114"/>
                    <a:pt x="4236" y="3114"/>
                  </a:cubicBezTo>
                  <a:cubicBezTo>
                    <a:pt x="4184" y="3136"/>
                    <a:pt x="4148" y="3151"/>
                    <a:pt x="4111" y="3180"/>
                  </a:cubicBezTo>
                  <a:cubicBezTo>
                    <a:pt x="4097" y="3195"/>
                    <a:pt x="4082" y="3195"/>
                    <a:pt x="4060" y="3202"/>
                  </a:cubicBezTo>
                  <a:cubicBezTo>
                    <a:pt x="4038" y="3210"/>
                    <a:pt x="4009" y="3217"/>
                    <a:pt x="3979" y="3239"/>
                  </a:cubicBezTo>
                  <a:cubicBezTo>
                    <a:pt x="3965" y="3246"/>
                    <a:pt x="3935" y="3246"/>
                    <a:pt x="3899" y="3246"/>
                  </a:cubicBezTo>
                  <a:cubicBezTo>
                    <a:pt x="3869" y="3246"/>
                    <a:pt x="3855" y="3246"/>
                    <a:pt x="3855" y="3246"/>
                  </a:cubicBezTo>
                  <a:cubicBezTo>
                    <a:pt x="3825" y="3231"/>
                    <a:pt x="3811" y="3180"/>
                    <a:pt x="3796" y="3122"/>
                  </a:cubicBezTo>
                  <a:cubicBezTo>
                    <a:pt x="3774" y="3048"/>
                    <a:pt x="3738" y="3034"/>
                    <a:pt x="3701" y="3019"/>
                  </a:cubicBezTo>
                  <a:cubicBezTo>
                    <a:pt x="3686" y="3012"/>
                    <a:pt x="3679" y="3012"/>
                    <a:pt x="3672" y="3004"/>
                  </a:cubicBezTo>
                  <a:cubicBezTo>
                    <a:pt x="3664" y="3004"/>
                    <a:pt x="3664" y="2997"/>
                    <a:pt x="3664" y="2997"/>
                  </a:cubicBezTo>
                  <a:cubicBezTo>
                    <a:pt x="3657" y="2982"/>
                    <a:pt x="3679" y="2953"/>
                    <a:pt x="3701" y="2924"/>
                  </a:cubicBezTo>
                  <a:cubicBezTo>
                    <a:pt x="3708" y="2916"/>
                    <a:pt x="3715" y="2916"/>
                    <a:pt x="3730" y="2916"/>
                  </a:cubicBezTo>
                  <a:cubicBezTo>
                    <a:pt x="3738" y="2916"/>
                    <a:pt x="3767" y="2909"/>
                    <a:pt x="3774" y="2880"/>
                  </a:cubicBezTo>
                  <a:cubicBezTo>
                    <a:pt x="3781" y="2872"/>
                    <a:pt x="3781" y="2865"/>
                    <a:pt x="3789" y="2850"/>
                  </a:cubicBezTo>
                  <a:cubicBezTo>
                    <a:pt x="3789" y="2829"/>
                    <a:pt x="3796" y="2807"/>
                    <a:pt x="3803" y="2792"/>
                  </a:cubicBezTo>
                  <a:cubicBezTo>
                    <a:pt x="3818" y="2792"/>
                    <a:pt x="3833" y="2799"/>
                    <a:pt x="3847" y="2807"/>
                  </a:cubicBezTo>
                  <a:cubicBezTo>
                    <a:pt x="3862" y="2814"/>
                    <a:pt x="3877" y="2821"/>
                    <a:pt x="3891" y="2821"/>
                  </a:cubicBezTo>
                  <a:cubicBezTo>
                    <a:pt x="3913" y="2829"/>
                    <a:pt x="3928" y="2836"/>
                    <a:pt x="3935" y="2836"/>
                  </a:cubicBezTo>
                  <a:cubicBezTo>
                    <a:pt x="3979" y="2836"/>
                    <a:pt x="3987" y="2799"/>
                    <a:pt x="3987" y="2770"/>
                  </a:cubicBezTo>
                  <a:cubicBezTo>
                    <a:pt x="3994" y="2770"/>
                    <a:pt x="3994" y="2770"/>
                    <a:pt x="3994" y="2770"/>
                  </a:cubicBezTo>
                  <a:cubicBezTo>
                    <a:pt x="4001" y="2711"/>
                    <a:pt x="3979" y="2660"/>
                    <a:pt x="3935" y="2645"/>
                  </a:cubicBezTo>
                  <a:cubicBezTo>
                    <a:pt x="3928" y="2645"/>
                    <a:pt x="3928" y="2645"/>
                    <a:pt x="3928" y="2645"/>
                  </a:cubicBezTo>
                  <a:cubicBezTo>
                    <a:pt x="3906" y="2638"/>
                    <a:pt x="3884" y="2631"/>
                    <a:pt x="3855" y="2609"/>
                  </a:cubicBezTo>
                  <a:cubicBezTo>
                    <a:pt x="3862" y="2594"/>
                    <a:pt x="3891" y="2579"/>
                    <a:pt x="3899" y="2565"/>
                  </a:cubicBezTo>
                  <a:cubicBezTo>
                    <a:pt x="3913" y="2557"/>
                    <a:pt x="3928" y="2543"/>
                    <a:pt x="3943" y="2535"/>
                  </a:cubicBezTo>
                  <a:cubicBezTo>
                    <a:pt x="3950" y="2521"/>
                    <a:pt x="3965" y="2513"/>
                    <a:pt x="3979" y="2499"/>
                  </a:cubicBezTo>
                  <a:cubicBezTo>
                    <a:pt x="4001" y="2484"/>
                    <a:pt x="4031" y="2469"/>
                    <a:pt x="4053" y="2440"/>
                  </a:cubicBezTo>
                  <a:cubicBezTo>
                    <a:pt x="4060" y="2433"/>
                    <a:pt x="4060" y="2433"/>
                    <a:pt x="4060" y="2433"/>
                  </a:cubicBezTo>
                  <a:cubicBezTo>
                    <a:pt x="4060" y="2433"/>
                    <a:pt x="4074" y="2448"/>
                    <a:pt x="4089" y="2455"/>
                  </a:cubicBezTo>
                  <a:cubicBezTo>
                    <a:pt x="4104" y="2462"/>
                    <a:pt x="4119" y="2469"/>
                    <a:pt x="4133" y="2484"/>
                  </a:cubicBezTo>
                  <a:cubicBezTo>
                    <a:pt x="4148" y="2491"/>
                    <a:pt x="4162" y="2491"/>
                    <a:pt x="4177" y="2491"/>
                  </a:cubicBezTo>
                  <a:cubicBezTo>
                    <a:pt x="4199" y="2491"/>
                    <a:pt x="4221" y="2484"/>
                    <a:pt x="4236" y="2469"/>
                  </a:cubicBezTo>
                  <a:cubicBezTo>
                    <a:pt x="4258" y="2440"/>
                    <a:pt x="4258" y="2396"/>
                    <a:pt x="4250" y="2374"/>
                  </a:cubicBezTo>
                  <a:cubicBezTo>
                    <a:pt x="4243" y="2330"/>
                    <a:pt x="4214" y="2323"/>
                    <a:pt x="4199" y="2323"/>
                  </a:cubicBezTo>
                  <a:cubicBezTo>
                    <a:pt x="4199" y="2316"/>
                    <a:pt x="4206" y="2316"/>
                    <a:pt x="4221" y="2316"/>
                  </a:cubicBezTo>
                  <a:cubicBezTo>
                    <a:pt x="4229" y="2316"/>
                    <a:pt x="4243" y="2316"/>
                    <a:pt x="4258" y="2330"/>
                  </a:cubicBezTo>
                  <a:cubicBezTo>
                    <a:pt x="4272" y="2338"/>
                    <a:pt x="4294" y="2345"/>
                    <a:pt x="4309" y="2345"/>
                  </a:cubicBezTo>
                  <a:cubicBezTo>
                    <a:pt x="4368" y="2345"/>
                    <a:pt x="4375" y="2272"/>
                    <a:pt x="4382" y="2250"/>
                  </a:cubicBezTo>
                  <a:cubicBezTo>
                    <a:pt x="4390" y="2191"/>
                    <a:pt x="4375" y="2132"/>
                    <a:pt x="4338" y="2088"/>
                  </a:cubicBezTo>
                  <a:cubicBezTo>
                    <a:pt x="4331" y="2074"/>
                    <a:pt x="4324" y="2066"/>
                    <a:pt x="4309" y="2059"/>
                  </a:cubicBezTo>
                  <a:cubicBezTo>
                    <a:pt x="4302" y="2044"/>
                    <a:pt x="4294" y="2037"/>
                    <a:pt x="4287" y="2015"/>
                  </a:cubicBezTo>
                  <a:cubicBezTo>
                    <a:pt x="4280" y="2008"/>
                    <a:pt x="4280" y="1993"/>
                    <a:pt x="4280" y="1986"/>
                  </a:cubicBezTo>
                  <a:cubicBezTo>
                    <a:pt x="4272" y="1964"/>
                    <a:pt x="4265" y="1934"/>
                    <a:pt x="4236" y="1905"/>
                  </a:cubicBezTo>
                  <a:cubicBezTo>
                    <a:pt x="4229" y="1898"/>
                    <a:pt x="4229" y="1898"/>
                    <a:pt x="4229" y="1898"/>
                  </a:cubicBezTo>
                  <a:cubicBezTo>
                    <a:pt x="4192" y="1861"/>
                    <a:pt x="4155" y="1825"/>
                    <a:pt x="4074" y="1810"/>
                  </a:cubicBezTo>
                  <a:lnTo>
                    <a:pt x="4067" y="1810"/>
                  </a:lnTo>
                  <a:lnTo>
                    <a:pt x="4074" y="1810"/>
                  </a:lnTo>
                  <a:cubicBezTo>
                    <a:pt x="4082" y="1795"/>
                    <a:pt x="4082" y="1795"/>
                    <a:pt x="4082" y="1795"/>
                  </a:cubicBezTo>
                  <a:cubicBezTo>
                    <a:pt x="4126" y="1759"/>
                    <a:pt x="4126" y="1729"/>
                    <a:pt x="4133" y="1693"/>
                  </a:cubicBezTo>
                  <a:cubicBezTo>
                    <a:pt x="4133" y="1685"/>
                    <a:pt x="4133" y="1678"/>
                    <a:pt x="4133" y="1671"/>
                  </a:cubicBezTo>
                  <a:cubicBezTo>
                    <a:pt x="4141" y="1627"/>
                    <a:pt x="4126" y="1598"/>
                    <a:pt x="4119" y="1568"/>
                  </a:cubicBezTo>
                  <a:cubicBezTo>
                    <a:pt x="4111" y="1546"/>
                    <a:pt x="4104" y="1531"/>
                    <a:pt x="4104" y="1517"/>
                  </a:cubicBezTo>
                  <a:cubicBezTo>
                    <a:pt x="4097" y="1495"/>
                    <a:pt x="4111" y="1473"/>
                    <a:pt x="4141" y="1451"/>
                  </a:cubicBezTo>
                  <a:cubicBezTo>
                    <a:pt x="4148" y="1436"/>
                    <a:pt x="4155" y="1429"/>
                    <a:pt x="4162" y="1422"/>
                  </a:cubicBezTo>
                  <a:cubicBezTo>
                    <a:pt x="4184" y="1385"/>
                    <a:pt x="4199" y="1370"/>
                    <a:pt x="4221" y="1370"/>
                  </a:cubicBezTo>
                  <a:cubicBezTo>
                    <a:pt x="4221" y="1370"/>
                    <a:pt x="4221" y="1370"/>
                    <a:pt x="4229" y="1370"/>
                  </a:cubicBezTo>
                  <a:cubicBezTo>
                    <a:pt x="4236" y="1370"/>
                    <a:pt x="4243" y="1378"/>
                    <a:pt x="4258" y="1392"/>
                  </a:cubicBezTo>
                  <a:cubicBezTo>
                    <a:pt x="4272" y="1414"/>
                    <a:pt x="4287" y="1429"/>
                    <a:pt x="4324" y="1436"/>
                  </a:cubicBezTo>
                  <a:lnTo>
                    <a:pt x="4331" y="1436"/>
                  </a:lnTo>
                  <a:cubicBezTo>
                    <a:pt x="4382" y="1436"/>
                    <a:pt x="4412" y="1385"/>
                    <a:pt x="4441" y="1319"/>
                  </a:cubicBezTo>
                  <a:cubicBezTo>
                    <a:pt x="4448" y="1304"/>
                    <a:pt x="4455" y="1290"/>
                    <a:pt x="4463" y="1282"/>
                  </a:cubicBezTo>
                  <a:cubicBezTo>
                    <a:pt x="4507" y="1202"/>
                    <a:pt x="4463" y="1084"/>
                    <a:pt x="4426" y="1026"/>
                  </a:cubicBezTo>
                  <a:cubicBezTo>
                    <a:pt x="4412" y="997"/>
                    <a:pt x="4404" y="960"/>
                    <a:pt x="4404" y="923"/>
                  </a:cubicBezTo>
                  <a:cubicBezTo>
                    <a:pt x="4404" y="916"/>
                    <a:pt x="4404" y="916"/>
                    <a:pt x="4404" y="916"/>
                  </a:cubicBezTo>
                  <a:lnTo>
                    <a:pt x="4404" y="916"/>
                  </a:lnTo>
                  <a:cubicBezTo>
                    <a:pt x="4404" y="909"/>
                    <a:pt x="4404" y="909"/>
                    <a:pt x="4404" y="909"/>
                  </a:cubicBezTo>
                  <a:cubicBezTo>
                    <a:pt x="4404" y="901"/>
                    <a:pt x="4404" y="901"/>
                    <a:pt x="4404" y="894"/>
                  </a:cubicBezTo>
                  <a:cubicBezTo>
                    <a:pt x="4404" y="887"/>
                    <a:pt x="4404" y="879"/>
                    <a:pt x="4404" y="872"/>
                  </a:cubicBezTo>
                  <a:cubicBezTo>
                    <a:pt x="4404" y="872"/>
                    <a:pt x="4404" y="872"/>
                    <a:pt x="4404" y="865"/>
                  </a:cubicBezTo>
                  <a:cubicBezTo>
                    <a:pt x="4412" y="806"/>
                    <a:pt x="4412" y="806"/>
                    <a:pt x="4412" y="806"/>
                  </a:cubicBezTo>
                  <a:cubicBezTo>
                    <a:pt x="4397" y="828"/>
                    <a:pt x="4397" y="828"/>
                    <a:pt x="4397" y="828"/>
                  </a:cubicBezTo>
                  <a:cubicBezTo>
                    <a:pt x="4382" y="821"/>
                    <a:pt x="4368" y="813"/>
                    <a:pt x="4353" y="813"/>
                  </a:cubicBezTo>
                  <a:cubicBezTo>
                    <a:pt x="4346" y="813"/>
                    <a:pt x="4331" y="821"/>
                    <a:pt x="4316" y="821"/>
                  </a:cubicBezTo>
                  <a:cubicBezTo>
                    <a:pt x="4309" y="821"/>
                    <a:pt x="4302" y="828"/>
                    <a:pt x="4294" y="828"/>
                  </a:cubicBezTo>
                  <a:cubicBezTo>
                    <a:pt x="4287" y="828"/>
                    <a:pt x="4280" y="828"/>
                    <a:pt x="4272" y="828"/>
                  </a:cubicBezTo>
                  <a:cubicBezTo>
                    <a:pt x="4265" y="828"/>
                    <a:pt x="4265" y="828"/>
                    <a:pt x="4265" y="828"/>
                  </a:cubicBezTo>
                  <a:lnTo>
                    <a:pt x="4265" y="821"/>
                  </a:lnTo>
                  <a:cubicBezTo>
                    <a:pt x="4272" y="777"/>
                    <a:pt x="4236" y="748"/>
                    <a:pt x="4214" y="725"/>
                  </a:cubicBezTo>
                  <a:cubicBezTo>
                    <a:pt x="4206" y="718"/>
                    <a:pt x="4199" y="711"/>
                    <a:pt x="4192" y="703"/>
                  </a:cubicBezTo>
                  <a:cubicBezTo>
                    <a:pt x="4170" y="681"/>
                    <a:pt x="4148" y="660"/>
                    <a:pt x="4126" y="645"/>
                  </a:cubicBezTo>
                  <a:cubicBezTo>
                    <a:pt x="4111" y="630"/>
                    <a:pt x="4104" y="623"/>
                    <a:pt x="4089" y="616"/>
                  </a:cubicBezTo>
                  <a:cubicBezTo>
                    <a:pt x="4082" y="601"/>
                    <a:pt x="4074" y="550"/>
                    <a:pt x="4082" y="528"/>
                  </a:cubicBezTo>
                  <a:cubicBezTo>
                    <a:pt x="4082" y="520"/>
                    <a:pt x="4089" y="513"/>
                    <a:pt x="4089" y="513"/>
                  </a:cubicBezTo>
                  <a:cubicBezTo>
                    <a:pt x="4104" y="476"/>
                    <a:pt x="4119" y="432"/>
                    <a:pt x="4111" y="396"/>
                  </a:cubicBezTo>
                  <a:cubicBezTo>
                    <a:pt x="4097" y="344"/>
                    <a:pt x="4023" y="337"/>
                    <a:pt x="4016" y="330"/>
                  </a:cubicBezTo>
                  <a:cubicBezTo>
                    <a:pt x="4009" y="330"/>
                    <a:pt x="4009" y="330"/>
                    <a:pt x="4009" y="330"/>
                  </a:cubicBezTo>
                  <a:lnTo>
                    <a:pt x="4009" y="330"/>
                  </a:lnTo>
                  <a:cubicBezTo>
                    <a:pt x="4009" y="330"/>
                    <a:pt x="4001" y="337"/>
                    <a:pt x="3994" y="337"/>
                  </a:cubicBezTo>
                  <a:cubicBezTo>
                    <a:pt x="3979" y="337"/>
                    <a:pt x="3965" y="330"/>
                    <a:pt x="3965" y="322"/>
                  </a:cubicBezTo>
                  <a:cubicBezTo>
                    <a:pt x="3943" y="286"/>
                    <a:pt x="3913" y="257"/>
                    <a:pt x="3869" y="234"/>
                  </a:cubicBezTo>
                  <a:cubicBezTo>
                    <a:pt x="3862" y="227"/>
                    <a:pt x="3862" y="227"/>
                    <a:pt x="3862" y="227"/>
                  </a:cubicBezTo>
                  <a:cubicBezTo>
                    <a:pt x="3855" y="227"/>
                    <a:pt x="3818" y="205"/>
                    <a:pt x="3818" y="198"/>
                  </a:cubicBezTo>
                  <a:cubicBezTo>
                    <a:pt x="3818" y="198"/>
                    <a:pt x="3818" y="198"/>
                    <a:pt x="3818" y="191"/>
                  </a:cubicBezTo>
                  <a:cubicBezTo>
                    <a:pt x="3847" y="139"/>
                    <a:pt x="3847" y="73"/>
                    <a:pt x="3818" y="29"/>
                  </a:cubicBezTo>
                  <a:cubicBezTo>
                    <a:pt x="3803" y="7"/>
                    <a:pt x="3781" y="0"/>
                    <a:pt x="3752" y="0"/>
                  </a:cubicBezTo>
                  <a:lnTo>
                    <a:pt x="3752" y="29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4884135" y="6902513"/>
              <a:ext cx="2000825" cy="2841645"/>
            </a:xfrm>
            <a:custGeom>
              <a:avLst/>
              <a:gdLst>
                <a:gd name="T0" fmla="*/ 2323 w 5203"/>
                <a:gd name="T1" fmla="*/ 7224 h 7481"/>
                <a:gd name="T2" fmla="*/ 1868 w 5203"/>
                <a:gd name="T3" fmla="*/ 6755 h 7481"/>
                <a:gd name="T4" fmla="*/ 1539 w 5203"/>
                <a:gd name="T5" fmla="*/ 6960 h 7481"/>
                <a:gd name="T6" fmla="*/ 1341 w 5203"/>
                <a:gd name="T7" fmla="*/ 6440 h 7481"/>
                <a:gd name="T8" fmla="*/ 1282 w 5203"/>
                <a:gd name="T9" fmla="*/ 6110 h 7481"/>
                <a:gd name="T10" fmla="*/ 1150 w 5203"/>
                <a:gd name="T11" fmla="*/ 5568 h 7481"/>
                <a:gd name="T12" fmla="*/ 711 w 5203"/>
                <a:gd name="T13" fmla="*/ 5443 h 7481"/>
                <a:gd name="T14" fmla="*/ 286 w 5203"/>
                <a:gd name="T15" fmla="*/ 5597 h 7481"/>
                <a:gd name="T16" fmla="*/ 110 w 5203"/>
                <a:gd name="T17" fmla="*/ 5179 h 7481"/>
                <a:gd name="T18" fmla="*/ 322 w 5203"/>
                <a:gd name="T19" fmla="*/ 5091 h 7481"/>
                <a:gd name="T20" fmla="*/ 293 w 5203"/>
                <a:gd name="T21" fmla="*/ 4813 h 7481"/>
                <a:gd name="T22" fmla="*/ 586 w 5203"/>
                <a:gd name="T23" fmla="*/ 4747 h 7481"/>
                <a:gd name="T24" fmla="*/ 696 w 5203"/>
                <a:gd name="T25" fmla="*/ 4608 h 7481"/>
                <a:gd name="T26" fmla="*/ 579 w 5203"/>
                <a:gd name="T27" fmla="*/ 4234 h 7481"/>
                <a:gd name="T28" fmla="*/ 461 w 5203"/>
                <a:gd name="T29" fmla="*/ 3890 h 7481"/>
                <a:gd name="T30" fmla="*/ 718 w 5203"/>
                <a:gd name="T31" fmla="*/ 3699 h 7481"/>
                <a:gd name="T32" fmla="*/ 747 w 5203"/>
                <a:gd name="T33" fmla="*/ 3216 h 7481"/>
                <a:gd name="T34" fmla="*/ 850 w 5203"/>
                <a:gd name="T35" fmla="*/ 2776 h 7481"/>
                <a:gd name="T36" fmla="*/ 1216 w 5203"/>
                <a:gd name="T37" fmla="*/ 2615 h 7481"/>
                <a:gd name="T38" fmla="*/ 1473 w 5203"/>
                <a:gd name="T39" fmla="*/ 2402 h 7481"/>
                <a:gd name="T40" fmla="*/ 1634 w 5203"/>
                <a:gd name="T41" fmla="*/ 2095 h 7481"/>
                <a:gd name="T42" fmla="*/ 1912 w 5203"/>
                <a:gd name="T43" fmla="*/ 1845 h 7481"/>
                <a:gd name="T44" fmla="*/ 2096 w 5203"/>
                <a:gd name="T45" fmla="*/ 1568 h 7481"/>
                <a:gd name="T46" fmla="*/ 1802 w 5203"/>
                <a:gd name="T47" fmla="*/ 1377 h 7481"/>
                <a:gd name="T48" fmla="*/ 1876 w 5203"/>
                <a:gd name="T49" fmla="*/ 989 h 7481"/>
                <a:gd name="T50" fmla="*/ 2271 w 5203"/>
                <a:gd name="T51" fmla="*/ 879 h 7481"/>
                <a:gd name="T52" fmla="*/ 2403 w 5203"/>
                <a:gd name="T53" fmla="*/ 674 h 7481"/>
                <a:gd name="T54" fmla="*/ 2777 w 5203"/>
                <a:gd name="T55" fmla="*/ 506 h 7481"/>
                <a:gd name="T56" fmla="*/ 3041 w 5203"/>
                <a:gd name="T57" fmla="*/ 608 h 7481"/>
                <a:gd name="T58" fmla="*/ 3459 w 5203"/>
                <a:gd name="T59" fmla="*/ 73 h 7481"/>
                <a:gd name="T60" fmla="*/ 3722 w 5203"/>
                <a:gd name="T61" fmla="*/ 88 h 7481"/>
                <a:gd name="T62" fmla="*/ 3979 w 5203"/>
                <a:gd name="T63" fmla="*/ 286 h 7481"/>
                <a:gd name="T64" fmla="*/ 3905 w 5203"/>
                <a:gd name="T65" fmla="*/ 366 h 7481"/>
                <a:gd name="T66" fmla="*/ 3949 w 5203"/>
                <a:gd name="T67" fmla="*/ 806 h 7481"/>
                <a:gd name="T68" fmla="*/ 4125 w 5203"/>
                <a:gd name="T69" fmla="*/ 1187 h 7481"/>
                <a:gd name="T70" fmla="*/ 4147 w 5203"/>
                <a:gd name="T71" fmla="*/ 930 h 7481"/>
                <a:gd name="T72" fmla="*/ 4514 w 5203"/>
                <a:gd name="T73" fmla="*/ 791 h 7481"/>
                <a:gd name="T74" fmla="*/ 4616 w 5203"/>
                <a:gd name="T75" fmla="*/ 1106 h 7481"/>
                <a:gd name="T76" fmla="*/ 5202 w 5203"/>
                <a:gd name="T77" fmla="*/ 1560 h 7481"/>
                <a:gd name="T78" fmla="*/ 4997 w 5203"/>
                <a:gd name="T79" fmla="*/ 1684 h 7481"/>
                <a:gd name="T80" fmla="*/ 5063 w 5203"/>
                <a:gd name="T81" fmla="*/ 1875 h 7481"/>
                <a:gd name="T82" fmla="*/ 5137 w 5203"/>
                <a:gd name="T83" fmla="*/ 2146 h 7481"/>
                <a:gd name="T84" fmla="*/ 4799 w 5203"/>
                <a:gd name="T85" fmla="*/ 2124 h 7481"/>
                <a:gd name="T86" fmla="*/ 4653 w 5203"/>
                <a:gd name="T87" fmla="*/ 2358 h 7481"/>
                <a:gd name="T88" fmla="*/ 4887 w 5203"/>
                <a:gd name="T89" fmla="*/ 2564 h 7481"/>
                <a:gd name="T90" fmla="*/ 4638 w 5203"/>
                <a:gd name="T91" fmla="*/ 2857 h 7481"/>
                <a:gd name="T92" fmla="*/ 4506 w 5203"/>
                <a:gd name="T93" fmla="*/ 3238 h 7481"/>
                <a:gd name="T94" fmla="*/ 4638 w 5203"/>
                <a:gd name="T95" fmla="*/ 3274 h 7481"/>
                <a:gd name="T96" fmla="*/ 4902 w 5203"/>
                <a:gd name="T97" fmla="*/ 3421 h 7481"/>
                <a:gd name="T98" fmla="*/ 4917 w 5203"/>
                <a:gd name="T99" fmla="*/ 3699 h 7481"/>
                <a:gd name="T100" fmla="*/ 4418 w 5203"/>
                <a:gd name="T101" fmla="*/ 4154 h 7481"/>
                <a:gd name="T102" fmla="*/ 4162 w 5203"/>
                <a:gd name="T103" fmla="*/ 4520 h 7481"/>
                <a:gd name="T104" fmla="*/ 4045 w 5203"/>
                <a:gd name="T105" fmla="*/ 4710 h 7481"/>
                <a:gd name="T106" fmla="*/ 3752 w 5203"/>
                <a:gd name="T107" fmla="*/ 5011 h 7481"/>
                <a:gd name="T108" fmla="*/ 3077 w 5203"/>
                <a:gd name="T109" fmla="*/ 5033 h 7481"/>
                <a:gd name="T110" fmla="*/ 2748 w 5203"/>
                <a:gd name="T111" fmla="*/ 5099 h 7481"/>
                <a:gd name="T112" fmla="*/ 2828 w 5203"/>
                <a:gd name="T113" fmla="*/ 6095 h 7481"/>
                <a:gd name="T114" fmla="*/ 2850 w 5203"/>
                <a:gd name="T115" fmla="*/ 6718 h 7481"/>
                <a:gd name="T116" fmla="*/ 2865 w 5203"/>
                <a:gd name="T117" fmla="*/ 6916 h 7481"/>
                <a:gd name="T118" fmla="*/ 2726 w 5203"/>
                <a:gd name="T119" fmla="*/ 7129 h 7481"/>
                <a:gd name="T120" fmla="*/ 2411 w 5203"/>
                <a:gd name="T121" fmla="*/ 7400 h 7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03" h="7481">
                  <a:moveTo>
                    <a:pt x="2286" y="7480"/>
                  </a:moveTo>
                  <a:lnTo>
                    <a:pt x="2286" y="7480"/>
                  </a:lnTo>
                  <a:cubicBezTo>
                    <a:pt x="2271" y="7480"/>
                    <a:pt x="2264" y="7473"/>
                    <a:pt x="2257" y="7466"/>
                  </a:cubicBezTo>
                  <a:cubicBezTo>
                    <a:pt x="2242" y="7458"/>
                    <a:pt x="2242" y="7429"/>
                    <a:pt x="2242" y="7400"/>
                  </a:cubicBezTo>
                  <a:cubicBezTo>
                    <a:pt x="2249" y="7341"/>
                    <a:pt x="2249" y="7341"/>
                    <a:pt x="2249" y="7341"/>
                  </a:cubicBezTo>
                  <a:cubicBezTo>
                    <a:pt x="2249" y="7246"/>
                    <a:pt x="2249" y="7231"/>
                    <a:pt x="2301" y="7224"/>
                  </a:cubicBezTo>
                  <a:cubicBezTo>
                    <a:pt x="2308" y="7224"/>
                    <a:pt x="2315" y="7224"/>
                    <a:pt x="2323" y="7224"/>
                  </a:cubicBezTo>
                  <a:cubicBezTo>
                    <a:pt x="2359" y="7217"/>
                    <a:pt x="2396" y="7180"/>
                    <a:pt x="2389" y="7158"/>
                  </a:cubicBezTo>
                  <a:cubicBezTo>
                    <a:pt x="2389" y="7143"/>
                    <a:pt x="2374" y="7143"/>
                    <a:pt x="2359" y="7143"/>
                  </a:cubicBezTo>
                  <a:cubicBezTo>
                    <a:pt x="2279" y="7143"/>
                    <a:pt x="2242" y="7129"/>
                    <a:pt x="2228" y="7077"/>
                  </a:cubicBezTo>
                  <a:cubicBezTo>
                    <a:pt x="2198" y="7092"/>
                    <a:pt x="2147" y="7107"/>
                    <a:pt x="2096" y="7107"/>
                  </a:cubicBezTo>
                  <a:cubicBezTo>
                    <a:pt x="2037" y="7107"/>
                    <a:pt x="1964" y="7085"/>
                    <a:pt x="1949" y="6982"/>
                  </a:cubicBezTo>
                  <a:cubicBezTo>
                    <a:pt x="1942" y="6945"/>
                    <a:pt x="1934" y="6916"/>
                    <a:pt x="1934" y="6894"/>
                  </a:cubicBezTo>
                  <a:cubicBezTo>
                    <a:pt x="1912" y="6769"/>
                    <a:pt x="1912" y="6755"/>
                    <a:pt x="1868" y="6755"/>
                  </a:cubicBezTo>
                  <a:cubicBezTo>
                    <a:pt x="1868" y="6755"/>
                    <a:pt x="1861" y="6755"/>
                    <a:pt x="1854" y="6755"/>
                  </a:cubicBezTo>
                  <a:cubicBezTo>
                    <a:pt x="1824" y="6762"/>
                    <a:pt x="1795" y="6769"/>
                    <a:pt x="1780" y="6791"/>
                  </a:cubicBezTo>
                  <a:cubicBezTo>
                    <a:pt x="1766" y="6821"/>
                    <a:pt x="1759" y="6865"/>
                    <a:pt x="1773" y="6916"/>
                  </a:cubicBezTo>
                  <a:cubicBezTo>
                    <a:pt x="1788" y="6975"/>
                    <a:pt x="1780" y="7033"/>
                    <a:pt x="1751" y="7063"/>
                  </a:cubicBezTo>
                  <a:cubicBezTo>
                    <a:pt x="1737" y="7085"/>
                    <a:pt x="1715" y="7092"/>
                    <a:pt x="1692" y="7092"/>
                  </a:cubicBezTo>
                  <a:cubicBezTo>
                    <a:pt x="1678" y="7092"/>
                    <a:pt x="1663" y="7092"/>
                    <a:pt x="1649" y="7085"/>
                  </a:cubicBezTo>
                  <a:cubicBezTo>
                    <a:pt x="1612" y="7063"/>
                    <a:pt x="1575" y="7011"/>
                    <a:pt x="1539" y="6960"/>
                  </a:cubicBezTo>
                  <a:cubicBezTo>
                    <a:pt x="1502" y="6909"/>
                    <a:pt x="1466" y="6857"/>
                    <a:pt x="1436" y="6857"/>
                  </a:cubicBezTo>
                  <a:cubicBezTo>
                    <a:pt x="1370" y="6879"/>
                    <a:pt x="1370" y="6879"/>
                    <a:pt x="1370" y="6879"/>
                  </a:cubicBezTo>
                  <a:cubicBezTo>
                    <a:pt x="1363" y="6872"/>
                    <a:pt x="1363" y="6872"/>
                    <a:pt x="1363" y="6872"/>
                  </a:cubicBezTo>
                  <a:cubicBezTo>
                    <a:pt x="1356" y="6857"/>
                    <a:pt x="1341" y="6828"/>
                    <a:pt x="1333" y="6806"/>
                  </a:cubicBezTo>
                  <a:cubicBezTo>
                    <a:pt x="1326" y="6762"/>
                    <a:pt x="1304" y="6711"/>
                    <a:pt x="1268" y="6674"/>
                  </a:cubicBezTo>
                  <a:cubicBezTo>
                    <a:pt x="1224" y="6645"/>
                    <a:pt x="1209" y="6601"/>
                    <a:pt x="1216" y="6535"/>
                  </a:cubicBezTo>
                  <a:cubicBezTo>
                    <a:pt x="1224" y="6476"/>
                    <a:pt x="1260" y="6455"/>
                    <a:pt x="1341" y="6440"/>
                  </a:cubicBezTo>
                  <a:cubicBezTo>
                    <a:pt x="1378" y="6432"/>
                    <a:pt x="1385" y="6418"/>
                    <a:pt x="1399" y="6388"/>
                  </a:cubicBezTo>
                  <a:cubicBezTo>
                    <a:pt x="1407" y="6367"/>
                    <a:pt x="1414" y="6345"/>
                    <a:pt x="1443" y="6315"/>
                  </a:cubicBezTo>
                  <a:cubicBezTo>
                    <a:pt x="1451" y="6300"/>
                    <a:pt x="1466" y="6286"/>
                    <a:pt x="1473" y="6279"/>
                  </a:cubicBezTo>
                  <a:lnTo>
                    <a:pt x="1451" y="6271"/>
                  </a:lnTo>
                  <a:cubicBezTo>
                    <a:pt x="1421" y="6271"/>
                    <a:pt x="1399" y="6257"/>
                    <a:pt x="1385" y="6242"/>
                  </a:cubicBezTo>
                  <a:cubicBezTo>
                    <a:pt x="1370" y="6235"/>
                    <a:pt x="1356" y="6227"/>
                    <a:pt x="1341" y="6220"/>
                  </a:cubicBezTo>
                  <a:cubicBezTo>
                    <a:pt x="1297" y="6213"/>
                    <a:pt x="1290" y="6154"/>
                    <a:pt x="1282" y="6110"/>
                  </a:cubicBezTo>
                  <a:cubicBezTo>
                    <a:pt x="1282" y="6103"/>
                    <a:pt x="1275" y="6088"/>
                    <a:pt x="1275" y="6081"/>
                  </a:cubicBezTo>
                  <a:cubicBezTo>
                    <a:pt x="1275" y="6066"/>
                    <a:pt x="1275" y="6044"/>
                    <a:pt x="1275" y="6022"/>
                  </a:cubicBezTo>
                  <a:cubicBezTo>
                    <a:pt x="1275" y="5993"/>
                    <a:pt x="1275" y="5964"/>
                    <a:pt x="1260" y="5941"/>
                  </a:cubicBezTo>
                  <a:cubicBezTo>
                    <a:pt x="1253" y="5934"/>
                    <a:pt x="1246" y="5934"/>
                    <a:pt x="1238" y="5927"/>
                  </a:cubicBezTo>
                  <a:cubicBezTo>
                    <a:pt x="1224" y="5919"/>
                    <a:pt x="1209" y="5912"/>
                    <a:pt x="1202" y="5883"/>
                  </a:cubicBezTo>
                  <a:cubicBezTo>
                    <a:pt x="1180" y="5824"/>
                    <a:pt x="1194" y="5729"/>
                    <a:pt x="1202" y="5663"/>
                  </a:cubicBezTo>
                  <a:cubicBezTo>
                    <a:pt x="1202" y="5619"/>
                    <a:pt x="1180" y="5597"/>
                    <a:pt x="1150" y="5568"/>
                  </a:cubicBezTo>
                  <a:cubicBezTo>
                    <a:pt x="1136" y="5553"/>
                    <a:pt x="1121" y="5538"/>
                    <a:pt x="1106" y="5517"/>
                  </a:cubicBezTo>
                  <a:cubicBezTo>
                    <a:pt x="1084" y="5480"/>
                    <a:pt x="1062" y="5458"/>
                    <a:pt x="1033" y="5436"/>
                  </a:cubicBezTo>
                  <a:cubicBezTo>
                    <a:pt x="1018" y="5421"/>
                    <a:pt x="1011" y="5414"/>
                    <a:pt x="997" y="5399"/>
                  </a:cubicBezTo>
                  <a:cubicBezTo>
                    <a:pt x="982" y="5385"/>
                    <a:pt x="960" y="5377"/>
                    <a:pt x="938" y="5377"/>
                  </a:cubicBezTo>
                  <a:cubicBezTo>
                    <a:pt x="909" y="5377"/>
                    <a:pt x="887" y="5385"/>
                    <a:pt x="865" y="5385"/>
                  </a:cubicBezTo>
                  <a:cubicBezTo>
                    <a:pt x="857" y="5392"/>
                    <a:pt x="857" y="5392"/>
                    <a:pt x="857" y="5392"/>
                  </a:cubicBezTo>
                  <a:cubicBezTo>
                    <a:pt x="828" y="5392"/>
                    <a:pt x="762" y="5421"/>
                    <a:pt x="711" y="5443"/>
                  </a:cubicBezTo>
                  <a:cubicBezTo>
                    <a:pt x="637" y="5465"/>
                    <a:pt x="637" y="5465"/>
                    <a:pt x="637" y="5465"/>
                  </a:cubicBezTo>
                  <a:cubicBezTo>
                    <a:pt x="586" y="5487"/>
                    <a:pt x="564" y="5495"/>
                    <a:pt x="528" y="5524"/>
                  </a:cubicBezTo>
                  <a:cubicBezTo>
                    <a:pt x="506" y="5538"/>
                    <a:pt x="484" y="5546"/>
                    <a:pt x="461" y="5553"/>
                  </a:cubicBezTo>
                  <a:cubicBezTo>
                    <a:pt x="440" y="5560"/>
                    <a:pt x="418" y="5568"/>
                    <a:pt x="388" y="5590"/>
                  </a:cubicBezTo>
                  <a:lnTo>
                    <a:pt x="388" y="5590"/>
                  </a:lnTo>
                  <a:cubicBezTo>
                    <a:pt x="381" y="5590"/>
                    <a:pt x="381" y="5590"/>
                    <a:pt x="381" y="5590"/>
                  </a:cubicBezTo>
                  <a:cubicBezTo>
                    <a:pt x="381" y="5590"/>
                    <a:pt x="330" y="5597"/>
                    <a:pt x="286" y="5597"/>
                  </a:cubicBezTo>
                  <a:cubicBezTo>
                    <a:pt x="256" y="5597"/>
                    <a:pt x="234" y="5597"/>
                    <a:pt x="220" y="5590"/>
                  </a:cubicBezTo>
                  <a:cubicBezTo>
                    <a:pt x="168" y="5568"/>
                    <a:pt x="154" y="5502"/>
                    <a:pt x="139" y="5436"/>
                  </a:cubicBezTo>
                  <a:cubicBezTo>
                    <a:pt x="125" y="5392"/>
                    <a:pt x="102" y="5385"/>
                    <a:pt x="66" y="5370"/>
                  </a:cubicBezTo>
                  <a:cubicBezTo>
                    <a:pt x="59" y="5363"/>
                    <a:pt x="44" y="5363"/>
                    <a:pt x="37" y="5355"/>
                  </a:cubicBezTo>
                  <a:cubicBezTo>
                    <a:pt x="15" y="5348"/>
                    <a:pt x="7" y="5333"/>
                    <a:pt x="0" y="5311"/>
                  </a:cubicBezTo>
                  <a:cubicBezTo>
                    <a:pt x="0" y="5275"/>
                    <a:pt x="29" y="5231"/>
                    <a:pt x="59" y="5201"/>
                  </a:cubicBezTo>
                  <a:cubicBezTo>
                    <a:pt x="80" y="5179"/>
                    <a:pt x="95" y="5179"/>
                    <a:pt x="110" y="5179"/>
                  </a:cubicBezTo>
                  <a:cubicBezTo>
                    <a:pt x="117" y="5179"/>
                    <a:pt x="117" y="5179"/>
                    <a:pt x="117" y="5172"/>
                  </a:cubicBezTo>
                  <a:cubicBezTo>
                    <a:pt x="125" y="5165"/>
                    <a:pt x="125" y="5157"/>
                    <a:pt x="132" y="5143"/>
                  </a:cubicBezTo>
                  <a:cubicBezTo>
                    <a:pt x="132" y="5121"/>
                    <a:pt x="147" y="5084"/>
                    <a:pt x="154" y="5069"/>
                  </a:cubicBezTo>
                  <a:cubicBezTo>
                    <a:pt x="161" y="5062"/>
                    <a:pt x="168" y="5055"/>
                    <a:pt x="190" y="5055"/>
                  </a:cubicBezTo>
                  <a:cubicBezTo>
                    <a:pt x="205" y="5055"/>
                    <a:pt x="227" y="5062"/>
                    <a:pt x="249" y="5069"/>
                  </a:cubicBezTo>
                  <a:cubicBezTo>
                    <a:pt x="264" y="5077"/>
                    <a:pt x="278" y="5084"/>
                    <a:pt x="293" y="5084"/>
                  </a:cubicBezTo>
                  <a:cubicBezTo>
                    <a:pt x="300" y="5091"/>
                    <a:pt x="315" y="5091"/>
                    <a:pt x="322" y="5091"/>
                  </a:cubicBezTo>
                  <a:cubicBezTo>
                    <a:pt x="330" y="5091"/>
                    <a:pt x="330" y="5077"/>
                    <a:pt x="330" y="5069"/>
                  </a:cubicBezTo>
                  <a:cubicBezTo>
                    <a:pt x="337" y="5026"/>
                    <a:pt x="322" y="5004"/>
                    <a:pt x="308" y="4996"/>
                  </a:cubicBezTo>
                  <a:cubicBezTo>
                    <a:pt x="300" y="4996"/>
                    <a:pt x="300" y="4996"/>
                    <a:pt x="300" y="4996"/>
                  </a:cubicBezTo>
                  <a:cubicBezTo>
                    <a:pt x="278" y="4989"/>
                    <a:pt x="242" y="4974"/>
                    <a:pt x="212" y="4945"/>
                  </a:cubicBezTo>
                  <a:cubicBezTo>
                    <a:pt x="198" y="4930"/>
                    <a:pt x="198" y="4923"/>
                    <a:pt x="198" y="4916"/>
                  </a:cubicBezTo>
                  <a:cubicBezTo>
                    <a:pt x="198" y="4886"/>
                    <a:pt x="227" y="4864"/>
                    <a:pt x="264" y="4835"/>
                  </a:cubicBezTo>
                  <a:cubicBezTo>
                    <a:pt x="271" y="4828"/>
                    <a:pt x="286" y="4820"/>
                    <a:pt x="293" y="4813"/>
                  </a:cubicBezTo>
                  <a:cubicBezTo>
                    <a:pt x="308" y="4798"/>
                    <a:pt x="330" y="4784"/>
                    <a:pt x="344" y="4769"/>
                  </a:cubicBezTo>
                  <a:cubicBezTo>
                    <a:pt x="366" y="4755"/>
                    <a:pt x="388" y="4740"/>
                    <a:pt x="403" y="4718"/>
                  </a:cubicBezTo>
                  <a:cubicBezTo>
                    <a:pt x="418" y="4703"/>
                    <a:pt x="432" y="4696"/>
                    <a:pt x="447" y="4696"/>
                  </a:cubicBezTo>
                  <a:cubicBezTo>
                    <a:pt x="461" y="4696"/>
                    <a:pt x="484" y="4710"/>
                    <a:pt x="506" y="4725"/>
                  </a:cubicBezTo>
                  <a:cubicBezTo>
                    <a:pt x="513" y="4732"/>
                    <a:pt x="528" y="4740"/>
                    <a:pt x="542" y="4747"/>
                  </a:cubicBezTo>
                  <a:cubicBezTo>
                    <a:pt x="549" y="4755"/>
                    <a:pt x="557" y="4755"/>
                    <a:pt x="564" y="4755"/>
                  </a:cubicBezTo>
                  <a:cubicBezTo>
                    <a:pt x="571" y="4755"/>
                    <a:pt x="579" y="4755"/>
                    <a:pt x="586" y="4747"/>
                  </a:cubicBezTo>
                  <a:cubicBezTo>
                    <a:pt x="593" y="4732"/>
                    <a:pt x="601" y="4710"/>
                    <a:pt x="593" y="4688"/>
                  </a:cubicBezTo>
                  <a:cubicBezTo>
                    <a:pt x="593" y="4674"/>
                    <a:pt x="586" y="4674"/>
                    <a:pt x="571" y="4674"/>
                  </a:cubicBezTo>
                  <a:cubicBezTo>
                    <a:pt x="557" y="4667"/>
                    <a:pt x="535" y="4667"/>
                    <a:pt x="528" y="4637"/>
                  </a:cubicBezTo>
                  <a:cubicBezTo>
                    <a:pt x="528" y="4630"/>
                    <a:pt x="528" y="4615"/>
                    <a:pt x="535" y="4608"/>
                  </a:cubicBezTo>
                  <a:cubicBezTo>
                    <a:pt x="549" y="4586"/>
                    <a:pt x="579" y="4579"/>
                    <a:pt x="608" y="4579"/>
                  </a:cubicBezTo>
                  <a:cubicBezTo>
                    <a:pt x="623" y="4579"/>
                    <a:pt x="645" y="4579"/>
                    <a:pt x="674" y="4593"/>
                  </a:cubicBezTo>
                  <a:cubicBezTo>
                    <a:pt x="681" y="4600"/>
                    <a:pt x="689" y="4608"/>
                    <a:pt x="696" y="4608"/>
                  </a:cubicBezTo>
                  <a:cubicBezTo>
                    <a:pt x="711" y="4608"/>
                    <a:pt x="718" y="4586"/>
                    <a:pt x="725" y="4549"/>
                  </a:cubicBezTo>
                  <a:cubicBezTo>
                    <a:pt x="733" y="4498"/>
                    <a:pt x="711" y="4447"/>
                    <a:pt x="696" y="4425"/>
                  </a:cubicBezTo>
                  <a:cubicBezTo>
                    <a:pt x="681" y="4410"/>
                    <a:pt x="674" y="4403"/>
                    <a:pt x="667" y="4395"/>
                  </a:cubicBezTo>
                  <a:cubicBezTo>
                    <a:pt x="652" y="4381"/>
                    <a:pt x="645" y="4373"/>
                    <a:pt x="630" y="4344"/>
                  </a:cubicBezTo>
                  <a:cubicBezTo>
                    <a:pt x="623" y="4329"/>
                    <a:pt x="623" y="4315"/>
                    <a:pt x="616" y="4300"/>
                  </a:cubicBezTo>
                  <a:cubicBezTo>
                    <a:pt x="616" y="4278"/>
                    <a:pt x="608" y="4264"/>
                    <a:pt x="593" y="4249"/>
                  </a:cubicBezTo>
                  <a:cubicBezTo>
                    <a:pt x="579" y="4234"/>
                    <a:pt x="579" y="4234"/>
                    <a:pt x="579" y="4234"/>
                  </a:cubicBezTo>
                  <a:cubicBezTo>
                    <a:pt x="549" y="4205"/>
                    <a:pt x="520" y="4168"/>
                    <a:pt x="454" y="4168"/>
                  </a:cubicBezTo>
                  <a:cubicBezTo>
                    <a:pt x="425" y="4161"/>
                    <a:pt x="403" y="4154"/>
                    <a:pt x="396" y="4139"/>
                  </a:cubicBezTo>
                  <a:cubicBezTo>
                    <a:pt x="388" y="4117"/>
                    <a:pt x="403" y="4102"/>
                    <a:pt x="425" y="4080"/>
                  </a:cubicBezTo>
                  <a:cubicBezTo>
                    <a:pt x="440" y="4073"/>
                    <a:pt x="440" y="4073"/>
                    <a:pt x="440" y="4073"/>
                  </a:cubicBezTo>
                  <a:cubicBezTo>
                    <a:pt x="469" y="4044"/>
                    <a:pt x="469" y="4029"/>
                    <a:pt x="476" y="4000"/>
                  </a:cubicBezTo>
                  <a:cubicBezTo>
                    <a:pt x="476" y="3992"/>
                    <a:pt x="476" y="3978"/>
                    <a:pt x="476" y="3970"/>
                  </a:cubicBezTo>
                  <a:cubicBezTo>
                    <a:pt x="484" y="3941"/>
                    <a:pt x="469" y="3912"/>
                    <a:pt x="461" y="3890"/>
                  </a:cubicBezTo>
                  <a:cubicBezTo>
                    <a:pt x="454" y="3868"/>
                    <a:pt x="447" y="3853"/>
                    <a:pt x="440" y="3831"/>
                  </a:cubicBezTo>
                  <a:cubicBezTo>
                    <a:pt x="432" y="3780"/>
                    <a:pt x="469" y="3750"/>
                    <a:pt x="491" y="3721"/>
                  </a:cubicBezTo>
                  <a:cubicBezTo>
                    <a:pt x="498" y="3714"/>
                    <a:pt x="506" y="3707"/>
                    <a:pt x="513" y="3699"/>
                  </a:cubicBezTo>
                  <a:cubicBezTo>
                    <a:pt x="535" y="3670"/>
                    <a:pt x="564" y="3633"/>
                    <a:pt x="608" y="3633"/>
                  </a:cubicBezTo>
                  <a:cubicBezTo>
                    <a:pt x="616" y="3633"/>
                    <a:pt x="616" y="3633"/>
                    <a:pt x="623" y="3633"/>
                  </a:cubicBezTo>
                  <a:cubicBezTo>
                    <a:pt x="652" y="3641"/>
                    <a:pt x="667" y="3655"/>
                    <a:pt x="681" y="3670"/>
                  </a:cubicBezTo>
                  <a:cubicBezTo>
                    <a:pt x="689" y="3685"/>
                    <a:pt x="703" y="3699"/>
                    <a:pt x="718" y="3699"/>
                  </a:cubicBezTo>
                  <a:lnTo>
                    <a:pt x="718" y="3699"/>
                  </a:lnTo>
                  <a:cubicBezTo>
                    <a:pt x="740" y="3699"/>
                    <a:pt x="769" y="3648"/>
                    <a:pt x="784" y="3611"/>
                  </a:cubicBezTo>
                  <a:cubicBezTo>
                    <a:pt x="799" y="3589"/>
                    <a:pt x="806" y="3575"/>
                    <a:pt x="813" y="3567"/>
                  </a:cubicBezTo>
                  <a:cubicBezTo>
                    <a:pt x="842" y="3509"/>
                    <a:pt x="806" y="3414"/>
                    <a:pt x="777" y="3355"/>
                  </a:cubicBezTo>
                  <a:cubicBezTo>
                    <a:pt x="747" y="3311"/>
                    <a:pt x="747" y="3267"/>
                    <a:pt x="747" y="3223"/>
                  </a:cubicBezTo>
                  <a:cubicBezTo>
                    <a:pt x="747" y="3216"/>
                    <a:pt x="747" y="3216"/>
                    <a:pt x="747" y="3216"/>
                  </a:cubicBezTo>
                  <a:lnTo>
                    <a:pt x="747" y="3216"/>
                  </a:lnTo>
                  <a:cubicBezTo>
                    <a:pt x="769" y="3186"/>
                    <a:pt x="784" y="3164"/>
                    <a:pt x="806" y="3135"/>
                  </a:cubicBezTo>
                  <a:cubicBezTo>
                    <a:pt x="835" y="3091"/>
                    <a:pt x="835" y="3069"/>
                    <a:pt x="828" y="3025"/>
                  </a:cubicBezTo>
                  <a:cubicBezTo>
                    <a:pt x="821" y="3010"/>
                    <a:pt x="821" y="2996"/>
                    <a:pt x="821" y="2981"/>
                  </a:cubicBezTo>
                  <a:cubicBezTo>
                    <a:pt x="813" y="2945"/>
                    <a:pt x="806" y="2937"/>
                    <a:pt x="799" y="2930"/>
                  </a:cubicBezTo>
                  <a:cubicBezTo>
                    <a:pt x="791" y="2915"/>
                    <a:pt x="777" y="2908"/>
                    <a:pt x="777" y="2879"/>
                  </a:cubicBezTo>
                  <a:cubicBezTo>
                    <a:pt x="769" y="2835"/>
                    <a:pt x="791" y="2820"/>
                    <a:pt x="813" y="2805"/>
                  </a:cubicBezTo>
                  <a:cubicBezTo>
                    <a:pt x="828" y="2798"/>
                    <a:pt x="842" y="2791"/>
                    <a:pt x="850" y="2776"/>
                  </a:cubicBezTo>
                  <a:cubicBezTo>
                    <a:pt x="879" y="2725"/>
                    <a:pt x="909" y="2710"/>
                    <a:pt x="960" y="2681"/>
                  </a:cubicBezTo>
                  <a:cubicBezTo>
                    <a:pt x="982" y="2673"/>
                    <a:pt x="982" y="2673"/>
                    <a:pt x="982" y="2673"/>
                  </a:cubicBezTo>
                  <a:cubicBezTo>
                    <a:pt x="1026" y="2651"/>
                    <a:pt x="1033" y="2637"/>
                    <a:pt x="1040" y="2600"/>
                  </a:cubicBezTo>
                  <a:cubicBezTo>
                    <a:pt x="1048" y="2586"/>
                    <a:pt x="1048" y="2578"/>
                    <a:pt x="1055" y="2564"/>
                  </a:cubicBezTo>
                  <a:cubicBezTo>
                    <a:pt x="1062" y="2541"/>
                    <a:pt x="1077" y="2519"/>
                    <a:pt x="1099" y="2519"/>
                  </a:cubicBezTo>
                  <a:cubicBezTo>
                    <a:pt x="1121" y="2519"/>
                    <a:pt x="1136" y="2541"/>
                    <a:pt x="1150" y="2571"/>
                  </a:cubicBezTo>
                  <a:cubicBezTo>
                    <a:pt x="1172" y="2600"/>
                    <a:pt x="1180" y="2615"/>
                    <a:pt x="1216" y="2615"/>
                  </a:cubicBezTo>
                  <a:cubicBezTo>
                    <a:pt x="1231" y="2615"/>
                    <a:pt x="1246" y="2607"/>
                    <a:pt x="1268" y="2607"/>
                  </a:cubicBezTo>
                  <a:cubicBezTo>
                    <a:pt x="1333" y="2586"/>
                    <a:pt x="1333" y="2578"/>
                    <a:pt x="1348" y="2556"/>
                  </a:cubicBezTo>
                  <a:cubicBezTo>
                    <a:pt x="1348" y="2549"/>
                    <a:pt x="1356" y="2534"/>
                    <a:pt x="1363" y="2519"/>
                  </a:cubicBezTo>
                  <a:cubicBezTo>
                    <a:pt x="1392" y="2468"/>
                    <a:pt x="1399" y="2461"/>
                    <a:pt x="1429" y="2446"/>
                  </a:cubicBezTo>
                  <a:cubicBezTo>
                    <a:pt x="1436" y="2439"/>
                    <a:pt x="1443" y="2432"/>
                    <a:pt x="1451" y="2432"/>
                  </a:cubicBezTo>
                  <a:cubicBezTo>
                    <a:pt x="1473" y="2417"/>
                    <a:pt x="1473" y="2410"/>
                    <a:pt x="1473" y="2410"/>
                  </a:cubicBezTo>
                  <a:lnTo>
                    <a:pt x="1473" y="2402"/>
                  </a:lnTo>
                  <a:cubicBezTo>
                    <a:pt x="1466" y="2395"/>
                    <a:pt x="1466" y="2373"/>
                    <a:pt x="1466" y="2344"/>
                  </a:cubicBezTo>
                  <a:cubicBezTo>
                    <a:pt x="1466" y="2300"/>
                    <a:pt x="1480" y="2285"/>
                    <a:pt x="1502" y="2263"/>
                  </a:cubicBezTo>
                  <a:cubicBezTo>
                    <a:pt x="1509" y="2256"/>
                    <a:pt x="1524" y="2241"/>
                    <a:pt x="1531" y="2219"/>
                  </a:cubicBezTo>
                  <a:cubicBezTo>
                    <a:pt x="1553" y="2182"/>
                    <a:pt x="1575" y="2168"/>
                    <a:pt x="1590" y="2153"/>
                  </a:cubicBezTo>
                  <a:cubicBezTo>
                    <a:pt x="1605" y="2146"/>
                    <a:pt x="1612" y="2138"/>
                    <a:pt x="1627" y="2124"/>
                  </a:cubicBezTo>
                  <a:lnTo>
                    <a:pt x="1649" y="2102"/>
                  </a:lnTo>
                  <a:cubicBezTo>
                    <a:pt x="1649" y="2102"/>
                    <a:pt x="1641" y="2102"/>
                    <a:pt x="1634" y="2095"/>
                  </a:cubicBezTo>
                  <a:cubicBezTo>
                    <a:pt x="1605" y="2065"/>
                    <a:pt x="1590" y="2029"/>
                    <a:pt x="1575" y="1948"/>
                  </a:cubicBezTo>
                  <a:cubicBezTo>
                    <a:pt x="1561" y="1897"/>
                    <a:pt x="1575" y="1882"/>
                    <a:pt x="1612" y="1867"/>
                  </a:cubicBezTo>
                  <a:cubicBezTo>
                    <a:pt x="1619" y="1860"/>
                    <a:pt x="1634" y="1853"/>
                    <a:pt x="1656" y="1831"/>
                  </a:cubicBezTo>
                  <a:cubicBezTo>
                    <a:pt x="1678" y="1816"/>
                    <a:pt x="1700" y="1809"/>
                    <a:pt x="1729" y="1809"/>
                  </a:cubicBezTo>
                  <a:cubicBezTo>
                    <a:pt x="1759" y="1809"/>
                    <a:pt x="1788" y="1816"/>
                    <a:pt x="1810" y="1823"/>
                  </a:cubicBezTo>
                  <a:cubicBezTo>
                    <a:pt x="1832" y="1823"/>
                    <a:pt x="1854" y="1831"/>
                    <a:pt x="1868" y="1831"/>
                  </a:cubicBezTo>
                  <a:cubicBezTo>
                    <a:pt x="1890" y="1831"/>
                    <a:pt x="1905" y="1838"/>
                    <a:pt x="1912" y="1845"/>
                  </a:cubicBezTo>
                  <a:cubicBezTo>
                    <a:pt x="1927" y="1823"/>
                    <a:pt x="1949" y="1801"/>
                    <a:pt x="1986" y="1794"/>
                  </a:cubicBezTo>
                  <a:cubicBezTo>
                    <a:pt x="1993" y="1794"/>
                    <a:pt x="1993" y="1794"/>
                    <a:pt x="2000" y="1794"/>
                  </a:cubicBezTo>
                  <a:cubicBezTo>
                    <a:pt x="1993" y="1787"/>
                    <a:pt x="1993" y="1787"/>
                    <a:pt x="1986" y="1779"/>
                  </a:cubicBezTo>
                  <a:cubicBezTo>
                    <a:pt x="1942" y="1736"/>
                    <a:pt x="1971" y="1706"/>
                    <a:pt x="1993" y="1677"/>
                  </a:cubicBezTo>
                  <a:cubicBezTo>
                    <a:pt x="2000" y="1669"/>
                    <a:pt x="2008" y="1662"/>
                    <a:pt x="2008" y="1655"/>
                  </a:cubicBezTo>
                  <a:cubicBezTo>
                    <a:pt x="2022" y="1640"/>
                    <a:pt x="2037" y="1626"/>
                    <a:pt x="2052" y="1618"/>
                  </a:cubicBezTo>
                  <a:cubicBezTo>
                    <a:pt x="2066" y="1604"/>
                    <a:pt x="2081" y="1596"/>
                    <a:pt x="2096" y="1568"/>
                  </a:cubicBezTo>
                  <a:cubicBezTo>
                    <a:pt x="2118" y="1517"/>
                    <a:pt x="2118" y="1517"/>
                    <a:pt x="2103" y="1487"/>
                  </a:cubicBezTo>
                  <a:cubicBezTo>
                    <a:pt x="2088" y="1451"/>
                    <a:pt x="2074" y="1429"/>
                    <a:pt x="2059" y="1356"/>
                  </a:cubicBezTo>
                  <a:cubicBezTo>
                    <a:pt x="2052" y="1341"/>
                    <a:pt x="2052" y="1326"/>
                    <a:pt x="2052" y="1311"/>
                  </a:cubicBezTo>
                  <a:cubicBezTo>
                    <a:pt x="2044" y="1282"/>
                    <a:pt x="2044" y="1282"/>
                    <a:pt x="2030" y="1282"/>
                  </a:cubicBezTo>
                  <a:cubicBezTo>
                    <a:pt x="2030" y="1282"/>
                    <a:pt x="2022" y="1282"/>
                    <a:pt x="2015" y="1282"/>
                  </a:cubicBezTo>
                  <a:cubicBezTo>
                    <a:pt x="1956" y="1289"/>
                    <a:pt x="1927" y="1311"/>
                    <a:pt x="1890" y="1341"/>
                  </a:cubicBezTo>
                  <a:cubicBezTo>
                    <a:pt x="1861" y="1363"/>
                    <a:pt x="1832" y="1377"/>
                    <a:pt x="1802" y="1377"/>
                  </a:cubicBezTo>
                  <a:cubicBezTo>
                    <a:pt x="1788" y="1377"/>
                    <a:pt x="1773" y="1377"/>
                    <a:pt x="1759" y="1363"/>
                  </a:cubicBezTo>
                  <a:cubicBezTo>
                    <a:pt x="1737" y="1348"/>
                    <a:pt x="1729" y="1333"/>
                    <a:pt x="1729" y="1319"/>
                  </a:cubicBezTo>
                  <a:cubicBezTo>
                    <a:pt x="1722" y="1311"/>
                    <a:pt x="1722" y="1297"/>
                    <a:pt x="1707" y="1275"/>
                  </a:cubicBezTo>
                  <a:cubicBezTo>
                    <a:pt x="1670" y="1238"/>
                    <a:pt x="1692" y="1209"/>
                    <a:pt x="1722" y="1172"/>
                  </a:cubicBezTo>
                  <a:cubicBezTo>
                    <a:pt x="1729" y="1158"/>
                    <a:pt x="1744" y="1136"/>
                    <a:pt x="1751" y="1114"/>
                  </a:cubicBezTo>
                  <a:cubicBezTo>
                    <a:pt x="1788" y="1055"/>
                    <a:pt x="1802" y="1048"/>
                    <a:pt x="1839" y="1018"/>
                  </a:cubicBezTo>
                  <a:cubicBezTo>
                    <a:pt x="1847" y="1011"/>
                    <a:pt x="1861" y="1004"/>
                    <a:pt x="1876" y="989"/>
                  </a:cubicBezTo>
                  <a:cubicBezTo>
                    <a:pt x="1905" y="974"/>
                    <a:pt x="1920" y="952"/>
                    <a:pt x="1927" y="945"/>
                  </a:cubicBezTo>
                  <a:cubicBezTo>
                    <a:pt x="1934" y="923"/>
                    <a:pt x="1949" y="916"/>
                    <a:pt x="1978" y="916"/>
                  </a:cubicBezTo>
                  <a:cubicBezTo>
                    <a:pt x="1993" y="916"/>
                    <a:pt x="2000" y="916"/>
                    <a:pt x="2015" y="916"/>
                  </a:cubicBezTo>
                  <a:cubicBezTo>
                    <a:pt x="2030" y="916"/>
                    <a:pt x="2037" y="916"/>
                    <a:pt x="2044" y="916"/>
                  </a:cubicBezTo>
                  <a:cubicBezTo>
                    <a:pt x="2074" y="916"/>
                    <a:pt x="2096" y="908"/>
                    <a:pt x="2110" y="894"/>
                  </a:cubicBezTo>
                  <a:cubicBezTo>
                    <a:pt x="2140" y="865"/>
                    <a:pt x="2161" y="857"/>
                    <a:pt x="2191" y="857"/>
                  </a:cubicBezTo>
                  <a:cubicBezTo>
                    <a:pt x="2220" y="857"/>
                    <a:pt x="2242" y="865"/>
                    <a:pt x="2271" y="879"/>
                  </a:cubicBezTo>
                  <a:cubicBezTo>
                    <a:pt x="2279" y="887"/>
                    <a:pt x="2293" y="894"/>
                    <a:pt x="2308" y="894"/>
                  </a:cubicBezTo>
                  <a:cubicBezTo>
                    <a:pt x="2345" y="894"/>
                    <a:pt x="2381" y="879"/>
                    <a:pt x="2418" y="872"/>
                  </a:cubicBezTo>
                  <a:cubicBezTo>
                    <a:pt x="2440" y="865"/>
                    <a:pt x="2462" y="857"/>
                    <a:pt x="2477" y="857"/>
                  </a:cubicBezTo>
                  <a:cubicBezTo>
                    <a:pt x="2499" y="850"/>
                    <a:pt x="2513" y="842"/>
                    <a:pt x="2521" y="828"/>
                  </a:cubicBezTo>
                  <a:cubicBezTo>
                    <a:pt x="2528" y="813"/>
                    <a:pt x="2521" y="791"/>
                    <a:pt x="2513" y="777"/>
                  </a:cubicBezTo>
                  <a:cubicBezTo>
                    <a:pt x="2506" y="762"/>
                    <a:pt x="2491" y="747"/>
                    <a:pt x="2469" y="732"/>
                  </a:cubicBezTo>
                  <a:cubicBezTo>
                    <a:pt x="2447" y="718"/>
                    <a:pt x="2425" y="703"/>
                    <a:pt x="2403" y="674"/>
                  </a:cubicBezTo>
                  <a:cubicBezTo>
                    <a:pt x="2374" y="637"/>
                    <a:pt x="2359" y="623"/>
                    <a:pt x="2359" y="601"/>
                  </a:cubicBezTo>
                  <a:cubicBezTo>
                    <a:pt x="2359" y="579"/>
                    <a:pt x="2374" y="564"/>
                    <a:pt x="2403" y="542"/>
                  </a:cubicBezTo>
                  <a:cubicBezTo>
                    <a:pt x="2447" y="513"/>
                    <a:pt x="2506" y="491"/>
                    <a:pt x="2557" y="469"/>
                  </a:cubicBezTo>
                  <a:cubicBezTo>
                    <a:pt x="2579" y="461"/>
                    <a:pt x="2601" y="454"/>
                    <a:pt x="2623" y="447"/>
                  </a:cubicBezTo>
                  <a:cubicBezTo>
                    <a:pt x="2630" y="439"/>
                    <a:pt x="2638" y="439"/>
                    <a:pt x="2652" y="439"/>
                  </a:cubicBezTo>
                  <a:cubicBezTo>
                    <a:pt x="2682" y="439"/>
                    <a:pt x="2704" y="461"/>
                    <a:pt x="2726" y="476"/>
                  </a:cubicBezTo>
                  <a:cubicBezTo>
                    <a:pt x="2748" y="491"/>
                    <a:pt x="2762" y="498"/>
                    <a:pt x="2777" y="506"/>
                  </a:cubicBezTo>
                  <a:cubicBezTo>
                    <a:pt x="2806" y="520"/>
                    <a:pt x="2836" y="527"/>
                    <a:pt x="2843" y="549"/>
                  </a:cubicBezTo>
                  <a:cubicBezTo>
                    <a:pt x="2850" y="564"/>
                    <a:pt x="2843" y="586"/>
                    <a:pt x="2836" y="601"/>
                  </a:cubicBezTo>
                  <a:cubicBezTo>
                    <a:pt x="2828" y="623"/>
                    <a:pt x="2828" y="645"/>
                    <a:pt x="2836" y="659"/>
                  </a:cubicBezTo>
                  <a:cubicBezTo>
                    <a:pt x="2850" y="681"/>
                    <a:pt x="2872" y="696"/>
                    <a:pt x="2909" y="703"/>
                  </a:cubicBezTo>
                  <a:lnTo>
                    <a:pt x="2916" y="703"/>
                  </a:lnTo>
                  <a:cubicBezTo>
                    <a:pt x="2960" y="703"/>
                    <a:pt x="2982" y="674"/>
                    <a:pt x="3004" y="645"/>
                  </a:cubicBezTo>
                  <a:cubicBezTo>
                    <a:pt x="3019" y="637"/>
                    <a:pt x="3026" y="623"/>
                    <a:pt x="3041" y="608"/>
                  </a:cubicBezTo>
                  <a:cubicBezTo>
                    <a:pt x="3070" y="586"/>
                    <a:pt x="3136" y="520"/>
                    <a:pt x="3246" y="418"/>
                  </a:cubicBezTo>
                  <a:cubicBezTo>
                    <a:pt x="3290" y="373"/>
                    <a:pt x="3334" y="286"/>
                    <a:pt x="3349" y="242"/>
                  </a:cubicBezTo>
                  <a:cubicBezTo>
                    <a:pt x="3356" y="227"/>
                    <a:pt x="3356" y="227"/>
                    <a:pt x="3341" y="220"/>
                  </a:cubicBezTo>
                  <a:cubicBezTo>
                    <a:pt x="3327" y="212"/>
                    <a:pt x="3305" y="198"/>
                    <a:pt x="3305" y="168"/>
                  </a:cubicBezTo>
                  <a:cubicBezTo>
                    <a:pt x="3305" y="124"/>
                    <a:pt x="3356" y="95"/>
                    <a:pt x="3437" y="95"/>
                  </a:cubicBezTo>
                  <a:cubicBezTo>
                    <a:pt x="3459" y="95"/>
                    <a:pt x="3480" y="88"/>
                    <a:pt x="3495" y="73"/>
                  </a:cubicBezTo>
                  <a:cubicBezTo>
                    <a:pt x="3459" y="73"/>
                    <a:pt x="3459" y="73"/>
                    <a:pt x="3459" y="73"/>
                  </a:cubicBezTo>
                  <a:cubicBezTo>
                    <a:pt x="3495" y="44"/>
                    <a:pt x="3495" y="44"/>
                    <a:pt x="3495" y="44"/>
                  </a:cubicBezTo>
                  <a:cubicBezTo>
                    <a:pt x="3532" y="15"/>
                    <a:pt x="3561" y="0"/>
                    <a:pt x="3583" y="0"/>
                  </a:cubicBezTo>
                  <a:cubicBezTo>
                    <a:pt x="3583" y="0"/>
                    <a:pt x="3590" y="0"/>
                    <a:pt x="3590" y="7"/>
                  </a:cubicBezTo>
                  <a:cubicBezTo>
                    <a:pt x="3620" y="7"/>
                    <a:pt x="3634" y="37"/>
                    <a:pt x="3642" y="58"/>
                  </a:cubicBezTo>
                  <a:cubicBezTo>
                    <a:pt x="3656" y="80"/>
                    <a:pt x="3664" y="88"/>
                    <a:pt x="3671" y="88"/>
                  </a:cubicBezTo>
                  <a:cubicBezTo>
                    <a:pt x="3678" y="88"/>
                    <a:pt x="3686" y="88"/>
                    <a:pt x="3700" y="88"/>
                  </a:cubicBezTo>
                  <a:cubicBezTo>
                    <a:pt x="3708" y="88"/>
                    <a:pt x="3715" y="88"/>
                    <a:pt x="3722" y="88"/>
                  </a:cubicBezTo>
                  <a:cubicBezTo>
                    <a:pt x="3737" y="88"/>
                    <a:pt x="3766" y="88"/>
                    <a:pt x="3796" y="73"/>
                  </a:cubicBezTo>
                  <a:cubicBezTo>
                    <a:pt x="3825" y="58"/>
                    <a:pt x="3854" y="51"/>
                    <a:pt x="3876" y="51"/>
                  </a:cubicBezTo>
                  <a:cubicBezTo>
                    <a:pt x="3913" y="51"/>
                    <a:pt x="3935" y="66"/>
                    <a:pt x="3942" y="95"/>
                  </a:cubicBezTo>
                  <a:cubicBezTo>
                    <a:pt x="3949" y="124"/>
                    <a:pt x="3993" y="168"/>
                    <a:pt x="4037" y="190"/>
                  </a:cubicBezTo>
                  <a:cubicBezTo>
                    <a:pt x="4059" y="205"/>
                    <a:pt x="4059" y="234"/>
                    <a:pt x="4052" y="256"/>
                  </a:cubicBezTo>
                  <a:cubicBezTo>
                    <a:pt x="4045" y="278"/>
                    <a:pt x="4030" y="293"/>
                    <a:pt x="4008" y="293"/>
                  </a:cubicBezTo>
                  <a:cubicBezTo>
                    <a:pt x="4001" y="293"/>
                    <a:pt x="3993" y="293"/>
                    <a:pt x="3979" y="286"/>
                  </a:cubicBezTo>
                  <a:cubicBezTo>
                    <a:pt x="3957" y="278"/>
                    <a:pt x="3942" y="271"/>
                    <a:pt x="3928" y="271"/>
                  </a:cubicBezTo>
                  <a:cubicBezTo>
                    <a:pt x="3920" y="271"/>
                    <a:pt x="3920" y="278"/>
                    <a:pt x="3920" y="278"/>
                  </a:cubicBezTo>
                  <a:lnTo>
                    <a:pt x="3920" y="278"/>
                  </a:lnTo>
                  <a:cubicBezTo>
                    <a:pt x="3942" y="308"/>
                    <a:pt x="3964" y="337"/>
                    <a:pt x="3949" y="351"/>
                  </a:cubicBezTo>
                  <a:cubicBezTo>
                    <a:pt x="3949" y="359"/>
                    <a:pt x="3942" y="366"/>
                    <a:pt x="3920" y="366"/>
                  </a:cubicBezTo>
                  <a:cubicBezTo>
                    <a:pt x="3920" y="366"/>
                    <a:pt x="3913" y="366"/>
                    <a:pt x="3905" y="366"/>
                  </a:cubicBezTo>
                  <a:lnTo>
                    <a:pt x="3905" y="366"/>
                  </a:lnTo>
                  <a:cubicBezTo>
                    <a:pt x="3913" y="381"/>
                    <a:pt x="3928" y="418"/>
                    <a:pt x="3891" y="439"/>
                  </a:cubicBezTo>
                  <a:cubicBezTo>
                    <a:pt x="3876" y="454"/>
                    <a:pt x="3869" y="461"/>
                    <a:pt x="3869" y="476"/>
                  </a:cubicBezTo>
                  <a:cubicBezTo>
                    <a:pt x="3869" y="491"/>
                    <a:pt x="3876" y="506"/>
                    <a:pt x="3883" y="520"/>
                  </a:cubicBezTo>
                  <a:cubicBezTo>
                    <a:pt x="3913" y="542"/>
                    <a:pt x="3949" y="637"/>
                    <a:pt x="3942" y="674"/>
                  </a:cubicBezTo>
                  <a:cubicBezTo>
                    <a:pt x="3942" y="681"/>
                    <a:pt x="3942" y="689"/>
                    <a:pt x="3949" y="703"/>
                  </a:cubicBezTo>
                  <a:cubicBezTo>
                    <a:pt x="3964" y="718"/>
                    <a:pt x="3979" y="747"/>
                    <a:pt x="3957" y="784"/>
                  </a:cubicBezTo>
                  <a:cubicBezTo>
                    <a:pt x="3949" y="791"/>
                    <a:pt x="3949" y="798"/>
                    <a:pt x="3949" y="806"/>
                  </a:cubicBezTo>
                  <a:cubicBezTo>
                    <a:pt x="3928" y="842"/>
                    <a:pt x="3928" y="850"/>
                    <a:pt x="3869" y="857"/>
                  </a:cubicBezTo>
                  <a:cubicBezTo>
                    <a:pt x="3818" y="865"/>
                    <a:pt x="3810" y="887"/>
                    <a:pt x="3803" y="923"/>
                  </a:cubicBezTo>
                  <a:cubicBezTo>
                    <a:pt x="3803" y="938"/>
                    <a:pt x="3803" y="938"/>
                    <a:pt x="3803" y="938"/>
                  </a:cubicBezTo>
                  <a:cubicBezTo>
                    <a:pt x="3796" y="974"/>
                    <a:pt x="3788" y="1004"/>
                    <a:pt x="3832" y="1026"/>
                  </a:cubicBezTo>
                  <a:cubicBezTo>
                    <a:pt x="3854" y="1040"/>
                    <a:pt x="3891" y="1055"/>
                    <a:pt x="3928" y="1070"/>
                  </a:cubicBezTo>
                  <a:cubicBezTo>
                    <a:pt x="3993" y="1091"/>
                    <a:pt x="4052" y="1114"/>
                    <a:pt x="4067" y="1143"/>
                  </a:cubicBezTo>
                  <a:cubicBezTo>
                    <a:pt x="4096" y="1180"/>
                    <a:pt x="4118" y="1187"/>
                    <a:pt x="4125" y="1187"/>
                  </a:cubicBezTo>
                  <a:cubicBezTo>
                    <a:pt x="4132" y="1187"/>
                    <a:pt x="4147" y="1180"/>
                    <a:pt x="4155" y="1172"/>
                  </a:cubicBezTo>
                  <a:cubicBezTo>
                    <a:pt x="4162" y="1165"/>
                    <a:pt x="4162" y="1165"/>
                    <a:pt x="4162" y="1165"/>
                  </a:cubicBezTo>
                  <a:cubicBezTo>
                    <a:pt x="4184" y="1150"/>
                    <a:pt x="4199" y="1128"/>
                    <a:pt x="4199" y="1121"/>
                  </a:cubicBezTo>
                  <a:cubicBezTo>
                    <a:pt x="4199" y="1121"/>
                    <a:pt x="4199" y="1114"/>
                    <a:pt x="4177" y="1106"/>
                  </a:cubicBezTo>
                  <a:cubicBezTo>
                    <a:pt x="4111" y="1077"/>
                    <a:pt x="4081" y="1018"/>
                    <a:pt x="4081" y="989"/>
                  </a:cubicBezTo>
                  <a:cubicBezTo>
                    <a:pt x="4081" y="967"/>
                    <a:pt x="4089" y="960"/>
                    <a:pt x="4103" y="952"/>
                  </a:cubicBezTo>
                  <a:cubicBezTo>
                    <a:pt x="4111" y="952"/>
                    <a:pt x="4125" y="945"/>
                    <a:pt x="4147" y="930"/>
                  </a:cubicBezTo>
                  <a:cubicBezTo>
                    <a:pt x="4162" y="923"/>
                    <a:pt x="4177" y="916"/>
                    <a:pt x="4191" y="908"/>
                  </a:cubicBezTo>
                  <a:cubicBezTo>
                    <a:pt x="4228" y="887"/>
                    <a:pt x="4250" y="872"/>
                    <a:pt x="4264" y="842"/>
                  </a:cubicBezTo>
                  <a:cubicBezTo>
                    <a:pt x="4272" y="813"/>
                    <a:pt x="4309" y="784"/>
                    <a:pt x="4338" y="784"/>
                  </a:cubicBezTo>
                  <a:cubicBezTo>
                    <a:pt x="4352" y="784"/>
                    <a:pt x="4367" y="791"/>
                    <a:pt x="4374" y="806"/>
                  </a:cubicBezTo>
                  <a:cubicBezTo>
                    <a:pt x="4382" y="791"/>
                    <a:pt x="4389" y="777"/>
                    <a:pt x="4404" y="769"/>
                  </a:cubicBezTo>
                  <a:cubicBezTo>
                    <a:pt x="4426" y="762"/>
                    <a:pt x="4433" y="762"/>
                    <a:pt x="4448" y="762"/>
                  </a:cubicBezTo>
                  <a:cubicBezTo>
                    <a:pt x="4477" y="762"/>
                    <a:pt x="4492" y="769"/>
                    <a:pt x="4514" y="791"/>
                  </a:cubicBezTo>
                  <a:cubicBezTo>
                    <a:pt x="4543" y="806"/>
                    <a:pt x="4558" y="835"/>
                    <a:pt x="4565" y="872"/>
                  </a:cubicBezTo>
                  <a:lnTo>
                    <a:pt x="4565" y="872"/>
                  </a:lnTo>
                  <a:lnTo>
                    <a:pt x="4572" y="894"/>
                  </a:lnTo>
                  <a:lnTo>
                    <a:pt x="4572" y="901"/>
                  </a:lnTo>
                  <a:cubicBezTo>
                    <a:pt x="4572" y="908"/>
                    <a:pt x="4572" y="923"/>
                    <a:pt x="4572" y="930"/>
                  </a:cubicBezTo>
                  <a:cubicBezTo>
                    <a:pt x="4565" y="967"/>
                    <a:pt x="4565" y="1026"/>
                    <a:pt x="4580" y="1040"/>
                  </a:cubicBezTo>
                  <a:cubicBezTo>
                    <a:pt x="4609" y="1062"/>
                    <a:pt x="4609" y="1084"/>
                    <a:pt x="4616" y="1106"/>
                  </a:cubicBezTo>
                  <a:cubicBezTo>
                    <a:pt x="4616" y="1121"/>
                    <a:pt x="4616" y="1136"/>
                    <a:pt x="4631" y="1150"/>
                  </a:cubicBezTo>
                  <a:cubicBezTo>
                    <a:pt x="4653" y="1187"/>
                    <a:pt x="4675" y="1209"/>
                    <a:pt x="4726" y="1209"/>
                  </a:cubicBezTo>
                  <a:cubicBezTo>
                    <a:pt x="4785" y="1209"/>
                    <a:pt x="4799" y="1246"/>
                    <a:pt x="4814" y="1282"/>
                  </a:cubicBezTo>
                  <a:cubicBezTo>
                    <a:pt x="4814" y="1289"/>
                    <a:pt x="4814" y="1297"/>
                    <a:pt x="4814" y="1304"/>
                  </a:cubicBezTo>
                  <a:cubicBezTo>
                    <a:pt x="4829" y="1348"/>
                    <a:pt x="4909" y="1407"/>
                    <a:pt x="4968" y="1414"/>
                  </a:cubicBezTo>
                  <a:cubicBezTo>
                    <a:pt x="5027" y="1421"/>
                    <a:pt x="5151" y="1495"/>
                    <a:pt x="5173" y="1509"/>
                  </a:cubicBezTo>
                  <a:cubicBezTo>
                    <a:pt x="5195" y="1524"/>
                    <a:pt x="5202" y="1539"/>
                    <a:pt x="5202" y="1560"/>
                  </a:cubicBezTo>
                  <a:cubicBezTo>
                    <a:pt x="5202" y="1582"/>
                    <a:pt x="5188" y="1604"/>
                    <a:pt x="5159" y="1618"/>
                  </a:cubicBezTo>
                  <a:cubicBezTo>
                    <a:pt x="5144" y="1633"/>
                    <a:pt x="5144" y="1640"/>
                    <a:pt x="5144" y="1669"/>
                  </a:cubicBezTo>
                  <a:cubicBezTo>
                    <a:pt x="5151" y="1691"/>
                    <a:pt x="5151" y="1706"/>
                    <a:pt x="5151" y="1728"/>
                  </a:cubicBezTo>
                  <a:cubicBezTo>
                    <a:pt x="5144" y="1743"/>
                    <a:pt x="5144" y="1772"/>
                    <a:pt x="5114" y="1772"/>
                  </a:cubicBezTo>
                  <a:cubicBezTo>
                    <a:pt x="5100" y="1772"/>
                    <a:pt x="5085" y="1757"/>
                    <a:pt x="5071" y="1714"/>
                  </a:cubicBezTo>
                  <a:cubicBezTo>
                    <a:pt x="5049" y="1669"/>
                    <a:pt x="5034" y="1669"/>
                    <a:pt x="5034" y="1669"/>
                  </a:cubicBezTo>
                  <a:cubicBezTo>
                    <a:pt x="5027" y="1669"/>
                    <a:pt x="5012" y="1677"/>
                    <a:pt x="4997" y="1684"/>
                  </a:cubicBezTo>
                  <a:cubicBezTo>
                    <a:pt x="4983" y="1699"/>
                    <a:pt x="4975" y="1706"/>
                    <a:pt x="4975" y="1714"/>
                  </a:cubicBezTo>
                  <a:cubicBezTo>
                    <a:pt x="4975" y="1721"/>
                    <a:pt x="4983" y="1736"/>
                    <a:pt x="5012" y="1750"/>
                  </a:cubicBezTo>
                  <a:cubicBezTo>
                    <a:pt x="5063" y="1772"/>
                    <a:pt x="5114" y="1787"/>
                    <a:pt x="5114" y="1787"/>
                  </a:cubicBezTo>
                  <a:cubicBezTo>
                    <a:pt x="5129" y="1794"/>
                    <a:pt x="5129" y="1794"/>
                    <a:pt x="5129" y="1794"/>
                  </a:cubicBezTo>
                  <a:cubicBezTo>
                    <a:pt x="5122" y="1809"/>
                    <a:pt x="5122" y="1809"/>
                    <a:pt x="5122" y="1809"/>
                  </a:cubicBezTo>
                  <a:cubicBezTo>
                    <a:pt x="5122" y="1809"/>
                    <a:pt x="5114" y="1831"/>
                    <a:pt x="5078" y="1867"/>
                  </a:cubicBezTo>
                  <a:cubicBezTo>
                    <a:pt x="5063" y="1875"/>
                    <a:pt x="5063" y="1875"/>
                    <a:pt x="5063" y="1875"/>
                  </a:cubicBezTo>
                  <a:cubicBezTo>
                    <a:pt x="5056" y="1882"/>
                    <a:pt x="5049" y="1897"/>
                    <a:pt x="5049" y="1897"/>
                  </a:cubicBezTo>
                  <a:cubicBezTo>
                    <a:pt x="5049" y="1904"/>
                    <a:pt x="5049" y="1904"/>
                    <a:pt x="5063" y="1919"/>
                  </a:cubicBezTo>
                  <a:cubicBezTo>
                    <a:pt x="5078" y="1933"/>
                    <a:pt x="5085" y="1941"/>
                    <a:pt x="5100" y="1948"/>
                  </a:cubicBezTo>
                  <a:cubicBezTo>
                    <a:pt x="5114" y="1955"/>
                    <a:pt x="5129" y="1963"/>
                    <a:pt x="5137" y="1985"/>
                  </a:cubicBezTo>
                  <a:cubicBezTo>
                    <a:pt x="5144" y="1985"/>
                    <a:pt x="5144" y="1992"/>
                    <a:pt x="5151" y="1992"/>
                  </a:cubicBezTo>
                  <a:cubicBezTo>
                    <a:pt x="5166" y="2014"/>
                    <a:pt x="5188" y="2043"/>
                    <a:pt x="5159" y="2102"/>
                  </a:cubicBezTo>
                  <a:cubicBezTo>
                    <a:pt x="5144" y="2117"/>
                    <a:pt x="5144" y="2131"/>
                    <a:pt x="5137" y="2146"/>
                  </a:cubicBezTo>
                  <a:cubicBezTo>
                    <a:pt x="5122" y="2168"/>
                    <a:pt x="5114" y="2197"/>
                    <a:pt x="5078" y="2197"/>
                  </a:cubicBezTo>
                  <a:cubicBezTo>
                    <a:pt x="5071" y="2197"/>
                    <a:pt x="5063" y="2197"/>
                    <a:pt x="5056" y="2190"/>
                  </a:cubicBezTo>
                  <a:cubicBezTo>
                    <a:pt x="5019" y="2182"/>
                    <a:pt x="5004" y="2160"/>
                    <a:pt x="4990" y="2146"/>
                  </a:cubicBezTo>
                  <a:cubicBezTo>
                    <a:pt x="4983" y="2138"/>
                    <a:pt x="4975" y="2124"/>
                    <a:pt x="4968" y="2124"/>
                  </a:cubicBezTo>
                  <a:cubicBezTo>
                    <a:pt x="4939" y="2146"/>
                    <a:pt x="4909" y="2168"/>
                    <a:pt x="4887" y="2168"/>
                  </a:cubicBezTo>
                  <a:cubicBezTo>
                    <a:pt x="4865" y="2168"/>
                    <a:pt x="4851" y="2160"/>
                    <a:pt x="4843" y="2146"/>
                  </a:cubicBezTo>
                  <a:cubicBezTo>
                    <a:pt x="4836" y="2131"/>
                    <a:pt x="4814" y="2124"/>
                    <a:pt x="4799" y="2124"/>
                  </a:cubicBezTo>
                  <a:cubicBezTo>
                    <a:pt x="4799" y="2124"/>
                    <a:pt x="4792" y="2124"/>
                    <a:pt x="4785" y="2131"/>
                  </a:cubicBezTo>
                  <a:cubicBezTo>
                    <a:pt x="4785" y="2131"/>
                    <a:pt x="4785" y="2146"/>
                    <a:pt x="4785" y="2153"/>
                  </a:cubicBezTo>
                  <a:cubicBezTo>
                    <a:pt x="4799" y="2248"/>
                    <a:pt x="4821" y="2278"/>
                    <a:pt x="4836" y="2292"/>
                  </a:cubicBezTo>
                  <a:cubicBezTo>
                    <a:pt x="4858" y="2307"/>
                    <a:pt x="4887" y="2329"/>
                    <a:pt x="4880" y="2358"/>
                  </a:cubicBezTo>
                  <a:cubicBezTo>
                    <a:pt x="4873" y="2373"/>
                    <a:pt x="4843" y="2380"/>
                    <a:pt x="4814" y="2380"/>
                  </a:cubicBezTo>
                  <a:cubicBezTo>
                    <a:pt x="4719" y="2380"/>
                    <a:pt x="4690" y="2373"/>
                    <a:pt x="4660" y="2358"/>
                  </a:cubicBezTo>
                  <a:cubicBezTo>
                    <a:pt x="4660" y="2358"/>
                    <a:pt x="4660" y="2358"/>
                    <a:pt x="4653" y="2358"/>
                  </a:cubicBezTo>
                  <a:cubicBezTo>
                    <a:pt x="4646" y="2358"/>
                    <a:pt x="4638" y="2366"/>
                    <a:pt x="4638" y="2373"/>
                  </a:cubicBezTo>
                  <a:cubicBezTo>
                    <a:pt x="4638" y="2373"/>
                    <a:pt x="4638" y="2373"/>
                    <a:pt x="4638" y="2380"/>
                  </a:cubicBezTo>
                  <a:cubicBezTo>
                    <a:pt x="4660" y="2388"/>
                    <a:pt x="4675" y="2395"/>
                    <a:pt x="4690" y="2395"/>
                  </a:cubicBezTo>
                  <a:cubicBezTo>
                    <a:pt x="4704" y="2402"/>
                    <a:pt x="4719" y="2402"/>
                    <a:pt x="4733" y="2410"/>
                  </a:cubicBezTo>
                  <a:cubicBezTo>
                    <a:pt x="4763" y="2424"/>
                    <a:pt x="4792" y="2446"/>
                    <a:pt x="4829" y="2483"/>
                  </a:cubicBezTo>
                  <a:cubicBezTo>
                    <a:pt x="4843" y="2498"/>
                    <a:pt x="4843" y="2498"/>
                    <a:pt x="4843" y="2498"/>
                  </a:cubicBezTo>
                  <a:cubicBezTo>
                    <a:pt x="4873" y="2519"/>
                    <a:pt x="4895" y="2541"/>
                    <a:pt x="4887" y="2564"/>
                  </a:cubicBezTo>
                  <a:cubicBezTo>
                    <a:pt x="4880" y="2586"/>
                    <a:pt x="4851" y="2593"/>
                    <a:pt x="4829" y="2593"/>
                  </a:cubicBezTo>
                  <a:cubicBezTo>
                    <a:pt x="4785" y="2593"/>
                    <a:pt x="4778" y="2607"/>
                    <a:pt x="4778" y="2607"/>
                  </a:cubicBezTo>
                  <a:cubicBezTo>
                    <a:pt x="4778" y="2615"/>
                    <a:pt x="4785" y="2629"/>
                    <a:pt x="4792" y="2637"/>
                  </a:cubicBezTo>
                  <a:cubicBezTo>
                    <a:pt x="4807" y="2659"/>
                    <a:pt x="4821" y="2688"/>
                    <a:pt x="4807" y="2717"/>
                  </a:cubicBezTo>
                  <a:cubicBezTo>
                    <a:pt x="4799" y="2732"/>
                    <a:pt x="4785" y="2739"/>
                    <a:pt x="4763" y="2739"/>
                  </a:cubicBezTo>
                  <a:cubicBezTo>
                    <a:pt x="4711" y="2739"/>
                    <a:pt x="4653" y="2754"/>
                    <a:pt x="4638" y="2805"/>
                  </a:cubicBezTo>
                  <a:cubicBezTo>
                    <a:pt x="4631" y="2820"/>
                    <a:pt x="4638" y="2835"/>
                    <a:pt x="4638" y="2857"/>
                  </a:cubicBezTo>
                  <a:cubicBezTo>
                    <a:pt x="4646" y="2879"/>
                    <a:pt x="4660" y="2915"/>
                    <a:pt x="4623" y="2937"/>
                  </a:cubicBezTo>
                  <a:cubicBezTo>
                    <a:pt x="4609" y="2952"/>
                    <a:pt x="4594" y="2959"/>
                    <a:pt x="4587" y="2959"/>
                  </a:cubicBezTo>
                  <a:lnTo>
                    <a:pt x="4580" y="2967"/>
                  </a:lnTo>
                  <a:cubicBezTo>
                    <a:pt x="4580" y="2967"/>
                    <a:pt x="4587" y="2967"/>
                    <a:pt x="4594" y="2974"/>
                  </a:cubicBezTo>
                  <a:cubicBezTo>
                    <a:pt x="4631" y="3010"/>
                    <a:pt x="4638" y="3055"/>
                    <a:pt x="4602" y="3106"/>
                  </a:cubicBezTo>
                  <a:cubicBezTo>
                    <a:pt x="4594" y="3113"/>
                    <a:pt x="4587" y="3135"/>
                    <a:pt x="4580" y="3150"/>
                  </a:cubicBezTo>
                  <a:cubicBezTo>
                    <a:pt x="4565" y="3194"/>
                    <a:pt x="4543" y="3238"/>
                    <a:pt x="4506" y="3238"/>
                  </a:cubicBezTo>
                  <a:cubicBezTo>
                    <a:pt x="4499" y="3238"/>
                    <a:pt x="4499" y="3238"/>
                    <a:pt x="4492" y="3238"/>
                  </a:cubicBezTo>
                  <a:cubicBezTo>
                    <a:pt x="4492" y="3245"/>
                    <a:pt x="4492" y="3267"/>
                    <a:pt x="4499" y="3289"/>
                  </a:cubicBezTo>
                  <a:cubicBezTo>
                    <a:pt x="4506" y="3304"/>
                    <a:pt x="4506" y="3304"/>
                    <a:pt x="4506" y="3304"/>
                  </a:cubicBezTo>
                  <a:cubicBezTo>
                    <a:pt x="4514" y="3355"/>
                    <a:pt x="4528" y="3369"/>
                    <a:pt x="4565" y="3369"/>
                  </a:cubicBezTo>
                  <a:cubicBezTo>
                    <a:pt x="4594" y="3369"/>
                    <a:pt x="4646" y="3369"/>
                    <a:pt x="4653" y="3355"/>
                  </a:cubicBezTo>
                  <a:cubicBezTo>
                    <a:pt x="4660" y="3355"/>
                    <a:pt x="4653" y="3348"/>
                    <a:pt x="4653" y="3340"/>
                  </a:cubicBezTo>
                  <a:cubicBezTo>
                    <a:pt x="4646" y="3318"/>
                    <a:pt x="4631" y="3296"/>
                    <a:pt x="4638" y="3274"/>
                  </a:cubicBezTo>
                  <a:cubicBezTo>
                    <a:pt x="4646" y="3252"/>
                    <a:pt x="4668" y="3238"/>
                    <a:pt x="4697" y="3223"/>
                  </a:cubicBezTo>
                  <a:cubicBezTo>
                    <a:pt x="4704" y="3223"/>
                    <a:pt x="4711" y="3216"/>
                    <a:pt x="4719" y="3216"/>
                  </a:cubicBezTo>
                  <a:cubicBezTo>
                    <a:pt x="4748" y="3201"/>
                    <a:pt x="4763" y="3186"/>
                    <a:pt x="4792" y="3186"/>
                  </a:cubicBezTo>
                  <a:cubicBezTo>
                    <a:pt x="4799" y="3186"/>
                    <a:pt x="4807" y="3186"/>
                    <a:pt x="4814" y="3194"/>
                  </a:cubicBezTo>
                  <a:cubicBezTo>
                    <a:pt x="4851" y="3201"/>
                    <a:pt x="4858" y="3223"/>
                    <a:pt x="4865" y="3245"/>
                  </a:cubicBezTo>
                  <a:cubicBezTo>
                    <a:pt x="4873" y="3260"/>
                    <a:pt x="4880" y="3274"/>
                    <a:pt x="4887" y="3289"/>
                  </a:cubicBezTo>
                  <a:cubicBezTo>
                    <a:pt x="4931" y="3340"/>
                    <a:pt x="4909" y="3399"/>
                    <a:pt x="4902" y="3421"/>
                  </a:cubicBezTo>
                  <a:cubicBezTo>
                    <a:pt x="4902" y="3436"/>
                    <a:pt x="4895" y="3443"/>
                    <a:pt x="4887" y="3443"/>
                  </a:cubicBezTo>
                  <a:cubicBezTo>
                    <a:pt x="4873" y="3443"/>
                    <a:pt x="4873" y="3436"/>
                    <a:pt x="4865" y="3428"/>
                  </a:cubicBezTo>
                  <a:lnTo>
                    <a:pt x="4865" y="3436"/>
                  </a:lnTo>
                  <a:cubicBezTo>
                    <a:pt x="4851" y="3465"/>
                    <a:pt x="4851" y="3479"/>
                    <a:pt x="4858" y="3509"/>
                  </a:cubicBezTo>
                  <a:cubicBezTo>
                    <a:pt x="4865" y="3523"/>
                    <a:pt x="4865" y="3538"/>
                    <a:pt x="4865" y="3553"/>
                  </a:cubicBezTo>
                  <a:cubicBezTo>
                    <a:pt x="4873" y="3604"/>
                    <a:pt x="4887" y="3663"/>
                    <a:pt x="4895" y="3677"/>
                  </a:cubicBezTo>
                  <a:cubicBezTo>
                    <a:pt x="4917" y="3699"/>
                    <a:pt x="4917" y="3699"/>
                    <a:pt x="4917" y="3699"/>
                  </a:cubicBezTo>
                  <a:cubicBezTo>
                    <a:pt x="4902" y="3707"/>
                    <a:pt x="4902" y="3707"/>
                    <a:pt x="4902" y="3707"/>
                  </a:cubicBezTo>
                  <a:cubicBezTo>
                    <a:pt x="4880" y="3729"/>
                    <a:pt x="4858" y="3750"/>
                    <a:pt x="4843" y="3765"/>
                  </a:cubicBezTo>
                  <a:cubicBezTo>
                    <a:pt x="4821" y="3795"/>
                    <a:pt x="4821" y="3817"/>
                    <a:pt x="4821" y="3846"/>
                  </a:cubicBezTo>
                  <a:cubicBezTo>
                    <a:pt x="4814" y="3868"/>
                    <a:pt x="4814" y="3897"/>
                    <a:pt x="4799" y="3926"/>
                  </a:cubicBezTo>
                  <a:cubicBezTo>
                    <a:pt x="4778" y="3963"/>
                    <a:pt x="4741" y="3985"/>
                    <a:pt x="4704" y="4014"/>
                  </a:cubicBezTo>
                  <a:cubicBezTo>
                    <a:pt x="4675" y="4036"/>
                    <a:pt x="4646" y="4058"/>
                    <a:pt x="4616" y="4088"/>
                  </a:cubicBezTo>
                  <a:cubicBezTo>
                    <a:pt x="4565" y="4139"/>
                    <a:pt x="4484" y="4154"/>
                    <a:pt x="4418" y="4154"/>
                  </a:cubicBezTo>
                  <a:cubicBezTo>
                    <a:pt x="4382" y="4154"/>
                    <a:pt x="4345" y="4146"/>
                    <a:pt x="4323" y="4132"/>
                  </a:cubicBezTo>
                  <a:cubicBezTo>
                    <a:pt x="4309" y="4124"/>
                    <a:pt x="4309" y="4124"/>
                    <a:pt x="4309" y="4124"/>
                  </a:cubicBezTo>
                  <a:cubicBezTo>
                    <a:pt x="4294" y="4117"/>
                    <a:pt x="4279" y="4110"/>
                    <a:pt x="4272" y="4110"/>
                  </a:cubicBezTo>
                  <a:cubicBezTo>
                    <a:pt x="4257" y="4110"/>
                    <a:pt x="4235" y="4124"/>
                    <a:pt x="4206" y="4161"/>
                  </a:cubicBezTo>
                  <a:cubicBezTo>
                    <a:pt x="4169" y="4219"/>
                    <a:pt x="4184" y="4256"/>
                    <a:pt x="4199" y="4300"/>
                  </a:cubicBezTo>
                  <a:cubicBezTo>
                    <a:pt x="4213" y="4322"/>
                    <a:pt x="4221" y="4351"/>
                    <a:pt x="4221" y="4381"/>
                  </a:cubicBezTo>
                  <a:cubicBezTo>
                    <a:pt x="4221" y="4454"/>
                    <a:pt x="4199" y="4483"/>
                    <a:pt x="4162" y="4520"/>
                  </a:cubicBezTo>
                  <a:cubicBezTo>
                    <a:pt x="4155" y="4535"/>
                    <a:pt x="4147" y="4542"/>
                    <a:pt x="4140" y="4549"/>
                  </a:cubicBezTo>
                  <a:cubicBezTo>
                    <a:pt x="4111" y="4586"/>
                    <a:pt x="4089" y="4586"/>
                    <a:pt x="4059" y="4593"/>
                  </a:cubicBezTo>
                  <a:cubicBezTo>
                    <a:pt x="4037" y="4600"/>
                    <a:pt x="4015" y="4608"/>
                    <a:pt x="3993" y="4630"/>
                  </a:cubicBezTo>
                  <a:cubicBezTo>
                    <a:pt x="3986" y="4637"/>
                    <a:pt x="3979" y="4645"/>
                    <a:pt x="3979" y="4652"/>
                  </a:cubicBezTo>
                  <a:cubicBezTo>
                    <a:pt x="3986" y="4667"/>
                    <a:pt x="4015" y="4681"/>
                    <a:pt x="4037" y="4681"/>
                  </a:cubicBezTo>
                  <a:cubicBezTo>
                    <a:pt x="4096" y="4696"/>
                    <a:pt x="4096" y="4696"/>
                    <a:pt x="4096" y="4696"/>
                  </a:cubicBezTo>
                  <a:cubicBezTo>
                    <a:pt x="4045" y="4710"/>
                    <a:pt x="4045" y="4710"/>
                    <a:pt x="4045" y="4710"/>
                  </a:cubicBezTo>
                  <a:cubicBezTo>
                    <a:pt x="4037" y="4718"/>
                    <a:pt x="3942" y="4747"/>
                    <a:pt x="3876" y="4747"/>
                  </a:cubicBezTo>
                  <a:cubicBezTo>
                    <a:pt x="3847" y="4747"/>
                    <a:pt x="3832" y="4740"/>
                    <a:pt x="3825" y="4732"/>
                  </a:cubicBezTo>
                  <a:cubicBezTo>
                    <a:pt x="3803" y="4710"/>
                    <a:pt x="3744" y="4703"/>
                    <a:pt x="3700" y="4703"/>
                  </a:cubicBezTo>
                  <a:cubicBezTo>
                    <a:pt x="3708" y="4740"/>
                    <a:pt x="3715" y="4813"/>
                    <a:pt x="3715" y="4857"/>
                  </a:cubicBezTo>
                  <a:cubicBezTo>
                    <a:pt x="3715" y="4879"/>
                    <a:pt x="3722" y="4886"/>
                    <a:pt x="3744" y="4894"/>
                  </a:cubicBezTo>
                  <a:cubicBezTo>
                    <a:pt x="3759" y="4908"/>
                    <a:pt x="3781" y="4916"/>
                    <a:pt x="3781" y="4952"/>
                  </a:cubicBezTo>
                  <a:cubicBezTo>
                    <a:pt x="3781" y="4974"/>
                    <a:pt x="3766" y="4996"/>
                    <a:pt x="3752" y="5011"/>
                  </a:cubicBezTo>
                  <a:cubicBezTo>
                    <a:pt x="3737" y="5033"/>
                    <a:pt x="3722" y="5048"/>
                    <a:pt x="3722" y="5077"/>
                  </a:cubicBezTo>
                  <a:cubicBezTo>
                    <a:pt x="3722" y="5136"/>
                    <a:pt x="3686" y="5172"/>
                    <a:pt x="3612" y="5201"/>
                  </a:cubicBezTo>
                  <a:cubicBezTo>
                    <a:pt x="3598" y="5209"/>
                    <a:pt x="3583" y="5209"/>
                    <a:pt x="3568" y="5209"/>
                  </a:cubicBezTo>
                  <a:cubicBezTo>
                    <a:pt x="3502" y="5209"/>
                    <a:pt x="3444" y="5165"/>
                    <a:pt x="3414" y="5128"/>
                  </a:cubicBezTo>
                  <a:cubicBezTo>
                    <a:pt x="3378" y="5077"/>
                    <a:pt x="3327" y="5048"/>
                    <a:pt x="3297" y="5033"/>
                  </a:cubicBezTo>
                  <a:cubicBezTo>
                    <a:pt x="3283" y="5026"/>
                    <a:pt x="3253" y="5018"/>
                    <a:pt x="3209" y="5018"/>
                  </a:cubicBezTo>
                  <a:cubicBezTo>
                    <a:pt x="3165" y="5018"/>
                    <a:pt x="3107" y="5026"/>
                    <a:pt x="3077" y="5033"/>
                  </a:cubicBezTo>
                  <a:cubicBezTo>
                    <a:pt x="3041" y="5040"/>
                    <a:pt x="2975" y="5121"/>
                    <a:pt x="2938" y="5172"/>
                  </a:cubicBezTo>
                  <a:cubicBezTo>
                    <a:pt x="2916" y="5157"/>
                    <a:pt x="2916" y="5157"/>
                    <a:pt x="2916" y="5157"/>
                  </a:cubicBezTo>
                  <a:cubicBezTo>
                    <a:pt x="2923" y="5136"/>
                    <a:pt x="2931" y="5114"/>
                    <a:pt x="2931" y="5106"/>
                  </a:cubicBezTo>
                  <a:cubicBezTo>
                    <a:pt x="2923" y="5114"/>
                    <a:pt x="2916" y="5114"/>
                    <a:pt x="2916" y="5114"/>
                  </a:cubicBezTo>
                  <a:cubicBezTo>
                    <a:pt x="2894" y="5114"/>
                    <a:pt x="2880" y="5106"/>
                    <a:pt x="2865" y="5099"/>
                  </a:cubicBezTo>
                  <a:cubicBezTo>
                    <a:pt x="2850" y="5099"/>
                    <a:pt x="2828" y="5091"/>
                    <a:pt x="2799" y="5091"/>
                  </a:cubicBezTo>
                  <a:cubicBezTo>
                    <a:pt x="2784" y="5091"/>
                    <a:pt x="2770" y="5091"/>
                    <a:pt x="2748" y="5099"/>
                  </a:cubicBezTo>
                  <a:cubicBezTo>
                    <a:pt x="2667" y="5128"/>
                    <a:pt x="2660" y="5157"/>
                    <a:pt x="2623" y="5231"/>
                  </a:cubicBezTo>
                  <a:cubicBezTo>
                    <a:pt x="2623" y="5238"/>
                    <a:pt x="2623" y="5238"/>
                    <a:pt x="2623" y="5238"/>
                  </a:cubicBezTo>
                  <a:cubicBezTo>
                    <a:pt x="2594" y="5304"/>
                    <a:pt x="2630" y="5333"/>
                    <a:pt x="2682" y="5370"/>
                  </a:cubicBezTo>
                  <a:cubicBezTo>
                    <a:pt x="2755" y="5407"/>
                    <a:pt x="2711" y="5517"/>
                    <a:pt x="2689" y="5553"/>
                  </a:cubicBezTo>
                  <a:cubicBezTo>
                    <a:pt x="2667" y="5597"/>
                    <a:pt x="2667" y="5722"/>
                    <a:pt x="2689" y="5817"/>
                  </a:cubicBezTo>
                  <a:cubicBezTo>
                    <a:pt x="2711" y="5905"/>
                    <a:pt x="2762" y="5993"/>
                    <a:pt x="2799" y="6051"/>
                  </a:cubicBezTo>
                  <a:cubicBezTo>
                    <a:pt x="2828" y="6095"/>
                    <a:pt x="2828" y="6095"/>
                    <a:pt x="2828" y="6095"/>
                  </a:cubicBezTo>
                  <a:cubicBezTo>
                    <a:pt x="2858" y="6147"/>
                    <a:pt x="2887" y="6191"/>
                    <a:pt x="2894" y="6264"/>
                  </a:cubicBezTo>
                  <a:cubicBezTo>
                    <a:pt x="2902" y="6286"/>
                    <a:pt x="2902" y="6300"/>
                    <a:pt x="2909" y="6323"/>
                  </a:cubicBezTo>
                  <a:cubicBezTo>
                    <a:pt x="2916" y="6359"/>
                    <a:pt x="2923" y="6388"/>
                    <a:pt x="2909" y="6447"/>
                  </a:cubicBezTo>
                  <a:cubicBezTo>
                    <a:pt x="2894" y="6491"/>
                    <a:pt x="2880" y="6506"/>
                    <a:pt x="2865" y="6513"/>
                  </a:cubicBezTo>
                  <a:cubicBezTo>
                    <a:pt x="2858" y="6528"/>
                    <a:pt x="2850" y="6528"/>
                    <a:pt x="2850" y="6557"/>
                  </a:cubicBezTo>
                  <a:cubicBezTo>
                    <a:pt x="2850" y="6579"/>
                    <a:pt x="2850" y="6601"/>
                    <a:pt x="2858" y="6616"/>
                  </a:cubicBezTo>
                  <a:cubicBezTo>
                    <a:pt x="2865" y="6645"/>
                    <a:pt x="2865" y="6674"/>
                    <a:pt x="2850" y="6718"/>
                  </a:cubicBezTo>
                  <a:cubicBezTo>
                    <a:pt x="2836" y="6755"/>
                    <a:pt x="2821" y="6769"/>
                    <a:pt x="2806" y="6769"/>
                  </a:cubicBezTo>
                  <a:cubicBezTo>
                    <a:pt x="2792" y="6777"/>
                    <a:pt x="2784" y="6777"/>
                    <a:pt x="2784" y="6814"/>
                  </a:cubicBezTo>
                  <a:cubicBezTo>
                    <a:pt x="2777" y="6836"/>
                    <a:pt x="2784" y="6836"/>
                    <a:pt x="2784" y="6836"/>
                  </a:cubicBezTo>
                  <a:cubicBezTo>
                    <a:pt x="2799" y="6836"/>
                    <a:pt x="2799" y="6836"/>
                    <a:pt x="2799" y="6836"/>
                  </a:cubicBezTo>
                  <a:lnTo>
                    <a:pt x="2806" y="6836"/>
                  </a:lnTo>
                  <a:cubicBezTo>
                    <a:pt x="2814" y="6836"/>
                    <a:pt x="2836" y="6836"/>
                    <a:pt x="2850" y="6857"/>
                  </a:cubicBezTo>
                  <a:cubicBezTo>
                    <a:pt x="2858" y="6872"/>
                    <a:pt x="2865" y="6894"/>
                    <a:pt x="2865" y="6916"/>
                  </a:cubicBezTo>
                  <a:cubicBezTo>
                    <a:pt x="2865" y="6924"/>
                    <a:pt x="2865" y="6924"/>
                    <a:pt x="2865" y="6924"/>
                  </a:cubicBezTo>
                  <a:cubicBezTo>
                    <a:pt x="2814" y="6967"/>
                    <a:pt x="2814" y="6967"/>
                    <a:pt x="2814" y="6967"/>
                  </a:cubicBezTo>
                  <a:cubicBezTo>
                    <a:pt x="2894" y="7092"/>
                    <a:pt x="2894" y="7092"/>
                    <a:pt x="2894" y="7092"/>
                  </a:cubicBezTo>
                  <a:cubicBezTo>
                    <a:pt x="2872" y="7114"/>
                    <a:pt x="2872" y="7114"/>
                    <a:pt x="2872" y="7114"/>
                  </a:cubicBezTo>
                  <a:cubicBezTo>
                    <a:pt x="2858" y="7107"/>
                    <a:pt x="2806" y="7077"/>
                    <a:pt x="2777" y="7077"/>
                  </a:cubicBezTo>
                  <a:cubicBezTo>
                    <a:pt x="2755" y="7077"/>
                    <a:pt x="2748" y="7085"/>
                    <a:pt x="2748" y="7085"/>
                  </a:cubicBezTo>
                  <a:cubicBezTo>
                    <a:pt x="2740" y="7099"/>
                    <a:pt x="2733" y="7114"/>
                    <a:pt x="2726" y="7129"/>
                  </a:cubicBezTo>
                  <a:cubicBezTo>
                    <a:pt x="2711" y="7158"/>
                    <a:pt x="2704" y="7195"/>
                    <a:pt x="2667" y="7195"/>
                  </a:cubicBezTo>
                  <a:cubicBezTo>
                    <a:pt x="2652" y="7195"/>
                    <a:pt x="2630" y="7187"/>
                    <a:pt x="2609" y="7173"/>
                  </a:cubicBezTo>
                  <a:cubicBezTo>
                    <a:pt x="2587" y="7158"/>
                    <a:pt x="2572" y="7143"/>
                    <a:pt x="2557" y="7143"/>
                  </a:cubicBezTo>
                  <a:cubicBezTo>
                    <a:pt x="2535" y="7143"/>
                    <a:pt x="2528" y="7165"/>
                    <a:pt x="2513" y="7224"/>
                  </a:cubicBezTo>
                  <a:cubicBezTo>
                    <a:pt x="2506" y="7246"/>
                    <a:pt x="2499" y="7268"/>
                    <a:pt x="2499" y="7283"/>
                  </a:cubicBezTo>
                  <a:cubicBezTo>
                    <a:pt x="2499" y="7312"/>
                    <a:pt x="2491" y="7334"/>
                    <a:pt x="2455" y="7356"/>
                  </a:cubicBezTo>
                  <a:cubicBezTo>
                    <a:pt x="2447" y="7356"/>
                    <a:pt x="2425" y="7378"/>
                    <a:pt x="2411" y="7400"/>
                  </a:cubicBezTo>
                  <a:cubicBezTo>
                    <a:pt x="2352" y="7444"/>
                    <a:pt x="2315" y="7480"/>
                    <a:pt x="2286" y="748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7"/>
            <p:cNvSpPr>
              <a:spLocks noChangeArrowheads="1"/>
            </p:cNvSpPr>
            <p:nvPr/>
          </p:nvSpPr>
          <p:spPr bwMode="auto">
            <a:xfrm>
              <a:off x="4876839" y="6897041"/>
              <a:ext cx="2011769" cy="2854413"/>
            </a:xfrm>
            <a:custGeom>
              <a:avLst/>
              <a:gdLst>
                <a:gd name="T0" fmla="*/ 3950 w 5240"/>
                <a:gd name="T1" fmla="*/ 271 h 7511"/>
                <a:gd name="T2" fmla="*/ 4074 w 5240"/>
                <a:gd name="T3" fmla="*/ 1165 h 7511"/>
                <a:gd name="T4" fmla="*/ 4528 w 5240"/>
                <a:gd name="T5" fmla="*/ 813 h 7511"/>
                <a:gd name="T6" fmla="*/ 5159 w 5240"/>
                <a:gd name="T7" fmla="*/ 1743 h 7511"/>
                <a:gd name="T8" fmla="*/ 5078 w 5240"/>
                <a:gd name="T9" fmla="*/ 2190 h 7511"/>
                <a:gd name="T10" fmla="*/ 4748 w 5240"/>
                <a:gd name="T11" fmla="*/ 2439 h 7511"/>
                <a:gd name="T12" fmla="*/ 4690 w 5240"/>
                <a:gd name="T13" fmla="*/ 3348 h 7511"/>
                <a:gd name="T14" fmla="*/ 4851 w 5240"/>
                <a:gd name="T15" fmla="*/ 3773 h 7511"/>
                <a:gd name="T16" fmla="*/ 3854 w 5240"/>
                <a:gd name="T17" fmla="*/ 4740 h 7511"/>
                <a:gd name="T18" fmla="*/ 2953 w 5240"/>
                <a:gd name="T19" fmla="*/ 5106 h 7511"/>
                <a:gd name="T20" fmla="*/ 2858 w 5240"/>
                <a:gd name="T21" fmla="*/ 6572 h 7511"/>
                <a:gd name="T22" fmla="*/ 2689 w 5240"/>
                <a:gd name="T23" fmla="*/ 7195 h 7511"/>
                <a:gd name="T24" fmla="*/ 1890 w 5240"/>
                <a:gd name="T25" fmla="*/ 6755 h 7511"/>
                <a:gd name="T26" fmla="*/ 1473 w 5240"/>
                <a:gd name="T27" fmla="*/ 6338 h 7511"/>
                <a:gd name="T28" fmla="*/ 542 w 5240"/>
                <a:gd name="T29" fmla="*/ 5524 h 7511"/>
                <a:gd name="T30" fmla="*/ 366 w 5240"/>
                <a:gd name="T31" fmla="*/ 5084 h 7511"/>
                <a:gd name="T32" fmla="*/ 718 w 5240"/>
                <a:gd name="T33" fmla="*/ 4638 h 7511"/>
                <a:gd name="T34" fmla="*/ 733 w 5240"/>
                <a:gd name="T35" fmla="*/ 3729 h 7511"/>
                <a:gd name="T36" fmla="*/ 1158 w 5240"/>
                <a:gd name="T37" fmla="*/ 2593 h 7511"/>
                <a:gd name="T38" fmla="*/ 1890 w 5240"/>
                <a:gd name="T39" fmla="*/ 1860 h 7511"/>
                <a:gd name="T40" fmla="*/ 1824 w 5240"/>
                <a:gd name="T41" fmla="*/ 1378 h 7511"/>
                <a:gd name="T42" fmla="*/ 2543 w 5240"/>
                <a:gd name="T43" fmla="*/ 784 h 7511"/>
                <a:gd name="T44" fmla="*/ 3349 w 5240"/>
                <a:gd name="T45" fmla="*/ 183 h 7511"/>
                <a:gd name="T46" fmla="*/ 3363 w 5240"/>
                <a:gd name="T47" fmla="*/ 249 h 7511"/>
                <a:gd name="T48" fmla="*/ 2674 w 5240"/>
                <a:gd name="T49" fmla="*/ 440 h 7511"/>
                <a:gd name="T50" fmla="*/ 2330 w 5240"/>
                <a:gd name="T51" fmla="*/ 894 h 7511"/>
                <a:gd name="T52" fmla="*/ 1714 w 5240"/>
                <a:gd name="T53" fmla="*/ 1304 h 7511"/>
                <a:gd name="T54" fmla="*/ 2022 w 5240"/>
                <a:gd name="T55" fmla="*/ 1663 h 7511"/>
                <a:gd name="T56" fmla="*/ 1605 w 5240"/>
                <a:gd name="T57" fmla="*/ 2153 h 7511"/>
                <a:gd name="T58" fmla="*/ 1121 w 5240"/>
                <a:gd name="T59" fmla="*/ 2520 h 7511"/>
                <a:gd name="T60" fmla="*/ 762 w 5240"/>
                <a:gd name="T61" fmla="*/ 3223 h 7511"/>
                <a:gd name="T62" fmla="*/ 447 w 5240"/>
                <a:gd name="T63" fmla="*/ 3846 h 7511"/>
                <a:gd name="T64" fmla="*/ 681 w 5240"/>
                <a:gd name="T65" fmla="*/ 4425 h 7511"/>
                <a:gd name="T66" fmla="*/ 571 w 5240"/>
                <a:gd name="T67" fmla="*/ 4747 h 7511"/>
                <a:gd name="T68" fmla="*/ 337 w 5240"/>
                <a:gd name="T69" fmla="*/ 5077 h 7511"/>
                <a:gd name="T70" fmla="*/ 147 w 5240"/>
                <a:gd name="T71" fmla="*/ 5458 h 7511"/>
                <a:gd name="T72" fmla="*/ 894 w 5240"/>
                <a:gd name="T73" fmla="*/ 5414 h 7511"/>
                <a:gd name="T74" fmla="*/ 1290 w 5240"/>
                <a:gd name="T75" fmla="*/ 6125 h 7511"/>
                <a:gd name="T76" fmla="*/ 1407 w 5240"/>
                <a:gd name="T77" fmla="*/ 6909 h 7511"/>
                <a:gd name="T78" fmla="*/ 2118 w 5240"/>
                <a:gd name="T79" fmla="*/ 7144 h 7511"/>
                <a:gd name="T80" fmla="*/ 2440 w 5240"/>
                <a:gd name="T81" fmla="*/ 7422 h 7511"/>
                <a:gd name="T82" fmla="*/ 2850 w 5240"/>
                <a:gd name="T83" fmla="*/ 6990 h 7511"/>
                <a:gd name="T84" fmla="*/ 2828 w 5240"/>
                <a:gd name="T85" fmla="*/ 6799 h 7511"/>
                <a:gd name="T86" fmla="*/ 2726 w 5240"/>
                <a:gd name="T87" fmla="*/ 5575 h 7511"/>
                <a:gd name="T88" fmla="*/ 3312 w 5240"/>
                <a:gd name="T89" fmla="*/ 5063 h 7511"/>
                <a:gd name="T90" fmla="*/ 4067 w 5240"/>
                <a:gd name="T91" fmla="*/ 4740 h 7511"/>
                <a:gd name="T92" fmla="*/ 4323 w 5240"/>
                <a:gd name="T93" fmla="*/ 4154 h 7511"/>
                <a:gd name="T94" fmla="*/ 4902 w 5240"/>
                <a:gd name="T95" fmla="*/ 3568 h 7511"/>
                <a:gd name="T96" fmla="*/ 4660 w 5240"/>
                <a:gd name="T97" fmla="*/ 3363 h 7511"/>
                <a:gd name="T98" fmla="*/ 4785 w 5240"/>
                <a:gd name="T99" fmla="*/ 2769 h 7511"/>
                <a:gd name="T100" fmla="*/ 4865 w 5240"/>
                <a:gd name="T101" fmla="*/ 2293 h 7511"/>
                <a:gd name="T102" fmla="*/ 5188 w 5240"/>
                <a:gd name="T103" fmla="*/ 2124 h 7511"/>
                <a:gd name="T104" fmla="*/ 5188 w 5240"/>
                <a:gd name="T105" fmla="*/ 1684 h 7511"/>
                <a:gd name="T106" fmla="*/ 4609 w 5240"/>
                <a:gd name="T107" fmla="*/ 931 h 7511"/>
                <a:gd name="T108" fmla="*/ 4272 w 5240"/>
                <a:gd name="T109" fmla="*/ 857 h 7511"/>
                <a:gd name="T110" fmla="*/ 3862 w 5240"/>
                <a:gd name="T111" fmla="*/ 1026 h 7511"/>
                <a:gd name="T112" fmla="*/ 3986 w 5240"/>
                <a:gd name="T113" fmla="*/ 374 h 7511"/>
                <a:gd name="T114" fmla="*/ 3678 w 5240"/>
                <a:gd name="T115" fmla="*/ 66 h 7511"/>
                <a:gd name="T116" fmla="*/ 5012 w 5240"/>
                <a:gd name="T117" fmla="*/ 1729 h 7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40" h="7511">
                  <a:moveTo>
                    <a:pt x="3605" y="30"/>
                  </a:moveTo>
                  <a:lnTo>
                    <a:pt x="3605" y="30"/>
                  </a:lnTo>
                  <a:cubicBezTo>
                    <a:pt x="3605" y="30"/>
                    <a:pt x="3612" y="30"/>
                    <a:pt x="3612" y="37"/>
                  </a:cubicBezTo>
                  <a:cubicBezTo>
                    <a:pt x="3656" y="44"/>
                    <a:pt x="3649" y="117"/>
                    <a:pt x="3693" y="117"/>
                  </a:cubicBezTo>
                  <a:cubicBezTo>
                    <a:pt x="3708" y="117"/>
                    <a:pt x="3730" y="117"/>
                    <a:pt x="3744" y="117"/>
                  </a:cubicBezTo>
                  <a:cubicBezTo>
                    <a:pt x="3766" y="117"/>
                    <a:pt x="3788" y="117"/>
                    <a:pt x="3825" y="103"/>
                  </a:cubicBezTo>
                  <a:cubicBezTo>
                    <a:pt x="3847" y="88"/>
                    <a:pt x="3876" y="81"/>
                    <a:pt x="3898" y="81"/>
                  </a:cubicBezTo>
                  <a:cubicBezTo>
                    <a:pt x="3927" y="81"/>
                    <a:pt x="3942" y="88"/>
                    <a:pt x="3950" y="110"/>
                  </a:cubicBezTo>
                  <a:cubicBezTo>
                    <a:pt x="3957" y="154"/>
                    <a:pt x="4023" y="205"/>
                    <a:pt x="4052" y="220"/>
                  </a:cubicBezTo>
                  <a:cubicBezTo>
                    <a:pt x="4074" y="235"/>
                    <a:pt x="4067" y="293"/>
                    <a:pt x="4030" y="293"/>
                  </a:cubicBezTo>
                  <a:cubicBezTo>
                    <a:pt x="4023" y="293"/>
                    <a:pt x="4015" y="293"/>
                    <a:pt x="4008" y="286"/>
                  </a:cubicBezTo>
                  <a:cubicBezTo>
                    <a:pt x="3986" y="279"/>
                    <a:pt x="3964" y="271"/>
                    <a:pt x="3950" y="271"/>
                  </a:cubicBezTo>
                  <a:cubicBezTo>
                    <a:pt x="3927" y="271"/>
                    <a:pt x="3913" y="286"/>
                    <a:pt x="3935" y="308"/>
                  </a:cubicBezTo>
                  <a:cubicBezTo>
                    <a:pt x="3957" y="337"/>
                    <a:pt x="3979" y="366"/>
                    <a:pt x="3942" y="366"/>
                  </a:cubicBezTo>
                  <a:lnTo>
                    <a:pt x="3935" y="366"/>
                  </a:lnTo>
                  <a:cubicBezTo>
                    <a:pt x="3927" y="366"/>
                    <a:pt x="3927" y="366"/>
                    <a:pt x="3920" y="366"/>
                  </a:cubicBezTo>
                  <a:cubicBezTo>
                    <a:pt x="3891" y="366"/>
                    <a:pt x="3942" y="411"/>
                    <a:pt x="3905" y="440"/>
                  </a:cubicBezTo>
                  <a:cubicBezTo>
                    <a:pt x="3862" y="476"/>
                    <a:pt x="3869" y="521"/>
                    <a:pt x="3898" y="542"/>
                  </a:cubicBezTo>
                  <a:cubicBezTo>
                    <a:pt x="3920" y="572"/>
                    <a:pt x="3957" y="652"/>
                    <a:pt x="3950" y="689"/>
                  </a:cubicBezTo>
                  <a:cubicBezTo>
                    <a:pt x="3942" y="726"/>
                    <a:pt x="3993" y="740"/>
                    <a:pt x="3964" y="792"/>
                  </a:cubicBezTo>
                  <a:cubicBezTo>
                    <a:pt x="3942" y="843"/>
                    <a:pt x="3950" y="850"/>
                    <a:pt x="3891" y="857"/>
                  </a:cubicBezTo>
                  <a:cubicBezTo>
                    <a:pt x="3832" y="865"/>
                    <a:pt x="3825" y="894"/>
                    <a:pt x="3810" y="938"/>
                  </a:cubicBezTo>
                  <a:cubicBezTo>
                    <a:pt x="3803" y="975"/>
                    <a:pt x="3788" y="1019"/>
                    <a:pt x="3847" y="1055"/>
                  </a:cubicBezTo>
                  <a:cubicBezTo>
                    <a:pt x="3905" y="1085"/>
                    <a:pt x="4052" y="1129"/>
                    <a:pt x="4074" y="1165"/>
                  </a:cubicBezTo>
                  <a:cubicBezTo>
                    <a:pt x="4096" y="1187"/>
                    <a:pt x="4118" y="1216"/>
                    <a:pt x="4147" y="1216"/>
                  </a:cubicBezTo>
                  <a:cubicBezTo>
                    <a:pt x="4162" y="1216"/>
                    <a:pt x="4177" y="1209"/>
                    <a:pt x="4184" y="1202"/>
                  </a:cubicBezTo>
                  <a:cubicBezTo>
                    <a:pt x="4228" y="1158"/>
                    <a:pt x="4264" y="1129"/>
                    <a:pt x="4206" y="1106"/>
                  </a:cubicBezTo>
                  <a:cubicBezTo>
                    <a:pt x="4147" y="1077"/>
                    <a:pt x="4118" y="1026"/>
                    <a:pt x="4118" y="1004"/>
                  </a:cubicBezTo>
                  <a:cubicBezTo>
                    <a:pt x="4118" y="975"/>
                    <a:pt x="4125" y="997"/>
                    <a:pt x="4177" y="960"/>
                  </a:cubicBezTo>
                  <a:cubicBezTo>
                    <a:pt x="4228" y="923"/>
                    <a:pt x="4279" y="909"/>
                    <a:pt x="4294" y="865"/>
                  </a:cubicBezTo>
                  <a:cubicBezTo>
                    <a:pt x="4309" y="835"/>
                    <a:pt x="4338" y="813"/>
                    <a:pt x="4360" y="813"/>
                  </a:cubicBezTo>
                  <a:cubicBezTo>
                    <a:pt x="4374" y="813"/>
                    <a:pt x="4382" y="821"/>
                    <a:pt x="4382" y="835"/>
                  </a:cubicBezTo>
                  <a:cubicBezTo>
                    <a:pt x="4389" y="865"/>
                    <a:pt x="4411" y="902"/>
                    <a:pt x="4411" y="902"/>
                  </a:cubicBezTo>
                  <a:cubicBezTo>
                    <a:pt x="4411" y="902"/>
                    <a:pt x="4389" y="813"/>
                    <a:pt x="4433" y="799"/>
                  </a:cubicBezTo>
                  <a:cubicBezTo>
                    <a:pt x="4448" y="792"/>
                    <a:pt x="4462" y="792"/>
                    <a:pt x="4470" y="792"/>
                  </a:cubicBezTo>
                  <a:cubicBezTo>
                    <a:pt x="4492" y="792"/>
                    <a:pt x="4506" y="799"/>
                    <a:pt x="4528" y="813"/>
                  </a:cubicBezTo>
                  <a:cubicBezTo>
                    <a:pt x="4558" y="835"/>
                    <a:pt x="4572" y="872"/>
                    <a:pt x="4580" y="909"/>
                  </a:cubicBezTo>
                  <a:cubicBezTo>
                    <a:pt x="4558" y="916"/>
                    <a:pt x="4550" y="916"/>
                    <a:pt x="4550" y="916"/>
                  </a:cubicBezTo>
                  <a:cubicBezTo>
                    <a:pt x="4550" y="916"/>
                    <a:pt x="4558" y="916"/>
                    <a:pt x="4580" y="909"/>
                  </a:cubicBezTo>
                  <a:lnTo>
                    <a:pt x="4580" y="916"/>
                  </a:lnTo>
                  <a:cubicBezTo>
                    <a:pt x="4580" y="953"/>
                    <a:pt x="4558" y="1048"/>
                    <a:pt x="4594" y="1070"/>
                  </a:cubicBezTo>
                  <a:cubicBezTo>
                    <a:pt x="4631" y="1099"/>
                    <a:pt x="4609" y="1129"/>
                    <a:pt x="4638" y="1173"/>
                  </a:cubicBezTo>
                  <a:cubicBezTo>
                    <a:pt x="4660" y="1216"/>
                    <a:pt x="4690" y="1239"/>
                    <a:pt x="4748" y="1239"/>
                  </a:cubicBezTo>
                  <a:cubicBezTo>
                    <a:pt x="4807" y="1239"/>
                    <a:pt x="4807" y="1275"/>
                    <a:pt x="4821" y="1326"/>
                  </a:cubicBezTo>
                  <a:cubicBezTo>
                    <a:pt x="4843" y="1378"/>
                    <a:pt x="4924" y="1436"/>
                    <a:pt x="4983" y="1444"/>
                  </a:cubicBezTo>
                  <a:cubicBezTo>
                    <a:pt x="5049" y="1451"/>
                    <a:pt x="5166" y="1524"/>
                    <a:pt x="5188" y="1539"/>
                  </a:cubicBezTo>
                  <a:cubicBezTo>
                    <a:pt x="5217" y="1554"/>
                    <a:pt x="5217" y="1597"/>
                    <a:pt x="5173" y="1626"/>
                  </a:cubicBezTo>
                  <a:cubicBezTo>
                    <a:pt x="5129" y="1648"/>
                    <a:pt x="5166" y="1692"/>
                    <a:pt x="5159" y="1743"/>
                  </a:cubicBezTo>
                  <a:cubicBezTo>
                    <a:pt x="5151" y="1765"/>
                    <a:pt x="5144" y="1772"/>
                    <a:pt x="5136" y="1772"/>
                  </a:cubicBezTo>
                  <a:cubicBezTo>
                    <a:pt x="5129" y="1772"/>
                    <a:pt x="5122" y="1758"/>
                    <a:pt x="5107" y="1721"/>
                  </a:cubicBezTo>
                  <a:cubicBezTo>
                    <a:pt x="5093" y="1684"/>
                    <a:pt x="5071" y="1670"/>
                    <a:pt x="5056" y="1670"/>
                  </a:cubicBezTo>
                  <a:cubicBezTo>
                    <a:pt x="5041" y="1670"/>
                    <a:pt x="5026" y="1677"/>
                    <a:pt x="5012" y="1692"/>
                  </a:cubicBezTo>
                  <a:cubicBezTo>
                    <a:pt x="4968" y="1721"/>
                    <a:pt x="4975" y="1751"/>
                    <a:pt x="5026" y="1772"/>
                  </a:cubicBezTo>
                  <a:cubicBezTo>
                    <a:pt x="5078" y="1802"/>
                    <a:pt x="5129" y="1816"/>
                    <a:pt x="5129" y="1816"/>
                  </a:cubicBezTo>
                  <a:cubicBezTo>
                    <a:pt x="5129" y="1816"/>
                    <a:pt x="5122" y="1838"/>
                    <a:pt x="5085" y="1868"/>
                  </a:cubicBezTo>
                  <a:cubicBezTo>
                    <a:pt x="5056" y="1904"/>
                    <a:pt x="5034" y="1912"/>
                    <a:pt x="5071" y="1948"/>
                  </a:cubicBezTo>
                  <a:cubicBezTo>
                    <a:pt x="5107" y="1978"/>
                    <a:pt x="5129" y="1978"/>
                    <a:pt x="5151" y="2007"/>
                  </a:cubicBezTo>
                  <a:cubicBezTo>
                    <a:pt x="5166" y="2029"/>
                    <a:pt x="5195" y="2051"/>
                    <a:pt x="5166" y="2110"/>
                  </a:cubicBezTo>
                  <a:cubicBezTo>
                    <a:pt x="5136" y="2161"/>
                    <a:pt x="5136" y="2197"/>
                    <a:pt x="5100" y="2197"/>
                  </a:cubicBezTo>
                  <a:cubicBezTo>
                    <a:pt x="5093" y="2197"/>
                    <a:pt x="5085" y="2197"/>
                    <a:pt x="5078" y="2190"/>
                  </a:cubicBezTo>
                  <a:cubicBezTo>
                    <a:pt x="5026" y="2175"/>
                    <a:pt x="5012" y="2124"/>
                    <a:pt x="4990" y="2124"/>
                  </a:cubicBezTo>
                  <a:cubicBezTo>
                    <a:pt x="4990" y="2124"/>
                    <a:pt x="4983" y="2132"/>
                    <a:pt x="4975" y="2132"/>
                  </a:cubicBezTo>
                  <a:cubicBezTo>
                    <a:pt x="4953" y="2146"/>
                    <a:pt x="4931" y="2168"/>
                    <a:pt x="4909" y="2168"/>
                  </a:cubicBezTo>
                  <a:cubicBezTo>
                    <a:pt x="4895" y="2168"/>
                    <a:pt x="4887" y="2161"/>
                    <a:pt x="4873" y="2146"/>
                  </a:cubicBezTo>
                  <a:cubicBezTo>
                    <a:pt x="4865" y="2132"/>
                    <a:pt x="4843" y="2124"/>
                    <a:pt x="4821" y="2124"/>
                  </a:cubicBezTo>
                  <a:cubicBezTo>
                    <a:pt x="4800" y="2124"/>
                    <a:pt x="4785" y="2139"/>
                    <a:pt x="4792" y="2168"/>
                  </a:cubicBezTo>
                  <a:cubicBezTo>
                    <a:pt x="4800" y="2227"/>
                    <a:pt x="4814" y="2293"/>
                    <a:pt x="4851" y="2322"/>
                  </a:cubicBezTo>
                  <a:cubicBezTo>
                    <a:pt x="4887" y="2344"/>
                    <a:pt x="4924" y="2381"/>
                    <a:pt x="4836" y="2381"/>
                  </a:cubicBezTo>
                  <a:cubicBezTo>
                    <a:pt x="4741" y="2381"/>
                    <a:pt x="4712" y="2373"/>
                    <a:pt x="4690" y="2359"/>
                  </a:cubicBezTo>
                  <a:cubicBezTo>
                    <a:pt x="4682" y="2359"/>
                    <a:pt x="4682" y="2359"/>
                    <a:pt x="4675" y="2359"/>
                  </a:cubicBezTo>
                  <a:cubicBezTo>
                    <a:pt x="4653" y="2359"/>
                    <a:pt x="4624" y="2381"/>
                    <a:pt x="4653" y="2403"/>
                  </a:cubicBezTo>
                  <a:cubicBezTo>
                    <a:pt x="4690" y="2432"/>
                    <a:pt x="4712" y="2425"/>
                    <a:pt x="4748" y="2439"/>
                  </a:cubicBezTo>
                  <a:cubicBezTo>
                    <a:pt x="4785" y="2454"/>
                    <a:pt x="4807" y="2476"/>
                    <a:pt x="4843" y="2505"/>
                  </a:cubicBezTo>
                  <a:cubicBezTo>
                    <a:pt x="4873" y="2542"/>
                    <a:pt x="4931" y="2586"/>
                    <a:pt x="4851" y="2593"/>
                  </a:cubicBezTo>
                  <a:cubicBezTo>
                    <a:pt x="4763" y="2601"/>
                    <a:pt x="4785" y="2637"/>
                    <a:pt x="4800" y="2659"/>
                  </a:cubicBezTo>
                  <a:cubicBezTo>
                    <a:pt x="4814" y="2688"/>
                    <a:pt x="4843" y="2740"/>
                    <a:pt x="4785" y="2740"/>
                  </a:cubicBezTo>
                  <a:cubicBezTo>
                    <a:pt x="4719" y="2740"/>
                    <a:pt x="4660" y="2762"/>
                    <a:pt x="4645" y="2813"/>
                  </a:cubicBezTo>
                  <a:cubicBezTo>
                    <a:pt x="4631" y="2864"/>
                    <a:pt x="4682" y="2908"/>
                    <a:pt x="4638" y="2938"/>
                  </a:cubicBezTo>
                  <a:cubicBezTo>
                    <a:pt x="4594" y="2974"/>
                    <a:pt x="4558" y="2967"/>
                    <a:pt x="4602" y="3003"/>
                  </a:cubicBezTo>
                  <a:cubicBezTo>
                    <a:pt x="4645" y="3033"/>
                    <a:pt x="4638" y="3077"/>
                    <a:pt x="4609" y="3113"/>
                  </a:cubicBezTo>
                  <a:cubicBezTo>
                    <a:pt x="4587" y="3143"/>
                    <a:pt x="4572" y="3238"/>
                    <a:pt x="4528" y="3238"/>
                  </a:cubicBezTo>
                  <a:cubicBezTo>
                    <a:pt x="4484" y="3238"/>
                    <a:pt x="4499" y="3282"/>
                    <a:pt x="4506" y="3326"/>
                  </a:cubicBezTo>
                  <a:cubicBezTo>
                    <a:pt x="4521" y="3363"/>
                    <a:pt x="4536" y="3399"/>
                    <a:pt x="4587" y="3399"/>
                  </a:cubicBezTo>
                  <a:cubicBezTo>
                    <a:pt x="4638" y="3399"/>
                    <a:pt x="4712" y="3399"/>
                    <a:pt x="4690" y="3348"/>
                  </a:cubicBezTo>
                  <a:cubicBezTo>
                    <a:pt x="4660" y="3297"/>
                    <a:pt x="4675" y="3282"/>
                    <a:pt x="4719" y="3253"/>
                  </a:cubicBezTo>
                  <a:cubicBezTo>
                    <a:pt x="4763" y="3231"/>
                    <a:pt x="4785" y="3216"/>
                    <a:pt x="4814" y="3216"/>
                  </a:cubicBezTo>
                  <a:cubicBezTo>
                    <a:pt x="4821" y="3216"/>
                    <a:pt x="4829" y="3216"/>
                    <a:pt x="4836" y="3223"/>
                  </a:cubicBezTo>
                  <a:cubicBezTo>
                    <a:pt x="4873" y="3231"/>
                    <a:pt x="4865" y="3275"/>
                    <a:pt x="4902" y="3311"/>
                  </a:cubicBezTo>
                  <a:cubicBezTo>
                    <a:pt x="4931" y="3355"/>
                    <a:pt x="4917" y="3406"/>
                    <a:pt x="4909" y="3436"/>
                  </a:cubicBezTo>
                  <a:lnTo>
                    <a:pt x="4909" y="3436"/>
                  </a:lnTo>
                  <a:cubicBezTo>
                    <a:pt x="4902" y="3436"/>
                    <a:pt x="4902" y="3421"/>
                    <a:pt x="4895" y="3421"/>
                  </a:cubicBezTo>
                  <a:cubicBezTo>
                    <a:pt x="4887" y="3421"/>
                    <a:pt x="4880" y="3429"/>
                    <a:pt x="4873" y="3443"/>
                  </a:cubicBezTo>
                  <a:cubicBezTo>
                    <a:pt x="4851" y="3494"/>
                    <a:pt x="4865" y="3509"/>
                    <a:pt x="4873" y="3568"/>
                  </a:cubicBezTo>
                  <a:cubicBezTo>
                    <a:pt x="4887" y="3626"/>
                    <a:pt x="4902" y="3700"/>
                    <a:pt x="4902" y="3700"/>
                  </a:cubicBezTo>
                  <a:cubicBezTo>
                    <a:pt x="4917" y="3714"/>
                    <a:pt x="4917" y="3714"/>
                    <a:pt x="4917" y="3714"/>
                  </a:cubicBezTo>
                  <a:cubicBezTo>
                    <a:pt x="4895" y="3729"/>
                    <a:pt x="4873" y="3751"/>
                    <a:pt x="4851" y="3773"/>
                  </a:cubicBezTo>
                  <a:cubicBezTo>
                    <a:pt x="4807" y="3832"/>
                    <a:pt x="4843" y="3875"/>
                    <a:pt x="4807" y="3934"/>
                  </a:cubicBezTo>
                  <a:cubicBezTo>
                    <a:pt x="4770" y="3985"/>
                    <a:pt x="4697" y="4022"/>
                    <a:pt x="4624" y="4088"/>
                  </a:cubicBezTo>
                  <a:cubicBezTo>
                    <a:pt x="4580" y="4132"/>
                    <a:pt x="4506" y="4154"/>
                    <a:pt x="4440" y="4154"/>
                  </a:cubicBezTo>
                  <a:cubicBezTo>
                    <a:pt x="4404" y="4154"/>
                    <a:pt x="4374" y="4147"/>
                    <a:pt x="4352" y="4139"/>
                  </a:cubicBezTo>
                  <a:cubicBezTo>
                    <a:pt x="4331" y="4117"/>
                    <a:pt x="4309" y="4103"/>
                    <a:pt x="4294" y="4103"/>
                  </a:cubicBezTo>
                  <a:cubicBezTo>
                    <a:pt x="4272" y="4103"/>
                    <a:pt x="4257" y="4125"/>
                    <a:pt x="4221" y="4169"/>
                  </a:cubicBezTo>
                  <a:cubicBezTo>
                    <a:pt x="4147" y="4264"/>
                    <a:pt x="4228" y="4315"/>
                    <a:pt x="4228" y="4396"/>
                  </a:cubicBezTo>
                  <a:cubicBezTo>
                    <a:pt x="4228" y="4476"/>
                    <a:pt x="4199" y="4498"/>
                    <a:pt x="4147" y="4557"/>
                  </a:cubicBezTo>
                  <a:cubicBezTo>
                    <a:pt x="4103" y="4615"/>
                    <a:pt x="4059" y="4579"/>
                    <a:pt x="4001" y="4638"/>
                  </a:cubicBezTo>
                  <a:cubicBezTo>
                    <a:pt x="3950" y="4689"/>
                    <a:pt x="4059" y="4711"/>
                    <a:pt x="4059" y="4711"/>
                  </a:cubicBezTo>
                  <a:cubicBezTo>
                    <a:pt x="4059" y="4711"/>
                    <a:pt x="3957" y="4747"/>
                    <a:pt x="3898" y="4747"/>
                  </a:cubicBezTo>
                  <a:cubicBezTo>
                    <a:pt x="3876" y="4747"/>
                    <a:pt x="3862" y="4747"/>
                    <a:pt x="3854" y="4740"/>
                  </a:cubicBezTo>
                  <a:cubicBezTo>
                    <a:pt x="3825" y="4703"/>
                    <a:pt x="3708" y="4703"/>
                    <a:pt x="3708" y="4703"/>
                  </a:cubicBezTo>
                  <a:cubicBezTo>
                    <a:pt x="3708" y="4703"/>
                    <a:pt x="3722" y="4813"/>
                    <a:pt x="3722" y="4872"/>
                  </a:cubicBezTo>
                  <a:cubicBezTo>
                    <a:pt x="3722" y="4931"/>
                    <a:pt x="3788" y="4916"/>
                    <a:pt x="3788" y="4967"/>
                  </a:cubicBezTo>
                  <a:cubicBezTo>
                    <a:pt x="3788" y="5011"/>
                    <a:pt x="3730" y="5033"/>
                    <a:pt x="3730" y="5092"/>
                  </a:cubicBezTo>
                  <a:cubicBezTo>
                    <a:pt x="3730" y="5143"/>
                    <a:pt x="3700" y="5180"/>
                    <a:pt x="3627" y="5202"/>
                  </a:cubicBezTo>
                  <a:cubicBezTo>
                    <a:pt x="3620" y="5209"/>
                    <a:pt x="3605" y="5209"/>
                    <a:pt x="3590" y="5209"/>
                  </a:cubicBezTo>
                  <a:cubicBezTo>
                    <a:pt x="3532" y="5209"/>
                    <a:pt x="3473" y="5172"/>
                    <a:pt x="3444" y="5136"/>
                  </a:cubicBezTo>
                  <a:cubicBezTo>
                    <a:pt x="3414" y="5092"/>
                    <a:pt x="3371" y="5055"/>
                    <a:pt x="3319" y="5033"/>
                  </a:cubicBezTo>
                  <a:cubicBezTo>
                    <a:pt x="3305" y="5019"/>
                    <a:pt x="3268" y="5019"/>
                    <a:pt x="3231" y="5019"/>
                  </a:cubicBezTo>
                  <a:cubicBezTo>
                    <a:pt x="3187" y="5019"/>
                    <a:pt x="3129" y="5026"/>
                    <a:pt x="3099" y="5033"/>
                  </a:cubicBezTo>
                  <a:cubicBezTo>
                    <a:pt x="3041" y="5041"/>
                    <a:pt x="2945" y="5180"/>
                    <a:pt x="2945" y="5180"/>
                  </a:cubicBezTo>
                  <a:cubicBezTo>
                    <a:pt x="2945" y="5180"/>
                    <a:pt x="2990" y="5106"/>
                    <a:pt x="2953" y="5106"/>
                  </a:cubicBezTo>
                  <a:cubicBezTo>
                    <a:pt x="2953" y="5106"/>
                    <a:pt x="2953" y="5114"/>
                    <a:pt x="2945" y="5114"/>
                  </a:cubicBezTo>
                  <a:lnTo>
                    <a:pt x="2938" y="5114"/>
                  </a:lnTo>
                  <a:cubicBezTo>
                    <a:pt x="2902" y="5114"/>
                    <a:pt x="2872" y="5092"/>
                    <a:pt x="2821" y="5092"/>
                  </a:cubicBezTo>
                  <a:cubicBezTo>
                    <a:pt x="2806" y="5092"/>
                    <a:pt x="2792" y="5092"/>
                    <a:pt x="2770" y="5099"/>
                  </a:cubicBezTo>
                  <a:cubicBezTo>
                    <a:pt x="2674" y="5136"/>
                    <a:pt x="2667" y="5165"/>
                    <a:pt x="2631" y="5246"/>
                  </a:cubicBezTo>
                  <a:cubicBezTo>
                    <a:pt x="2594" y="5326"/>
                    <a:pt x="2645" y="5363"/>
                    <a:pt x="2696" y="5392"/>
                  </a:cubicBezTo>
                  <a:cubicBezTo>
                    <a:pt x="2755" y="5429"/>
                    <a:pt x="2719" y="5517"/>
                    <a:pt x="2696" y="5568"/>
                  </a:cubicBezTo>
                  <a:cubicBezTo>
                    <a:pt x="2674" y="5612"/>
                    <a:pt x="2674" y="5737"/>
                    <a:pt x="2696" y="5839"/>
                  </a:cubicBezTo>
                  <a:cubicBezTo>
                    <a:pt x="2719" y="5942"/>
                    <a:pt x="2792" y="6037"/>
                    <a:pt x="2821" y="6096"/>
                  </a:cubicBezTo>
                  <a:cubicBezTo>
                    <a:pt x="2858" y="6154"/>
                    <a:pt x="2894" y="6198"/>
                    <a:pt x="2902" y="6279"/>
                  </a:cubicBezTo>
                  <a:cubicBezTo>
                    <a:pt x="2916" y="6360"/>
                    <a:pt x="2938" y="6382"/>
                    <a:pt x="2916" y="6462"/>
                  </a:cubicBezTo>
                  <a:cubicBezTo>
                    <a:pt x="2894" y="6543"/>
                    <a:pt x="2858" y="6506"/>
                    <a:pt x="2858" y="6572"/>
                  </a:cubicBezTo>
                  <a:cubicBezTo>
                    <a:pt x="2858" y="6638"/>
                    <a:pt x="2880" y="6667"/>
                    <a:pt x="2858" y="6733"/>
                  </a:cubicBezTo>
                  <a:cubicBezTo>
                    <a:pt x="2836" y="6799"/>
                    <a:pt x="2799" y="6741"/>
                    <a:pt x="2792" y="6821"/>
                  </a:cubicBezTo>
                  <a:cubicBezTo>
                    <a:pt x="2784" y="6865"/>
                    <a:pt x="2799" y="6865"/>
                    <a:pt x="2814" y="6865"/>
                  </a:cubicBezTo>
                  <a:cubicBezTo>
                    <a:pt x="2821" y="6865"/>
                    <a:pt x="2821" y="6865"/>
                    <a:pt x="2828" y="6865"/>
                  </a:cubicBezTo>
                  <a:cubicBezTo>
                    <a:pt x="2843" y="6865"/>
                    <a:pt x="2850" y="6872"/>
                    <a:pt x="2858" y="6880"/>
                  </a:cubicBezTo>
                  <a:cubicBezTo>
                    <a:pt x="2865" y="6894"/>
                    <a:pt x="2872" y="6916"/>
                    <a:pt x="2872" y="6931"/>
                  </a:cubicBezTo>
                  <a:cubicBezTo>
                    <a:pt x="2872" y="6939"/>
                    <a:pt x="2872" y="6939"/>
                    <a:pt x="2872" y="6939"/>
                  </a:cubicBezTo>
                  <a:cubicBezTo>
                    <a:pt x="2814" y="6982"/>
                    <a:pt x="2814" y="6982"/>
                    <a:pt x="2814" y="6982"/>
                  </a:cubicBezTo>
                  <a:cubicBezTo>
                    <a:pt x="2902" y="7114"/>
                    <a:pt x="2902" y="7114"/>
                    <a:pt x="2902" y="7114"/>
                  </a:cubicBezTo>
                  <a:cubicBezTo>
                    <a:pt x="2902" y="7114"/>
                    <a:pt x="2843" y="7078"/>
                    <a:pt x="2799" y="7078"/>
                  </a:cubicBezTo>
                  <a:cubicBezTo>
                    <a:pt x="2777" y="7078"/>
                    <a:pt x="2762" y="7078"/>
                    <a:pt x="2755" y="7092"/>
                  </a:cubicBezTo>
                  <a:cubicBezTo>
                    <a:pt x="2733" y="7136"/>
                    <a:pt x="2726" y="7195"/>
                    <a:pt x="2689" y="7195"/>
                  </a:cubicBezTo>
                  <a:cubicBezTo>
                    <a:pt x="2674" y="7195"/>
                    <a:pt x="2660" y="7188"/>
                    <a:pt x="2645" y="7173"/>
                  </a:cubicBezTo>
                  <a:cubicBezTo>
                    <a:pt x="2616" y="7158"/>
                    <a:pt x="2594" y="7144"/>
                    <a:pt x="2579" y="7144"/>
                  </a:cubicBezTo>
                  <a:cubicBezTo>
                    <a:pt x="2550" y="7144"/>
                    <a:pt x="2535" y="7180"/>
                    <a:pt x="2521" y="7232"/>
                  </a:cubicBezTo>
                  <a:cubicBezTo>
                    <a:pt x="2499" y="7312"/>
                    <a:pt x="2521" y="7334"/>
                    <a:pt x="2469" y="7356"/>
                  </a:cubicBezTo>
                  <a:cubicBezTo>
                    <a:pt x="2440" y="7371"/>
                    <a:pt x="2352" y="7481"/>
                    <a:pt x="2308" y="7481"/>
                  </a:cubicBezTo>
                  <a:cubicBezTo>
                    <a:pt x="2286" y="7481"/>
                    <a:pt x="2279" y="7459"/>
                    <a:pt x="2279" y="7415"/>
                  </a:cubicBezTo>
                  <a:cubicBezTo>
                    <a:pt x="2293" y="7239"/>
                    <a:pt x="2279" y="7268"/>
                    <a:pt x="2345" y="7253"/>
                  </a:cubicBezTo>
                  <a:cubicBezTo>
                    <a:pt x="2418" y="7239"/>
                    <a:pt x="2469" y="7144"/>
                    <a:pt x="2381" y="7144"/>
                  </a:cubicBezTo>
                  <a:cubicBezTo>
                    <a:pt x="2293" y="7144"/>
                    <a:pt x="2271" y="7129"/>
                    <a:pt x="2257" y="7070"/>
                  </a:cubicBezTo>
                  <a:cubicBezTo>
                    <a:pt x="2257" y="7070"/>
                    <a:pt x="2183" y="7107"/>
                    <a:pt x="2118" y="7107"/>
                  </a:cubicBezTo>
                  <a:cubicBezTo>
                    <a:pt x="2059" y="7107"/>
                    <a:pt x="2000" y="7085"/>
                    <a:pt x="1986" y="6990"/>
                  </a:cubicBezTo>
                  <a:cubicBezTo>
                    <a:pt x="1956" y="6806"/>
                    <a:pt x="1964" y="6755"/>
                    <a:pt x="1890" y="6755"/>
                  </a:cubicBezTo>
                  <a:cubicBezTo>
                    <a:pt x="1890" y="6755"/>
                    <a:pt x="1883" y="6755"/>
                    <a:pt x="1869" y="6755"/>
                  </a:cubicBezTo>
                  <a:cubicBezTo>
                    <a:pt x="1781" y="6763"/>
                    <a:pt x="1759" y="6843"/>
                    <a:pt x="1781" y="6939"/>
                  </a:cubicBezTo>
                  <a:cubicBezTo>
                    <a:pt x="1802" y="7012"/>
                    <a:pt x="1773" y="7092"/>
                    <a:pt x="1714" y="7092"/>
                  </a:cubicBezTo>
                  <a:cubicBezTo>
                    <a:pt x="1707" y="7092"/>
                    <a:pt x="1692" y="7092"/>
                    <a:pt x="1678" y="7085"/>
                  </a:cubicBezTo>
                  <a:cubicBezTo>
                    <a:pt x="1605" y="7041"/>
                    <a:pt x="1517" y="6858"/>
                    <a:pt x="1458" y="6858"/>
                  </a:cubicBezTo>
                  <a:cubicBezTo>
                    <a:pt x="1458" y="6858"/>
                    <a:pt x="1458" y="6858"/>
                    <a:pt x="1451" y="6858"/>
                  </a:cubicBezTo>
                  <a:cubicBezTo>
                    <a:pt x="1414" y="6872"/>
                    <a:pt x="1400" y="6880"/>
                    <a:pt x="1400" y="6880"/>
                  </a:cubicBezTo>
                  <a:cubicBezTo>
                    <a:pt x="1385" y="6858"/>
                    <a:pt x="1378" y="6836"/>
                    <a:pt x="1370" y="6814"/>
                  </a:cubicBezTo>
                  <a:cubicBezTo>
                    <a:pt x="1363" y="6777"/>
                    <a:pt x="1341" y="6719"/>
                    <a:pt x="1297" y="6682"/>
                  </a:cubicBezTo>
                  <a:cubicBezTo>
                    <a:pt x="1253" y="6645"/>
                    <a:pt x="1246" y="6601"/>
                    <a:pt x="1253" y="6557"/>
                  </a:cubicBezTo>
                  <a:cubicBezTo>
                    <a:pt x="1260" y="6506"/>
                    <a:pt x="1290" y="6484"/>
                    <a:pt x="1363" y="6470"/>
                  </a:cubicBezTo>
                  <a:cubicBezTo>
                    <a:pt x="1443" y="6455"/>
                    <a:pt x="1414" y="6411"/>
                    <a:pt x="1473" y="6338"/>
                  </a:cubicBezTo>
                  <a:cubicBezTo>
                    <a:pt x="1531" y="6272"/>
                    <a:pt x="1524" y="6279"/>
                    <a:pt x="1473" y="6272"/>
                  </a:cubicBezTo>
                  <a:cubicBezTo>
                    <a:pt x="1421" y="6264"/>
                    <a:pt x="1407" y="6228"/>
                    <a:pt x="1363" y="6220"/>
                  </a:cubicBezTo>
                  <a:cubicBezTo>
                    <a:pt x="1319" y="6213"/>
                    <a:pt x="1319" y="6140"/>
                    <a:pt x="1312" y="6096"/>
                  </a:cubicBezTo>
                  <a:cubicBezTo>
                    <a:pt x="1304" y="6052"/>
                    <a:pt x="1319" y="5986"/>
                    <a:pt x="1297" y="5949"/>
                  </a:cubicBezTo>
                  <a:cubicBezTo>
                    <a:pt x="1268" y="5913"/>
                    <a:pt x="1253" y="5942"/>
                    <a:pt x="1238" y="5891"/>
                  </a:cubicBezTo>
                  <a:cubicBezTo>
                    <a:pt x="1216" y="5839"/>
                    <a:pt x="1231" y="5744"/>
                    <a:pt x="1238" y="5678"/>
                  </a:cubicBezTo>
                  <a:cubicBezTo>
                    <a:pt x="1246" y="5612"/>
                    <a:pt x="1180" y="5575"/>
                    <a:pt x="1143" y="5524"/>
                  </a:cubicBezTo>
                  <a:cubicBezTo>
                    <a:pt x="1106" y="5473"/>
                    <a:pt x="1077" y="5451"/>
                    <a:pt x="1033" y="5407"/>
                  </a:cubicBezTo>
                  <a:cubicBezTo>
                    <a:pt x="1011" y="5385"/>
                    <a:pt x="982" y="5378"/>
                    <a:pt x="960" y="5378"/>
                  </a:cubicBezTo>
                  <a:cubicBezTo>
                    <a:pt x="931" y="5378"/>
                    <a:pt x="901" y="5385"/>
                    <a:pt x="879" y="5392"/>
                  </a:cubicBezTo>
                  <a:cubicBezTo>
                    <a:pt x="835" y="5400"/>
                    <a:pt x="755" y="5429"/>
                    <a:pt x="681" y="5458"/>
                  </a:cubicBezTo>
                  <a:cubicBezTo>
                    <a:pt x="615" y="5480"/>
                    <a:pt x="579" y="5488"/>
                    <a:pt x="542" y="5524"/>
                  </a:cubicBezTo>
                  <a:cubicBezTo>
                    <a:pt x="498" y="5561"/>
                    <a:pt x="454" y="5553"/>
                    <a:pt x="403" y="5590"/>
                  </a:cubicBezTo>
                  <a:cubicBezTo>
                    <a:pt x="403" y="5590"/>
                    <a:pt x="352" y="5597"/>
                    <a:pt x="308" y="5597"/>
                  </a:cubicBezTo>
                  <a:cubicBezTo>
                    <a:pt x="286" y="5597"/>
                    <a:pt x="264" y="5597"/>
                    <a:pt x="249" y="5590"/>
                  </a:cubicBezTo>
                  <a:cubicBezTo>
                    <a:pt x="205" y="5575"/>
                    <a:pt x="190" y="5517"/>
                    <a:pt x="176" y="5451"/>
                  </a:cubicBezTo>
                  <a:cubicBezTo>
                    <a:pt x="154" y="5378"/>
                    <a:pt x="117" y="5378"/>
                    <a:pt x="66" y="5356"/>
                  </a:cubicBezTo>
                  <a:cubicBezTo>
                    <a:pt x="15" y="5326"/>
                    <a:pt x="59" y="5260"/>
                    <a:pt x="88" y="5224"/>
                  </a:cubicBezTo>
                  <a:cubicBezTo>
                    <a:pt x="124" y="5194"/>
                    <a:pt x="147" y="5216"/>
                    <a:pt x="154" y="5194"/>
                  </a:cubicBezTo>
                  <a:cubicBezTo>
                    <a:pt x="169" y="5165"/>
                    <a:pt x="176" y="5114"/>
                    <a:pt x="190" y="5092"/>
                  </a:cubicBezTo>
                  <a:cubicBezTo>
                    <a:pt x="198" y="5084"/>
                    <a:pt x="205" y="5084"/>
                    <a:pt x="212" y="5084"/>
                  </a:cubicBezTo>
                  <a:cubicBezTo>
                    <a:pt x="234" y="5084"/>
                    <a:pt x="271" y="5106"/>
                    <a:pt x="308" y="5114"/>
                  </a:cubicBezTo>
                  <a:cubicBezTo>
                    <a:pt x="330" y="5121"/>
                    <a:pt x="337" y="5129"/>
                    <a:pt x="344" y="5129"/>
                  </a:cubicBezTo>
                  <a:cubicBezTo>
                    <a:pt x="359" y="5129"/>
                    <a:pt x="366" y="5114"/>
                    <a:pt x="366" y="5084"/>
                  </a:cubicBezTo>
                  <a:cubicBezTo>
                    <a:pt x="381" y="5041"/>
                    <a:pt x="359" y="5004"/>
                    <a:pt x="337" y="4997"/>
                  </a:cubicBezTo>
                  <a:cubicBezTo>
                    <a:pt x="308" y="4989"/>
                    <a:pt x="278" y="4982"/>
                    <a:pt x="242" y="4945"/>
                  </a:cubicBezTo>
                  <a:cubicBezTo>
                    <a:pt x="205" y="4916"/>
                    <a:pt x="293" y="4872"/>
                    <a:pt x="330" y="4835"/>
                  </a:cubicBezTo>
                  <a:cubicBezTo>
                    <a:pt x="359" y="4799"/>
                    <a:pt x="403" y="4784"/>
                    <a:pt x="440" y="4740"/>
                  </a:cubicBezTo>
                  <a:cubicBezTo>
                    <a:pt x="447" y="4733"/>
                    <a:pt x="454" y="4725"/>
                    <a:pt x="469" y="4725"/>
                  </a:cubicBezTo>
                  <a:cubicBezTo>
                    <a:pt x="491" y="4725"/>
                    <a:pt x="513" y="4755"/>
                    <a:pt x="557" y="4777"/>
                  </a:cubicBezTo>
                  <a:cubicBezTo>
                    <a:pt x="571" y="4784"/>
                    <a:pt x="579" y="4784"/>
                    <a:pt x="586" y="4784"/>
                  </a:cubicBezTo>
                  <a:cubicBezTo>
                    <a:pt x="623" y="4784"/>
                    <a:pt x="638" y="4733"/>
                    <a:pt x="630" y="4703"/>
                  </a:cubicBezTo>
                  <a:cubicBezTo>
                    <a:pt x="623" y="4660"/>
                    <a:pt x="571" y="4682"/>
                    <a:pt x="564" y="4652"/>
                  </a:cubicBezTo>
                  <a:cubicBezTo>
                    <a:pt x="557" y="4623"/>
                    <a:pt x="593" y="4608"/>
                    <a:pt x="630" y="4608"/>
                  </a:cubicBezTo>
                  <a:cubicBezTo>
                    <a:pt x="645" y="4608"/>
                    <a:pt x="667" y="4615"/>
                    <a:pt x="681" y="4623"/>
                  </a:cubicBezTo>
                  <a:cubicBezTo>
                    <a:pt x="696" y="4630"/>
                    <a:pt x="711" y="4638"/>
                    <a:pt x="718" y="4638"/>
                  </a:cubicBezTo>
                  <a:cubicBezTo>
                    <a:pt x="740" y="4638"/>
                    <a:pt x="755" y="4601"/>
                    <a:pt x="762" y="4564"/>
                  </a:cubicBezTo>
                  <a:cubicBezTo>
                    <a:pt x="769" y="4513"/>
                    <a:pt x="755" y="4462"/>
                    <a:pt x="725" y="4425"/>
                  </a:cubicBezTo>
                  <a:cubicBezTo>
                    <a:pt x="703" y="4396"/>
                    <a:pt x="681" y="4396"/>
                    <a:pt x="667" y="4352"/>
                  </a:cubicBezTo>
                  <a:cubicBezTo>
                    <a:pt x="652" y="4308"/>
                    <a:pt x="659" y="4286"/>
                    <a:pt x="623" y="4249"/>
                  </a:cubicBezTo>
                  <a:cubicBezTo>
                    <a:pt x="593" y="4213"/>
                    <a:pt x="557" y="4176"/>
                    <a:pt x="483" y="4161"/>
                  </a:cubicBezTo>
                  <a:cubicBezTo>
                    <a:pt x="403" y="4154"/>
                    <a:pt x="432" y="4139"/>
                    <a:pt x="469" y="4095"/>
                  </a:cubicBezTo>
                  <a:cubicBezTo>
                    <a:pt x="513" y="4051"/>
                    <a:pt x="506" y="4037"/>
                    <a:pt x="513" y="3985"/>
                  </a:cubicBezTo>
                  <a:cubicBezTo>
                    <a:pt x="520" y="3934"/>
                    <a:pt x="491" y="3890"/>
                    <a:pt x="483" y="3839"/>
                  </a:cubicBezTo>
                  <a:cubicBezTo>
                    <a:pt x="469" y="3788"/>
                    <a:pt x="520" y="3758"/>
                    <a:pt x="550" y="3722"/>
                  </a:cubicBezTo>
                  <a:cubicBezTo>
                    <a:pt x="571" y="3692"/>
                    <a:pt x="593" y="3663"/>
                    <a:pt x="630" y="3663"/>
                  </a:cubicBezTo>
                  <a:cubicBezTo>
                    <a:pt x="630" y="3663"/>
                    <a:pt x="638" y="3663"/>
                    <a:pt x="645" y="3663"/>
                  </a:cubicBezTo>
                  <a:cubicBezTo>
                    <a:pt x="681" y="3670"/>
                    <a:pt x="696" y="3722"/>
                    <a:pt x="733" y="3729"/>
                  </a:cubicBezTo>
                  <a:cubicBezTo>
                    <a:pt x="740" y="3729"/>
                    <a:pt x="740" y="3729"/>
                    <a:pt x="740" y="3729"/>
                  </a:cubicBezTo>
                  <a:cubicBezTo>
                    <a:pt x="784" y="3729"/>
                    <a:pt x="813" y="3641"/>
                    <a:pt x="843" y="3590"/>
                  </a:cubicBezTo>
                  <a:cubicBezTo>
                    <a:pt x="879" y="3524"/>
                    <a:pt x="843" y="3429"/>
                    <a:pt x="813" y="3363"/>
                  </a:cubicBezTo>
                  <a:cubicBezTo>
                    <a:pt x="784" y="3326"/>
                    <a:pt x="784" y="3275"/>
                    <a:pt x="784" y="3238"/>
                  </a:cubicBezTo>
                  <a:cubicBezTo>
                    <a:pt x="799" y="3216"/>
                    <a:pt x="821" y="3187"/>
                    <a:pt x="835" y="3165"/>
                  </a:cubicBezTo>
                  <a:cubicBezTo>
                    <a:pt x="887" y="3091"/>
                    <a:pt x="864" y="3070"/>
                    <a:pt x="857" y="2989"/>
                  </a:cubicBezTo>
                  <a:cubicBezTo>
                    <a:pt x="843" y="2915"/>
                    <a:pt x="821" y="2952"/>
                    <a:pt x="813" y="2886"/>
                  </a:cubicBezTo>
                  <a:cubicBezTo>
                    <a:pt x="806" y="2828"/>
                    <a:pt x="864" y="2850"/>
                    <a:pt x="887" y="2798"/>
                  </a:cubicBezTo>
                  <a:cubicBezTo>
                    <a:pt x="916" y="2747"/>
                    <a:pt x="938" y="2740"/>
                    <a:pt x="1004" y="2703"/>
                  </a:cubicBezTo>
                  <a:cubicBezTo>
                    <a:pt x="1077" y="2666"/>
                    <a:pt x="1070" y="2644"/>
                    <a:pt x="1092" y="2586"/>
                  </a:cubicBezTo>
                  <a:cubicBezTo>
                    <a:pt x="1106" y="2556"/>
                    <a:pt x="1114" y="2549"/>
                    <a:pt x="1121" y="2549"/>
                  </a:cubicBezTo>
                  <a:cubicBezTo>
                    <a:pt x="1136" y="2549"/>
                    <a:pt x="1143" y="2564"/>
                    <a:pt x="1158" y="2593"/>
                  </a:cubicBezTo>
                  <a:cubicBezTo>
                    <a:pt x="1180" y="2622"/>
                    <a:pt x="1194" y="2644"/>
                    <a:pt x="1238" y="2644"/>
                  </a:cubicBezTo>
                  <a:cubicBezTo>
                    <a:pt x="1253" y="2644"/>
                    <a:pt x="1268" y="2644"/>
                    <a:pt x="1297" y="2637"/>
                  </a:cubicBezTo>
                  <a:cubicBezTo>
                    <a:pt x="1392" y="2608"/>
                    <a:pt x="1363" y="2601"/>
                    <a:pt x="1400" y="2542"/>
                  </a:cubicBezTo>
                  <a:cubicBezTo>
                    <a:pt x="1429" y="2483"/>
                    <a:pt x="1429" y="2491"/>
                    <a:pt x="1480" y="2454"/>
                  </a:cubicBezTo>
                  <a:cubicBezTo>
                    <a:pt x="1531" y="2425"/>
                    <a:pt x="1502" y="2432"/>
                    <a:pt x="1502" y="2359"/>
                  </a:cubicBezTo>
                  <a:cubicBezTo>
                    <a:pt x="1502" y="2293"/>
                    <a:pt x="1531" y="2300"/>
                    <a:pt x="1568" y="2241"/>
                  </a:cubicBezTo>
                  <a:cubicBezTo>
                    <a:pt x="1605" y="2183"/>
                    <a:pt x="1619" y="2190"/>
                    <a:pt x="1663" y="2146"/>
                  </a:cubicBezTo>
                  <a:cubicBezTo>
                    <a:pt x="1707" y="2110"/>
                    <a:pt x="1692" y="2124"/>
                    <a:pt x="1671" y="2102"/>
                  </a:cubicBezTo>
                  <a:cubicBezTo>
                    <a:pt x="1641" y="2073"/>
                    <a:pt x="1627" y="2036"/>
                    <a:pt x="1612" y="1963"/>
                  </a:cubicBezTo>
                  <a:cubicBezTo>
                    <a:pt x="1597" y="1882"/>
                    <a:pt x="1627" y="1912"/>
                    <a:pt x="1685" y="1860"/>
                  </a:cubicBezTo>
                  <a:cubicBezTo>
                    <a:pt x="1707" y="1846"/>
                    <a:pt x="1729" y="1838"/>
                    <a:pt x="1751" y="1838"/>
                  </a:cubicBezTo>
                  <a:cubicBezTo>
                    <a:pt x="1802" y="1838"/>
                    <a:pt x="1854" y="1860"/>
                    <a:pt x="1890" y="1860"/>
                  </a:cubicBezTo>
                  <a:cubicBezTo>
                    <a:pt x="1942" y="1860"/>
                    <a:pt x="1920" y="1904"/>
                    <a:pt x="1920" y="1904"/>
                  </a:cubicBezTo>
                  <a:cubicBezTo>
                    <a:pt x="1920" y="1904"/>
                    <a:pt x="1920" y="1897"/>
                    <a:pt x="1927" y="1897"/>
                  </a:cubicBezTo>
                  <a:cubicBezTo>
                    <a:pt x="1942" y="1868"/>
                    <a:pt x="1971" y="1838"/>
                    <a:pt x="2008" y="1824"/>
                  </a:cubicBezTo>
                  <a:cubicBezTo>
                    <a:pt x="2052" y="1816"/>
                    <a:pt x="2059" y="1824"/>
                    <a:pt x="2022" y="1787"/>
                  </a:cubicBezTo>
                  <a:cubicBezTo>
                    <a:pt x="1978" y="1743"/>
                    <a:pt x="2008" y="1721"/>
                    <a:pt x="2044" y="1684"/>
                  </a:cubicBezTo>
                  <a:cubicBezTo>
                    <a:pt x="2081" y="1641"/>
                    <a:pt x="2103" y="1641"/>
                    <a:pt x="2132" y="1590"/>
                  </a:cubicBezTo>
                  <a:cubicBezTo>
                    <a:pt x="2154" y="1539"/>
                    <a:pt x="2154" y="1532"/>
                    <a:pt x="2140" y="1495"/>
                  </a:cubicBezTo>
                  <a:cubicBezTo>
                    <a:pt x="2118" y="1466"/>
                    <a:pt x="2110" y="1436"/>
                    <a:pt x="2096" y="1371"/>
                  </a:cubicBezTo>
                  <a:cubicBezTo>
                    <a:pt x="2081" y="1312"/>
                    <a:pt x="2088" y="1282"/>
                    <a:pt x="2052" y="1282"/>
                  </a:cubicBezTo>
                  <a:cubicBezTo>
                    <a:pt x="2052" y="1282"/>
                    <a:pt x="2044" y="1282"/>
                    <a:pt x="2037" y="1282"/>
                  </a:cubicBezTo>
                  <a:cubicBezTo>
                    <a:pt x="1978" y="1290"/>
                    <a:pt x="1942" y="1312"/>
                    <a:pt x="1898" y="1341"/>
                  </a:cubicBezTo>
                  <a:cubicBezTo>
                    <a:pt x="1869" y="1363"/>
                    <a:pt x="1846" y="1378"/>
                    <a:pt x="1824" y="1378"/>
                  </a:cubicBezTo>
                  <a:cubicBezTo>
                    <a:pt x="1810" y="1378"/>
                    <a:pt x="1802" y="1378"/>
                    <a:pt x="1788" y="1371"/>
                  </a:cubicBezTo>
                  <a:cubicBezTo>
                    <a:pt x="1759" y="1341"/>
                    <a:pt x="1773" y="1326"/>
                    <a:pt x="1737" y="1282"/>
                  </a:cubicBezTo>
                  <a:cubicBezTo>
                    <a:pt x="1707" y="1239"/>
                    <a:pt x="1744" y="1216"/>
                    <a:pt x="1788" y="1136"/>
                  </a:cubicBezTo>
                  <a:cubicBezTo>
                    <a:pt x="1832" y="1063"/>
                    <a:pt x="1839" y="1070"/>
                    <a:pt x="1905" y="1019"/>
                  </a:cubicBezTo>
                  <a:cubicBezTo>
                    <a:pt x="1978" y="967"/>
                    <a:pt x="1949" y="945"/>
                    <a:pt x="2000" y="945"/>
                  </a:cubicBezTo>
                  <a:cubicBezTo>
                    <a:pt x="2022" y="945"/>
                    <a:pt x="2044" y="945"/>
                    <a:pt x="2066" y="945"/>
                  </a:cubicBezTo>
                  <a:cubicBezTo>
                    <a:pt x="2096" y="945"/>
                    <a:pt x="2125" y="938"/>
                    <a:pt x="2147" y="916"/>
                  </a:cubicBezTo>
                  <a:cubicBezTo>
                    <a:pt x="2169" y="894"/>
                    <a:pt x="2191" y="887"/>
                    <a:pt x="2213" y="887"/>
                  </a:cubicBezTo>
                  <a:cubicBezTo>
                    <a:pt x="2235" y="887"/>
                    <a:pt x="2257" y="894"/>
                    <a:pt x="2286" y="909"/>
                  </a:cubicBezTo>
                  <a:cubicBezTo>
                    <a:pt x="2293" y="916"/>
                    <a:pt x="2315" y="923"/>
                    <a:pt x="2330" y="923"/>
                  </a:cubicBezTo>
                  <a:cubicBezTo>
                    <a:pt x="2381" y="923"/>
                    <a:pt x="2447" y="894"/>
                    <a:pt x="2506" y="887"/>
                  </a:cubicBezTo>
                  <a:cubicBezTo>
                    <a:pt x="2579" y="865"/>
                    <a:pt x="2564" y="813"/>
                    <a:pt x="2543" y="784"/>
                  </a:cubicBezTo>
                  <a:cubicBezTo>
                    <a:pt x="2528" y="747"/>
                    <a:pt x="2477" y="733"/>
                    <a:pt x="2433" y="682"/>
                  </a:cubicBezTo>
                  <a:cubicBezTo>
                    <a:pt x="2396" y="630"/>
                    <a:pt x="2374" y="608"/>
                    <a:pt x="2433" y="572"/>
                  </a:cubicBezTo>
                  <a:cubicBezTo>
                    <a:pt x="2499" y="528"/>
                    <a:pt x="2587" y="498"/>
                    <a:pt x="2645" y="476"/>
                  </a:cubicBezTo>
                  <a:cubicBezTo>
                    <a:pt x="2660" y="469"/>
                    <a:pt x="2667" y="469"/>
                    <a:pt x="2674" y="469"/>
                  </a:cubicBezTo>
                  <a:cubicBezTo>
                    <a:pt x="2719" y="469"/>
                    <a:pt x="2748" y="521"/>
                    <a:pt x="2792" y="535"/>
                  </a:cubicBezTo>
                  <a:cubicBezTo>
                    <a:pt x="2843" y="550"/>
                    <a:pt x="2872" y="564"/>
                    <a:pt x="2843" y="608"/>
                  </a:cubicBezTo>
                  <a:cubicBezTo>
                    <a:pt x="2821" y="660"/>
                    <a:pt x="2850" y="726"/>
                    <a:pt x="2931" y="733"/>
                  </a:cubicBezTo>
                  <a:lnTo>
                    <a:pt x="2938" y="733"/>
                  </a:lnTo>
                  <a:cubicBezTo>
                    <a:pt x="3012" y="733"/>
                    <a:pt x="3033" y="667"/>
                    <a:pt x="3070" y="638"/>
                  </a:cubicBezTo>
                  <a:cubicBezTo>
                    <a:pt x="3114" y="601"/>
                    <a:pt x="3231" y="484"/>
                    <a:pt x="3275" y="440"/>
                  </a:cubicBezTo>
                  <a:cubicBezTo>
                    <a:pt x="3319" y="396"/>
                    <a:pt x="3363" y="315"/>
                    <a:pt x="3385" y="264"/>
                  </a:cubicBezTo>
                  <a:cubicBezTo>
                    <a:pt x="3414" y="213"/>
                    <a:pt x="3349" y="227"/>
                    <a:pt x="3349" y="183"/>
                  </a:cubicBezTo>
                  <a:cubicBezTo>
                    <a:pt x="3349" y="147"/>
                    <a:pt x="3400" y="125"/>
                    <a:pt x="3459" y="125"/>
                  </a:cubicBezTo>
                  <a:cubicBezTo>
                    <a:pt x="3517" y="125"/>
                    <a:pt x="3546" y="66"/>
                    <a:pt x="3546" y="66"/>
                  </a:cubicBezTo>
                  <a:cubicBezTo>
                    <a:pt x="3546" y="66"/>
                    <a:pt x="3539" y="66"/>
                    <a:pt x="3524" y="73"/>
                  </a:cubicBezTo>
                  <a:cubicBezTo>
                    <a:pt x="3546" y="52"/>
                    <a:pt x="3583" y="30"/>
                    <a:pt x="3605" y="30"/>
                  </a:cubicBezTo>
                  <a:lnTo>
                    <a:pt x="3605" y="0"/>
                  </a:lnTo>
                  <a:lnTo>
                    <a:pt x="3605" y="0"/>
                  </a:lnTo>
                  <a:lnTo>
                    <a:pt x="3605" y="0"/>
                  </a:lnTo>
                  <a:cubicBezTo>
                    <a:pt x="3576" y="0"/>
                    <a:pt x="3546" y="15"/>
                    <a:pt x="3510" y="44"/>
                  </a:cubicBezTo>
                  <a:cubicBezTo>
                    <a:pt x="3444" y="95"/>
                    <a:pt x="3444" y="95"/>
                    <a:pt x="3444" y="95"/>
                  </a:cubicBezTo>
                  <a:cubicBezTo>
                    <a:pt x="3363" y="103"/>
                    <a:pt x="3312" y="132"/>
                    <a:pt x="3312" y="183"/>
                  </a:cubicBezTo>
                  <a:cubicBezTo>
                    <a:pt x="3312" y="227"/>
                    <a:pt x="3341" y="242"/>
                    <a:pt x="3356" y="249"/>
                  </a:cubicBezTo>
                  <a:lnTo>
                    <a:pt x="3363" y="249"/>
                  </a:lnTo>
                  <a:lnTo>
                    <a:pt x="3363" y="249"/>
                  </a:lnTo>
                  <a:cubicBezTo>
                    <a:pt x="3341" y="293"/>
                    <a:pt x="3297" y="381"/>
                    <a:pt x="3253" y="418"/>
                  </a:cubicBezTo>
                  <a:cubicBezTo>
                    <a:pt x="3151" y="528"/>
                    <a:pt x="3085" y="594"/>
                    <a:pt x="3055" y="616"/>
                  </a:cubicBezTo>
                  <a:cubicBezTo>
                    <a:pt x="3041" y="623"/>
                    <a:pt x="3026" y="638"/>
                    <a:pt x="3019" y="652"/>
                  </a:cubicBezTo>
                  <a:cubicBezTo>
                    <a:pt x="2990" y="682"/>
                    <a:pt x="2975" y="704"/>
                    <a:pt x="2938" y="704"/>
                  </a:cubicBezTo>
                  <a:cubicBezTo>
                    <a:pt x="2938" y="704"/>
                    <a:pt x="2938" y="704"/>
                    <a:pt x="2931" y="704"/>
                  </a:cubicBezTo>
                  <a:cubicBezTo>
                    <a:pt x="2902" y="696"/>
                    <a:pt x="2880" y="682"/>
                    <a:pt x="2872" y="667"/>
                  </a:cubicBezTo>
                  <a:cubicBezTo>
                    <a:pt x="2865" y="652"/>
                    <a:pt x="2865" y="638"/>
                    <a:pt x="2872" y="623"/>
                  </a:cubicBezTo>
                  <a:cubicBezTo>
                    <a:pt x="2880" y="608"/>
                    <a:pt x="2887" y="579"/>
                    <a:pt x="2880" y="557"/>
                  </a:cubicBezTo>
                  <a:cubicBezTo>
                    <a:pt x="2865" y="528"/>
                    <a:pt x="2836" y="521"/>
                    <a:pt x="2799" y="506"/>
                  </a:cubicBezTo>
                  <a:cubicBezTo>
                    <a:pt x="2792" y="506"/>
                    <a:pt x="2777" y="491"/>
                    <a:pt x="2762" y="476"/>
                  </a:cubicBezTo>
                  <a:cubicBezTo>
                    <a:pt x="2740" y="462"/>
                    <a:pt x="2711" y="440"/>
                    <a:pt x="2674" y="440"/>
                  </a:cubicBezTo>
                  <a:cubicBezTo>
                    <a:pt x="2660" y="440"/>
                    <a:pt x="2645" y="440"/>
                    <a:pt x="2638" y="447"/>
                  </a:cubicBezTo>
                  <a:cubicBezTo>
                    <a:pt x="2616" y="454"/>
                    <a:pt x="2601" y="462"/>
                    <a:pt x="2579" y="469"/>
                  </a:cubicBezTo>
                  <a:cubicBezTo>
                    <a:pt x="2521" y="491"/>
                    <a:pt x="2462" y="513"/>
                    <a:pt x="2418" y="542"/>
                  </a:cubicBezTo>
                  <a:cubicBezTo>
                    <a:pt x="2396" y="564"/>
                    <a:pt x="2374" y="579"/>
                    <a:pt x="2367" y="608"/>
                  </a:cubicBezTo>
                  <a:cubicBezTo>
                    <a:pt x="2367" y="638"/>
                    <a:pt x="2381" y="667"/>
                    <a:pt x="2411" y="696"/>
                  </a:cubicBezTo>
                  <a:lnTo>
                    <a:pt x="2411" y="696"/>
                  </a:lnTo>
                  <a:cubicBezTo>
                    <a:pt x="2433" y="726"/>
                    <a:pt x="2462" y="747"/>
                    <a:pt x="2484" y="762"/>
                  </a:cubicBezTo>
                  <a:cubicBezTo>
                    <a:pt x="2499" y="777"/>
                    <a:pt x="2513" y="784"/>
                    <a:pt x="2521" y="799"/>
                  </a:cubicBezTo>
                  <a:cubicBezTo>
                    <a:pt x="2535" y="821"/>
                    <a:pt x="2528" y="835"/>
                    <a:pt x="2528" y="835"/>
                  </a:cubicBezTo>
                  <a:cubicBezTo>
                    <a:pt x="2528" y="843"/>
                    <a:pt x="2513" y="850"/>
                    <a:pt x="2499" y="857"/>
                  </a:cubicBezTo>
                  <a:cubicBezTo>
                    <a:pt x="2477" y="857"/>
                    <a:pt x="2455" y="865"/>
                    <a:pt x="2440" y="872"/>
                  </a:cubicBezTo>
                  <a:cubicBezTo>
                    <a:pt x="2403" y="880"/>
                    <a:pt x="2359" y="894"/>
                    <a:pt x="2330" y="894"/>
                  </a:cubicBezTo>
                  <a:cubicBezTo>
                    <a:pt x="2315" y="894"/>
                    <a:pt x="2308" y="887"/>
                    <a:pt x="2301" y="887"/>
                  </a:cubicBezTo>
                  <a:cubicBezTo>
                    <a:pt x="2271" y="865"/>
                    <a:pt x="2242" y="857"/>
                    <a:pt x="2213" y="857"/>
                  </a:cubicBezTo>
                  <a:cubicBezTo>
                    <a:pt x="2183" y="857"/>
                    <a:pt x="2154" y="872"/>
                    <a:pt x="2125" y="894"/>
                  </a:cubicBezTo>
                  <a:cubicBezTo>
                    <a:pt x="2110" y="909"/>
                    <a:pt x="2096" y="916"/>
                    <a:pt x="2066" y="916"/>
                  </a:cubicBezTo>
                  <a:cubicBezTo>
                    <a:pt x="2059" y="916"/>
                    <a:pt x="2052" y="916"/>
                    <a:pt x="2037" y="916"/>
                  </a:cubicBezTo>
                  <a:cubicBezTo>
                    <a:pt x="2030" y="916"/>
                    <a:pt x="2015" y="916"/>
                    <a:pt x="2000" y="916"/>
                  </a:cubicBezTo>
                  <a:cubicBezTo>
                    <a:pt x="1964" y="916"/>
                    <a:pt x="1949" y="931"/>
                    <a:pt x="1934" y="953"/>
                  </a:cubicBezTo>
                  <a:cubicBezTo>
                    <a:pt x="1927" y="960"/>
                    <a:pt x="1920" y="975"/>
                    <a:pt x="1890" y="997"/>
                  </a:cubicBezTo>
                  <a:cubicBezTo>
                    <a:pt x="1876" y="1004"/>
                    <a:pt x="1861" y="1019"/>
                    <a:pt x="1854" y="1019"/>
                  </a:cubicBezTo>
                  <a:cubicBezTo>
                    <a:pt x="1810" y="1048"/>
                    <a:pt x="1795" y="1063"/>
                    <a:pt x="1766" y="1121"/>
                  </a:cubicBezTo>
                  <a:cubicBezTo>
                    <a:pt x="1751" y="1143"/>
                    <a:pt x="1744" y="1158"/>
                    <a:pt x="1729" y="1173"/>
                  </a:cubicBezTo>
                  <a:cubicBezTo>
                    <a:pt x="1707" y="1216"/>
                    <a:pt x="1678" y="1253"/>
                    <a:pt x="1714" y="1304"/>
                  </a:cubicBezTo>
                  <a:cubicBezTo>
                    <a:pt x="1729" y="1319"/>
                    <a:pt x="1729" y="1326"/>
                    <a:pt x="1737" y="1341"/>
                  </a:cubicBezTo>
                  <a:cubicBezTo>
                    <a:pt x="1737" y="1356"/>
                    <a:pt x="1744" y="1371"/>
                    <a:pt x="1773" y="1392"/>
                  </a:cubicBezTo>
                  <a:cubicBezTo>
                    <a:pt x="1788" y="1407"/>
                    <a:pt x="1802" y="1414"/>
                    <a:pt x="1824" y="1414"/>
                  </a:cubicBezTo>
                  <a:cubicBezTo>
                    <a:pt x="1861" y="1414"/>
                    <a:pt x="1890" y="1392"/>
                    <a:pt x="1920" y="1363"/>
                  </a:cubicBezTo>
                  <a:cubicBezTo>
                    <a:pt x="1964" y="1334"/>
                    <a:pt x="1993" y="1319"/>
                    <a:pt x="2037" y="1312"/>
                  </a:cubicBezTo>
                  <a:cubicBezTo>
                    <a:pt x="2044" y="1312"/>
                    <a:pt x="2052" y="1312"/>
                    <a:pt x="2052" y="1312"/>
                  </a:cubicBezTo>
                  <a:cubicBezTo>
                    <a:pt x="2059" y="1319"/>
                    <a:pt x="2059" y="1326"/>
                    <a:pt x="2059" y="1326"/>
                  </a:cubicBezTo>
                  <a:cubicBezTo>
                    <a:pt x="2059" y="1341"/>
                    <a:pt x="2059" y="1356"/>
                    <a:pt x="2066" y="1378"/>
                  </a:cubicBezTo>
                  <a:cubicBezTo>
                    <a:pt x="2081" y="1444"/>
                    <a:pt x="2088" y="1473"/>
                    <a:pt x="2110" y="1510"/>
                  </a:cubicBezTo>
                  <a:cubicBezTo>
                    <a:pt x="2125" y="1532"/>
                    <a:pt x="2125" y="1532"/>
                    <a:pt x="2103" y="1575"/>
                  </a:cubicBezTo>
                  <a:cubicBezTo>
                    <a:pt x="2088" y="1597"/>
                    <a:pt x="2081" y="1611"/>
                    <a:pt x="2066" y="1619"/>
                  </a:cubicBezTo>
                  <a:cubicBezTo>
                    <a:pt x="2052" y="1633"/>
                    <a:pt x="2037" y="1641"/>
                    <a:pt x="2022" y="1663"/>
                  </a:cubicBezTo>
                  <a:cubicBezTo>
                    <a:pt x="2015" y="1670"/>
                    <a:pt x="2008" y="1677"/>
                    <a:pt x="2000" y="1684"/>
                  </a:cubicBezTo>
                  <a:cubicBezTo>
                    <a:pt x="1978" y="1706"/>
                    <a:pt x="1942" y="1751"/>
                    <a:pt x="1993" y="1802"/>
                  </a:cubicBezTo>
                  <a:cubicBezTo>
                    <a:pt x="1964" y="1809"/>
                    <a:pt x="1949" y="1824"/>
                    <a:pt x="1927" y="1838"/>
                  </a:cubicBezTo>
                  <a:cubicBezTo>
                    <a:pt x="1920" y="1831"/>
                    <a:pt x="1905" y="1831"/>
                    <a:pt x="1890" y="1831"/>
                  </a:cubicBezTo>
                  <a:cubicBezTo>
                    <a:pt x="1876" y="1831"/>
                    <a:pt x="1854" y="1824"/>
                    <a:pt x="1839" y="1824"/>
                  </a:cubicBezTo>
                  <a:cubicBezTo>
                    <a:pt x="1810" y="1816"/>
                    <a:pt x="1781" y="1809"/>
                    <a:pt x="1751" y="1809"/>
                  </a:cubicBezTo>
                  <a:cubicBezTo>
                    <a:pt x="1722" y="1809"/>
                    <a:pt x="1692" y="1816"/>
                    <a:pt x="1671" y="1838"/>
                  </a:cubicBezTo>
                  <a:cubicBezTo>
                    <a:pt x="1649" y="1853"/>
                    <a:pt x="1634" y="1860"/>
                    <a:pt x="1627" y="1868"/>
                  </a:cubicBezTo>
                  <a:cubicBezTo>
                    <a:pt x="1583" y="1882"/>
                    <a:pt x="1568" y="1904"/>
                    <a:pt x="1583" y="1970"/>
                  </a:cubicBezTo>
                  <a:cubicBezTo>
                    <a:pt x="1597" y="2044"/>
                    <a:pt x="1619" y="2088"/>
                    <a:pt x="1649" y="2117"/>
                  </a:cubicBezTo>
                  <a:cubicBezTo>
                    <a:pt x="1649" y="2124"/>
                    <a:pt x="1641" y="2124"/>
                    <a:pt x="1641" y="2124"/>
                  </a:cubicBezTo>
                  <a:cubicBezTo>
                    <a:pt x="1627" y="2139"/>
                    <a:pt x="1619" y="2146"/>
                    <a:pt x="1605" y="2153"/>
                  </a:cubicBezTo>
                  <a:cubicBezTo>
                    <a:pt x="1583" y="2168"/>
                    <a:pt x="1568" y="2183"/>
                    <a:pt x="1539" y="2227"/>
                  </a:cubicBezTo>
                  <a:cubicBezTo>
                    <a:pt x="1531" y="2249"/>
                    <a:pt x="1517" y="2256"/>
                    <a:pt x="1509" y="2271"/>
                  </a:cubicBezTo>
                  <a:cubicBezTo>
                    <a:pt x="1488" y="2285"/>
                    <a:pt x="1473" y="2307"/>
                    <a:pt x="1473" y="2359"/>
                  </a:cubicBezTo>
                  <a:cubicBezTo>
                    <a:pt x="1473" y="2395"/>
                    <a:pt x="1473" y="2410"/>
                    <a:pt x="1480" y="2425"/>
                  </a:cubicBezTo>
                  <a:cubicBezTo>
                    <a:pt x="1480" y="2425"/>
                    <a:pt x="1473" y="2425"/>
                    <a:pt x="1465" y="2432"/>
                  </a:cubicBezTo>
                  <a:cubicBezTo>
                    <a:pt x="1458" y="2439"/>
                    <a:pt x="1451" y="2439"/>
                    <a:pt x="1443" y="2447"/>
                  </a:cubicBezTo>
                  <a:cubicBezTo>
                    <a:pt x="1407" y="2469"/>
                    <a:pt x="1400" y="2476"/>
                    <a:pt x="1370" y="2527"/>
                  </a:cubicBezTo>
                  <a:cubicBezTo>
                    <a:pt x="1363" y="2542"/>
                    <a:pt x="1355" y="2556"/>
                    <a:pt x="1355" y="2564"/>
                  </a:cubicBezTo>
                  <a:cubicBezTo>
                    <a:pt x="1341" y="2586"/>
                    <a:pt x="1341" y="2593"/>
                    <a:pt x="1290" y="2608"/>
                  </a:cubicBezTo>
                  <a:cubicBezTo>
                    <a:pt x="1268" y="2608"/>
                    <a:pt x="1246" y="2615"/>
                    <a:pt x="1238" y="2615"/>
                  </a:cubicBezTo>
                  <a:cubicBezTo>
                    <a:pt x="1209" y="2615"/>
                    <a:pt x="1202" y="2608"/>
                    <a:pt x="1187" y="2579"/>
                  </a:cubicBezTo>
                  <a:cubicBezTo>
                    <a:pt x="1172" y="2549"/>
                    <a:pt x="1150" y="2520"/>
                    <a:pt x="1121" y="2520"/>
                  </a:cubicBezTo>
                  <a:cubicBezTo>
                    <a:pt x="1084" y="2520"/>
                    <a:pt x="1070" y="2556"/>
                    <a:pt x="1062" y="2571"/>
                  </a:cubicBezTo>
                  <a:cubicBezTo>
                    <a:pt x="1055" y="2586"/>
                    <a:pt x="1055" y="2601"/>
                    <a:pt x="1048" y="2608"/>
                  </a:cubicBezTo>
                  <a:cubicBezTo>
                    <a:pt x="1040" y="2644"/>
                    <a:pt x="1033" y="2652"/>
                    <a:pt x="997" y="2674"/>
                  </a:cubicBezTo>
                  <a:cubicBezTo>
                    <a:pt x="974" y="2681"/>
                    <a:pt x="974" y="2681"/>
                    <a:pt x="974" y="2681"/>
                  </a:cubicBezTo>
                  <a:cubicBezTo>
                    <a:pt x="916" y="2710"/>
                    <a:pt x="887" y="2725"/>
                    <a:pt x="864" y="2784"/>
                  </a:cubicBezTo>
                  <a:cubicBezTo>
                    <a:pt x="857" y="2798"/>
                    <a:pt x="843" y="2798"/>
                    <a:pt x="828" y="2806"/>
                  </a:cubicBezTo>
                  <a:cubicBezTo>
                    <a:pt x="806" y="2820"/>
                    <a:pt x="777" y="2842"/>
                    <a:pt x="784" y="2894"/>
                  </a:cubicBezTo>
                  <a:cubicBezTo>
                    <a:pt x="784" y="2930"/>
                    <a:pt x="799" y="2945"/>
                    <a:pt x="813" y="2952"/>
                  </a:cubicBezTo>
                  <a:cubicBezTo>
                    <a:pt x="813" y="2960"/>
                    <a:pt x="821" y="2967"/>
                    <a:pt x="821" y="2996"/>
                  </a:cubicBezTo>
                  <a:cubicBezTo>
                    <a:pt x="828" y="3011"/>
                    <a:pt x="828" y="3033"/>
                    <a:pt x="835" y="3047"/>
                  </a:cubicBezTo>
                  <a:cubicBezTo>
                    <a:pt x="843" y="3084"/>
                    <a:pt x="843" y="3099"/>
                    <a:pt x="813" y="3143"/>
                  </a:cubicBezTo>
                  <a:cubicBezTo>
                    <a:pt x="791" y="3172"/>
                    <a:pt x="769" y="3201"/>
                    <a:pt x="762" y="3223"/>
                  </a:cubicBezTo>
                  <a:cubicBezTo>
                    <a:pt x="755" y="3231"/>
                    <a:pt x="755" y="3231"/>
                    <a:pt x="755" y="3231"/>
                  </a:cubicBezTo>
                  <a:cubicBezTo>
                    <a:pt x="755" y="3238"/>
                    <a:pt x="755" y="3238"/>
                    <a:pt x="755" y="3238"/>
                  </a:cubicBezTo>
                  <a:cubicBezTo>
                    <a:pt x="755" y="3282"/>
                    <a:pt x="755" y="3333"/>
                    <a:pt x="784" y="3377"/>
                  </a:cubicBezTo>
                  <a:cubicBezTo>
                    <a:pt x="821" y="3443"/>
                    <a:pt x="843" y="3531"/>
                    <a:pt x="821" y="3575"/>
                  </a:cubicBezTo>
                  <a:cubicBezTo>
                    <a:pt x="813" y="3582"/>
                    <a:pt x="806" y="3597"/>
                    <a:pt x="799" y="3619"/>
                  </a:cubicBezTo>
                  <a:cubicBezTo>
                    <a:pt x="784" y="3641"/>
                    <a:pt x="755" y="3700"/>
                    <a:pt x="740" y="3700"/>
                  </a:cubicBezTo>
                  <a:cubicBezTo>
                    <a:pt x="733" y="3700"/>
                    <a:pt x="725" y="3692"/>
                    <a:pt x="711" y="3678"/>
                  </a:cubicBezTo>
                  <a:cubicBezTo>
                    <a:pt x="696" y="3663"/>
                    <a:pt x="681" y="3641"/>
                    <a:pt x="645" y="3634"/>
                  </a:cubicBezTo>
                  <a:cubicBezTo>
                    <a:pt x="645" y="3634"/>
                    <a:pt x="638" y="3634"/>
                    <a:pt x="630" y="3634"/>
                  </a:cubicBezTo>
                  <a:cubicBezTo>
                    <a:pt x="579" y="3634"/>
                    <a:pt x="550" y="3670"/>
                    <a:pt x="528" y="3700"/>
                  </a:cubicBezTo>
                  <a:cubicBezTo>
                    <a:pt x="520" y="3714"/>
                    <a:pt x="513" y="3722"/>
                    <a:pt x="506" y="3729"/>
                  </a:cubicBezTo>
                  <a:cubicBezTo>
                    <a:pt x="476" y="3758"/>
                    <a:pt x="440" y="3795"/>
                    <a:pt x="447" y="3846"/>
                  </a:cubicBezTo>
                  <a:cubicBezTo>
                    <a:pt x="454" y="3868"/>
                    <a:pt x="462" y="3890"/>
                    <a:pt x="469" y="3912"/>
                  </a:cubicBezTo>
                  <a:cubicBezTo>
                    <a:pt x="476" y="3934"/>
                    <a:pt x="491" y="3956"/>
                    <a:pt x="483" y="3978"/>
                  </a:cubicBezTo>
                  <a:cubicBezTo>
                    <a:pt x="483" y="3993"/>
                    <a:pt x="483" y="4000"/>
                    <a:pt x="483" y="4015"/>
                  </a:cubicBezTo>
                  <a:cubicBezTo>
                    <a:pt x="476" y="4037"/>
                    <a:pt x="476" y="4051"/>
                    <a:pt x="447" y="4073"/>
                  </a:cubicBezTo>
                  <a:cubicBezTo>
                    <a:pt x="440" y="4088"/>
                    <a:pt x="440" y="4088"/>
                    <a:pt x="440" y="4088"/>
                  </a:cubicBezTo>
                  <a:cubicBezTo>
                    <a:pt x="410" y="4110"/>
                    <a:pt x="396" y="4132"/>
                    <a:pt x="403" y="4161"/>
                  </a:cubicBezTo>
                  <a:cubicBezTo>
                    <a:pt x="410" y="4183"/>
                    <a:pt x="447" y="4191"/>
                    <a:pt x="476" y="4198"/>
                  </a:cubicBezTo>
                  <a:cubicBezTo>
                    <a:pt x="535" y="4198"/>
                    <a:pt x="564" y="4227"/>
                    <a:pt x="593" y="4264"/>
                  </a:cubicBezTo>
                  <a:cubicBezTo>
                    <a:pt x="601" y="4271"/>
                    <a:pt x="601" y="4271"/>
                    <a:pt x="601" y="4271"/>
                  </a:cubicBezTo>
                  <a:cubicBezTo>
                    <a:pt x="615" y="4286"/>
                    <a:pt x="623" y="4301"/>
                    <a:pt x="623" y="4322"/>
                  </a:cubicBezTo>
                  <a:cubicBezTo>
                    <a:pt x="630" y="4330"/>
                    <a:pt x="630" y="4344"/>
                    <a:pt x="638" y="4366"/>
                  </a:cubicBezTo>
                  <a:cubicBezTo>
                    <a:pt x="652" y="4396"/>
                    <a:pt x="667" y="4410"/>
                    <a:pt x="681" y="4425"/>
                  </a:cubicBezTo>
                  <a:cubicBezTo>
                    <a:pt x="689" y="4425"/>
                    <a:pt x="696" y="4432"/>
                    <a:pt x="703" y="4447"/>
                  </a:cubicBezTo>
                  <a:cubicBezTo>
                    <a:pt x="718" y="4469"/>
                    <a:pt x="740" y="4513"/>
                    <a:pt x="733" y="4557"/>
                  </a:cubicBezTo>
                  <a:cubicBezTo>
                    <a:pt x="725" y="4594"/>
                    <a:pt x="718" y="4608"/>
                    <a:pt x="718" y="4608"/>
                  </a:cubicBezTo>
                  <a:cubicBezTo>
                    <a:pt x="718" y="4608"/>
                    <a:pt x="711" y="4608"/>
                    <a:pt x="703" y="4601"/>
                  </a:cubicBezTo>
                  <a:cubicBezTo>
                    <a:pt x="681" y="4586"/>
                    <a:pt x="652" y="4579"/>
                    <a:pt x="630" y="4579"/>
                  </a:cubicBezTo>
                  <a:cubicBezTo>
                    <a:pt x="593" y="4579"/>
                    <a:pt x="564" y="4594"/>
                    <a:pt x="550" y="4608"/>
                  </a:cubicBezTo>
                  <a:cubicBezTo>
                    <a:pt x="535" y="4623"/>
                    <a:pt x="535" y="4638"/>
                    <a:pt x="535" y="4660"/>
                  </a:cubicBezTo>
                  <a:cubicBezTo>
                    <a:pt x="542" y="4689"/>
                    <a:pt x="571" y="4696"/>
                    <a:pt x="593" y="4703"/>
                  </a:cubicBezTo>
                  <a:lnTo>
                    <a:pt x="601" y="4703"/>
                  </a:lnTo>
                  <a:cubicBezTo>
                    <a:pt x="608" y="4718"/>
                    <a:pt x="601" y="4740"/>
                    <a:pt x="593" y="4747"/>
                  </a:cubicBezTo>
                  <a:cubicBezTo>
                    <a:pt x="593" y="4755"/>
                    <a:pt x="586" y="4755"/>
                    <a:pt x="586" y="4755"/>
                  </a:cubicBezTo>
                  <a:cubicBezTo>
                    <a:pt x="586" y="4755"/>
                    <a:pt x="579" y="4755"/>
                    <a:pt x="571" y="4747"/>
                  </a:cubicBezTo>
                  <a:cubicBezTo>
                    <a:pt x="557" y="4740"/>
                    <a:pt x="542" y="4733"/>
                    <a:pt x="535" y="4725"/>
                  </a:cubicBezTo>
                  <a:cubicBezTo>
                    <a:pt x="513" y="4711"/>
                    <a:pt x="491" y="4696"/>
                    <a:pt x="469" y="4696"/>
                  </a:cubicBezTo>
                  <a:cubicBezTo>
                    <a:pt x="447" y="4696"/>
                    <a:pt x="432" y="4703"/>
                    <a:pt x="410" y="4725"/>
                  </a:cubicBezTo>
                  <a:cubicBezTo>
                    <a:pt x="396" y="4747"/>
                    <a:pt x="374" y="4762"/>
                    <a:pt x="359" y="4777"/>
                  </a:cubicBezTo>
                  <a:cubicBezTo>
                    <a:pt x="337" y="4784"/>
                    <a:pt x="322" y="4799"/>
                    <a:pt x="308" y="4813"/>
                  </a:cubicBezTo>
                  <a:cubicBezTo>
                    <a:pt x="300" y="4821"/>
                    <a:pt x="286" y="4828"/>
                    <a:pt x="271" y="4843"/>
                  </a:cubicBezTo>
                  <a:cubicBezTo>
                    <a:pt x="242" y="4865"/>
                    <a:pt x="205" y="4894"/>
                    <a:pt x="205" y="4923"/>
                  </a:cubicBezTo>
                  <a:cubicBezTo>
                    <a:pt x="205" y="4938"/>
                    <a:pt x="205" y="4953"/>
                    <a:pt x="220" y="4967"/>
                  </a:cubicBezTo>
                  <a:cubicBezTo>
                    <a:pt x="256" y="5004"/>
                    <a:pt x="293" y="5019"/>
                    <a:pt x="315" y="5026"/>
                  </a:cubicBezTo>
                  <a:cubicBezTo>
                    <a:pt x="322" y="5026"/>
                    <a:pt x="322" y="5026"/>
                    <a:pt x="322" y="5026"/>
                  </a:cubicBezTo>
                  <a:cubicBezTo>
                    <a:pt x="337" y="5033"/>
                    <a:pt x="344" y="5048"/>
                    <a:pt x="337" y="5077"/>
                  </a:cubicBezTo>
                  <a:lnTo>
                    <a:pt x="337" y="5077"/>
                  </a:lnTo>
                  <a:cubicBezTo>
                    <a:pt x="337" y="5084"/>
                    <a:pt x="337" y="5092"/>
                    <a:pt x="337" y="5092"/>
                  </a:cubicBezTo>
                  <a:cubicBezTo>
                    <a:pt x="330" y="5092"/>
                    <a:pt x="330" y="5092"/>
                    <a:pt x="322" y="5084"/>
                  </a:cubicBezTo>
                  <a:cubicBezTo>
                    <a:pt x="308" y="5084"/>
                    <a:pt x="293" y="5077"/>
                    <a:pt x="278" y="5070"/>
                  </a:cubicBezTo>
                  <a:cubicBezTo>
                    <a:pt x="256" y="5063"/>
                    <a:pt x="234" y="5055"/>
                    <a:pt x="212" y="5055"/>
                  </a:cubicBezTo>
                  <a:cubicBezTo>
                    <a:pt x="190" y="5055"/>
                    <a:pt x="176" y="5063"/>
                    <a:pt x="169" y="5077"/>
                  </a:cubicBezTo>
                  <a:cubicBezTo>
                    <a:pt x="154" y="5099"/>
                    <a:pt x="139" y="5129"/>
                    <a:pt x="132" y="5158"/>
                  </a:cubicBezTo>
                  <a:cubicBezTo>
                    <a:pt x="132" y="5165"/>
                    <a:pt x="132" y="5172"/>
                    <a:pt x="132" y="5180"/>
                  </a:cubicBezTo>
                  <a:cubicBezTo>
                    <a:pt x="117" y="5180"/>
                    <a:pt x="95" y="5180"/>
                    <a:pt x="66" y="5209"/>
                  </a:cubicBezTo>
                  <a:cubicBezTo>
                    <a:pt x="59" y="5216"/>
                    <a:pt x="0" y="5275"/>
                    <a:pt x="7" y="5334"/>
                  </a:cubicBezTo>
                  <a:cubicBezTo>
                    <a:pt x="15" y="5356"/>
                    <a:pt x="29" y="5370"/>
                    <a:pt x="51" y="5385"/>
                  </a:cubicBezTo>
                  <a:cubicBezTo>
                    <a:pt x="59" y="5385"/>
                    <a:pt x="73" y="5392"/>
                    <a:pt x="88" y="5400"/>
                  </a:cubicBezTo>
                  <a:cubicBezTo>
                    <a:pt x="117" y="5414"/>
                    <a:pt x="132" y="5414"/>
                    <a:pt x="147" y="5458"/>
                  </a:cubicBezTo>
                  <a:cubicBezTo>
                    <a:pt x="161" y="5524"/>
                    <a:pt x="183" y="5597"/>
                    <a:pt x="242" y="5620"/>
                  </a:cubicBezTo>
                  <a:cubicBezTo>
                    <a:pt x="256" y="5627"/>
                    <a:pt x="278" y="5634"/>
                    <a:pt x="308" y="5634"/>
                  </a:cubicBezTo>
                  <a:cubicBezTo>
                    <a:pt x="359" y="5634"/>
                    <a:pt x="403" y="5627"/>
                    <a:pt x="410" y="5620"/>
                  </a:cubicBezTo>
                  <a:cubicBezTo>
                    <a:pt x="418" y="5620"/>
                    <a:pt x="418" y="5620"/>
                    <a:pt x="418" y="5620"/>
                  </a:cubicBezTo>
                  <a:cubicBezTo>
                    <a:pt x="425" y="5620"/>
                    <a:pt x="425" y="5620"/>
                    <a:pt x="425" y="5620"/>
                  </a:cubicBezTo>
                  <a:cubicBezTo>
                    <a:pt x="447" y="5597"/>
                    <a:pt x="469" y="5590"/>
                    <a:pt x="491" y="5583"/>
                  </a:cubicBezTo>
                  <a:cubicBezTo>
                    <a:pt x="513" y="5575"/>
                    <a:pt x="535" y="5568"/>
                    <a:pt x="557" y="5546"/>
                  </a:cubicBezTo>
                  <a:cubicBezTo>
                    <a:pt x="593" y="5524"/>
                    <a:pt x="615" y="5517"/>
                    <a:pt x="667" y="5495"/>
                  </a:cubicBezTo>
                  <a:cubicBezTo>
                    <a:pt x="696" y="5488"/>
                    <a:pt x="696" y="5488"/>
                    <a:pt x="696" y="5488"/>
                  </a:cubicBezTo>
                  <a:cubicBezTo>
                    <a:pt x="733" y="5473"/>
                    <a:pt x="733" y="5473"/>
                    <a:pt x="733" y="5473"/>
                  </a:cubicBezTo>
                  <a:cubicBezTo>
                    <a:pt x="791" y="5451"/>
                    <a:pt x="857" y="5422"/>
                    <a:pt x="887" y="5422"/>
                  </a:cubicBezTo>
                  <a:cubicBezTo>
                    <a:pt x="894" y="5414"/>
                    <a:pt x="894" y="5414"/>
                    <a:pt x="894" y="5414"/>
                  </a:cubicBezTo>
                  <a:cubicBezTo>
                    <a:pt x="916" y="5414"/>
                    <a:pt x="938" y="5407"/>
                    <a:pt x="960" y="5407"/>
                  </a:cubicBezTo>
                  <a:cubicBezTo>
                    <a:pt x="982" y="5407"/>
                    <a:pt x="997" y="5414"/>
                    <a:pt x="1011" y="5429"/>
                  </a:cubicBezTo>
                  <a:cubicBezTo>
                    <a:pt x="1026" y="5436"/>
                    <a:pt x="1033" y="5451"/>
                    <a:pt x="1040" y="5458"/>
                  </a:cubicBezTo>
                  <a:cubicBezTo>
                    <a:pt x="1070" y="5488"/>
                    <a:pt x="1092" y="5510"/>
                    <a:pt x="1121" y="5539"/>
                  </a:cubicBezTo>
                  <a:cubicBezTo>
                    <a:pt x="1128" y="5561"/>
                    <a:pt x="1143" y="5575"/>
                    <a:pt x="1158" y="5590"/>
                  </a:cubicBezTo>
                  <a:cubicBezTo>
                    <a:pt x="1194" y="5620"/>
                    <a:pt x="1209" y="5641"/>
                    <a:pt x="1209" y="5671"/>
                  </a:cubicBezTo>
                  <a:cubicBezTo>
                    <a:pt x="1194" y="5744"/>
                    <a:pt x="1187" y="5839"/>
                    <a:pt x="1209" y="5898"/>
                  </a:cubicBezTo>
                  <a:cubicBezTo>
                    <a:pt x="1224" y="5942"/>
                    <a:pt x="1238" y="5949"/>
                    <a:pt x="1260" y="5956"/>
                  </a:cubicBezTo>
                  <a:cubicBezTo>
                    <a:pt x="1260" y="5956"/>
                    <a:pt x="1268" y="5964"/>
                    <a:pt x="1275" y="5971"/>
                  </a:cubicBezTo>
                  <a:cubicBezTo>
                    <a:pt x="1282" y="5979"/>
                    <a:pt x="1282" y="6008"/>
                    <a:pt x="1282" y="6037"/>
                  </a:cubicBezTo>
                  <a:cubicBezTo>
                    <a:pt x="1282" y="6059"/>
                    <a:pt x="1282" y="6081"/>
                    <a:pt x="1282" y="6103"/>
                  </a:cubicBezTo>
                  <a:cubicBezTo>
                    <a:pt x="1282" y="6110"/>
                    <a:pt x="1290" y="6118"/>
                    <a:pt x="1290" y="6125"/>
                  </a:cubicBezTo>
                  <a:cubicBezTo>
                    <a:pt x="1297" y="6176"/>
                    <a:pt x="1304" y="6242"/>
                    <a:pt x="1355" y="6250"/>
                  </a:cubicBezTo>
                  <a:cubicBezTo>
                    <a:pt x="1370" y="6257"/>
                    <a:pt x="1385" y="6264"/>
                    <a:pt x="1400" y="6272"/>
                  </a:cubicBezTo>
                  <a:cubicBezTo>
                    <a:pt x="1414" y="6279"/>
                    <a:pt x="1436" y="6294"/>
                    <a:pt x="1465" y="6301"/>
                  </a:cubicBezTo>
                  <a:cubicBezTo>
                    <a:pt x="1465" y="6308"/>
                    <a:pt x="1458" y="6315"/>
                    <a:pt x="1451" y="6323"/>
                  </a:cubicBezTo>
                  <a:cubicBezTo>
                    <a:pt x="1429" y="6352"/>
                    <a:pt x="1414" y="6374"/>
                    <a:pt x="1407" y="6396"/>
                  </a:cubicBezTo>
                  <a:cubicBezTo>
                    <a:pt x="1392" y="6425"/>
                    <a:pt x="1392" y="6433"/>
                    <a:pt x="1355" y="6440"/>
                  </a:cubicBezTo>
                  <a:cubicBezTo>
                    <a:pt x="1275" y="6455"/>
                    <a:pt x="1238" y="6477"/>
                    <a:pt x="1224" y="6550"/>
                  </a:cubicBezTo>
                  <a:cubicBezTo>
                    <a:pt x="1209" y="6616"/>
                    <a:pt x="1231" y="6667"/>
                    <a:pt x="1275" y="6704"/>
                  </a:cubicBezTo>
                  <a:cubicBezTo>
                    <a:pt x="1312" y="6733"/>
                    <a:pt x="1333" y="6784"/>
                    <a:pt x="1341" y="6821"/>
                  </a:cubicBezTo>
                  <a:cubicBezTo>
                    <a:pt x="1348" y="6851"/>
                    <a:pt x="1363" y="6872"/>
                    <a:pt x="1370" y="6894"/>
                  </a:cubicBezTo>
                  <a:cubicBezTo>
                    <a:pt x="1385" y="6916"/>
                    <a:pt x="1385" y="6916"/>
                    <a:pt x="1385" y="6916"/>
                  </a:cubicBezTo>
                  <a:cubicBezTo>
                    <a:pt x="1407" y="6909"/>
                    <a:pt x="1407" y="6909"/>
                    <a:pt x="1407" y="6909"/>
                  </a:cubicBezTo>
                  <a:cubicBezTo>
                    <a:pt x="1465" y="6887"/>
                    <a:pt x="1465" y="6887"/>
                    <a:pt x="1465" y="6887"/>
                  </a:cubicBezTo>
                  <a:cubicBezTo>
                    <a:pt x="1480" y="6887"/>
                    <a:pt x="1524" y="6946"/>
                    <a:pt x="1546" y="6982"/>
                  </a:cubicBezTo>
                  <a:cubicBezTo>
                    <a:pt x="1583" y="7034"/>
                    <a:pt x="1619" y="7085"/>
                    <a:pt x="1663" y="7107"/>
                  </a:cubicBezTo>
                  <a:cubicBezTo>
                    <a:pt x="1678" y="7122"/>
                    <a:pt x="1700" y="7122"/>
                    <a:pt x="1714" y="7122"/>
                  </a:cubicBezTo>
                  <a:cubicBezTo>
                    <a:pt x="1744" y="7122"/>
                    <a:pt x="1766" y="7114"/>
                    <a:pt x="1788" y="7092"/>
                  </a:cubicBezTo>
                  <a:cubicBezTo>
                    <a:pt x="1817" y="7048"/>
                    <a:pt x="1824" y="6990"/>
                    <a:pt x="1810" y="6931"/>
                  </a:cubicBezTo>
                  <a:cubicBezTo>
                    <a:pt x="1795" y="6880"/>
                    <a:pt x="1802" y="6843"/>
                    <a:pt x="1817" y="6814"/>
                  </a:cubicBezTo>
                  <a:cubicBezTo>
                    <a:pt x="1832" y="6799"/>
                    <a:pt x="1846" y="6784"/>
                    <a:pt x="1876" y="6784"/>
                  </a:cubicBezTo>
                  <a:cubicBezTo>
                    <a:pt x="1883" y="6784"/>
                    <a:pt x="1890" y="6784"/>
                    <a:pt x="1890" y="6784"/>
                  </a:cubicBezTo>
                  <a:cubicBezTo>
                    <a:pt x="1920" y="6784"/>
                    <a:pt x="1920" y="6784"/>
                    <a:pt x="1942" y="6909"/>
                  </a:cubicBezTo>
                  <a:cubicBezTo>
                    <a:pt x="1942" y="6939"/>
                    <a:pt x="1949" y="6968"/>
                    <a:pt x="1956" y="6997"/>
                  </a:cubicBezTo>
                  <a:cubicBezTo>
                    <a:pt x="1971" y="7092"/>
                    <a:pt x="2030" y="7144"/>
                    <a:pt x="2118" y="7144"/>
                  </a:cubicBezTo>
                  <a:cubicBezTo>
                    <a:pt x="2162" y="7144"/>
                    <a:pt x="2205" y="7129"/>
                    <a:pt x="2235" y="7114"/>
                  </a:cubicBezTo>
                  <a:cubicBezTo>
                    <a:pt x="2257" y="7158"/>
                    <a:pt x="2301" y="7173"/>
                    <a:pt x="2381" y="7173"/>
                  </a:cubicBezTo>
                  <a:cubicBezTo>
                    <a:pt x="2396" y="7173"/>
                    <a:pt x="2396" y="7173"/>
                    <a:pt x="2396" y="7173"/>
                  </a:cubicBezTo>
                  <a:lnTo>
                    <a:pt x="2396" y="7173"/>
                  </a:lnTo>
                  <a:cubicBezTo>
                    <a:pt x="2396" y="7173"/>
                    <a:pt x="2396" y="7180"/>
                    <a:pt x="2389" y="7188"/>
                  </a:cubicBezTo>
                  <a:cubicBezTo>
                    <a:pt x="2381" y="7210"/>
                    <a:pt x="2359" y="7224"/>
                    <a:pt x="2345" y="7224"/>
                  </a:cubicBezTo>
                  <a:cubicBezTo>
                    <a:pt x="2337" y="7224"/>
                    <a:pt x="2330" y="7224"/>
                    <a:pt x="2323" y="7224"/>
                  </a:cubicBezTo>
                  <a:cubicBezTo>
                    <a:pt x="2257" y="7232"/>
                    <a:pt x="2257" y="7261"/>
                    <a:pt x="2250" y="7356"/>
                  </a:cubicBezTo>
                  <a:cubicBezTo>
                    <a:pt x="2250" y="7371"/>
                    <a:pt x="2250" y="7385"/>
                    <a:pt x="2250" y="7407"/>
                  </a:cubicBezTo>
                  <a:cubicBezTo>
                    <a:pt x="2250" y="7451"/>
                    <a:pt x="2250" y="7481"/>
                    <a:pt x="2271" y="7495"/>
                  </a:cubicBezTo>
                  <a:cubicBezTo>
                    <a:pt x="2279" y="7503"/>
                    <a:pt x="2293" y="7510"/>
                    <a:pt x="2308" y="7510"/>
                  </a:cubicBezTo>
                  <a:cubicBezTo>
                    <a:pt x="2345" y="7510"/>
                    <a:pt x="2381" y="7473"/>
                    <a:pt x="2440" y="7422"/>
                  </a:cubicBezTo>
                  <a:cubicBezTo>
                    <a:pt x="2455" y="7407"/>
                    <a:pt x="2477" y="7385"/>
                    <a:pt x="2484" y="7385"/>
                  </a:cubicBezTo>
                  <a:cubicBezTo>
                    <a:pt x="2528" y="7363"/>
                    <a:pt x="2535" y="7334"/>
                    <a:pt x="2535" y="7305"/>
                  </a:cubicBezTo>
                  <a:cubicBezTo>
                    <a:pt x="2535" y="7283"/>
                    <a:pt x="2543" y="7268"/>
                    <a:pt x="2550" y="7239"/>
                  </a:cubicBezTo>
                  <a:cubicBezTo>
                    <a:pt x="2550" y="7224"/>
                    <a:pt x="2564" y="7173"/>
                    <a:pt x="2579" y="7173"/>
                  </a:cubicBezTo>
                  <a:cubicBezTo>
                    <a:pt x="2587" y="7173"/>
                    <a:pt x="2594" y="7180"/>
                    <a:pt x="2623" y="7202"/>
                  </a:cubicBezTo>
                  <a:cubicBezTo>
                    <a:pt x="2645" y="7217"/>
                    <a:pt x="2667" y="7224"/>
                    <a:pt x="2689" y="7224"/>
                  </a:cubicBezTo>
                  <a:cubicBezTo>
                    <a:pt x="2733" y="7224"/>
                    <a:pt x="2748" y="7180"/>
                    <a:pt x="2762" y="7151"/>
                  </a:cubicBezTo>
                  <a:cubicBezTo>
                    <a:pt x="2770" y="7136"/>
                    <a:pt x="2777" y="7122"/>
                    <a:pt x="2784" y="7114"/>
                  </a:cubicBezTo>
                  <a:cubicBezTo>
                    <a:pt x="2784" y="7107"/>
                    <a:pt x="2784" y="7107"/>
                    <a:pt x="2799" y="7107"/>
                  </a:cubicBezTo>
                  <a:cubicBezTo>
                    <a:pt x="2828" y="7107"/>
                    <a:pt x="2872" y="7136"/>
                    <a:pt x="2887" y="7144"/>
                  </a:cubicBezTo>
                  <a:cubicBezTo>
                    <a:pt x="2931" y="7100"/>
                    <a:pt x="2931" y="7100"/>
                    <a:pt x="2931" y="7100"/>
                  </a:cubicBezTo>
                  <a:cubicBezTo>
                    <a:pt x="2850" y="6990"/>
                    <a:pt x="2850" y="6990"/>
                    <a:pt x="2850" y="6990"/>
                  </a:cubicBezTo>
                  <a:cubicBezTo>
                    <a:pt x="2887" y="6960"/>
                    <a:pt x="2887" y="6960"/>
                    <a:pt x="2887" y="6960"/>
                  </a:cubicBezTo>
                  <a:lnTo>
                    <a:pt x="2887" y="6960"/>
                  </a:lnTo>
                  <a:cubicBezTo>
                    <a:pt x="2894" y="6960"/>
                    <a:pt x="2894" y="6960"/>
                    <a:pt x="2894" y="6960"/>
                  </a:cubicBezTo>
                  <a:cubicBezTo>
                    <a:pt x="2902" y="6946"/>
                    <a:pt x="2902" y="6946"/>
                    <a:pt x="2902" y="6946"/>
                  </a:cubicBezTo>
                  <a:cubicBezTo>
                    <a:pt x="2902" y="6931"/>
                    <a:pt x="2902" y="6931"/>
                    <a:pt x="2902" y="6931"/>
                  </a:cubicBezTo>
                  <a:cubicBezTo>
                    <a:pt x="2902" y="6902"/>
                    <a:pt x="2894" y="6880"/>
                    <a:pt x="2880" y="6865"/>
                  </a:cubicBezTo>
                  <a:cubicBezTo>
                    <a:pt x="2872" y="6843"/>
                    <a:pt x="2858" y="6836"/>
                    <a:pt x="2828" y="6836"/>
                  </a:cubicBezTo>
                  <a:lnTo>
                    <a:pt x="2821" y="6836"/>
                  </a:lnTo>
                  <a:lnTo>
                    <a:pt x="2821" y="6829"/>
                  </a:lnTo>
                  <a:cubicBezTo>
                    <a:pt x="2821" y="6806"/>
                    <a:pt x="2828" y="6806"/>
                    <a:pt x="2828" y="6799"/>
                  </a:cubicBezTo>
                  <a:lnTo>
                    <a:pt x="2828" y="6799"/>
                  </a:lnTo>
                  <a:lnTo>
                    <a:pt x="2828" y="6799"/>
                  </a:lnTo>
                  <a:cubicBezTo>
                    <a:pt x="2850" y="6792"/>
                    <a:pt x="2872" y="6784"/>
                    <a:pt x="2887" y="6741"/>
                  </a:cubicBezTo>
                  <a:cubicBezTo>
                    <a:pt x="2902" y="6689"/>
                    <a:pt x="2902" y="6660"/>
                    <a:pt x="2894" y="6631"/>
                  </a:cubicBezTo>
                  <a:cubicBezTo>
                    <a:pt x="2894" y="6616"/>
                    <a:pt x="2887" y="6594"/>
                    <a:pt x="2887" y="6572"/>
                  </a:cubicBezTo>
                  <a:cubicBezTo>
                    <a:pt x="2887" y="6550"/>
                    <a:pt x="2887" y="6550"/>
                    <a:pt x="2902" y="6543"/>
                  </a:cubicBezTo>
                  <a:cubicBezTo>
                    <a:pt x="2909" y="6535"/>
                    <a:pt x="2931" y="6513"/>
                    <a:pt x="2945" y="6470"/>
                  </a:cubicBezTo>
                  <a:cubicBezTo>
                    <a:pt x="2960" y="6403"/>
                    <a:pt x="2953" y="6367"/>
                    <a:pt x="2945" y="6330"/>
                  </a:cubicBezTo>
                  <a:cubicBezTo>
                    <a:pt x="2938" y="6315"/>
                    <a:pt x="2938" y="6294"/>
                    <a:pt x="2931" y="6272"/>
                  </a:cubicBezTo>
                  <a:cubicBezTo>
                    <a:pt x="2924" y="6198"/>
                    <a:pt x="2894" y="6154"/>
                    <a:pt x="2865" y="6103"/>
                  </a:cubicBezTo>
                  <a:cubicBezTo>
                    <a:pt x="2850" y="6081"/>
                    <a:pt x="2850" y="6081"/>
                    <a:pt x="2850" y="6081"/>
                  </a:cubicBezTo>
                  <a:cubicBezTo>
                    <a:pt x="2836" y="6059"/>
                    <a:pt x="2836" y="6059"/>
                    <a:pt x="2836" y="6059"/>
                  </a:cubicBezTo>
                  <a:cubicBezTo>
                    <a:pt x="2799" y="6001"/>
                    <a:pt x="2748" y="5913"/>
                    <a:pt x="2726" y="5832"/>
                  </a:cubicBezTo>
                  <a:cubicBezTo>
                    <a:pt x="2704" y="5729"/>
                    <a:pt x="2711" y="5612"/>
                    <a:pt x="2726" y="5575"/>
                  </a:cubicBezTo>
                  <a:cubicBezTo>
                    <a:pt x="2777" y="5480"/>
                    <a:pt x="2770" y="5400"/>
                    <a:pt x="2711" y="5370"/>
                  </a:cubicBezTo>
                  <a:cubicBezTo>
                    <a:pt x="2652" y="5334"/>
                    <a:pt x="2638" y="5312"/>
                    <a:pt x="2660" y="5260"/>
                  </a:cubicBezTo>
                  <a:cubicBezTo>
                    <a:pt x="2660" y="5253"/>
                    <a:pt x="2660" y="5253"/>
                    <a:pt x="2660" y="5253"/>
                  </a:cubicBezTo>
                  <a:cubicBezTo>
                    <a:pt x="2689" y="5180"/>
                    <a:pt x="2704" y="5158"/>
                    <a:pt x="2777" y="5129"/>
                  </a:cubicBezTo>
                  <a:cubicBezTo>
                    <a:pt x="2792" y="5121"/>
                    <a:pt x="2806" y="5121"/>
                    <a:pt x="2821" y="5121"/>
                  </a:cubicBezTo>
                  <a:cubicBezTo>
                    <a:pt x="2843" y="5121"/>
                    <a:pt x="2865" y="5129"/>
                    <a:pt x="2880" y="5129"/>
                  </a:cubicBezTo>
                  <a:cubicBezTo>
                    <a:pt x="2902" y="5136"/>
                    <a:pt x="2916" y="5143"/>
                    <a:pt x="2931" y="5143"/>
                  </a:cubicBezTo>
                  <a:cubicBezTo>
                    <a:pt x="2931" y="5151"/>
                    <a:pt x="2924" y="5158"/>
                    <a:pt x="2924" y="5165"/>
                  </a:cubicBezTo>
                  <a:cubicBezTo>
                    <a:pt x="2975" y="5194"/>
                    <a:pt x="2975" y="5194"/>
                    <a:pt x="2975" y="5194"/>
                  </a:cubicBezTo>
                  <a:cubicBezTo>
                    <a:pt x="3012" y="5136"/>
                    <a:pt x="3078" y="5070"/>
                    <a:pt x="3099" y="5063"/>
                  </a:cubicBezTo>
                  <a:cubicBezTo>
                    <a:pt x="3136" y="5055"/>
                    <a:pt x="3187" y="5048"/>
                    <a:pt x="3231" y="5048"/>
                  </a:cubicBezTo>
                  <a:cubicBezTo>
                    <a:pt x="3283" y="5048"/>
                    <a:pt x="3305" y="5055"/>
                    <a:pt x="3312" y="5063"/>
                  </a:cubicBezTo>
                  <a:cubicBezTo>
                    <a:pt x="3341" y="5077"/>
                    <a:pt x="3385" y="5106"/>
                    <a:pt x="3422" y="5151"/>
                  </a:cubicBezTo>
                  <a:cubicBezTo>
                    <a:pt x="3451" y="5194"/>
                    <a:pt x="3517" y="5238"/>
                    <a:pt x="3590" y="5238"/>
                  </a:cubicBezTo>
                  <a:cubicBezTo>
                    <a:pt x="3605" y="5238"/>
                    <a:pt x="3620" y="5238"/>
                    <a:pt x="3642" y="5231"/>
                  </a:cubicBezTo>
                  <a:cubicBezTo>
                    <a:pt x="3722" y="5202"/>
                    <a:pt x="3759" y="5158"/>
                    <a:pt x="3759" y="5092"/>
                  </a:cubicBezTo>
                  <a:cubicBezTo>
                    <a:pt x="3759" y="5070"/>
                    <a:pt x="3774" y="5055"/>
                    <a:pt x="3788" y="5041"/>
                  </a:cubicBezTo>
                  <a:cubicBezTo>
                    <a:pt x="3803" y="5019"/>
                    <a:pt x="3818" y="4997"/>
                    <a:pt x="3818" y="4967"/>
                  </a:cubicBezTo>
                  <a:cubicBezTo>
                    <a:pt x="3818" y="4923"/>
                    <a:pt x="3788" y="4909"/>
                    <a:pt x="3774" y="4901"/>
                  </a:cubicBezTo>
                  <a:cubicBezTo>
                    <a:pt x="3752" y="4887"/>
                    <a:pt x="3752" y="4887"/>
                    <a:pt x="3752" y="4872"/>
                  </a:cubicBezTo>
                  <a:cubicBezTo>
                    <a:pt x="3752" y="4835"/>
                    <a:pt x="3744" y="4777"/>
                    <a:pt x="3744" y="4733"/>
                  </a:cubicBezTo>
                  <a:cubicBezTo>
                    <a:pt x="3781" y="4740"/>
                    <a:pt x="3825" y="4747"/>
                    <a:pt x="3832" y="4762"/>
                  </a:cubicBezTo>
                  <a:cubicBezTo>
                    <a:pt x="3847" y="4770"/>
                    <a:pt x="3869" y="4777"/>
                    <a:pt x="3898" y="4777"/>
                  </a:cubicBezTo>
                  <a:cubicBezTo>
                    <a:pt x="3964" y="4777"/>
                    <a:pt x="4067" y="4747"/>
                    <a:pt x="4067" y="4740"/>
                  </a:cubicBezTo>
                  <a:cubicBezTo>
                    <a:pt x="4177" y="4711"/>
                    <a:pt x="4177" y="4711"/>
                    <a:pt x="4177" y="4711"/>
                  </a:cubicBezTo>
                  <a:cubicBezTo>
                    <a:pt x="4067" y="4682"/>
                    <a:pt x="4067" y="4682"/>
                    <a:pt x="4067" y="4682"/>
                  </a:cubicBezTo>
                  <a:cubicBezTo>
                    <a:pt x="4045" y="4682"/>
                    <a:pt x="4023" y="4674"/>
                    <a:pt x="4015" y="4667"/>
                  </a:cubicBezTo>
                  <a:cubicBezTo>
                    <a:pt x="4015" y="4660"/>
                    <a:pt x="4023" y="4660"/>
                    <a:pt x="4023" y="4660"/>
                  </a:cubicBezTo>
                  <a:cubicBezTo>
                    <a:pt x="4045" y="4638"/>
                    <a:pt x="4067" y="4630"/>
                    <a:pt x="4089" y="4623"/>
                  </a:cubicBezTo>
                  <a:cubicBezTo>
                    <a:pt x="4111" y="4623"/>
                    <a:pt x="4147" y="4608"/>
                    <a:pt x="4177" y="4572"/>
                  </a:cubicBezTo>
                  <a:cubicBezTo>
                    <a:pt x="4184" y="4564"/>
                    <a:pt x="4191" y="4557"/>
                    <a:pt x="4199" y="4550"/>
                  </a:cubicBezTo>
                  <a:cubicBezTo>
                    <a:pt x="4228" y="4506"/>
                    <a:pt x="4257" y="4476"/>
                    <a:pt x="4257" y="4396"/>
                  </a:cubicBezTo>
                  <a:cubicBezTo>
                    <a:pt x="4257" y="4366"/>
                    <a:pt x="4250" y="4337"/>
                    <a:pt x="4235" y="4308"/>
                  </a:cubicBezTo>
                  <a:cubicBezTo>
                    <a:pt x="4221" y="4264"/>
                    <a:pt x="4206" y="4234"/>
                    <a:pt x="4243" y="4191"/>
                  </a:cubicBezTo>
                  <a:cubicBezTo>
                    <a:pt x="4279" y="4139"/>
                    <a:pt x="4294" y="4139"/>
                    <a:pt x="4294" y="4139"/>
                  </a:cubicBezTo>
                  <a:cubicBezTo>
                    <a:pt x="4301" y="4139"/>
                    <a:pt x="4309" y="4147"/>
                    <a:pt x="4323" y="4154"/>
                  </a:cubicBezTo>
                  <a:cubicBezTo>
                    <a:pt x="4323" y="4154"/>
                    <a:pt x="4331" y="4161"/>
                    <a:pt x="4338" y="4161"/>
                  </a:cubicBezTo>
                  <a:cubicBezTo>
                    <a:pt x="4360" y="4176"/>
                    <a:pt x="4396" y="4183"/>
                    <a:pt x="4440" y="4183"/>
                  </a:cubicBezTo>
                  <a:cubicBezTo>
                    <a:pt x="4506" y="4183"/>
                    <a:pt x="4594" y="4169"/>
                    <a:pt x="4645" y="4110"/>
                  </a:cubicBezTo>
                  <a:cubicBezTo>
                    <a:pt x="4675" y="4088"/>
                    <a:pt x="4704" y="4066"/>
                    <a:pt x="4733" y="4044"/>
                  </a:cubicBezTo>
                  <a:cubicBezTo>
                    <a:pt x="4770" y="4015"/>
                    <a:pt x="4814" y="3985"/>
                    <a:pt x="4836" y="3949"/>
                  </a:cubicBezTo>
                  <a:cubicBezTo>
                    <a:pt x="4851" y="3912"/>
                    <a:pt x="4858" y="3883"/>
                    <a:pt x="4858" y="3861"/>
                  </a:cubicBezTo>
                  <a:cubicBezTo>
                    <a:pt x="4858" y="3832"/>
                    <a:pt x="4858" y="3817"/>
                    <a:pt x="4880" y="3795"/>
                  </a:cubicBezTo>
                  <a:cubicBezTo>
                    <a:pt x="4895" y="3773"/>
                    <a:pt x="4909" y="3751"/>
                    <a:pt x="4931" y="3736"/>
                  </a:cubicBezTo>
                  <a:cubicBezTo>
                    <a:pt x="4953" y="3714"/>
                    <a:pt x="4953" y="3714"/>
                    <a:pt x="4953" y="3714"/>
                  </a:cubicBezTo>
                  <a:cubicBezTo>
                    <a:pt x="4939" y="3692"/>
                    <a:pt x="4939" y="3692"/>
                    <a:pt x="4939" y="3692"/>
                  </a:cubicBezTo>
                  <a:cubicBezTo>
                    <a:pt x="4931" y="3685"/>
                    <a:pt x="4931" y="3685"/>
                    <a:pt x="4931" y="3685"/>
                  </a:cubicBezTo>
                  <a:cubicBezTo>
                    <a:pt x="4924" y="3663"/>
                    <a:pt x="4909" y="3612"/>
                    <a:pt x="4902" y="3568"/>
                  </a:cubicBezTo>
                  <a:cubicBezTo>
                    <a:pt x="4902" y="3546"/>
                    <a:pt x="4902" y="3538"/>
                    <a:pt x="4895" y="3524"/>
                  </a:cubicBezTo>
                  <a:cubicBezTo>
                    <a:pt x="4895" y="3502"/>
                    <a:pt x="4887" y="3487"/>
                    <a:pt x="4895" y="3465"/>
                  </a:cubicBezTo>
                  <a:cubicBezTo>
                    <a:pt x="4902" y="3472"/>
                    <a:pt x="4902" y="3472"/>
                    <a:pt x="4909" y="3472"/>
                  </a:cubicBezTo>
                  <a:cubicBezTo>
                    <a:pt x="4909" y="3472"/>
                    <a:pt x="4931" y="3465"/>
                    <a:pt x="4939" y="3443"/>
                  </a:cubicBezTo>
                  <a:cubicBezTo>
                    <a:pt x="4946" y="3414"/>
                    <a:pt x="4968" y="3348"/>
                    <a:pt x="4924" y="3297"/>
                  </a:cubicBezTo>
                  <a:cubicBezTo>
                    <a:pt x="4917" y="3282"/>
                    <a:pt x="4909" y="3267"/>
                    <a:pt x="4902" y="3253"/>
                  </a:cubicBezTo>
                  <a:cubicBezTo>
                    <a:pt x="4895" y="3231"/>
                    <a:pt x="4880" y="3201"/>
                    <a:pt x="4836" y="3194"/>
                  </a:cubicBezTo>
                  <a:cubicBezTo>
                    <a:pt x="4829" y="3187"/>
                    <a:pt x="4821" y="3187"/>
                    <a:pt x="4814" y="3187"/>
                  </a:cubicBezTo>
                  <a:cubicBezTo>
                    <a:pt x="4785" y="3187"/>
                    <a:pt x="4763" y="3201"/>
                    <a:pt x="4733" y="3216"/>
                  </a:cubicBezTo>
                  <a:cubicBezTo>
                    <a:pt x="4726" y="3216"/>
                    <a:pt x="4719" y="3223"/>
                    <a:pt x="4712" y="3231"/>
                  </a:cubicBezTo>
                  <a:cubicBezTo>
                    <a:pt x="4675" y="3245"/>
                    <a:pt x="4653" y="3260"/>
                    <a:pt x="4645" y="3282"/>
                  </a:cubicBezTo>
                  <a:cubicBezTo>
                    <a:pt x="4638" y="3311"/>
                    <a:pt x="4653" y="3341"/>
                    <a:pt x="4660" y="3363"/>
                  </a:cubicBezTo>
                  <a:lnTo>
                    <a:pt x="4660" y="3363"/>
                  </a:lnTo>
                  <a:cubicBezTo>
                    <a:pt x="4645" y="3370"/>
                    <a:pt x="4602" y="3370"/>
                    <a:pt x="4587" y="3370"/>
                  </a:cubicBezTo>
                  <a:cubicBezTo>
                    <a:pt x="4565" y="3370"/>
                    <a:pt x="4550" y="3363"/>
                    <a:pt x="4543" y="3319"/>
                  </a:cubicBezTo>
                  <a:cubicBezTo>
                    <a:pt x="4536" y="3311"/>
                    <a:pt x="4536" y="3304"/>
                    <a:pt x="4536" y="3297"/>
                  </a:cubicBezTo>
                  <a:cubicBezTo>
                    <a:pt x="4536" y="3289"/>
                    <a:pt x="4528" y="3275"/>
                    <a:pt x="4528" y="3267"/>
                  </a:cubicBezTo>
                  <a:cubicBezTo>
                    <a:pt x="4580" y="3267"/>
                    <a:pt x="4602" y="3216"/>
                    <a:pt x="4616" y="3172"/>
                  </a:cubicBezTo>
                  <a:cubicBezTo>
                    <a:pt x="4624" y="3157"/>
                    <a:pt x="4631" y="3135"/>
                    <a:pt x="4638" y="3128"/>
                  </a:cubicBezTo>
                  <a:cubicBezTo>
                    <a:pt x="4675" y="3077"/>
                    <a:pt x="4675" y="3018"/>
                    <a:pt x="4631" y="2982"/>
                  </a:cubicBezTo>
                  <a:cubicBezTo>
                    <a:pt x="4638" y="2974"/>
                    <a:pt x="4645" y="2974"/>
                    <a:pt x="4653" y="2967"/>
                  </a:cubicBezTo>
                  <a:cubicBezTo>
                    <a:pt x="4697" y="2930"/>
                    <a:pt x="4682" y="2894"/>
                    <a:pt x="4675" y="2864"/>
                  </a:cubicBezTo>
                  <a:cubicBezTo>
                    <a:pt x="4675" y="2850"/>
                    <a:pt x="4668" y="2835"/>
                    <a:pt x="4675" y="2820"/>
                  </a:cubicBezTo>
                  <a:cubicBezTo>
                    <a:pt x="4690" y="2784"/>
                    <a:pt x="4741" y="2769"/>
                    <a:pt x="4785" y="2769"/>
                  </a:cubicBezTo>
                  <a:cubicBezTo>
                    <a:pt x="4821" y="2769"/>
                    <a:pt x="4836" y="2747"/>
                    <a:pt x="4843" y="2740"/>
                  </a:cubicBezTo>
                  <a:cubicBezTo>
                    <a:pt x="4858" y="2710"/>
                    <a:pt x="4851" y="2681"/>
                    <a:pt x="4821" y="2644"/>
                  </a:cubicBezTo>
                  <a:cubicBezTo>
                    <a:pt x="4821" y="2637"/>
                    <a:pt x="4821" y="2630"/>
                    <a:pt x="4814" y="2630"/>
                  </a:cubicBezTo>
                  <a:cubicBezTo>
                    <a:pt x="4821" y="2630"/>
                    <a:pt x="4829" y="2622"/>
                    <a:pt x="4851" y="2622"/>
                  </a:cubicBezTo>
                  <a:cubicBezTo>
                    <a:pt x="4865" y="2622"/>
                    <a:pt x="4909" y="2615"/>
                    <a:pt x="4924" y="2586"/>
                  </a:cubicBezTo>
                  <a:cubicBezTo>
                    <a:pt x="4931" y="2549"/>
                    <a:pt x="4902" y="2527"/>
                    <a:pt x="4880" y="2498"/>
                  </a:cubicBezTo>
                  <a:cubicBezTo>
                    <a:pt x="4873" y="2491"/>
                    <a:pt x="4865" y="2491"/>
                    <a:pt x="4865" y="2483"/>
                  </a:cubicBezTo>
                  <a:cubicBezTo>
                    <a:pt x="4821" y="2447"/>
                    <a:pt x="4792" y="2432"/>
                    <a:pt x="4763" y="2410"/>
                  </a:cubicBezTo>
                  <a:cubicBezTo>
                    <a:pt x="4755" y="2410"/>
                    <a:pt x="4755" y="2410"/>
                    <a:pt x="4748" y="2403"/>
                  </a:cubicBezTo>
                  <a:cubicBezTo>
                    <a:pt x="4770" y="2410"/>
                    <a:pt x="4800" y="2410"/>
                    <a:pt x="4836" y="2410"/>
                  </a:cubicBezTo>
                  <a:cubicBezTo>
                    <a:pt x="4858" y="2410"/>
                    <a:pt x="4909" y="2410"/>
                    <a:pt x="4917" y="2373"/>
                  </a:cubicBezTo>
                  <a:cubicBezTo>
                    <a:pt x="4931" y="2344"/>
                    <a:pt x="4895" y="2315"/>
                    <a:pt x="4865" y="2293"/>
                  </a:cubicBezTo>
                  <a:cubicBezTo>
                    <a:pt x="4858" y="2285"/>
                    <a:pt x="4836" y="2263"/>
                    <a:pt x="4821" y="2161"/>
                  </a:cubicBezTo>
                  <a:lnTo>
                    <a:pt x="4821" y="2153"/>
                  </a:lnTo>
                  <a:lnTo>
                    <a:pt x="4821" y="2153"/>
                  </a:lnTo>
                  <a:lnTo>
                    <a:pt x="4821" y="2153"/>
                  </a:lnTo>
                  <a:cubicBezTo>
                    <a:pt x="4836" y="2153"/>
                    <a:pt x="4843" y="2161"/>
                    <a:pt x="4851" y="2168"/>
                  </a:cubicBezTo>
                  <a:cubicBezTo>
                    <a:pt x="4865" y="2183"/>
                    <a:pt x="4887" y="2197"/>
                    <a:pt x="4909" y="2197"/>
                  </a:cubicBezTo>
                  <a:cubicBezTo>
                    <a:pt x="4939" y="2197"/>
                    <a:pt x="4968" y="2175"/>
                    <a:pt x="4990" y="2161"/>
                  </a:cubicBezTo>
                  <a:lnTo>
                    <a:pt x="4997" y="2168"/>
                  </a:lnTo>
                  <a:cubicBezTo>
                    <a:pt x="5012" y="2183"/>
                    <a:pt x="5034" y="2212"/>
                    <a:pt x="5071" y="2220"/>
                  </a:cubicBezTo>
                  <a:cubicBezTo>
                    <a:pt x="5085" y="2227"/>
                    <a:pt x="5093" y="2227"/>
                    <a:pt x="5100" y="2227"/>
                  </a:cubicBezTo>
                  <a:cubicBezTo>
                    <a:pt x="5144" y="2227"/>
                    <a:pt x="5159" y="2190"/>
                    <a:pt x="5173" y="2161"/>
                  </a:cubicBezTo>
                  <a:cubicBezTo>
                    <a:pt x="5181" y="2153"/>
                    <a:pt x="5181" y="2139"/>
                    <a:pt x="5188" y="2124"/>
                  </a:cubicBezTo>
                  <a:cubicBezTo>
                    <a:pt x="5232" y="2058"/>
                    <a:pt x="5202" y="2022"/>
                    <a:pt x="5181" y="2000"/>
                  </a:cubicBezTo>
                  <a:cubicBezTo>
                    <a:pt x="5181" y="1992"/>
                    <a:pt x="5173" y="1992"/>
                    <a:pt x="5173" y="1985"/>
                  </a:cubicBezTo>
                  <a:cubicBezTo>
                    <a:pt x="5159" y="1970"/>
                    <a:pt x="5144" y="1963"/>
                    <a:pt x="5129" y="1948"/>
                  </a:cubicBezTo>
                  <a:cubicBezTo>
                    <a:pt x="5122" y="1948"/>
                    <a:pt x="5107" y="1941"/>
                    <a:pt x="5093" y="1926"/>
                  </a:cubicBezTo>
                  <a:cubicBezTo>
                    <a:pt x="5085" y="1919"/>
                    <a:pt x="5085" y="1919"/>
                    <a:pt x="5085" y="1919"/>
                  </a:cubicBezTo>
                  <a:cubicBezTo>
                    <a:pt x="5085" y="1912"/>
                    <a:pt x="5093" y="1904"/>
                    <a:pt x="5100" y="1904"/>
                  </a:cubicBezTo>
                  <a:cubicBezTo>
                    <a:pt x="5107" y="1890"/>
                    <a:pt x="5107" y="1890"/>
                    <a:pt x="5107" y="1890"/>
                  </a:cubicBezTo>
                  <a:cubicBezTo>
                    <a:pt x="5144" y="1853"/>
                    <a:pt x="5159" y="1838"/>
                    <a:pt x="5159" y="1831"/>
                  </a:cubicBezTo>
                  <a:cubicBezTo>
                    <a:pt x="5173" y="1802"/>
                    <a:pt x="5173" y="1802"/>
                    <a:pt x="5173" y="1802"/>
                  </a:cubicBezTo>
                  <a:cubicBezTo>
                    <a:pt x="5166" y="1794"/>
                    <a:pt x="5166" y="1794"/>
                    <a:pt x="5166" y="1794"/>
                  </a:cubicBezTo>
                  <a:cubicBezTo>
                    <a:pt x="5181" y="1787"/>
                    <a:pt x="5188" y="1758"/>
                    <a:pt x="5188" y="1743"/>
                  </a:cubicBezTo>
                  <a:cubicBezTo>
                    <a:pt x="5188" y="1721"/>
                    <a:pt x="5188" y="1699"/>
                    <a:pt x="5188" y="1684"/>
                  </a:cubicBezTo>
                  <a:cubicBezTo>
                    <a:pt x="5181" y="1655"/>
                    <a:pt x="5181" y="1655"/>
                    <a:pt x="5188" y="1648"/>
                  </a:cubicBezTo>
                  <a:cubicBezTo>
                    <a:pt x="5217" y="1633"/>
                    <a:pt x="5239" y="1605"/>
                    <a:pt x="5239" y="1575"/>
                  </a:cubicBezTo>
                  <a:cubicBezTo>
                    <a:pt x="5239" y="1546"/>
                    <a:pt x="5224" y="1524"/>
                    <a:pt x="5210" y="1510"/>
                  </a:cubicBezTo>
                  <a:cubicBezTo>
                    <a:pt x="5188" y="1502"/>
                    <a:pt x="5063" y="1422"/>
                    <a:pt x="4990" y="1414"/>
                  </a:cubicBezTo>
                  <a:cubicBezTo>
                    <a:pt x="4939" y="1407"/>
                    <a:pt x="4865" y="1356"/>
                    <a:pt x="4851" y="1319"/>
                  </a:cubicBezTo>
                  <a:cubicBezTo>
                    <a:pt x="4851" y="1312"/>
                    <a:pt x="4851" y="1304"/>
                    <a:pt x="4851" y="1297"/>
                  </a:cubicBezTo>
                  <a:cubicBezTo>
                    <a:pt x="4836" y="1253"/>
                    <a:pt x="4821" y="1209"/>
                    <a:pt x="4748" y="1209"/>
                  </a:cubicBezTo>
                  <a:cubicBezTo>
                    <a:pt x="4704" y="1209"/>
                    <a:pt x="4682" y="1195"/>
                    <a:pt x="4660" y="1158"/>
                  </a:cubicBezTo>
                  <a:cubicBezTo>
                    <a:pt x="4653" y="1143"/>
                    <a:pt x="4653" y="1129"/>
                    <a:pt x="4653" y="1114"/>
                  </a:cubicBezTo>
                  <a:cubicBezTo>
                    <a:pt x="4645" y="1092"/>
                    <a:pt x="4638" y="1070"/>
                    <a:pt x="4616" y="1048"/>
                  </a:cubicBezTo>
                  <a:cubicBezTo>
                    <a:pt x="4602" y="1033"/>
                    <a:pt x="4602" y="967"/>
                    <a:pt x="4609" y="945"/>
                  </a:cubicBezTo>
                  <a:cubicBezTo>
                    <a:pt x="4609" y="938"/>
                    <a:pt x="4609" y="938"/>
                    <a:pt x="4609" y="931"/>
                  </a:cubicBezTo>
                  <a:lnTo>
                    <a:pt x="4609" y="931"/>
                  </a:lnTo>
                  <a:cubicBezTo>
                    <a:pt x="4609" y="916"/>
                    <a:pt x="4609" y="916"/>
                    <a:pt x="4609" y="916"/>
                  </a:cubicBezTo>
                  <a:lnTo>
                    <a:pt x="4609" y="916"/>
                  </a:lnTo>
                  <a:lnTo>
                    <a:pt x="4609" y="909"/>
                  </a:lnTo>
                  <a:cubicBezTo>
                    <a:pt x="4602" y="872"/>
                    <a:pt x="4602" y="872"/>
                    <a:pt x="4602" y="872"/>
                  </a:cubicBezTo>
                  <a:lnTo>
                    <a:pt x="4602" y="872"/>
                  </a:lnTo>
                  <a:cubicBezTo>
                    <a:pt x="4587" y="835"/>
                    <a:pt x="4572" y="813"/>
                    <a:pt x="4543" y="792"/>
                  </a:cubicBezTo>
                  <a:cubicBezTo>
                    <a:pt x="4521" y="777"/>
                    <a:pt x="4499" y="762"/>
                    <a:pt x="4470" y="762"/>
                  </a:cubicBezTo>
                  <a:cubicBezTo>
                    <a:pt x="4455" y="762"/>
                    <a:pt x="4440" y="762"/>
                    <a:pt x="4418" y="770"/>
                  </a:cubicBezTo>
                  <a:cubicBezTo>
                    <a:pt x="4411" y="777"/>
                    <a:pt x="4396" y="784"/>
                    <a:pt x="4389" y="799"/>
                  </a:cubicBezTo>
                  <a:cubicBezTo>
                    <a:pt x="4382" y="792"/>
                    <a:pt x="4374" y="784"/>
                    <a:pt x="4360" y="784"/>
                  </a:cubicBezTo>
                  <a:cubicBezTo>
                    <a:pt x="4323" y="784"/>
                    <a:pt x="4286" y="813"/>
                    <a:pt x="4272" y="857"/>
                  </a:cubicBezTo>
                  <a:cubicBezTo>
                    <a:pt x="4257" y="880"/>
                    <a:pt x="4235" y="894"/>
                    <a:pt x="4206" y="909"/>
                  </a:cubicBezTo>
                  <a:cubicBezTo>
                    <a:pt x="4191" y="916"/>
                    <a:pt x="4177" y="923"/>
                    <a:pt x="4162" y="938"/>
                  </a:cubicBezTo>
                  <a:cubicBezTo>
                    <a:pt x="4140" y="945"/>
                    <a:pt x="4133" y="953"/>
                    <a:pt x="4125" y="953"/>
                  </a:cubicBezTo>
                  <a:cubicBezTo>
                    <a:pt x="4103" y="960"/>
                    <a:pt x="4089" y="967"/>
                    <a:pt x="4089" y="1004"/>
                  </a:cubicBezTo>
                  <a:cubicBezTo>
                    <a:pt x="4089" y="1041"/>
                    <a:pt x="4125" y="1106"/>
                    <a:pt x="4191" y="1136"/>
                  </a:cubicBezTo>
                  <a:cubicBezTo>
                    <a:pt x="4199" y="1136"/>
                    <a:pt x="4199" y="1136"/>
                    <a:pt x="4206" y="1136"/>
                  </a:cubicBezTo>
                  <a:cubicBezTo>
                    <a:pt x="4199" y="1143"/>
                    <a:pt x="4184" y="1158"/>
                    <a:pt x="4177" y="1165"/>
                  </a:cubicBezTo>
                  <a:cubicBezTo>
                    <a:pt x="4162" y="1180"/>
                    <a:pt x="4162" y="1180"/>
                    <a:pt x="4162" y="1180"/>
                  </a:cubicBezTo>
                  <a:cubicBezTo>
                    <a:pt x="4154" y="1187"/>
                    <a:pt x="4154" y="1187"/>
                    <a:pt x="4147" y="1187"/>
                  </a:cubicBezTo>
                  <a:cubicBezTo>
                    <a:pt x="4147" y="1187"/>
                    <a:pt x="4125" y="1180"/>
                    <a:pt x="4103" y="1143"/>
                  </a:cubicBezTo>
                  <a:cubicBezTo>
                    <a:pt x="4081" y="1121"/>
                    <a:pt x="4030" y="1099"/>
                    <a:pt x="3957" y="1070"/>
                  </a:cubicBezTo>
                  <a:cubicBezTo>
                    <a:pt x="3920" y="1055"/>
                    <a:pt x="3883" y="1041"/>
                    <a:pt x="3862" y="1026"/>
                  </a:cubicBezTo>
                  <a:cubicBezTo>
                    <a:pt x="3832" y="1011"/>
                    <a:pt x="3832" y="997"/>
                    <a:pt x="3840" y="953"/>
                  </a:cubicBezTo>
                  <a:cubicBezTo>
                    <a:pt x="3840" y="938"/>
                    <a:pt x="3840" y="938"/>
                    <a:pt x="3840" y="938"/>
                  </a:cubicBezTo>
                  <a:cubicBezTo>
                    <a:pt x="3847" y="909"/>
                    <a:pt x="3854" y="894"/>
                    <a:pt x="3891" y="887"/>
                  </a:cubicBezTo>
                  <a:cubicBezTo>
                    <a:pt x="3950" y="880"/>
                    <a:pt x="3964" y="865"/>
                    <a:pt x="3986" y="828"/>
                  </a:cubicBezTo>
                  <a:cubicBezTo>
                    <a:pt x="3986" y="821"/>
                    <a:pt x="3986" y="813"/>
                    <a:pt x="3993" y="806"/>
                  </a:cubicBezTo>
                  <a:cubicBezTo>
                    <a:pt x="4015" y="762"/>
                    <a:pt x="3993" y="726"/>
                    <a:pt x="3986" y="711"/>
                  </a:cubicBezTo>
                  <a:cubicBezTo>
                    <a:pt x="3979" y="704"/>
                    <a:pt x="3979" y="696"/>
                    <a:pt x="3979" y="696"/>
                  </a:cubicBezTo>
                  <a:cubicBezTo>
                    <a:pt x="3993" y="645"/>
                    <a:pt x="3950" y="550"/>
                    <a:pt x="3920" y="521"/>
                  </a:cubicBezTo>
                  <a:cubicBezTo>
                    <a:pt x="3913" y="513"/>
                    <a:pt x="3905" y="506"/>
                    <a:pt x="3905" y="491"/>
                  </a:cubicBezTo>
                  <a:cubicBezTo>
                    <a:pt x="3905" y="484"/>
                    <a:pt x="3913" y="476"/>
                    <a:pt x="3927" y="462"/>
                  </a:cubicBezTo>
                  <a:cubicBezTo>
                    <a:pt x="3950" y="447"/>
                    <a:pt x="3957" y="418"/>
                    <a:pt x="3950" y="396"/>
                  </a:cubicBezTo>
                  <a:cubicBezTo>
                    <a:pt x="3971" y="396"/>
                    <a:pt x="3986" y="381"/>
                    <a:pt x="3986" y="374"/>
                  </a:cubicBezTo>
                  <a:cubicBezTo>
                    <a:pt x="4001" y="352"/>
                    <a:pt x="3986" y="330"/>
                    <a:pt x="3971" y="308"/>
                  </a:cubicBezTo>
                  <a:cubicBezTo>
                    <a:pt x="3979" y="308"/>
                    <a:pt x="3986" y="315"/>
                    <a:pt x="3993" y="315"/>
                  </a:cubicBezTo>
                  <a:cubicBezTo>
                    <a:pt x="4008" y="323"/>
                    <a:pt x="4023" y="323"/>
                    <a:pt x="4030" y="323"/>
                  </a:cubicBezTo>
                  <a:cubicBezTo>
                    <a:pt x="4059" y="323"/>
                    <a:pt x="4081" y="308"/>
                    <a:pt x="4089" y="279"/>
                  </a:cubicBezTo>
                  <a:cubicBezTo>
                    <a:pt x="4096" y="249"/>
                    <a:pt x="4096" y="213"/>
                    <a:pt x="4067" y="198"/>
                  </a:cubicBezTo>
                  <a:cubicBezTo>
                    <a:pt x="4030" y="169"/>
                    <a:pt x="3986" y="125"/>
                    <a:pt x="3979" y="103"/>
                  </a:cubicBezTo>
                  <a:cubicBezTo>
                    <a:pt x="3971" y="73"/>
                    <a:pt x="3942" y="52"/>
                    <a:pt x="3898" y="52"/>
                  </a:cubicBezTo>
                  <a:cubicBezTo>
                    <a:pt x="3876" y="52"/>
                    <a:pt x="3840" y="59"/>
                    <a:pt x="3810" y="73"/>
                  </a:cubicBezTo>
                  <a:cubicBezTo>
                    <a:pt x="3781" y="88"/>
                    <a:pt x="3766" y="88"/>
                    <a:pt x="3744" y="88"/>
                  </a:cubicBezTo>
                  <a:cubicBezTo>
                    <a:pt x="3737" y="88"/>
                    <a:pt x="3730" y="88"/>
                    <a:pt x="3722" y="88"/>
                  </a:cubicBezTo>
                  <a:cubicBezTo>
                    <a:pt x="3715" y="88"/>
                    <a:pt x="3700" y="88"/>
                    <a:pt x="3693" y="88"/>
                  </a:cubicBezTo>
                  <a:cubicBezTo>
                    <a:pt x="3693" y="88"/>
                    <a:pt x="3686" y="73"/>
                    <a:pt x="3678" y="66"/>
                  </a:cubicBezTo>
                  <a:cubicBezTo>
                    <a:pt x="3671" y="44"/>
                    <a:pt x="3656" y="7"/>
                    <a:pt x="3620" y="0"/>
                  </a:cubicBezTo>
                  <a:cubicBezTo>
                    <a:pt x="3612" y="0"/>
                    <a:pt x="3612" y="0"/>
                    <a:pt x="3605" y="0"/>
                  </a:cubicBezTo>
                  <a:lnTo>
                    <a:pt x="3605" y="0"/>
                  </a:lnTo>
                  <a:lnTo>
                    <a:pt x="3605" y="30"/>
                  </a:lnTo>
                  <a:close/>
                  <a:moveTo>
                    <a:pt x="5012" y="1729"/>
                  </a:moveTo>
                  <a:lnTo>
                    <a:pt x="5012" y="1729"/>
                  </a:lnTo>
                  <a:cubicBezTo>
                    <a:pt x="5019" y="1729"/>
                    <a:pt x="5019" y="1721"/>
                    <a:pt x="5034" y="1714"/>
                  </a:cubicBezTo>
                  <a:cubicBezTo>
                    <a:pt x="5049" y="1699"/>
                    <a:pt x="5056" y="1699"/>
                    <a:pt x="5056" y="1699"/>
                  </a:cubicBezTo>
                  <a:cubicBezTo>
                    <a:pt x="5056" y="1699"/>
                    <a:pt x="5063" y="1706"/>
                    <a:pt x="5078" y="1736"/>
                  </a:cubicBezTo>
                  <a:cubicBezTo>
                    <a:pt x="5085" y="1751"/>
                    <a:pt x="5085" y="1765"/>
                    <a:pt x="5093" y="1772"/>
                  </a:cubicBezTo>
                  <a:cubicBezTo>
                    <a:pt x="5078" y="1765"/>
                    <a:pt x="5063" y="1758"/>
                    <a:pt x="5041" y="1751"/>
                  </a:cubicBezTo>
                  <a:cubicBezTo>
                    <a:pt x="5019" y="1736"/>
                    <a:pt x="5019" y="1729"/>
                    <a:pt x="5012" y="1729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>
              <a:off x="6596783" y="6889745"/>
              <a:ext cx="2243404" cy="1820258"/>
            </a:xfrm>
            <a:custGeom>
              <a:avLst/>
              <a:gdLst>
                <a:gd name="T0" fmla="*/ 1538 w 5840"/>
                <a:gd name="T1" fmla="*/ 4491 h 4793"/>
                <a:gd name="T2" fmla="*/ 1215 w 5840"/>
                <a:gd name="T3" fmla="*/ 4227 h 4793"/>
                <a:gd name="T4" fmla="*/ 769 w 5840"/>
                <a:gd name="T5" fmla="*/ 3773 h 4793"/>
                <a:gd name="T6" fmla="*/ 528 w 5840"/>
                <a:gd name="T7" fmla="*/ 3700 h 4793"/>
                <a:gd name="T8" fmla="*/ 388 w 5840"/>
                <a:gd name="T9" fmla="*/ 3458 h 4793"/>
                <a:gd name="T10" fmla="*/ 278 w 5840"/>
                <a:gd name="T11" fmla="*/ 3275 h 4793"/>
                <a:gd name="T12" fmla="*/ 15 w 5840"/>
                <a:gd name="T13" fmla="*/ 3326 h 4793"/>
                <a:gd name="T14" fmla="*/ 117 w 5840"/>
                <a:gd name="T15" fmla="*/ 2974 h 4793"/>
                <a:gd name="T16" fmla="*/ 293 w 5840"/>
                <a:gd name="T17" fmla="*/ 2630 h 4793"/>
                <a:gd name="T18" fmla="*/ 168 w 5840"/>
                <a:gd name="T19" fmla="*/ 2439 h 4793"/>
                <a:gd name="T20" fmla="*/ 300 w 5840"/>
                <a:gd name="T21" fmla="*/ 2190 h 4793"/>
                <a:gd name="T22" fmla="*/ 557 w 5840"/>
                <a:gd name="T23" fmla="*/ 2161 h 4793"/>
                <a:gd name="T24" fmla="*/ 630 w 5840"/>
                <a:gd name="T25" fmla="*/ 2014 h 4793"/>
                <a:gd name="T26" fmla="*/ 491 w 5840"/>
                <a:gd name="T27" fmla="*/ 1758 h 4793"/>
                <a:gd name="T28" fmla="*/ 689 w 5840"/>
                <a:gd name="T29" fmla="*/ 1633 h 4793"/>
                <a:gd name="T30" fmla="*/ 147 w 5840"/>
                <a:gd name="T31" fmla="*/ 1202 h 4793"/>
                <a:gd name="T32" fmla="*/ 227 w 5840"/>
                <a:gd name="T33" fmla="*/ 850 h 4793"/>
                <a:gd name="T34" fmla="*/ 637 w 5840"/>
                <a:gd name="T35" fmla="*/ 579 h 4793"/>
                <a:gd name="T36" fmla="*/ 931 w 5840"/>
                <a:gd name="T37" fmla="*/ 433 h 4793"/>
                <a:gd name="T38" fmla="*/ 1377 w 5840"/>
                <a:gd name="T39" fmla="*/ 330 h 4793"/>
                <a:gd name="T40" fmla="*/ 1596 w 5840"/>
                <a:gd name="T41" fmla="*/ 249 h 4793"/>
                <a:gd name="T42" fmla="*/ 1648 w 5840"/>
                <a:gd name="T43" fmla="*/ 15 h 4793"/>
                <a:gd name="T44" fmla="*/ 1867 w 5840"/>
                <a:gd name="T45" fmla="*/ 7 h 4793"/>
                <a:gd name="T46" fmla="*/ 2124 w 5840"/>
                <a:gd name="T47" fmla="*/ 110 h 4793"/>
                <a:gd name="T48" fmla="*/ 2190 w 5840"/>
                <a:gd name="T49" fmla="*/ 403 h 4793"/>
                <a:gd name="T50" fmla="*/ 2403 w 5840"/>
                <a:gd name="T51" fmla="*/ 718 h 4793"/>
                <a:gd name="T52" fmla="*/ 2681 w 5840"/>
                <a:gd name="T53" fmla="*/ 777 h 4793"/>
                <a:gd name="T54" fmla="*/ 2871 w 5840"/>
                <a:gd name="T55" fmla="*/ 799 h 4793"/>
                <a:gd name="T56" fmla="*/ 3106 w 5840"/>
                <a:gd name="T57" fmla="*/ 828 h 4793"/>
                <a:gd name="T58" fmla="*/ 3311 w 5840"/>
                <a:gd name="T59" fmla="*/ 1099 h 4793"/>
                <a:gd name="T60" fmla="*/ 3135 w 5840"/>
                <a:gd name="T61" fmla="*/ 1334 h 4793"/>
                <a:gd name="T62" fmla="*/ 3326 w 5840"/>
                <a:gd name="T63" fmla="*/ 1619 h 4793"/>
                <a:gd name="T64" fmla="*/ 3655 w 5840"/>
                <a:gd name="T65" fmla="*/ 1751 h 4793"/>
                <a:gd name="T66" fmla="*/ 3927 w 5840"/>
                <a:gd name="T67" fmla="*/ 1912 h 4793"/>
                <a:gd name="T68" fmla="*/ 4212 w 5840"/>
                <a:gd name="T69" fmla="*/ 1890 h 4793"/>
                <a:gd name="T70" fmla="*/ 4593 w 5840"/>
                <a:gd name="T71" fmla="*/ 2146 h 4793"/>
                <a:gd name="T72" fmla="*/ 4908 w 5840"/>
                <a:gd name="T73" fmla="*/ 2219 h 4793"/>
                <a:gd name="T74" fmla="*/ 5026 w 5840"/>
                <a:gd name="T75" fmla="*/ 1970 h 4793"/>
                <a:gd name="T76" fmla="*/ 5084 w 5840"/>
                <a:gd name="T77" fmla="*/ 1721 h 4793"/>
                <a:gd name="T78" fmla="*/ 5451 w 5840"/>
                <a:gd name="T79" fmla="*/ 1816 h 4793"/>
                <a:gd name="T80" fmla="*/ 5715 w 5840"/>
                <a:gd name="T81" fmla="*/ 2022 h 4793"/>
                <a:gd name="T82" fmla="*/ 5707 w 5840"/>
                <a:gd name="T83" fmla="*/ 2388 h 4793"/>
                <a:gd name="T84" fmla="*/ 5392 w 5840"/>
                <a:gd name="T85" fmla="*/ 2556 h 4793"/>
                <a:gd name="T86" fmla="*/ 5216 w 5840"/>
                <a:gd name="T87" fmla="*/ 2608 h 4793"/>
                <a:gd name="T88" fmla="*/ 5070 w 5840"/>
                <a:gd name="T89" fmla="*/ 2681 h 4793"/>
                <a:gd name="T90" fmla="*/ 5018 w 5840"/>
                <a:gd name="T91" fmla="*/ 2872 h 4793"/>
                <a:gd name="T92" fmla="*/ 5070 w 5840"/>
                <a:gd name="T93" fmla="*/ 2923 h 4793"/>
                <a:gd name="T94" fmla="*/ 5121 w 5840"/>
                <a:gd name="T95" fmla="*/ 3231 h 4793"/>
                <a:gd name="T96" fmla="*/ 4842 w 5840"/>
                <a:gd name="T97" fmla="*/ 3355 h 4793"/>
                <a:gd name="T98" fmla="*/ 4710 w 5840"/>
                <a:gd name="T99" fmla="*/ 3502 h 4793"/>
                <a:gd name="T100" fmla="*/ 4520 w 5840"/>
                <a:gd name="T101" fmla="*/ 3341 h 4793"/>
                <a:gd name="T102" fmla="*/ 4278 w 5840"/>
                <a:gd name="T103" fmla="*/ 3604 h 4793"/>
                <a:gd name="T104" fmla="*/ 4286 w 5840"/>
                <a:gd name="T105" fmla="*/ 3963 h 4793"/>
                <a:gd name="T106" fmla="*/ 3802 w 5840"/>
                <a:gd name="T107" fmla="*/ 4147 h 4793"/>
                <a:gd name="T108" fmla="*/ 3531 w 5840"/>
                <a:gd name="T109" fmla="*/ 4205 h 4793"/>
                <a:gd name="T110" fmla="*/ 3216 w 5840"/>
                <a:gd name="T111" fmla="*/ 3744 h 4793"/>
                <a:gd name="T112" fmla="*/ 3018 w 5840"/>
                <a:gd name="T113" fmla="*/ 4440 h 4793"/>
                <a:gd name="T114" fmla="*/ 2857 w 5840"/>
                <a:gd name="T115" fmla="*/ 4557 h 4793"/>
                <a:gd name="T116" fmla="*/ 2622 w 5840"/>
                <a:gd name="T117" fmla="*/ 4286 h 4793"/>
                <a:gd name="T118" fmla="*/ 2146 w 5840"/>
                <a:gd name="T119" fmla="*/ 4205 h 4793"/>
                <a:gd name="T120" fmla="*/ 1977 w 5840"/>
                <a:gd name="T121" fmla="*/ 4513 h 4793"/>
                <a:gd name="T122" fmla="*/ 1919 w 5840"/>
                <a:gd name="T123" fmla="*/ 4733 h 4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40" h="4793">
                  <a:moveTo>
                    <a:pt x="1787" y="4792"/>
                  </a:moveTo>
                  <a:lnTo>
                    <a:pt x="1787" y="4792"/>
                  </a:lnTo>
                  <a:cubicBezTo>
                    <a:pt x="1765" y="4792"/>
                    <a:pt x="1743" y="4784"/>
                    <a:pt x="1743" y="4784"/>
                  </a:cubicBezTo>
                  <a:lnTo>
                    <a:pt x="1743" y="4784"/>
                  </a:lnTo>
                  <a:cubicBezTo>
                    <a:pt x="1736" y="4784"/>
                    <a:pt x="1670" y="4769"/>
                    <a:pt x="1604" y="4747"/>
                  </a:cubicBezTo>
                  <a:cubicBezTo>
                    <a:pt x="1523" y="4725"/>
                    <a:pt x="1538" y="4630"/>
                    <a:pt x="1553" y="4564"/>
                  </a:cubicBezTo>
                  <a:cubicBezTo>
                    <a:pt x="1553" y="4535"/>
                    <a:pt x="1545" y="4513"/>
                    <a:pt x="1538" y="4491"/>
                  </a:cubicBezTo>
                  <a:cubicBezTo>
                    <a:pt x="1523" y="4469"/>
                    <a:pt x="1516" y="4440"/>
                    <a:pt x="1516" y="4410"/>
                  </a:cubicBezTo>
                  <a:cubicBezTo>
                    <a:pt x="1516" y="4359"/>
                    <a:pt x="1465" y="4344"/>
                    <a:pt x="1465" y="4344"/>
                  </a:cubicBezTo>
                  <a:cubicBezTo>
                    <a:pt x="1457" y="4344"/>
                    <a:pt x="1443" y="4344"/>
                    <a:pt x="1421" y="4344"/>
                  </a:cubicBezTo>
                  <a:cubicBezTo>
                    <a:pt x="1384" y="4344"/>
                    <a:pt x="1340" y="4337"/>
                    <a:pt x="1303" y="4315"/>
                  </a:cubicBezTo>
                  <a:cubicBezTo>
                    <a:pt x="1289" y="4301"/>
                    <a:pt x="1274" y="4286"/>
                    <a:pt x="1267" y="4264"/>
                  </a:cubicBezTo>
                  <a:cubicBezTo>
                    <a:pt x="1252" y="4242"/>
                    <a:pt x="1245" y="4227"/>
                    <a:pt x="1223" y="4227"/>
                  </a:cubicBezTo>
                  <a:cubicBezTo>
                    <a:pt x="1223" y="4227"/>
                    <a:pt x="1223" y="4227"/>
                    <a:pt x="1215" y="4227"/>
                  </a:cubicBezTo>
                  <a:cubicBezTo>
                    <a:pt x="1208" y="4235"/>
                    <a:pt x="1201" y="4235"/>
                    <a:pt x="1193" y="4235"/>
                  </a:cubicBezTo>
                  <a:cubicBezTo>
                    <a:pt x="1150" y="4235"/>
                    <a:pt x="1136" y="4198"/>
                    <a:pt x="1114" y="4161"/>
                  </a:cubicBezTo>
                  <a:cubicBezTo>
                    <a:pt x="1092" y="4125"/>
                    <a:pt x="1092" y="4125"/>
                    <a:pt x="1092" y="4125"/>
                  </a:cubicBezTo>
                  <a:cubicBezTo>
                    <a:pt x="1063" y="4081"/>
                    <a:pt x="1048" y="4059"/>
                    <a:pt x="997" y="4000"/>
                  </a:cubicBezTo>
                  <a:cubicBezTo>
                    <a:pt x="975" y="3971"/>
                    <a:pt x="967" y="3949"/>
                    <a:pt x="960" y="3927"/>
                  </a:cubicBezTo>
                  <a:cubicBezTo>
                    <a:pt x="953" y="3905"/>
                    <a:pt x="945" y="3897"/>
                    <a:pt x="909" y="3890"/>
                  </a:cubicBezTo>
                  <a:cubicBezTo>
                    <a:pt x="843" y="3883"/>
                    <a:pt x="806" y="3824"/>
                    <a:pt x="769" y="3773"/>
                  </a:cubicBezTo>
                  <a:cubicBezTo>
                    <a:pt x="755" y="3751"/>
                    <a:pt x="740" y="3736"/>
                    <a:pt x="725" y="3714"/>
                  </a:cubicBezTo>
                  <a:cubicBezTo>
                    <a:pt x="711" y="3700"/>
                    <a:pt x="704" y="3692"/>
                    <a:pt x="696" y="3692"/>
                  </a:cubicBezTo>
                  <a:cubicBezTo>
                    <a:pt x="689" y="3692"/>
                    <a:pt x="682" y="3692"/>
                    <a:pt x="667" y="3700"/>
                  </a:cubicBezTo>
                  <a:cubicBezTo>
                    <a:pt x="652" y="3707"/>
                    <a:pt x="630" y="3722"/>
                    <a:pt x="601" y="3722"/>
                  </a:cubicBezTo>
                  <a:cubicBezTo>
                    <a:pt x="564" y="3722"/>
                    <a:pt x="549" y="3707"/>
                    <a:pt x="535" y="3700"/>
                  </a:cubicBezTo>
                  <a:lnTo>
                    <a:pt x="535" y="3692"/>
                  </a:lnTo>
                  <a:lnTo>
                    <a:pt x="528" y="3700"/>
                  </a:lnTo>
                  <a:cubicBezTo>
                    <a:pt x="506" y="3700"/>
                    <a:pt x="476" y="3722"/>
                    <a:pt x="447" y="3744"/>
                  </a:cubicBezTo>
                  <a:cubicBezTo>
                    <a:pt x="432" y="3758"/>
                    <a:pt x="432" y="3758"/>
                    <a:pt x="432" y="3758"/>
                  </a:cubicBezTo>
                  <a:cubicBezTo>
                    <a:pt x="410" y="3729"/>
                    <a:pt x="410" y="3729"/>
                    <a:pt x="410" y="3729"/>
                  </a:cubicBezTo>
                  <a:cubicBezTo>
                    <a:pt x="410" y="3722"/>
                    <a:pt x="410" y="3722"/>
                    <a:pt x="410" y="3722"/>
                  </a:cubicBezTo>
                  <a:cubicBezTo>
                    <a:pt x="410" y="3722"/>
                    <a:pt x="388" y="3656"/>
                    <a:pt x="381" y="3597"/>
                  </a:cubicBezTo>
                  <a:cubicBezTo>
                    <a:pt x="381" y="3575"/>
                    <a:pt x="381" y="3568"/>
                    <a:pt x="374" y="3553"/>
                  </a:cubicBezTo>
                  <a:cubicBezTo>
                    <a:pt x="366" y="3524"/>
                    <a:pt x="366" y="3502"/>
                    <a:pt x="388" y="3458"/>
                  </a:cubicBezTo>
                  <a:cubicBezTo>
                    <a:pt x="388" y="3443"/>
                    <a:pt x="403" y="3428"/>
                    <a:pt x="418" y="3428"/>
                  </a:cubicBezTo>
                  <a:lnTo>
                    <a:pt x="425" y="3428"/>
                  </a:lnTo>
                  <a:cubicBezTo>
                    <a:pt x="432" y="3406"/>
                    <a:pt x="432" y="3377"/>
                    <a:pt x="410" y="3348"/>
                  </a:cubicBezTo>
                  <a:cubicBezTo>
                    <a:pt x="396" y="3326"/>
                    <a:pt x="388" y="3311"/>
                    <a:pt x="381" y="3297"/>
                  </a:cubicBezTo>
                  <a:cubicBezTo>
                    <a:pt x="374" y="3267"/>
                    <a:pt x="366" y="3260"/>
                    <a:pt x="352" y="3260"/>
                  </a:cubicBezTo>
                  <a:cubicBezTo>
                    <a:pt x="344" y="3260"/>
                    <a:pt x="344" y="3253"/>
                    <a:pt x="337" y="3253"/>
                  </a:cubicBezTo>
                  <a:cubicBezTo>
                    <a:pt x="315" y="3253"/>
                    <a:pt x="300" y="3260"/>
                    <a:pt x="278" y="3275"/>
                  </a:cubicBezTo>
                  <a:cubicBezTo>
                    <a:pt x="271" y="3282"/>
                    <a:pt x="264" y="3282"/>
                    <a:pt x="249" y="3289"/>
                  </a:cubicBezTo>
                  <a:cubicBezTo>
                    <a:pt x="227" y="3304"/>
                    <a:pt x="220" y="3311"/>
                    <a:pt x="213" y="3319"/>
                  </a:cubicBezTo>
                  <a:cubicBezTo>
                    <a:pt x="213" y="3326"/>
                    <a:pt x="213" y="3341"/>
                    <a:pt x="227" y="3363"/>
                  </a:cubicBezTo>
                  <a:cubicBezTo>
                    <a:pt x="235" y="3385"/>
                    <a:pt x="235" y="3399"/>
                    <a:pt x="227" y="3406"/>
                  </a:cubicBezTo>
                  <a:cubicBezTo>
                    <a:pt x="205" y="3436"/>
                    <a:pt x="154" y="3436"/>
                    <a:pt x="110" y="3436"/>
                  </a:cubicBezTo>
                  <a:cubicBezTo>
                    <a:pt x="44" y="3436"/>
                    <a:pt x="22" y="3385"/>
                    <a:pt x="15" y="3348"/>
                  </a:cubicBezTo>
                  <a:cubicBezTo>
                    <a:pt x="15" y="3326"/>
                    <a:pt x="15" y="3326"/>
                    <a:pt x="15" y="3326"/>
                  </a:cubicBezTo>
                  <a:cubicBezTo>
                    <a:pt x="7" y="3304"/>
                    <a:pt x="0" y="3275"/>
                    <a:pt x="15" y="3260"/>
                  </a:cubicBezTo>
                  <a:cubicBezTo>
                    <a:pt x="22" y="3253"/>
                    <a:pt x="37" y="3245"/>
                    <a:pt x="51" y="3245"/>
                  </a:cubicBezTo>
                  <a:cubicBezTo>
                    <a:pt x="66" y="3245"/>
                    <a:pt x="81" y="3209"/>
                    <a:pt x="95" y="3179"/>
                  </a:cubicBezTo>
                  <a:cubicBezTo>
                    <a:pt x="103" y="3157"/>
                    <a:pt x="110" y="3135"/>
                    <a:pt x="125" y="3121"/>
                  </a:cubicBezTo>
                  <a:cubicBezTo>
                    <a:pt x="139" y="3099"/>
                    <a:pt x="154" y="3062"/>
                    <a:pt x="117" y="3033"/>
                  </a:cubicBezTo>
                  <a:cubicBezTo>
                    <a:pt x="103" y="3025"/>
                    <a:pt x="88" y="3011"/>
                    <a:pt x="95" y="2996"/>
                  </a:cubicBezTo>
                  <a:cubicBezTo>
                    <a:pt x="95" y="2982"/>
                    <a:pt x="103" y="2974"/>
                    <a:pt x="117" y="2974"/>
                  </a:cubicBezTo>
                  <a:cubicBezTo>
                    <a:pt x="125" y="2967"/>
                    <a:pt x="139" y="2960"/>
                    <a:pt x="154" y="2952"/>
                  </a:cubicBezTo>
                  <a:cubicBezTo>
                    <a:pt x="168" y="2937"/>
                    <a:pt x="161" y="2923"/>
                    <a:pt x="154" y="2901"/>
                  </a:cubicBezTo>
                  <a:cubicBezTo>
                    <a:pt x="154" y="2879"/>
                    <a:pt x="147" y="2857"/>
                    <a:pt x="154" y="2828"/>
                  </a:cubicBezTo>
                  <a:cubicBezTo>
                    <a:pt x="168" y="2776"/>
                    <a:pt x="235" y="2740"/>
                    <a:pt x="308" y="2740"/>
                  </a:cubicBezTo>
                  <a:cubicBezTo>
                    <a:pt x="315" y="2740"/>
                    <a:pt x="323" y="2740"/>
                    <a:pt x="323" y="2740"/>
                  </a:cubicBezTo>
                  <a:cubicBezTo>
                    <a:pt x="330" y="2732"/>
                    <a:pt x="323" y="2718"/>
                    <a:pt x="308" y="2688"/>
                  </a:cubicBezTo>
                  <a:cubicBezTo>
                    <a:pt x="300" y="2681"/>
                    <a:pt x="286" y="2652"/>
                    <a:pt x="293" y="2630"/>
                  </a:cubicBezTo>
                  <a:cubicBezTo>
                    <a:pt x="308" y="2615"/>
                    <a:pt x="330" y="2601"/>
                    <a:pt x="374" y="2601"/>
                  </a:cubicBezTo>
                  <a:cubicBezTo>
                    <a:pt x="396" y="2593"/>
                    <a:pt x="403" y="2593"/>
                    <a:pt x="403" y="2593"/>
                  </a:cubicBezTo>
                  <a:cubicBezTo>
                    <a:pt x="403" y="2586"/>
                    <a:pt x="381" y="2564"/>
                    <a:pt x="366" y="2556"/>
                  </a:cubicBezTo>
                  <a:cubicBezTo>
                    <a:pt x="352" y="2542"/>
                    <a:pt x="352" y="2542"/>
                    <a:pt x="352" y="2542"/>
                  </a:cubicBezTo>
                  <a:cubicBezTo>
                    <a:pt x="323" y="2505"/>
                    <a:pt x="293" y="2491"/>
                    <a:pt x="264" y="2476"/>
                  </a:cubicBezTo>
                  <a:cubicBezTo>
                    <a:pt x="249" y="2469"/>
                    <a:pt x="242" y="2469"/>
                    <a:pt x="227" y="2461"/>
                  </a:cubicBezTo>
                  <a:cubicBezTo>
                    <a:pt x="213" y="2461"/>
                    <a:pt x="191" y="2454"/>
                    <a:pt x="168" y="2439"/>
                  </a:cubicBezTo>
                  <a:cubicBezTo>
                    <a:pt x="147" y="2425"/>
                    <a:pt x="147" y="2403"/>
                    <a:pt x="154" y="2395"/>
                  </a:cubicBezTo>
                  <a:cubicBezTo>
                    <a:pt x="161" y="2381"/>
                    <a:pt x="183" y="2366"/>
                    <a:pt x="198" y="2366"/>
                  </a:cubicBezTo>
                  <a:cubicBezTo>
                    <a:pt x="205" y="2366"/>
                    <a:pt x="213" y="2366"/>
                    <a:pt x="220" y="2373"/>
                  </a:cubicBezTo>
                  <a:cubicBezTo>
                    <a:pt x="242" y="2381"/>
                    <a:pt x="264" y="2388"/>
                    <a:pt x="359" y="2388"/>
                  </a:cubicBezTo>
                  <a:cubicBezTo>
                    <a:pt x="388" y="2388"/>
                    <a:pt x="396" y="2381"/>
                    <a:pt x="396" y="2381"/>
                  </a:cubicBezTo>
                  <a:cubicBezTo>
                    <a:pt x="396" y="2381"/>
                    <a:pt x="374" y="2359"/>
                    <a:pt x="366" y="2351"/>
                  </a:cubicBezTo>
                  <a:cubicBezTo>
                    <a:pt x="330" y="2329"/>
                    <a:pt x="308" y="2278"/>
                    <a:pt x="300" y="2190"/>
                  </a:cubicBezTo>
                  <a:cubicBezTo>
                    <a:pt x="293" y="2168"/>
                    <a:pt x="300" y="2154"/>
                    <a:pt x="308" y="2146"/>
                  </a:cubicBezTo>
                  <a:cubicBezTo>
                    <a:pt x="315" y="2139"/>
                    <a:pt x="330" y="2132"/>
                    <a:pt x="344" y="2132"/>
                  </a:cubicBezTo>
                  <a:cubicBezTo>
                    <a:pt x="374" y="2132"/>
                    <a:pt x="396" y="2146"/>
                    <a:pt x="410" y="2161"/>
                  </a:cubicBezTo>
                  <a:cubicBezTo>
                    <a:pt x="418" y="2168"/>
                    <a:pt x="425" y="2175"/>
                    <a:pt x="432" y="2175"/>
                  </a:cubicBezTo>
                  <a:cubicBezTo>
                    <a:pt x="447" y="2175"/>
                    <a:pt x="476" y="2154"/>
                    <a:pt x="491" y="2139"/>
                  </a:cubicBezTo>
                  <a:cubicBezTo>
                    <a:pt x="498" y="2139"/>
                    <a:pt x="506" y="2132"/>
                    <a:pt x="513" y="2132"/>
                  </a:cubicBezTo>
                  <a:cubicBezTo>
                    <a:pt x="535" y="2132"/>
                    <a:pt x="542" y="2146"/>
                    <a:pt x="557" y="2161"/>
                  </a:cubicBezTo>
                  <a:cubicBezTo>
                    <a:pt x="572" y="2175"/>
                    <a:pt x="586" y="2190"/>
                    <a:pt x="608" y="2197"/>
                  </a:cubicBezTo>
                  <a:cubicBezTo>
                    <a:pt x="616" y="2205"/>
                    <a:pt x="623" y="2205"/>
                    <a:pt x="623" y="2205"/>
                  </a:cubicBezTo>
                  <a:cubicBezTo>
                    <a:pt x="637" y="2205"/>
                    <a:pt x="645" y="2197"/>
                    <a:pt x="652" y="2168"/>
                  </a:cubicBezTo>
                  <a:cubicBezTo>
                    <a:pt x="659" y="2154"/>
                    <a:pt x="667" y="2139"/>
                    <a:pt x="674" y="2124"/>
                  </a:cubicBezTo>
                  <a:cubicBezTo>
                    <a:pt x="696" y="2080"/>
                    <a:pt x="689" y="2066"/>
                    <a:pt x="667" y="2051"/>
                  </a:cubicBezTo>
                  <a:cubicBezTo>
                    <a:pt x="667" y="2044"/>
                    <a:pt x="659" y="2044"/>
                    <a:pt x="659" y="2036"/>
                  </a:cubicBezTo>
                  <a:cubicBezTo>
                    <a:pt x="652" y="2029"/>
                    <a:pt x="645" y="2022"/>
                    <a:pt x="630" y="2014"/>
                  </a:cubicBezTo>
                  <a:cubicBezTo>
                    <a:pt x="616" y="2007"/>
                    <a:pt x="601" y="2000"/>
                    <a:pt x="586" y="1978"/>
                  </a:cubicBezTo>
                  <a:cubicBezTo>
                    <a:pt x="572" y="1970"/>
                    <a:pt x="557" y="1956"/>
                    <a:pt x="557" y="1934"/>
                  </a:cubicBezTo>
                  <a:cubicBezTo>
                    <a:pt x="557" y="1919"/>
                    <a:pt x="572" y="1904"/>
                    <a:pt x="594" y="1890"/>
                  </a:cubicBezTo>
                  <a:cubicBezTo>
                    <a:pt x="601" y="1882"/>
                    <a:pt x="601" y="1882"/>
                    <a:pt x="601" y="1882"/>
                  </a:cubicBezTo>
                  <a:cubicBezTo>
                    <a:pt x="616" y="1868"/>
                    <a:pt x="623" y="1853"/>
                    <a:pt x="630" y="1846"/>
                  </a:cubicBezTo>
                  <a:cubicBezTo>
                    <a:pt x="608" y="1838"/>
                    <a:pt x="579" y="1831"/>
                    <a:pt x="542" y="1809"/>
                  </a:cubicBezTo>
                  <a:cubicBezTo>
                    <a:pt x="520" y="1802"/>
                    <a:pt x="498" y="1780"/>
                    <a:pt x="491" y="1758"/>
                  </a:cubicBezTo>
                  <a:cubicBezTo>
                    <a:pt x="491" y="1736"/>
                    <a:pt x="498" y="1721"/>
                    <a:pt x="528" y="1699"/>
                  </a:cubicBezTo>
                  <a:cubicBezTo>
                    <a:pt x="542" y="1685"/>
                    <a:pt x="564" y="1677"/>
                    <a:pt x="579" y="1677"/>
                  </a:cubicBezTo>
                  <a:cubicBezTo>
                    <a:pt x="608" y="1677"/>
                    <a:pt x="630" y="1714"/>
                    <a:pt x="645" y="1743"/>
                  </a:cubicBezTo>
                  <a:cubicBezTo>
                    <a:pt x="652" y="1758"/>
                    <a:pt x="659" y="1773"/>
                    <a:pt x="659" y="1780"/>
                  </a:cubicBezTo>
                  <a:cubicBezTo>
                    <a:pt x="659" y="1773"/>
                    <a:pt x="659" y="1765"/>
                    <a:pt x="667" y="1758"/>
                  </a:cubicBezTo>
                  <a:cubicBezTo>
                    <a:pt x="667" y="1743"/>
                    <a:pt x="667" y="1728"/>
                    <a:pt x="659" y="1714"/>
                  </a:cubicBezTo>
                  <a:cubicBezTo>
                    <a:pt x="659" y="1685"/>
                    <a:pt x="652" y="1655"/>
                    <a:pt x="689" y="1633"/>
                  </a:cubicBezTo>
                  <a:cubicBezTo>
                    <a:pt x="704" y="1619"/>
                    <a:pt x="718" y="1605"/>
                    <a:pt x="718" y="1597"/>
                  </a:cubicBezTo>
                  <a:cubicBezTo>
                    <a:pt x="718" y="1583"/>
                    <a:pt x="711" y="1576"/>
                    <a:pt x="704" y="1576"/>
                  </a:cubicBezTo>
                  <a:cubicBezTo>
                    <a:pt x="674" y="1554"/>
                    <a:pt x="564" y="1488"/>
                    <a:pt x="506" y="1480"/>
                  </a:cubicBezTo>
                  <a:cubicBezTo>
                    <a:pt x="447" y="1473"/>
                    <a:pt x="352" y="1414"/>
                    <a:pt x="330" y="1356"/>
                  </a:cubicBezTo>
                  <a:cubicBezTo>
                    <a:pt x="330" y="1348"/>
                    <a:pt x="330" y="1341"/>
                    <a:pt x="330" y="1334"/>
                  </a:cubicBezTo>
                  <a:cubicBezTo>
                    <a:pt x="315" y="1290"/>
                    <a:pt x="308" y="1275"/>
                    <a:pt x="271" y="1275"/>
                  </a:cubicBezTo>
                  <a:cubicBezTo>
                    <a:pt x="205" y="1275"/>
                    <a:pt x="176" y="1246"/>
                    <a:pt x="147" y="1202"/>
                  </a:cubicBezTo>
                  <a:cubicBezTo>
                    <a:pt x="132" y="1180"/>
                    <a:pt x="132" y="1165"/>
                    <a:pt x="132" y="1143"/>
                  </a:cubicBezTo>
                  <a:cubicBezTo>
                    <a:pt x="125" y="1128"/>
                    <a:pt x="125" y="1114"/>
                    <a:pt x="110" y="1107"/>
                  </a:cubicBezTo>
                  <a:cubicBezTo>
                    <a:pt x="73" y="1077"/>
                    <a:pt x="81" y="1011"/>
                    <a:pt x="81" y="967"/>
                  </a:cubicBezTo>
                  <a:cubicBezTo>
                    <a:pt x="88" y="953"/>
                    <a:pt x="88" y="945"/>
                    <a:pt x="88" y="938"/>
                  </a:cubicBezTo>
                  <a:cubicBezTo>
                    <a:pt x="81" y="916"/>
                    <a:pt x="81" y="916"/>
                    <a:pt x="81" y="916"/>
                  </a:cubicBezTo>
                  <a:cubicBezTo>
                    <a:pt x="95" y="916"/>
                    <a:pt x="95" y="916"/>
                    <a:pt x="95" y="916"/>
                  </a:cubicBezTo>
                  <a:cubicBezTo>
                    <a:pt x="183" y="887"/>
                    <a:pt x="220" y="865"/>
                    <a:pt x="227" y="850"/>
                  </a:cubicBezTo>
                  <a:cubicBezTo>
                    <a:pt x="249" y="814"/>
                    <a:pt x="315" y="755"/>
                    <a:pt x="359" y="748"/>
                  </a:cubicBezTo>
                  <a:cubicBezTo>
                    <a:pt x="374" y="748"/>
                    <a:pt x="396" y="748"/>
                    <a:pt x="410" y="748"/>
                  </a:cubicBezTo>
                  <a:cubicBezTo>
                    <a:pt x="432" y="748"/>
                    <a:pt x="454" y="748"/>
                    <a:pt x="476" y="748"/>
                  </a:cubicBezTo>
                  <a:lnTo>
                    <a:pt x="484" y="748"/>
                  </a:lnTo>
                  <a:cubicBezTo>
                    <a:pt x="520" y="748"/>
                    <a:pt x="579" y="726"/>
                    <a:pt x="586" y="704"/>
                  </a:cubicBezTo>
                  <a:cubicBezTo>
                    <a:pt x="594" y="689"/>
                    <a:pt x="601" y="667"/>
                    <a:pt x="601" y="652"/>
                  </a:cubicBezTo>
                  <a:cubicBezTo>
                    <a:pt x="608" y="623"/>
                    <a:pt x="608" y="594"/>
                    <a:pt x="637" y="579"/>
                  </a:cubicBezTo>
                  <a:cubicBezTo>
                    <a:pt x="637" y="579"/>
                    <a:pt x="645" y="579"/>
                    <a:pt x="652" y="579"/>
                  </a:cubicBezTo>
                  <a:cubicBezTo>
                    <a:pt x="659" y="579"/>
                    <a:pt x="674" y="586"/>
                    <a:pt x="682" y="594"/>
                  </a:cubicBezTo>
                  <a:cubicBezTo>
                    <a:pt x="696" y="601"/>
                    <a:pt x="704" y="608"/>
                    <a:pt x="711" y="608"/>
                  </a:cubicBezTo>
                  <a:cubicBezTo>
                    <a:pt x="718" y="608"/>
                    <a:pt x="725" y="601"/>
                    <a:pt x="733" y="601"/>
                  </a:cubicBezTo>
                  <a:cubicBezTo>
                    <a:pt x="740" y="594"/>
                    <a:pt x="755" y="586"/>
                    <a:pt x="762" y="572"/>
                  </a:cubicBezTo>
                  <a:cubicBezTo>
                    <a:pt x="791" y="550"/>
                    <a:pt x="828" y="528"/>
                    <a:pt x="843" y="506"/>
                  </a:cubicBezTo>
                  <a:cubicBezTo>
                    <a:pt x="872" y="469"/>
                    <a:pt x="887" y="455"/>
                    <a:pt x="931" y="433"/>
                  </a:cubicBezTo>
                  <a:cubicBezTo>
                    <a:pt x="967" y="410"/>
                    <a:pt x="975" y="410"/>
                    <a:pt x="982" y="374"/>
                  </a:cubicBezTo>
                  <a:cubicBezTo>
                    <a:pt x="982" y="352"/>
                    <a:pt x="982" y="352"/>
                    <a:pt x="982" y="352"/>
                  </a:cubicBezTo>
                  <a:cubicBezTo>
                    <a:pt x="982" y="308"/>
                    <a:pt x="989" y="257"/>
                    <a:pt x="1026" y="242"/>
                  </a:cubicBezTo>
                  <a:cubicBezTo>
                    <a:pt x="1063" y="220"/>
                    <a:pt x="1121" y="220"/>
                    <a:pt x="1143" y="220"/>
                  </a:cubicBezTo>
                  <a:cubicBezTo>
                    <a:pt x="1179" y="220"/>
                    <a:pt x="1252" y="242"/>
                    <a:pt x="1274" y="271"/>
                  </a:cubicBezTo>
                  <a:cubicBezTo>
                    <a:pt x="1303" y="301"/>
                    <a:pt x="1340" y="337"/>
                    <a:pt x="1362" y="337"/>
                  </a:cubicBezTo>
                  <a:cubicBezTo>
                    <a:pt x="1369" y="337"/>
                    <a:pt x="1369" y="337"/>
                    <a:pt x="1377" y="330"/>
                  </a:cubicBezTo>
                  <a:cubicBezTo>
                    <a:pt x="1391" y="323"/>
                    <a:pt x="1398" y="308"/>
                    <a:pt x="1406" y="293"/>
                  </a:cubicBezTo>
                  <a:cubicBezTo>
                    <a:pt x="1413" y="279"/>
                    <a:pt x="1421" y="264"/>
                    <a:pt x="1443" y="249"/>
                  </a:cubicBezTo>
                  <a:cubicBezTo>
                    <a:pt x="1457" y="242"/>
                    <a:pt x="1472" y="242"/>
                    <a:pt x="1486" y="242"/>
                  </a:cubicBezTo>
                  <a:cubicBezTo>
                    <a:pt x="1508" y="242"/>
                    <a:pt x="1523" y="249"/>
                    <a:pt x="1545" y="264"/>
                  </a:cubicBezTo>
                  <a:cubicBezTo>
                    <a:pt x="1545" y="271"/>
                    <a:pt x="1560" y="271"/>
                    <a:pt x="1567" y="271"/>
                  </a:cubicBezTo>
                  <a:cubicBezTo>
                    <a:pt x="1582" y="271"/>
                    <a:pt x="1596" y="264"/>
                    <a:pt x="1596" y="264"/>
                  </a:cubicBezTo>
                  <a:cubicBezTo>
                    <a:pt x="1596" y="257"/>
                    <a:pt x="1596" y="257"/>
                    <a:pt x="1596" y="249"/>
                  </a:cubicBezTo>
                  <a:cubicBezTo>
                    <a:pt x="1582" y="242"/>
                    <a:pt x="1574" y="235"/>
                    <a:pt x="1560" y="227"/>
                  </a:cubicBezTo>
                  <a:cubicBezTo>
                    <a:pt x="1545" y="213"/>
                    <a:pt x="1530" y="198"/>
                    <a:pt x="1530" y="161"/>
                  </a:cubicBezTo>
                  <a:cubicBezTo>
                    <a:pt x="1538" y="117"/>
                    <a:pt x="1560" y="103"/>
                    <a:pt x="1604" y="74"/>
                  </a:cubicBezTo>
                  <a:cubicBezTo>
                    <a:pt x="1618" y="66"/>
                    <a:pt x="1618" y="59"/>
                    <a:pt x="1626" y="52"/>
                  </a:cubicBezTo>
                  <a:lnTo>
                    <a:pt x="1626" y="44"/>
                  </a:lnTo>
                  <a:lnTo>
                    <a:pt x="1626" y="44"/>
                  </a:lnTo>
                  <a:cubicBezTo>
                    <a:pt x="1648" y="15"/>
                    <a:pt x="1648" y="15"/>
                    <a:pt x="1648" y="15"/>
                  </a:cubicBezTo>
                  <a:cubicBezTo>
                    <a:pt x="1655" y="22"/>
                    <a:pt x="1655" y="22"/>
                    <a:pt x="1655" y="22"/>
                  </a:cubicBezTo>
                  <a:cubicBezTo>
                    <a:pt x="1662" y="22"/>
                    <a:pt x="1670" y="15"/>
                    <a:pt x="1677" y="15"/>
                  </a:cubicBezTo>
                  <a:lnTo>
                    <a:pt x="1684" y="15"/>
                  </a:lnTo>
                  <a:cubicBezTo>
                    <a:pt x="1692" y="15"/>
                    <a:pt x="1692" y="22"/>
                    <a:pt x="1699" y="22"/>
                  </a:cubicBezTo>
                  <a:cubicBezTo>
                    <a:pt x="1721" y="22"/>
                    <a:pt x="1743" y="15"/>
                    <a:pt x="1765" y="15"/>
                  </a:cubicBezTo>
                  <a:cubicBezTo>
                    <a:pt x="1794" y="7"/>
                    <a:pt x="1816" y="0"/>
                    <a:pt x="1838" y="0"/>
                  </a:cubicBezTo>
                  <a:cubicBezTo>
                    <a:pt x="1846" y="0"/>
                    <a:pt x="1853" y="7"/>
                    <a:pt x="1867" y="7"/>
                  </a:cubicBezTo>
                  <a:cubicBezTo>
                    <a:pt x="1875" y="7"/>
                    <a:pt x="1889" y="15"/>
                    <a:pt x="1904" y="15"/>
                  </a:cubicBezTo>
                  <a:cubicBezTo>
                    <a:pt x="1934" y="22"/>
                    <a:pt x="1963" y="29"/>
                    <a:pt x="1985" y="44"/>
                  </a:cubicBezTo>
                  <a:cubicBezTo>
                    <a:pt x="1992" y="52"/>
                    <a:pt x="1999" y="59"/>
                    <a:pt x="2007" y="74"/>
                  </a:cubicBezTo>
                  <a:cubicBezTo>
                    <a:pt x="2021" y="88"/>
                    <a:pt x="2036" y="103"/>
                    <a:pt x="2051" y="103"/>
                  </a:cubicBezTo>
                  <a:cubicBezTo>
                    <a:pt x="2065" y="103"/>
                    <a:pt x="2073" y="103"/>
                    <a:pt x="2073" y="103"/>
                  </a:cubicBezTo>
                  <a:cubicBezTo>
                    <a:pt x="2087" y="103"/>
                    <a:pt x="2095" y="103"/>
                    <a:pt x="2102" y="103"/>
                  </a:cubicBezTo>
                  <a:cubicBezTo>
                    <a:pt x="2109" y="110"/>
                    <a:pt x="2117" y="110"/>
                    <a:pt x="2124" y="110"/>
                  </a:cubicBezTo>
                  <a:cubicBezTo>
                    <a:pt x="2153" y="110"/>
                    <a:pt x="2175" y="139"/>
                    <a:pt x="2175" y="169"/>
                  </a:cubicBezTo>
                  <a:cubicBezTo>
                    <a:pt x="2175" y="198"/>
                    <a:pt x="2168" y="220"/>
                    <a:pt x="2131" y="227"/>
                  </a:cubicBezTo>
                  <a:cubicBezTo>
                    <a:pt x="2095" y="227"/>
                    <a:pt x="2095" y="235"/>
                    <a:pt x="2095" y="235"/>
                  </a:cubicBezTo>
                  <a:cubicBezTo>
                    <a:pt x="2095" y="235"/>
                    <a:pt x="2087" y="242"/>
                    <a:pt x="2102" y="264"/>
                  </a:cubicBezTo>
                  <a:cubicBezTo>
                    <a:pt x="2117" y="279"/>
                    <a:pt x="2131" y="293"/>
                    <a:pt x="2146" y="308"/>
                  </a:cubicBezTo>
                  <a:cubicBezTo>
                    <a:pt x="2175" y="330"/>
                    <a:pt x="2190" y="345"/>
                    <a:pt x="2190" y="367"/>
                  </a:cubicBezTo>
                  <a:cubicBezTo>
                    <a:pt x="2197" y="374"/>
                    <a:pt x="2190" y="388"/>
                    <a:pt x="2190" y="403"/>
                  </a:cubicBezTo>
                  <a:cubicBezTo>
                    <a:pt x="2183" y="425"/>
                    <a:pt x="2183" y="433"/>
                    <a:pt x="2190" y="440"/>
                  </a:cubicBezTo>
                  <a:cubicBezTo>
                    <a:pt x="2212" y="462"/>
                    <a:pt x="2248" y="520"/>
                    <a:pt x="2248" y="557"/>
                  </a:cubicBezTo>
                  <a:cubicBezTo>
                    <a:pt x="2248" y="667"/>
                    <a:pt x="2248" y="667"/>
                    <a:pt x="2248" y="667"/>
                  </a:cubicBezTo>
                  <a:cubicBezTo>
                    <a:pt x="2248" y="704"/>
                    <a:pt x="2263" y="733"/>
                    <a:pt x="2285" y="740"/>
                  </a:cubicBezTo>
                  <a:cubicBezTo>
                    <a:pt x="2300" y="740"/>
                    <a:pt x="2307" y="748"/>
                    <a:pt x="2322" y="748"/>
                  </a:cubicBezTo>
                  <a:cubicBezTo>
                    <a:pt x="2336" y="748"/>
                    <a:pt x="2351" y="740"/>
                    <a:pt x="2373" y="733"/>
                  </a:cubicBezTo>
                  <a:cubicBezTo>
                    <a:pt x="2388" y="726"/>
                    <a:pt x="2395" y="726"/>
                    <a:pt x="2403" y="718"/>
                  </a:cubicBezTo>
                  <a:cubicBezTo>
                    <a:pt x="2417" y="711"/>
                    <a:pt x="2432" y="711"/>
                    <a:pt x="2439" y="711"/>
                  </a:cubicBezTo>
                  <a:cubicBezTo>
                    <a:pt x="2454" y="711"/>
                    <a:pt x="2461" y="711"/>
                    <a:pt x="2476" y="718"/>
                  </a:cubicBezTo>
                  <a:cubicBezTo>
                    <a:pt x="2490" y="726"/>
                    <a:pt x="2505" y="733"/>
                    <a:pt x="2527" y="748"/>
                  </a:cubicBezTo>
                  <a:cubicBezTo>
                    <a:pt x="2556" y="762"/>
                    <a:pt x="2578" y="777"/>
                    <a:pt x="2600" y="784"/>
                  </a:cubicBezTo>
                  <a:cubicBezTo>
                    <a:pt x="2608" y="792"/>
                    <a:pt x="2622" y="792"/>
                    <a:pt x="2637" y="792"/>
                  </a:cubicBezTo>
                  <a:cubicBezTo>
                    <a:pt x="2644" y="792"/>
                    <a:pt x="2652" y="792"/>
                    <a:pt x="2659" y="784"/>
                  </a:cubicBezTo>
                  <a:cubicBezTo>
                    <a:pt x="2674" y="777"/>
                    <a:pt x="2681" y="777"/>
                    <a:pt x="2681" y="777"/>
                  </a:cubicBezTo>
                  <a:cubicBezTo>
                    <a:pt x="2696" y="777"/>
                    <a:pt x="2703" y="784"/>
                    <a:pt x="2710" y="792"/>
                  </a:cubicBezTo>
                  <a:cubicBezTo>
                    <a:pt x="2717" y="792"/>
                    <a:pt x="2717" y="792"/>
                    <a:pt x="2717" y="792"/>
                  </a:cubicBezTo>
                  <a:cubicBezTo>
                    <a:pt x="2732" y="792"/>
                    <a:pt x="2739" y="792"/>
                    <a:pt x="2739" y="784"/>
                  </a:cubicBezTo>
                  <a:cubicBezTo>
                    <a:pt x="2754" y="777"/>
                    <a:pt x="2761" y="762"/>
                    <a:pt x="2784" y="762"/>
                  </a:cubicBezTo>
                  <a:cubicBezTo>
                    <a:pt x="2791" y="762"/>
                    <a:pt x="2791" y="762"/>
                    <a:pt x="2798" y="769"/>
                  </a:cubicBezTo>
                  <a:cubicBezTo>
                    <a:pt x="2820" y="769"/>
                    <a:pt x="2827" y="777"/>
                    <a:pt x="2842" y="784"/>
                  </a:cubicBezTo>
                  <a:cubicBezTo>
                    <a:pt x="2849" y="792"/>
                    <a:pt x="2857" y="799"/>
                    <a:pt x="2871" y="799"/>
                  </a:cubicBezTo>
                  <a:cubicBezTo>
                    <a:pt x="2871" y="799"/>
                    <a:pt x="2879" y="799"/>
                    <a:pt x="2879" y="792"/>
                  </a:cubicBezTo>
                  <a:cubicBezTo>
                    <a:pt x="2901" y="792"/>
                    <a:pt x="2915" y="784"/>
                    <a:pt x="2923" y="777"/>
                  </a:cubicBezTo>
                  <a:cubicBezTo>
                    <a:pt x="2930" y="769"/>
                    <a:pt x="2937" y="762"/>
                    <a:pt x="2959" y="762"/>
                  </a:cubicBezTo>
                  <a:cubicBezTo>
                    <a:pt x="2981" y="762"/>
                    <a:pt x="2989" y="784"/>
                    <a:pt x="2989" y="799"/>
                  </a:cubicBezTo>
                  <a:cubicBezTo>
                    <a:pt x="2996" y="806"/>
                    <a:pt x="2996" y="814"/>
                    <a:pt x="3011" y="814"/>
                  </a:cubicBezTo>
                  <a:cubicBezTo>
                    <a:pt x="3025" y="814"/>
                    <a:pt x="3040" y="814"/>
                    <a:pt x="3055" y="821"/>
                  </a:cubicBezTo>
                  <a:cubicBezTo>
                    <a:pt x="3069" y="821"/>
                    <a:pt x="3084" y="828"/>
                    <a:pt x="3106" y="828"/>
                  </a:cubicBezTo>
                  <a:cubicBezTo>
                    <a:pt x="3135" y="828"/>
                    <a:pt x="3150" y="843"/>
                    <a:pt x="3157" y="857"/>
                  </a:cubicBezTo>
                  <a:cubicBezTo>
                    <a:pt x="3172" y="879"/>
                    <a:pt x="3165" y="902"/>
                    <a:pt x="3157" y="924"/>
                  </a:cubicBezTo>
                  <a:cubicBezTo>
                    <a:pt x="3150" y="938"/>
                    <a:pt x="3143" y="938"/>
                    <a:pt x="3150" y="945"/>
                  </a:cubicBezTo>
                  <a:cubicBezTo>
                    <a:pt x="3150" y="953"/>
                    <a:pt x="3157" y="960"/>
                    <a:pt x="3172" y="967"/>
                  </a:cubicBezTo>
                  <a:cubicBezTo>
                    <a:pt x="3216" y="982"/>
                    <a:pt x="3223" y="989"/>
                    <a:pt x="3245" y="1026"/>
                  </a:cubicBezTo>
                  <a:cubicBezTo>
                    <a:pt x="3260" y="1063"/>
                    <a:pt x="3267" y="1070"/>
                    <a:pt x="3304" y="1092"/>
                  </a:cubicBezTo>
                  <a:cubicBezTo>
                    <a:pt x="3311" y="1099"/>
                    <a:pt x="3311" y="1099"/>
                    <a:pt x="3311" y="1099"/>
                  </a:cubicBezTo>
                  <a:cubicBezTo>
                    <a:pt x="3326" y="1107"/>
                    <a:pt x="3333" y="1114"/>
                    <a:pt x="3340" y="1128"/>
                  </a:cubicBezTo>
                  <a:cubicBezTo>
                    <a:pt x="3340" y="1143"/>
                    <a:pt x="3333" y="1158"/>
                    <a:pt x="3304" y="1187"/>
                  </a:cubicBezTo>
                  <a:cubicBezTo>
                    <a:pt x="3289" y="1209"/>
                    <a:pt x="3274" y="1238"/>
                    <a:pt x="3260" y="1261"/>
                  </a:cubicBezTo>
                  <a:cubicBezTo>
                    <a:pt x="3245" y="1297"/>
                    <a:pt x="3230" y="1326"/>
                    <a:pt x="3208" y="1326"/>
                  </a:cubicBezTo>
                  <a:cubicBezTo>
                    <a:pt x="3201" y="1326"/>
                    <a:pt x="3194" y="1319"/>
                    <a:pt x="3186" y="1319"/>
                  </a:cubicBezTo>
                  <a:cubicBezTo>
                    <a:pt x="3179" y="1319"/>
                    <a:pt x="3179" y="1319"/>
                    <a:pt x="3172" y="1319"/>
                  </a:cubicBezTo>
                  <a:cubicBezTo>
                    <a:pt x="3165" y="1319"/>
                    <a:pt x="3150" y="1319"/>
                    <a:pt x="3135" y="1334"/>
                  </a:cubicBezTo>
                  <a:cubicBezTo>
                    <a:pt x="3135" y="1334"/>
                    <a:pt x="3113" y="1348"/>
                    <a:pt x="3113" y="1356"/>
                  </a:cubicBezTo>
                  <a:cubicBezTo>
                    <a:pt x="3113" y="1356"/>
                    <a:pt x="3113" y="1356"/>
                    <a:pt x="3128" y="1370"/>
                  </a:cubicBezTo>
                  <a:cubicBezTo>
                    <a:pt x="3157" y="1400"/>
                    <a:pt x="3201" y="1407"/>
                    <a:pt x="3230" y="1414"/>
                  </a:cubicBezTo>
                  <a:cubicBezTo>
                    <a:pt x="3274" y="1422"/>
                    <a:pt x="3326" y="1444"/>
                    <a:pt x="3333" y="1488"/>
                  </a:cubicBezTo>
                  <a:cubicBezTo>
                    <a:pt x="3340" y="1495"/>
                    <a:pt x="3340" y="1502"/>
                    <a:pt x="3348" y="1510"/>
                  </a:cubicBezTo>
                  <a:cubicBezTo>
                    <a:pt x="3362" y="1539"/>
                    <a:pt x="3377" y="1576"/>
                    <a:pt x="3348" y="1605"/>
                  </a:cubicBezTo>
                  <a:cubicBezTo>
                    <a:pt x="3340" y="1612"/>
                    <a:pt x="3333" y="1612"/>
                    <a:pt x="3326" y="1619"/>
                  </a:cubicBezTo>
                  <a:cubicBezTo>
                    <a:pt x="3304" y="1633"/>
                    <a:pt x="3296" y="1641"/>
                    <a:pt x="3296" y="1648"/>
                  </a:cubicBezTo>
                  <a:cubicBezTo>
                    <a:pt x="3304" y="1677"/>
                    <a:pt x="3318" y="1692"/>
                    <a:pt x="3340" y="1706"/>
                  </a:cubicBezTo>
                  <a:cubicBezTo>
                    <a:pt x="3370" y="1736"/>
                    <a:pt x="3399" y="1751"/>
                    <a:pt x="3421" y="1751"/>
                  </a:cubicBezTo>
                  <a:cubicBezTo>
                    <a:pt x="3421" y="1751"/>
                    <a:pt x="3428" y="1751"/>
                    <a:pt x="3428" y="1743"/>
                  </a:cubicBezTo>
                  <a:cubicBezTo>
                    <a:pt x="3465" y="1736"/>
                    <a:pt x="3538" y="1714"/>
                    <a:pt x="3575" y="1714"/>
                  </a:cubicBezTo>
                  <a:cubicBezTo>
                    <a:pt x="3597" y="1714"/>
                    <a:pt x="3611" y="1721"/>
                    <a:pt x="3626" y="1736"/>
                  </a:cubicBezTo>
                  <a:cubicBezTo>
                    <a:pt x="3634" y="1743"/>
                    <a:pt x="3648" y="1751"/>
                    <a:pt x="3655" y="1751"/>
                  </a:cubicBezTo>
                  <a:cubicBezTo>
                    <a:pt x="3692" y="1751"/>
                    <a:pt x="3729" y="1743"/>
                    <a:pt x="3751" y="1743"/>
                  </a:cubicBezTo>
                  <a:lnTo>
                    <a:pt x="3751" y="1743"/>
                  </a:lnTo>
                  <a:cubicBezTo>
                    <a:pt x="3758" y="1736"/>
                    <a:pt x="3758" y="1736"/>
                    <a:pt x="3758" y="1736"/>
                  </a:cubicBezTo>
                  <a:cubicBezTo>
                    <a:pt x="3780" y="1736"/>
                    <a:pt x="3787" y="1765"/>
                    <a:pt x="3802" y="1787"/>
                  </a:cubicBezTo>
                  <a:cubicBezTo>
                    <a:pt x="3809" y="1802"/>
                    <a:pt x="3809" y="1816"/>
                    <a:pt x="3817" y="1816"/>
                  </a:cubicBezTo>
                  <a:cubicBezTo>
                    <a:pt x="3839" y="1853"/>
                    <a:pt x="3868" y="1875"/>
                    <a:pt x="3890" y="1882"/>
                  </a:cubicBezTo>
                  <a:cubicBezTo>
                    <a:pt x="3905" y="1890"/>
                    <a:pt x="3919" y="1904"/>
                    <a:pt x="3927" y="1912"/>
                  </a:cubicBezTo>
                  <a:cubicBezTo>
                    <a:pt x="3934" y="1926"/>
                    <a:pt x="3934" y="1926"/>
                    <a:pt x="3948" y="1926"/>
                  </a:cubicBezTo>
                  <a:lnTo>
                    <a:pt x="3956" y="1926"/>
                  </a:lnTo>
                  <a:cubicBezTo>
                    <a:pt x="3970" y="1926"/>
                    <a:pt x="3993" y="1926"/>
                    <a:pt x="4015" y="1926"/>
                  </a:cubicBezTo>
                  <a:cubicBezTo>
                    <a:pt x="4051" y="1926"/>
                    <a:pt x="4095" y="1919"/>
                    <a:pt x="4110" y="1912"/>
                  </a:cubicBezTo>
                  <a:cubicBezTo>
                    <a:pt x="4117" y="1904"/>
                    <a:pt x="4117" y="1904"/>
                    <a:pt x="4117" y="1904"/>
                  </a:cubicBezTo>
                  <a:cubicBezTo>
                    <a:pt x="4139" y="1890"/>
                    <a:pt x="4161" y="1882"/>
                    <a:pt x="4183" y="1882"/>
                  </a:cubicBezTo>
                  <a:cubicBezTo>
                    <a:pt x="4198" y="1882"/>
                    <a:pt x="4205" y="1882"/>
                    <a:pt x="4212" y="1890"/>
                  </a:cubicBezTo>
                  <a:cubicBezTo>
                    <a:pt x="4227" y="1897"/>
                    <a:pt x="4234" y="1912"/>
                    <a:pt x="4249" y="1926"/>
                  </a:cubicBezTo>
                  <a:cubicBezTo>
                    <a:pt x="4264" y="1956"/>
                    <a:pt x="4286" y="1985"/>
                    <a:pt x="4315" y="1985"/>
                  </a:cubicBezTo>
                  <a:cubicBezTo>
                    <a:pt x="4366" y="1985"/>
                    <a:pt x="4396" y="2000"/>
                    <a:pt x="4417" y="2051"/>
                  </a:cubicBezTo>
                  <a:cubicBezTo>
                    <a:pt x="4432" y="2087"/>
                    <a:pt x="4454" y="2139"/>
                    <a:pt x="4491" y="2139"/>
                  </a:cubicBezTo>
                  <a:cubicBezTo>
                    <a:pt x="4505" y="2146"/>
                    <a:pt x="4513" y="2146"/>
                    <a:pt x="4527" y="2146"/>
                  </a:cubicBezTo>
                  <a:cubicBezTo>
                    <a:pt x="4535" y="2154"/>
                    <a:pt x="4549" y="2154"/>
                    <a:pt x="4557" y="2154"/>
                  </a:cubicBezTo>
                  <a:cubicBezTo>
                    <a:pt x="4571" y="2154"/>
                    <a:pt x="4579" y="2154"/>
                    <a:pt x="4593" y="2146"/>
                  </a:cubicBezTo>
                  <a:cubicBezTo>
                    <a:pt x="4615" y="2132"/>
                    <a:pt x="4637" y="2124"/>
                    <a:pt x="4659" y="2124"/>
                  </a:cubicBezTo>
                  <a:cubicBezTo>
                    <a:pt x="4681" y="2124"/>
                    <a:pt x="4696" y="2132"/>
                    <a:pt x="4703" y="2146"/>
                  </a:cubicBezTo>
                  <a:cubicBezTo>
                    <a:pt x="4725" y="2175"/>
                    <a:pt x="4733" y="2190"/>
                    <a:pt x="4740" y="2190"/>
                  </a:cubicBezTo>
                  <a:cubicBezTo>
                    <a:pt x="4755" y="2183"/>
                    <a:pt x="4762" y="2175"/>
                    <a:pt x="4769" y="2168"/>
                  </a:cubicBezTo>
                  <a:cubicBezTo>
                    <a:pt x="4784" y="2146"/>
                    <a:pt x="4798" y="2132"/>
                    <a:pt x="4820" y="2132"/>
                  </a:cubicBezTo>
                  <a:cubicBezTo>
                    <a:pt x="4850" y="2132"/>
                    <a:pt x="4872" y="2154"/>
                    <a:pt x="4879" y="2183"/>
                  </a:cubicBezTo>
                  <a:cubicBezTo>
                    <a:pt x="4879" y="2190"/>
                    <a:pt x="4894" y="2219"/>
                    <a:pt x="4908" y="2219"/>
                  </a:cubicBezTo>
                  <a:lnTo>
                    <a:pt x="4916" y="2219"/>
                  </a:lnTo>
                  <a:cubicBezTo>
                    <a:pt x="4938" y="2205"/>
                    <a:pt x="4938" y="2205"/>
                    <a:pt x="4938" y="2190"/>
                  </a:cubicBezTo>
                  <a:cubicBezTo>
                    <a:pt x="4938" y="2183"/>
                    <a:pt x="4938" y="2168"/>
                    <a:pt x="4945" y="2154"/>
                  </a:cubicBezTo>
                  <a:cubicBezTo>
                    <a:pt x="4952" y="2139"/>
                    <a:pt x="4952" y="2139"/>
                    <a:pt x="4952" y="2139"/>
                  </a:cubicBezTo>
                  <a:cubicBezTo>
                    <a:pt x="4967" y="2110"/>
                    <a:pt x="4967" y="2102"/>
                    <a:pt x="5004" y="2073"/>
                  </a:cubicBezTo>
                  <a:cubicBezTo>
                    <a:pt x="5018" y="2058"/>
                    <a:pt x="5055" y="2022"/>
                    <a:pt x="5048" y="1992"/>
                  </a:cubicBezTo>
                  <a:cubicBezTo>
                    <a:pt x="5048" y="1978"/>
                    <a:pt x="5040" y="1978"/>
                    <a:pt x="5026" y="1970"/>
                  </a:cubicBezTo>
                  <a:cubicBezTo>
                    <a:pt x="5004" y="1963"/>
                    <a:pt x="4989" y="1956"/>
                    <a:pt x="4982" y="1926"/>
                  </a:cubicBezTo>
                  <a:cubicBezTo>
                    <a:pt x="4974" y="1919"/>
                    <a:pt x="4974" y="1919"/>
                    <a:pt x="4974" y="1919"/>
                  </a:cubicBezTo>
                  <a:cubicBezTo>
                    <a:pt x="4967" y="1890"/>
                    <a:pt x="4952" y="1853"/>
                    <a:pt x="4982" y="1816"/>
                  </a:cubicBezTo>
                  <a:cubicBezTo>
                    <a:pt x="4996" y="1802"/>
                    <a:pt x="5011" y="1765"/>
                    <a:pt x="5033" y="1728"/>
                  </a:cubicBezTo>
                  <a:lnTo>
                    <a:pt x="5033" y="1728"/>
                  </a:lnTo>
                  <a:cubicBezTo>
                    <a:pt x="5040" y="1721"/>
                    <a:pt x="5040" y="1721"/>
                    <a:pt x="5040" y="1721"/>
                  </a:cubicBezTo>
                  <a:cubicBezTo>
                    <a:pt x="5062" y="1721"/>
                    <a:pt x="5077" y="1721"/>
                    <a:pt x="5084" y="1721"/>
                  </a:cubicBezTo>
                  <a:cubicBezTo>
                    <a:pt x="5121" y="1721"/>
                    <a:pt x="5150" y="1728"/>
                    <a:pt x="5172" y="1765"/>
                  </a:cubicBezTo>
                  <a:cubicBezTo>
                    <a:pt x="5187" y="1787"/>
                    <a:pt x="5216" y="1794"/>
                    <a:pt x="5260" y="1794"/>
                  </a:cubicBezTo>
                  <a:cubicBezTo>
                    <a:pt x="5275" y="1794"/>
                    <a:pt x="5289" y="1794"/>
                    <a:pt x="5304" y="1794"/>
                  </a:cubicBezTo>
                  <a:cubicBezTo>
                    <a:pt x="5341" y="1787"/>
                    <a:pt x="5348" y="1780"/>
                    <a:pt x="5363" y="1780"/>
                  </a:cubicBezTo>
                  <a:cubicBezTo>
                    <a:pt x="5370" y="1773"/>
                    <a:pt x="5377" y="1773"/>
                    <a:pt x="5385" y="1773"/>
                  </a:cubicBezTo>
                  <a:cubicBezTo>
                    <a:pt x="5407" y="1773"/>
                    <a:pt x="5414" y="1787"/>
                    <a:pt x="5421" y="1794"/>
                  </a:cubicBezTo>
                  <a:cubicBezTo>
                    <a:pt x="5429" y="1802"/>
                    <a:pt x="5436" y="1816"/>
                    <a:pt x="5451" y="1816"/>
                  </a:cubicBezTo>
                  <a:cubicBezTo>
                    <a:pt x="5495" y="1824"/>
                    <a:pt x="5524" y="1846"/>
                    <a:pt x="5553" y="1912"/>
                  </a:cubicBezTo>
                  <a:cubicBezTo>
                    <a:pt x="5560" y="1934"/>
                    <a:pt x="5568" y="1948"/>
                    <a:pt x="5568" y="1970"/>
                  </a:cubicBezTo>
                  <a:cubicBezTo>
                    <a:pt x="5575" y="2000"/>
                    <a:pt x="5575" y="2014"/>
                    <a:pt x="5612" y="2022"/>
                  </a:cubicBezTo>
                  <a:cubicBezTo>
                    <a:pt x="5641" y="2029"/>
                    <a:pt x="5648" y="2029"/>
                    <a:pt x="5656" y="2036"/>
                  </a:cubicBezTo>
                  <a:cubicBezTo>
                    <a:pt x="5663" y="2036"/>
                    <a:pt x="5663" y="2036"/>
                    <a:pt x="5663" y="2036"/>
                  </a:cubicBezTo>
                  <a:cubicBezTo>
                    <a:pt x="5670" y="2036"/>
                    <a:pt x="5678" y="2036"/>
                    <a:pt x="5685" y="2029"/>
                  </a:cubicBezTo>
                  <a:cubicBezTo>
                    <a:pt x="5700" y="2029"/>
                    <a:pt x="5707" y="2022"/>
                    <a:pt x="5715" y="2022"/>
                  </a:cubicBezTo>
                  <a:cubicBezTo>
                    <a:pt x="5744" y="2022"/>
                    <a:pt x="5751" y="2051"/>
                    <a:pt x="5758" y="2073"/>
                  </a:cubicBezTo>
                  <a:cubicBezTo>
                    <a:pt x="5758" y="2080"/>
                    <a:pt x="5766" y="2087"/>
                    <a:pt x="5766" y="2095"/>
                  </a:cubicBezTo>
                  <a:cubicBezTo>
                    <a:pt x="5780" y="2124"/>
                    <a:pt x="5780" y="2124"/>
                    <a:pt x="5780" y="2124"/>
                  </a:cubicBezTo>
                  <a:cubicBezTo>
                    <a:pt x="5795" y="2154"/>
                    <a:pt x="5802" y="2190"/>
                    <a:pt x="5817" y="2242"/>
                  </a:cubicBezTo>
                  <a:cubicBezTo>
                    <a:pt x="5824" y="2263"/>
                    <a:pt x="5824" y="2263"/>
                    <a:pt x="5824" y="2263"/>
                  </a:cubicBezTo>
                  <a:cubicBezTo>
                    <a:pt x="5839" y="2322"/>
                    <a:pt x="5839" y="2337"/>
                    <a:pt x="5795" y="2373"/>
                  </a:cubicBezTo>
                  <a:cubicBezTo>
                    <a:pt x="5780" y="2381"/>
                    <a:pt x="5758" y="2388"/>
                    <a:pt x="5707" y="2388"/>
                  </a:cubicBezTo>
                  <a:lnTo>
                    <a:pt x="5707" y="2388"/>
                  </a:lnTo>
                  <a:cubicBezTo>
                    <a:pt x="5685" y="2388"/>
                    <a:pt x="5663" y="2388"/>
                    <a:pt x="5634" y="2388"/>
                  </a:cubicBezTo>
                  <a:cubicBezTo>
                    <a:pt x="5605" y="2381"/>
                    <a:pt x="5583" y="2381"/>
                    <a:pt x="5560" y="2381"/>
                  </a:cubicBezTo>
                  <a:cubicBezTo>
                    <a:pt x="5531" y="2381"/>
                    <a:pt x="5509" y="2388"/>
                    <a:pt x="5495" y="2388"/>
                  </a:cubicBezTo>
                  <a:cubicBezTo>
                    <a:pt x="5458" y="2410"/>
                    <a:pt x="5443" y="2432"/>
                    <a:pt x="5429" y="2469"/>
                  </a:cubicBezTo>
                  <a:cubicBezTo>
                    <a:pt x="5421" y="2476"/>
                    <a:pt x="5414" y="2483"/>
                    <a:pt x="5407" y="2491"/>
                  </a:cubicBezTo>
                  <a:cubicBezTo>
                    <a:pt x="5399" y="2513"/>
                    <a:pt x="5392" y="2542"/>
                    <a:pt x="5392" y="2556"/>
                  </a:cubicBezTo>
                  <a:cubicBezTo>
                    <a:pt x="5385" y="2586"/>
                    <a:pt x="5385" y="2601"/>
                    <a:pt x="5370" y="2608"/>
                  </a:cubicBezTo>
                  <a:cubicBezTo>
                    <a:pt x="5363" y="2615"/>
                    <a:pt x="5363" y="2615"/>
                    <a:pt x="5363" y="2615"/>
                  </a:cubicBezTo>
                  <a:lnTo>
                    <a:pt x="5363" y="2615"/>
                  </a:lnTo>
                  <a:cubicBezTo>
                    <a:pt x="5355" y="2615"/>
                    <a:pt x="5341" y="2615"/>
                    <a:pt x="5326" y="2549"/>
                  </a:cubicBezTo>
                  <a:cubicBezTo>
                    <a:pt x="5319" y="2564"/>
                    <a:pt x="5304" y="2571"/>
                    <a:pt x="5289" y="2578"/>
                  </a:cubicBezTo>
                  <a:cubicBezTo>
                    <a:pt x="5275" y="2586"/>
                    <a:pt x="5260" y="2586"/>
                    <a:pt x="5253" y="2586"/>
                  </a:cubicBezTo>
                  <a:cubicBezTo>
                    <a:pt x="5224" y="2593"/>
                    <a:pt x="5216" y="2593"/>
                    <a:pt x="5216" y="2608"/>
                  </a:cubicBezTo>
                  <a:cubicBezTo>
                    <a:pt x="5216" y="2615"/>
                    <a:pt x="5216" y="2615"/>
                    <a:pt x="5216" y="2615"/>
                  </a:cubicBezTo>
                  <a:cubicBezTo>
                    <a:pt x="5209" y="2644"/>
                    <a:pt x="5201" y="2666"/>
                    <a:pt x="5172" y="2666"/>
                  </a:cubicBezTo>
                  <a:cubicBezTo>
                    <a:pt x="5165" y="2666"/>
                    <a:pt x="5165" y="2666"/>
                    <a:pt x="5158" y="2659"/>
                  </a:cubicBezTo>
                  <a:cubicBezTo>
                    <a:pt x="5143" y="2659"/>
                    <a:pt x="5143" y="2659"/>
                    <a:pt x="5143" y="2659"/>
                  </a:cubicBezTo>
                  <a:cubicBezTo>
                    <a:pt x="5128" y="2652"/>
                    <a:pt x="5114" y="2652"/>
                    <a:pt x="5106" y="2652"/>
                  </a:cubicBezTo>
                  <a:cubicBezTo>
                    <a:pt x="5092" y="2652"/>
                    <a:pt x="5084" y="2652"/>
                    <a:pt x="5077" y="2666"/>
                  </a:cubicBezTo>
                  <a:cubicBezTo>
                    <a:pt x="5070" y="2674"/>
                    <a:pt x="5070" y="2674"/>
                    <a:pt x="5070" y="2681"/>
                  </a:cubicBezTo>
                  <a:cubicBezTo>
                    <a:pt x="5048" y="2703"/>
                    <a:pt x="5048" y="2710"/>
                    <a:pt x="5004" y="2725"/>
                  </a:cubicBezTo>
                  <a:cubicBezTo>
                    <a:pt x="4989" y="2725"/>
                    <a:pt x="4989" y="2725"/>
                    <a:pt x="4989" y="2725"/>
                  </a:cubicBezTo>
                  <a:cubicBezTo>
                    <a:pt x="4989" y="2732"/>
                    <a:pt x="5018" y="2747"/>
                    <a:pt x="5040" y="2754"/>
                  </a:cubicBezTo>
                  <a:cubicBezTo>
                    <a:pt x="5055" y="2754"/>
                    <a:pt x="5055" y="2754"/>
                    <a:pt x="5055" y="2754"/>
                  </a:cubicBezTo>
                  <a:cubicBezTo>
                    <a:pt x="5077" y="2762"/>
                    <a:pt x="5099" y="2762"/>
                    <a:pt x="5106" y="2776"/>
                  </a:cubicBezTo>
                  <a:cubicBezTo>
                    <a:pt x="5114" y="2791"/>
                    <a:pt x="5106" y="2813"/>
                    <a:pt x="5092" y="2828"/>
                  </a:cubicBezTo>
                  <a:cubicBezTo>
                    <a:pt x="5070" y="2864"/>
                    <a:pt x="5040" y="2864"/>
                    <a:pt x="5018" y="2872"/>
                  </a:cubicBezTo>
                  <a:cubicBezTo>
                    <a:pt x="5011" y="2872"/>
                    <a:pt x="5011" y="2872"/>
                    <a:pt x="5004" y="2872"/>
                  </a:cubicBezTo>
                  <a:cubicBezTo>
                    <a:pt x="4982" y="2879"/>
                    <a:pt x="4974" y="2901"/>
                    <a:pt x="4974" y="2937"/>
                  </a:cubicBezTo>
                  <a:cubicBezTo>
                    <a:pt x="4982" y="2937"/>
                    <a:pt x="4982" y="2945"/>
                    <a:pt x="4982" y="2945"/>
                  </a:cubicBezTo>
                  <a:cubicBezTo>
                    <a:pt x="4989" y="2945"/>
                    <a:pt x="5004" y="2930"/>
                    <a:pt x="5011" y="2923"/>
                  </a:cubicBezTo>
                  <a:cubicBezTo>
                    <a:pt x="5011" y="2923"/>
                    <a:pt x="5018" y="2916"/>
                    <a:pt x="5026" y="2916"/>
                  </a:cubicBezTo>
                  <a:cubicBezTo>
                    <a:pt x="5033" y="2908"/>
                    <a:pt x="5040" y="2908"/>
                    <a:pt x="5048" y="2908"/>
                  </a:cubicBezTo>
                  <a:cubicBezTo>
                    <a:pt x="5055" y="2908"/>
                    <a:pt x="5062" y="2916"/>
                    <a:pt x="5070" y="2923"/>
                  </a:cubicBezTo>
                  <a:cubicBezTo>
                    <a:pt x="5084" y="2937"/>
                    <a:pt x="5084" y="2960"/>
                    <a:pt x="5077" y="2982"/>
                  </a:cubicBezTo>
                  <a:cubicBezTo>
                    <a:pt x="5077" y="3004"/>
                    <a:pt x="5070" y="3011"/>
                    <a:pt x="5062" y="3018"/>
                  </a:cubicBezTo>
                  <a:cubicBezTo>
                    <a:pt x="5055" y="3025"/>
                    <a:pt x="5048" y="3033"/>
                    <a:pt x="5055" y="3040"/>
                  </a:cubicBezTo>
                  <a:cubicBezTo>
                    <a:pt x="5062" y="3069"/>
                    <a:pt x="5077" y="3084"/>
                    <a:pt x="5136" y="3092"/>
                  </a:cubicBezTo>
                  <a:cubicBezTo>
                    <a:pt x="5165" y="3099"/>
                    <a:pt x="5179" y="3113"/>
                    <a:pt x="5179" y="3135"/>
                  </a:cubicBezTo>
                  <a:cubicBezTo>
                    <a:pt x="5187" y="3165"/>
                    <a:pt x="5165" y="3209"/>
                    <a:pt x="5143" y="3223"/>
                  </a:cubicBezTo>
                  <a:cubicBezTo>
                    <a:pt x="5121" y="3231"/>
                    <a:pt x="5121" y="3231"/>
                    <a:pt x="5121" y="3231"/>
                  </a:cubicBezTo>
                  <a:cubicBezTo>
                    <a:pt x="5099" y="3238"/>
                    <a:pt x="5099" y="3245"/>
                    <a:pt x="5084" y="3260"/>
                  </a:cubicBezTo>
                  <a:cubicBezTo>
                    <a:pt x="5077" y="3267"/>
                    <a:pt x="5077" y="3267"/>
                    <a:pt x="5077" y="3267"/>
                  </a:cubicBezTo>
                  <a:cubicBezTo>
                    <a:pt x="5070" y="3289"/>
                    <a:pt x="5062" y="3297"/>
                    <a:pt x="5026" y="3311"/>
                  </a:cubicBezTo>
                  <a:cubicBezTo>
                    <a:pt x="5018" y="3311"/>
                    <a:pt x="5004" y="3311"/>
                    <a:pt x="4989" y="3311"/>
                  </a:cubicBezTo>
                  <a:cubicBezTo>
                    <a:pt x="4974" y="3311"/>
                    <a:pt x="4960" y="3311"/>
                    <a:pt x="4952" y="3311"/>
                  </a:cubicBezTo>
                  <a:cubicBezTo>
                    <a:pt x="4938" y="3319"/>
                    <a:pt x="4901" y="3348"/>
                    <a:pt x="4842" y="3348"/>
                  </a:cubicBezTo>
                  <a:cubicBezTo>
                    <a:pt x="4842" y="3355"/>
                    <a:pt x="4842" y="3355"/>
                    <a:pt x="4842" y="3355"/>
                  </a:cubicBezTo>
                  <a:cubicBezTo>
                    <a:pt x="4842" y="3363"/>
                    <a:pt x="4835" y="3370"/>
                    <a:pt x="4828" y="3377"/>
                  </a:cubicBezTo>
                  <a:cubicBezTo>
                    <a:pt x="4813" y="3406"/>
                    <a:pt x="4813" y="3406"/>
                    <a:pt x="4820" y="3428"/>
                  </a:cubicBezTo>
                  <a:cubicBezTo>
                    <a:pt x="4835" y="3451"/>
                    <a:pt x="4842" y="3494"/>
                    <a:pt x="4777" y="3531"/>
                  </a:cubicBezTo>
                  <a:cubicBezTo>
                    <a:pt x="4769" y="3531"/>
                    <a:pt x="4762" y="3531"/>
                    <a:pt x="4755" y="3531"/>
                  </a:cubicBezTo>
                  <a:cubicBezTo>
                    <a:pt x="4733" y="3531"/>
                    <a:pt x="4725" y="3516"/>
                    <a:pt x="4725" y="3502"/>
                  </a:cubicBezTo>
                  <a:cubicBezTo>
                    <a:pt x="4718" y="3494"/>
                    <a:pt x="4718" y="3487"/>
                    <a:pt x="4718" y="3487"/>
                  </a:cubicBezTo>
                  <a:cubicBezTo>
                    <a:pt x="4718" y="3487"/>
                    <a:pt x="4710" y="3494"/>
                    <a:pt x="4710" y="3502"/>
                  </a:cubicBezTo>
                  <a:cubicBezTo>
                    <a:pt x="4710" y="3516"/>
                    <a:pt x="4703" y="3546"/>
                    <a:pt x="4674" y="3568"/>
                  </a:cubicBezTo>
                  <a:cubicBezTo>
                    <a:pt x="4667" y="3582"/>
                    <a:pt x="4652" y="3590"/>
                    <a:pt x="4630" y="3590"/>
                  </a:cubicBezTo>
                  <a:cubicBezTo>
                    <a:pt x="4593" y="3590"/>
                    <a:pt x="4557" y="3546"/>
                    <a:pt x="4549" y="3516"/>
                  </a:cubicBezTo>
                  <a:cubicBezTo>
                    <a:pt x="4542" y="3494"/>
                    <a:pt x="4557" y="3465"/>
                    <a:pt x="4564" y="3451"/>
                  </a:cubicBezTo>
                  <a:cubicBezTo>
                    <a:pt x="4549" y="3436"/>
                    <a:pt x="4527" y="3406"/>
                    <a:pt x="4527" y="3377"/>
                  </a:cubicBezTo>
                  <a:cubicBezTo>
                    <a:pt x="4527" y="3370"/>
                    <a:pt x="4527" y="3355"/>
                    <a:pt x="4535" y="3348"/>
                  </a:cubicBezTo>
                  <a:cubicBezTo>
                    <a:pt x="4535" y="3348"/>
                    <a:pt x="4527" y="3341"/>
                    <a:pt x="4520" y="3341"/>
                  </a:cubicBezTo>
                  <a:cubicBezTo>
                    <a:pt x="4513" y="3341"/>
                    <a:pt x="4513" y="3348"/>
                    <a:pt x="4505" y="3355"/>
                  </a:cubicBezTo>
                  <a:cubicBezTo>
                    <a:pt x="4498" y="3377"/>
                    <a:pt x="4491" y="3385"/>
                    <a:pt x="4469" y="3392"/>
                  </a:cubicBezTo>
                  <a:cubicBezTo>
                    <a:pt x="4461" y="3399"/>
                    <a:pt x="4454" y="3399"/>
                    <a:pt x="4447" y="3406"/>
                  </a:cubicBezTo>
                  <a:cubicBezTo>
                    <a:pt x="4403" y="3436"/>
                    <a:pt x="4388" y="3443"/>
                    <a:pt x="4374" y="3487"/>
                  </a:cubicBezTo>
                  <a:cubicBezTo>
                    <a:pt x="4374" y="3494"/>
                    <a:pt x="4374" y="3494"/>
                    <a:pt x="4374" y="3494"/>
                  </a:cubicBezTo>
                  <a:cubicBezTo>
                    <a:pt x="4351" y="3546"/>
                    <a:pt x="4344" y="3582"/>
                    <a:pt x="4293" y="3590"/>
                  </a:cubicBezTo>
                  <a:cubicBezTo>
                    <a:pt x="4278" y="3590"/>
                    <a:pt x="4278" y="3597"/>
                    <a:pt x="4278" y="3604"/>
                  </a:cubicBezTo>
                  <a:cubicBezTo>
                    <a:pt x="4271" y="3612"/>
                    <a:pt x="4264" y="3626"/>
                    <a:pt x="4278" y="3670"/>
                  </a:cubicBezTo>
                  <a:cubicBezTo>
                    <a:pt x="4286" y="3685"/>
                    <a:pt x="4293" y="3692"/>
                    <a:pt x="4293" y="3692"/>
                  </a:cubicBezTo>
                  <a:cubicBezTo>
                    <a:pt x="4300" y="3692"/>
                    <a:pt x="4308" y="3692"/>
                    <a:pt x="4322" y="3678"/>
                  </a:cubicBezTo>
                  <a:cubicBezTo>
                    <a:pt x="4329" y="3663"/>
                    <a:pt x="4344" y="3663"/>
                    <a:pt x="4351" y="3663"/>
                  </a:cubicBezTo>
                  <a:cubicBezTo>
                    <a:pt x="4388" y="3663"/>
                    <a:pt x="4417" y="3707"/>
                    <a:pt x="4432" y="3758"/>
                  </a:cubicBezTo>
                  <a:cubicBezTo>
                    <a:pt x="4454" y="3824"/>
                    <a:pt x="4439" y="3846"/>
                    <a:pt x="4374" y="3883"/>
                  </a:cubicBezTo>
                  <a:cubicBezTo>
                    <a:pt x="4315" y="3919"/>
                    <a:pt x="4315" y="3927"/>
                    <a:pt x="4286" y="3963"/>
                  </a:cubicBezTo>
                  <a:cubicBezTo>
                    <a:pt x="4293" y="3985"/>
                    <a:pt x="4329" y="4000"/>
                    <a:pt x="4374" y="4015"/>
                  </a:cubicBezTo>
                  <a:cubicBezTo>
                    <a:pt x="4374" y="4044"/>
                    <a:pt x="4374" y="4044"/>
                    <a:pt x="4374" y="4044"/>
                  </a:cubicBezTo>
                  <a:cubicBezTo>
                    <a:pt x="4351" y="4051"/>
                    <a:pt x="4329" y="4059"/>
                    <a:pt x="4308" y="4066"/>
                  </a:cubicBezTo>
                  <a:cubicBezTo>
                    <a:pt x="4242" y="4103"/>
                    <a:pt x="4227" y="4103"/>
                    <a:pt x="4139" y="4103"/>
                  </a:cubicBezTo>
                  <a:cubicBezTo>
                    <a:pt x="4095" y="4103"/>
                    <a:pt x="4073" y="4095"/>
                    <a:pt x="4066" y="4073"/>
                  </a:cubicBezTo>
                  <a:cubicBezTo>
                    <a:pt x="4066" y="4073"/>
                    <a:pt x="4066" y="4073"/>
                    <a:pt x="4051" y="4073"/>
                  </a:cubicBezTo>
                  <a:cubicBezTo>
                    <a:pt x="3985" y="4073"/>
                    <a:pt x="3883" y="4110"/>
                    <a:pt x="3802" y="4147"/>
                  </a:cubicBezTo>
                  <a:cubicBezTo>
                    <a:pt x="3787" y="4154"/>
                    <a:pt x="3773" y="4161"/>
                    <a:pt x="3758" y="4161"/>
                  </a:cubicBezTo>
                  <a:cubicBezTo>
                    <a:pt x="3729" y="4161"/>
                    <a:pt x="3714" y="4147"/>
                    <a:pt x="3699" y="4132"/>
                  </a:cubicBezTo>
                  <a:cubicBezTo>
                    <a:pt x="3692" y="4117"/>
                    <a:pt x="3677" y="4110"/>
                    <a:pt x="3670" y="4103"/>
                  </a:cubicBezTo>
                  <a:cubicBezTo>
                    <a:pt x="3663" y="4103"/>
                    <a:pt x="3663" y="4103"/>
                    <a:pt x="3655" y="4103"/>
                  </a:cubicBezTo>
                  <a:cubicBezTo>
                    <a:pt x="3648" y="4103"/>
                    <a:pt x="3634" y="4117"/>
                    <a:pt x="3619" y="4132"/>
                  </a:cubicBezTo>
                  <a:cubicBezTo>
                    <a:pt x="3611" y="4154"/>
                    <a:pt x="3589" y="4176"/>
                    <a:pt x="3567" y="4191"/>
                  </a:cubicBezTo>
                  <a:cubicBezTo>
                    <a:pt x="3560" y="4205"/>
                    <a:pt x="3546" y="4205"/>
                    <a:pt x="3531" y="4205"/>
                  </a:cubicBezTo>
                  <a:cubicBezTo>
                    <a:pt x="3472" y="4205"/>
                    <a:pt x="3443" y="4125"/>
                    <a:pt x="3436" y="4095"/>
                  </a:cubicBezTo>
                  <a:cubicBezTo>
                    <a:pt x="3421" y="4051"/>
                    <a:pt x="3414" y="4022"/>
                    <a:pt x="3362" y="4015"/>
                  </a:cubicBezTo>
                  <a:cubicBezTo>
                    <a:pt x="3340" y="4007"/>
                    <a:pt x="3318" y="3993"/>
                    <a:pt x="3304" y="3963"/>
                  </a:cubicBezTo>
                  <a:cubicBezTo>
                    <a:pt x="3282" y="3934"/>
                    <a:pt x="3274" y="3883"/>
                    <a:pt x="3282" y="3861"/>
                  </a:cubicBezTo>
                  <a:cubicBezTo>
                    <a:pt x="3289" y="3839"/>
                    <a:pt x="3296" y="3780"/>
                    <a:pt x="3274" y="3751"/>
                  </a:cubicBezTo>
                  <a:cubicBezTo>
                    <a:pt x="3267" y="3744"/>
                    <a:pt x="3260" y="3744"/>
                    <a:pt x="3252" y="3744"/>
                  </a:cubicBezTo>
                  <a:cubicBezTo>
                    <a:pt x="3245" y="3744"/>
                    <a:pt x="3230" y="3744"/>
                    <a:pt x="3216" y="3744"/>
                  </a:cubicBezTo>
                  <a:cubicBezTo>
                    <a:pt x="3208" y="3744"/>
                    <a:pt x="3201" y="3744"/>
                    <a:pt x="3186" y="3744"/>
                  </a:cubicBezTo>
                  <a:cubicBezTo>
                    <a:pt x="3150" y="3744"/>
                    <a:pt x="3150" y="3751"/>
                    <a:pt x="3143" y="3758"/>
                  </a:cubicBezTo>
                  <a:cubicBezTo>
                    <a:pt x="3128" y="3795"/>
                    <a:pt x="3091" y="3817"/>
                    <a:pt x="3033" y="3854"/>
                  </a:cubicBezTo>
                  <a:cubicBezTo>
                    <a:pt x="2996" y="3883"/>
                    <a:pt x="2959" y="3905"/>
                    <a:pt x="2945" y="3919"/>
                  </a:cubicBezTo>
                  <a:cubicBezTo>
                    <a:pt x="2945" y="3949"/>
                    <a:pt x="2959" y="4051"/>
                    <a:pt x="2996" y="4117"/>
                  </a:cubicBezTo>
                  <a:cubicBezTo>
                    <a:pt x="3025" y="4169"/>
                    <a:pt x="3025" y="4235"/>
                    <a:pt x="3018" y="4301"/>
                  </a:cubicBezTo>
                  <a:cubicBezTo>
                    <a:pt x="3018" y="4344"/>
                    <a:pt x="3018" y="4388"/>
                    <a:pt x="3018" y="4440"/>
                  </a:cubicBezTo>
                  <a:cubicBezTo>
                    <a:pt x="3025" y="4498"/>
                    <a:pt x="3018" y="4535"/>
                    <a:pt x="3003" y="4557"/>
                  </a:cubicBezTo>
                  <a:cubicBezTo>
                    <a:pt x="2989" y="4572"/>
                    <a:pt x="2967" y="4572"/>
                    <a:pt x="2952" y="4572"/>
                  </a:cubicBezTo>
                  <a:cubicBezTo>
                    <a:pt x="2945" y="4572"/>
                    <a:pt x="2945" y="4572"/>
                    <a:pt x="2937" y="4572"/>
                  </a:cubicBezTo>
                  <a:cubicBezTo>
                    <a:pt x="2930" y="4572"/>
                    <a:pt x="2930" y="4572"/>
                    <a:pt x="2923" y="4572"/>
                  </a:cubicBezTo>
                  <a:cubicBezTo>
                    <a:pt x="2908" y="4572"/>
                    <a:pt x="2893" y="4564"/>
                    <a:pt x="2886" y="4557"/>
                  </a:cubicBezTo>
                  <a:cubicBezTo>
                    <a:pt x="2879" y="4550"/>
                    <a:pt x="2871" y="4550"/>
                    <a:pt x="2871" y="4550"/>
                  </a:cubicBezTo>
                  <a:cubicBezTo>
                    <a:pt x="2864" y="4550"/>
                    <a:pt x="2864" y="4550"/>
                    <a:pt x="2857" y="4557"/>
                  </a:cubicBezTo>
                  <a:cubicBezTo>
                    <a:pt x="2842" y="4564"/>
                    <a:pt x="2827" y="4572"/>
                    <a:pt x="2813" y="4572"/>
                  </a:cubicBezTo>
                  <a:cubicBezTo>
                    <a:pt x="2784" y="4572"/>
                    <a:pt x="2754" y="4557"/>
                    <a:pt x="2725" y="4520"/>
                  </a:cubicBezTo>
                  <a:cubicBezTo>
                    <a:pt x="2681" y="4476"/>
                    <a:pt x="2703" y="4418"/>
                    <a:pt x="2710" y="4410"/>
                  </a:cubicBezTo>
                  <a:cubicBezTo>
                    <a:pt x="2710" y="4396"/>
                    <a:pt x="2725" y="4330"/>
                    <a:pt x="2703" y="4308"/>
                  </a:cubicBezTo>
                  <a:cubicBezTo>
                    <a:pt x="2681" y="4286"/>
                    <a:pt x="2659" y="4286"/>
                    <a:pt x="2644" y="4286"/>
                  </a:cubicBezTo>
                  <a:cubicBezTo>
                    <a:pt x="2629" y="4286"/>
                    <a:pt x="2622" y="4286"/>
                    <a:pt x="2622" y="4286"/>
                  </a:cubicBezTo>
                  <a:lnTo>
                    <a:pt x="2622" y="4286"/>
                  </a:lnTo>
                  <a:cubicBezTo>
                    <a:pt x="2622" y="4286"/>
                    <a:pt x="2564" y="4330"/>
                    <a:pt x="2512" y="4330"/>
                  </a:cubicBezTo>
                  <a:cubicBezTo>
                    <a:pt x="2505" y="4330"/>
                    <a:pt x="2498" y="4323"/>
                    <a:pt x="2483" y="4315"/>
                  </a:cubicBezTo>
                  <a:cubicBezTo>
                    <a:pt x="2439" y="4286"/>
                    <a:pt x="2424" y="4286"/>
                    <a:pt x="2417" y="4286"/>
                  </a:cubicBezTo>
                  <a:cubicBezTo>
                    <a:pt x="2417" y="4308"/>
                    <a:pt x="2403" y="4315"/>
                    <a:pt x="2388" y="4315"/>
                  </a:cubicBezTo>
                  <a:cubicBezTo>
                    <a:pt x="2366" y="4315"/>
                    <a:pt x="2336" y="4286"/>
                    <a:pt x="2322" y="4256"/>
                  </a:cubicBezTo>
                  <a:cubicBezTo>
                    <a:pt x="2300" y="4220"/>
                    <a:pt x="2227" y="4205"/>
                    <a:pt x="2190" y="4205"/>
                  </a:cubicBezTo>
                  <a:cubicBezTo>
                    <a:pt x="2175" y="4205"/>
                    <a:pt x="2161" y="4205"/>
                    <a:pt x="2146" y="4205"/>
                  </a:cubicBezTo>
                  <a:cubicBezTo>
                    <a:pt x="2131" y="4198"/>
                    <a:pt x="2117" y="4198"/>
                    <a:pt x="2102" y="4198"/>
                  </a:cubicBezTo>
                  <a:cubicBezTo>
                    <a:pt x="2080" y="4198"/>
                    <a:pt x="2065" y="4198"/>
                    <a:pt x="2043" y="4205"/>
                  </a:cubicBezTo>
                  <a:cubicBezTo>
                    <a:pt x="1985" y="4227"/>
                    <a:pt x="1970" y="4235"/>
                    <a:pt x="1912" y="4278"/>
                  </a:cubicBezTo>
                  <a:cubicBezTo>
                    <a:pt x="1889" y="4293"/>
                    <a:pt x="1889" y="4293"/>
                    <a:pt x="1889" y="4293"/>
                  </a:cubicBezTo>
                  <a:cubicBezTo>
                    <a:pt x="1831" y="4337"/>
                    <a:pt x="1838" y="4359"/>
                    <a:pt x="1853" y="4418"/>
                  </a:cubicBezTo>
                  <a:cubicBezTo>
                    <a:pt x="1860" y="4440"/>
                    <a:pt x="1860" y="4440"/>
                    <a:pt x="1860" y="4440"/>
                  </a:cubicBezTo>
                  <a:cubicBezTo>
                    <a:pt x="1875" y="4476"/>
                    <a:pt x="1919" y="4491"/>
                    <a:pt x="1977" y="4513"/>
                  </a:cubicBezTo>
                  <a:cubicBezTo>
                    <a:pt x="2007" y="4528"/>
                    <a:pt x="2036" y="4535"/>
                    <a:pt x="2058" y="4550"/>
                  </a:cubicBezTo>
                  <a:cubicBezTo>
                    <a:pt x="2102" y="4579"/>
                    <a:pt x="2117" y="4608"/>
                    <a:pt x="2109" y="4652"/>
                  </a:cubicBezTo>
                  <a:cubicBezTo>
                    <a:pt x="2102" y="4682"/>
                    <a:pt x="2073" y="4704"/>
                    <a:pt x="2043" y="4704"/>
                  </a:cubicBezTo>
                  <a:cubicBezTo>
                    <a:pt x="2021" y="4704"/>
                    <a:pt x="2007" y="4704"/>
                    <a:pt x="1999" y="4696"/>
                  </a:cubicBezTo>
                  <a:lnTo>
                    <a:pt x="1992" y="4696"/>
                  </a:lnTo>
                  <a:cubicBezTo>
                    <a:pt x="1992" y="4696"/>
                    <a:pt x="1985" y="4696"/>
                    <a:pt x="1977" y="4711"/>
                  </a:cubicBezTo>
                  <a:cubicBezTo>
                    <a:pt x="1963" y="4725"/>
                    <a:pt x="1941" y="4733"/>
                    <a:pt x="1919" y="4733"/>
                  </a:cubicBezTo>
                  <a:cubicBezTo>
                    <a:pt x="1897" y="4733"/>
                    <a:pt x="1875" y="4725"/>
                    <a:pt x="1853" y="4718"/>
                  </a:cubicBezTo>
                  <a:cubicBezTo>
                    <a:pt x="1853" y="4740"/>
                    <a:pt x="1853" y="4762"/>
                    <a:pt x="1838" y="4769"/>
                  </a:cubicBezTo>
                  <a:cubicBezTo>
                    <a:pt x="1831" y="4784"/>
                    <a:pt x="1809" y="4792"/>
                    <a:pt x="1787" y="4792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19"/>
            <p:cNvSpPr>
              <a:spLocks noChangeArrowheads="1"/>
            </p:cNvSpPr>
            <p:nvPr/>
          </p:nvSpPr>
          <p:spPr bwMode="auto">
            <a:xfrm>
              <a:off x="6589487" y="6880626"/>
              <a:ext cx="2257995" cy="1834849"/>
            </a:xfrm>
            <a:custGeom>
              <a:avLst/>
              <a:gdLst>
                <a:gd name="T0" fmla="*/ 2190 w 5877"/>
                <a:gd name="T1" fmla="*/ 477 h 4829"/>
                <a:gd name="T2" fmla="*/ 2732 w 5877"/>
                <a:gd name="T3" fmla="*/ 836 h 4829"/>
                <a:gd name="T4" fmla="*/ 3311 w 5877"/>
                <a:gd name="T5" fmla="*/ 1129 h 4829"/>
                <a:gd name="T6" fmla="*/ 3451 w 5877"/>
                <a:gd name="T7" fmla="*/ 1780 h 4829"/>
                <a:gd name="T8" fmla="*/ 4330 w 5877"/>
                <a:gd name="T9" fmla="*/ 2022 h 4829"/>
                <a:gd name="T10" fmla="*/ 4938 w 5877"/>
                <a:gd name="T11" fmla="*/ 2256 h 4829"/>
                <a:gd name="T12" fmla="*/ 5400 w 5877"/>
                <a:gd name="T13" fmla="*/ 1809 h 4829"/>
                <a:gd name="T14" fmla="*/ 5502 w 5877"/>
                <a:gd name="T15" fmla="*/ 2395 h 4829"/>
                <a:gd name="T16" fmla="*/ 5055 w 5877"/>
                <a:gd name="T17" fmla="*/ 2791 h 4829"/>
                <a:gd name="T18" fmla="*/ 5041 w 5877"/>
                <a:gd name="T19" fmla="*/ 3319 h 4829"/>
                <a:gd name="T20" fmla="*/ 4594 w 5877"/>
                <a:gd name="T21" fmla="*/ 3473 h 4829"/>
                <a:gd name="T22" fmla="*/ 4381 w 5877"/>
                <a:gd name="T23" fmla="*/ 3897 h 4829"/>
                <a:gd name="T24" fmla="*/ 3465 w 5877"/>
                <a:gd name="T25" fmla="*/ 4110 h 4829"/>
                <a:gd name="T26" fmla="*/ 2886 w 5877"/>
                <a:gd name="T27" fmla="*/ 4550 h 4829"/>
                <a:gd name="T28" fmla="*/ 2403 w 5877"/>
                <a:gd name="T29" fmla="*/ 4323 h 4829"/>
                <a:gd name="T30" fmla="*/ 1853 w 5877"/>
                <a:gd name="T31" fmla="*/ 4711 h 4829"/>
                <a:gd name="T32" fmla="*/ 1129 w 5877"/>
                <a:gd name="T33" fmla="*/ 4161 h 4829"/>
                <a:gd name="T34" fmla="*/ 433 w 5877"/>
                <a:gd name="T35" fmla="*/ 3465 h 4829"/>
                <a:gd name="T36" fmla="*/ 140 w 5877"/>
                <a:gd name="T37" fmla="*/ 3047 h 4829"/>
                <a:gd name="T38" fmla="*/ 389 w 5877"/>
                <a:gd name="T39" fmla="*/ 2366 h 4829"/>
                <a:gd name="T40" fmla="*/ 623 w 5877"/>
                <a:gd name="T41" fmla="*/ 1912 h 4829"/>
                <a:gd name="T42" fmla="*/ 286 w 5877"/>
                <a:gd name="T43" fmla="*/ 1283 h 4829"/>
                <a:gd name="T44" fmla="*/ 667 w 5877"/>
                <a:gd name="T45" fmla="*/ 616 h 4829"/>
                <a:gd name="T46" fmla="*/ 1501 w 5877"/>
                <a:gd name="T47" fmla="*/ 279 h 4829"/>
                <a:gd name="T48" fmla="*/ 1853 w 5877"/>
                <a:gd name="T49" fmla="*/ 44 h 4829"/>
                <a:gd name="T50" fmla="*/ 1501 w 5877"/>
                <a:gd name="T51" fmla="*/ 242 h 4829"/>
                <a:gd name="T52" fmla="*/ 770 w 5877"/>
                <a:gd name="T53" fmla="*/ 586 h 4829"/>
                <a:gd name="T54" fmla="*/ 228 w 5877"/>
                <a:gd name="T55" fmla="*/ 865 h 4829"/>
                <a:gd name="T56" fmla="*/ 521 w 5877"/>
                <a:gd name="T57" fmla="*/ 1517 h 4829"/>
                <a:gd name="T58" fmla="*/ 557 w 5877"/>
                <a:gd name="T59" fmla="*/ 1956 h 4829"/>
                <a:gd name="T60" fmla="*/ 447 w 5877"/>
                <a:gd name="T61" fmla="*/ 2183 h 4829"/>
                <a:gd name="T62" fmla="*/ 242 w 5877"/>
                <a:gd name="T63" fmla="*/ 2498 h 4829"/>
                <a:gd name="T64" fmla="*/ 154 w 5877"/>
                <a:gd name="T65" fmla="*/ 2959 h 4829"/>
                <a:gd name="T66" fmla="*/ 257 w 5877"/>
                <a:gd name="T67" fmla="*/ 3436 h 4829"/>
                <a:gd name="T68" fmla="*/ 381 w 5877"/>
                <a:gd name="T69" fmla="*/ 3619 h 4829"/>
                <a:gd name="T70" fmla="*/ 770 w 5877"/>
                <a:gd name="T71" fmla="*/ 3802 h 4829"/>
                <a:gd name="T72" fmla="*/ 1443 w 5877"/>
                <a:gd name="T73" fmla="*/ 4381 h 4829"/>
                <a:gd name="T74" fmla="*/ 2007 w 5877"/>
                <a:gd name="T75" fmla="*/ 4733 h 4829"/>
                <a:gd name="T76" fmla="*/ 2154 w 5877"/>
                <a:gd name="T77" fmla="*/ 4242 h 4829"/>
                <a:gd name="T78" fmla="*/ 2828 w 5877"/>
                <a:gd name="T79" fmla="*/ 4608 h 4829"/>
                <a:gd name="T80" fmla="*/ 3055 w 5877"/>
                <a:gd name="T81" fmla="*/ 3890 h 4829"/>
                <a:gd name="T82" fmla="*/ 3649 w 5877"/>
                <a:gd name="T83" fmla="*/ 4169 h 4829"/>
                <a:gd name="T84" fmla="*/ 4315 w 5877"/>
                <a:gd name="T85" fmla="*/ 3993 h 4829"/>
                <a:gd name="T86" fmla="*/ 4469 w 5877"/>
                <a:gd name="T87" fmla="*/ 3443 h 4829"/>
                <a:gd name="T88" fmla="*/ 4857 w 5877"/>
                <a:gd name="T89" fmla="*/ 3414 h 4829"/>
                <a:gd name="T90" fmla="*/ 5085 w 5877"/>
                <a:gd name="T91" fmla="*/ 3055 h 4829"/>
                <a:gd name="T92" fmla="*/ 5070 w 5877"/>
                <a:gd name="T93" fmla="*/ 2762 h 4829"/>
                <a:gd name="T94" fmla="*/ 5312 w 5877"/>
                <a:gd name="T95" fmla="*/ 2615 h 4829"/>
                <a:gd name="T96" fmla="*/ 5825 w 5877"/>
                <a:gd name="T97" fmla="*/ 2403 h 4829"/>
                <a:gd name="T98" fmla="*/ 5598 w 5877"/>
                <a:gd name="T99" fmla="*/ 1985 h 4829"/>
                <a:gd name="T100" fmla="*/ 5048 w 5877"/>
                <a:gd name="T101" fmla="*/ 1736 h 4829"/>
                <a:gd name="T102" fmla="*/ 4938 w 5877"/>
                <a:gd name="T103" fmla="*/ 2219 h 4829"/>
                <a:gd name="T104" fmla="*/ 4542 w 5877"/>
                <a:gd name="T105" fmla="*/ 2154 h 4829"/>
                <a:gd name="T106" fmla="*/ 3963 w 5877"/>
                <a:gd name="T107" fmla="*/ 1934 h 4829"/>
                <a:gd name="T108" fmla="*/ 3363 w 5877"/>
                <a:gd name="T109" fmla="*/ 1721 h 4829"/>
                <a:gd name="T110" fmla="*/ 3223 w 5877"/>
                <a:gd name="T111" fmla="*/ 1363 h 4829"/>
                <a:gd name="T112" fmla="*/ 3070 w 5877"/>
                <a:gd name="T113" fmla="*/ 828 h 4829"/>
                <a:gd name="T114" fmla="*/ 2747 w 5877"/>
                <a:gd name="T115" fmla="*/ 791 h 4829"/>
                <a:gd name="T116" fmla="*/ 2337 w 5877"/>
                <a:gd name="T117" fmla="*/ 755 h 4829"/>
                <a:gd name="T118" fmla="*/ 2139 w 5877"/>
                <a:gd name="T119" fmla="*/ 117 h 4829"/>
                <a:gd name="T120" fmla="*/ 1780 w 5877"/>
                <a:gd name="T121" fmla="*/ 15 h 4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77" h="4829">
                  <a:moveTo>
                    <a:pt x="1853" y="44"/>
                  </a:moveTo>
                  <a:lnTo>
                    <a:pt x="1853" y="44"/>
                  </a:lnTo>
                  <a:cubicBezTo>
                    <a:pt x="1861" y="44"/>
                    <a:pt x="1868" y="44"/>
                    <a:pt x="1875" y="44"/>
                  </a:cubicBezTo>
                  <a:cubicBezTo>
                    <a:pt x="1912" y="51"/>
                    <a:pt x="1963" y="51"/>
                    <a:pt x="1985" y="81"/>
                  </a:cubicBezTo>
                  <a:cubicBezTo>
                    <a:pt x="2014" y="96"/>
                    <a:pt x="2036" y="139"/>
                    <a:pt x="2066" y="139"/>
                  </a:cubicBezTo>
                  <a:lnTo>
                    <a:pt x="2073" y="139"/>
                  </a:lnTo>
                  <a:cubicBezTo>
                    <a:pt x="2080" y="139"/>
                    <a:pt x="2088" y="139"/>
                    <a:pt x="2088" y="139"/>
                  </a:cubicBezTo>
                  <a:cubicBezTo>
                    <a:pt x="2110" y="139"/>
                    <a:pt x="2117" y="147"/>
                    <a:pt x="2139" y="147"/>
                  </a:cubicBezTo>
                  <a:cubicBezTo>
                    <a:pt x="2168" y="147"/>
                    <a:pt x="2205" y="227"/>
                    <a:pt x="2139" y="227"/>
                  </a:cubicBezTo>
                  <a:cubicBezTo>
                    <a:pt x="2080" y="235"/>
                    <a:pt x="2088" y="257"/>
                    <a:pt x="2110" y="293"/>
                  </a:cubicBezTo>
                  <a:cubicBezTo>
                    <a:pt x="2132" y="330"/>
                    <a:pt x="2190" y="367"/>
                    <a:pt x="2190" y="389"/>
                  </a:cubicBezTo>
                  <a:cubicBezTo>
                    <a:pt x="2198" y="410"/>
                    <a:pt x="2168" y="455"/>
                    <a:pt x="2190" y="477"/>
                  </a:cubicBezTo>
                  <a:cubicBezTo>
                    <a:pt x="2212" y="498"/>
                    <a:pt x="2249" y="550"/>
                    <a:pt x="2249" y="579"/>
                  </a:cubicBezTo>
                  <a:cubicBezTo>
                    <a:pt x="2249" y="608"/>
                    <a:pt x="2249" y="652"/>
                    <a:pt x="2249" y="689"/>
                  </a:cubicBezTo>
                  <a:cubicBezTo>
                    <a:pt x="2249" y="733"/>
                    <a:pt x="2263" y="762"/>
                    <a:pt x="2293" y="777"/>
                  </a:cubicBezTo>
                  <a:cubicBezTo>
                    <a:pt x="2308" y="777"/>
                    <a:pt x="2322" y="784"/>
                    <a:pt x="2337" y="784"/>
                  </a:cubicBezTo>
                  <a:cubicBezTo>
                    <a:pt x="2351" y="784"/>
                    <a:pt x="2373" y="777"/>
                    <a:pt x="2395" y="770"/>
                  </a:cubicBezTo>
                  <a:cubicBezTo>
                    <a:pt x="2425" y="755"/>
                    <a:pt x="2439" y="748"/>
                    <a:pt x="2454" y="748"/>
                  </a:cubicBezTo>
                  <a:cubicBezTo>
                    <a:pt x="2461" y="748"/>
                    <a:pt x="2469" y="748"/>
                    <a:pt x="2483" y="755"/>
                  </a:cubicBezTo>
                  <a:cubicBezTo>
                    <a:pt x="2513" y="770"/>
                    <a:pt x="2579" y="806"/>
                    <a:pt x="2608" y="821"/>
                  </a:cubicBezTo>
                  <a:cubicBezTo>
                    <a:pt x="2623" y="828"/>
                    <a:pt x="2637" y="828"/>
                    <a:pt x="2652" y="828"/>
                  </a:cubicBezTo>
                  <a:cubicBezTo>
                    <a:pt x="2659" y="828"/>
                    <a:pt x="2674" y="828"/>
                    <a:pt x="2689" y="821"/>
                  </a:cubicBezTo>
                  <a:cubicBezTo>
                    <a:pt x="2689" y="814"/>
                    <a:pt x="2696" y="814"/>
                    <a:pt x="2696" y="814"/>
                  </a:cubicBezTo>
                  <a:cubicBezTo>
                    <a:pt x="2711" y="814"/>
                    <a:pt x="2718" y="836"/>
                    <a:pt x="2732" y="836"/>
                  </a:cubicBezTo>
                  <a:cubicBezTo>
                    <a:pt x="2740" y="836"/>
                    <a:pt x="2740" y="836"/>
                    <a:pt x="2740" y="828"/>
                  </a:cubicBezTo>
                  <a:cubicBezTo>
                    <a:pt x="2769" y="828"/>
                    <a:pt x="2769" y="799"/>
                    <a:pt x="2799" y="799"/>
                  </a:cubicBezTo>
                  <a:cubicBezTo>
                    <a:pt x="2806" y="799"/>
                    <a:pt x="2806" y="799"/>
                    <a:pt x="2813" y="806"/>
                  </a:cubicBezTo>
                  <a:cubicBezTo>
                    <a:pt x="2842" y="806"/>
                    <a:pt x="2850" y="836"/>
                    <a:pt x="2886" y="836"/>
                  </a:cubicBezTo>
                  <a:cubicBezTo>
                    <a:pt x="2886" y="836"/>
                    <a:pt x="2894" y="836"/>
                    <a:pt x="2901" y="828"/>
                  </a:cubicBezTo>
                  <a:cubicBezTo>
                    <a:pt x="2945" y="821"/>
                    <a:pt x="2945" y="806"/>
                    <a:pt x="2974" y="806"/>
                  </a:cubicBezTo>
                  <a:cubicBezTo>
                    <a:pt x="3004" y="806"/>
                    <a:pt x="2982" y="843"/>
                    <a:pt x="3018" y="850"/>
                  </a:cubicBezTo>
                  <a:cubicBezTo>
                    <a:pt x="3062" y="857"/>
                    <a:pt x="3077" y="857"/>
                    <a:pt x="3121" y="865"/>
                  </a:cubicBezTo>
                  <a:cubicBezTo>
                    <a:pt x="3165" y="872"/>
                    <a:pt x="3172" y="909"/>
                    <a:pt x="3158" y="938"/>
                  </a:cubicBezTo>
                  <a:cubicBezTo>
                    <a:pt x="3135" y="967"/>
                    <a:pt x="3143" y="982"/>
                    <a:pt x="3187" y="1004"/>
                  </a:cubicBezTo>
                  <a:cubicBezTo>
                    <a:pt x="3223" y="1019"/>
                    <a:pt x="3231" y="1026"/>
                    <a:pt x="3245" y="1055"/>
                  </a:cubicBezTo>
                  <a:cubicBezTo>
                    <a:pt x="3260" y="1092"/>
                    <a:pt x="3275" y="1107"/>
                    <a:pt x="3311" y="1129"/>
                  </a:cubicBezTo>
                  <a:cubicBezTo>
                    <a:pt x="3341" y="1150"/>
                    <a:pt x="3355" y="1150"/>
                    <a:pt x="3311" y="1202"/>
                  </a:cubicBezTo>
                  <a:cubicBezTo>
                    <a:pt x="3260" y="1253"/>
                    <a:pt x="3253" y="1334"/>
                    <a:pt x="3223" y="1334"/>
                  </a:cubicBezTo>
                  <a:cubicBezTo>
                    <a:pt x="3209" y="1334"/>
                    <a:pt x="3201" y="1326"/>
                    <a:pt x="3187" y="1326"/>
                  </a:cubicBezTo>
                  <a:cubicBezTo>
                    <a:pt x="3172" y="1326"/>
                    <a:pt x="3165" y="1334"/>
                    <a:pt x="3143" y="1341"/>
                  </a:cubicBezTo>
                  <a:cubicBezTo>
                    <a:pt x="3113" y="1363"/>
                    <a:pt x="3099" y="1378"/>
                    <a:pt x="3135" y="1407"/>
                  </a:cubicBezTo>
                  <a:cubicBezTo>
                    <a:pt x="3165" y="1429"/>
                    <a:pt x="3209" y="1444"/>
                    <a:pt x="3245" y="1451"/>
                  </a:cubicBezTo>
                  <a:cubicBezTo>
                    <a:pt x="3282" y="1458"/>
                    <a:pt x="3326" y="1480"/>
                    <a:pt x="3341" y="1510"/>
                  </a:cubicBezTo>
                  <a:cubicBezTo>
                    <a:pt x="3348" y="1546"/>
                    <a:pt x="3385" y="1590"/>
                    <a:pt x="3355" y="1612"/>
                  </a:cubicBezTo>
                  <a:cubicBezTo>
                    <a:pt x="3326" y="1634"/>
                    <a:pt x="3289" y="1641"/>
                    <a:pt x="3297" y="1677"/>
                  </a:cubicBezTo>
                  <a:cubicBezTo>
                    <a:pt x="3304" y="1707"/>
                    <a:pt x="3319" y="1728"/>
                    <a:pt x="3341" y="1743"/>
                  </a:cubicBezTo>
                  <a:cubicBezTo>
                    <a:pt x="3363" y="1758"/>
                    <a:pt x="3407" y="1787"/>
                    <a:pt x="3436" y="1787"/>
                  </a:cubicBezTo>
                  <a:cubicBezTo>
                    <a:pt x="3443" y="1787"/>
                    <a:pt x="3443" y="1787"/>
                    <a:pt x="3451" y="1780"/>
                  </a:cubicBezTo>
                  <a:cubicBezTo>
                    <a:pt x="3487" y="1773"/>
                    <a:pt x="3553" y="1750"/>
                    <a:pt x="3590" y="1750"/>
                  </a:cubicBezTo>
                  <a:cubicBezTo>
                    <a:pt x="3619" y="1750"/>
                    <a:pt x="3641" y="1787"/>
                    <a:pt x="3670" y="1787"/>
                  </a:cubicBezTo>
                  <a:cubicBezTo>
                    <a:pt x="3707" y="1787"/>
                    <a:pt x="3744" y="1780"/>
                    <a:pt x="3766" y="1780"/>
                  </a:cubicBezTo>
                  <a:lnTo>
                    <a:pt x="3773" y="1780"/>
                  </a:lnTo>
                  <a:cubicBezTo>
                    <a:pt x="3795" y="1780"/>
                    <a:pt x="3802" y="1831"/>
                    <a:pt x="3817" y="1853"/>
                  </a:cubicBezTo>
                  <a:cubicBezTo>
                    <a:pt x="3839" y="1875"/>
                    <a:pt x="3861" y="1904"/>
                    <a:pt x="3898" y="1919"/>
                  </a:cubicBezTo>
                  <a:cubicBezTo>
                    <a:pt x="3927" y="1926"/>
                    <a:pt x="3927" y="1963"/>
                    <a:pt x="3963" y="1963"/>
                  </a:cubicBezTo>
                  <a:lnTo>
                    <a:pt x="3971" y="1963"/>
                  </a:lnTo>
                  <a:cubicBezTo>
                    <a:pt x="4015" y="1956"/>
                    <a:pt x="4103" y="1963"/>
                    <a:pt x="4132" y="1948"/>
                  </a:cubicBezTo>
                  <a:cubicBezTo>
                    <a:pt x="4154" y="1934"/>
                    <a:pt x="4176" y="1919"/>
                    <a:pt x="4198" y="1919"/>
                  </a:cubicBezTo>
                  <a:cubicBezTo>
                    <a:pt x="4205" y="1919"/>
                    <a:pt x="4213" y="1919"/>
                    <a:pt x="4220" y="1926"/>
                  </a:cubicBezTo>
                  <a:cubicBezTo>
                    <a:pt x="4249" y="1948"/>
                    <a:pt x="4279" y="2022"/>
                    <a:pt x="4330" y="2022"/>
                  </a:cubicBezTo>
                  <a:cubicBezTo>
                    <a:pt x="4381" y="2022"/>
                    <a:pt x="4403" y="2036"/>
                    <a:pt x="4418" y="2080"/>
                  </a:cubicBezTo>
                  <a:cubicBezTo>
                    <a:pt x="4440" y="2117"/>
                    <a:pt x="4462" y="2176"/>
                    <a:pt x="4506" y="2183"/>
                  </a:cubicBezTo>
                  <a:cubicBezTo>
                    <a:pt x="4535" y="2183"/>
                    <a:pt x="4550" y="2190"/>
                    <a:pt x="4572" y="2190"/>
                  </a:cubicBezTo>
                  <a:cubicBezTo>
                    <a:pt x="4586" y="2190"/>
                    <a:pt x="4601" y="2190"/>
                    <a:pt x="4616" y="2183"/>
                  </a:cubicBezTo>
                  <a:cubicBezTo>
                    <a:pt x="4630" y="2168"/>
                    <a:pt x="4652" y="2161"/>
                    <a:pt x="4674" y="2161"/>
                  </a:cubicBezTo>
                  <a:cubicBezTo>
                    <a:pt x="4689" y="2161"/>
                    <a:pt x="4704" y="2168"/>
                    <a:pt x="4711" y="2183"/>
                  </a:cubicBezTo>
                  <a:cubicBezTo>
                    <a:pt x="4725" y="2205"/>
                    <a:pt x="4740" y="2227"/>
                    <a:pt x="4755" y="2227"/>
                  </a:cubicBezTo>
                  <a:cubicBezTo>
                    <a:pt x="4762" y="2227"/>
                    <a:pt x="4770" y="2227"/>
                    <a:pt x="4770" y="2227"/>
                  </a:cubicBezTo>
                  <a:cubicBezTo>
                    <a:pt x="4792" y="2205"/>
                    <a:pt x="4813" y="2168"/>
                    <a:pt x="4835" y="2168"/>
                  </a:cubicBezTo>
                  <a:cubicBezTo>
                    <a:pt x="4857" y="2168"/>
                    <a:pt x="4872" y="2190"/>
                    <a:pt x="4880" y="2205"/>
                  </a:cubicBezTo>
                  <a:cubicBezTo>
                    <a:pt x="4887" y="2219"/>
                    <a:pt x="4894" y="2256"/>
                    <a:pt x="4923" y="2256"/>
                  </a:cubicBezTo>
                  <a:cubicBezTo>
                    <a:pt x="4931" y="2256"/>
                    <a:pt x="4931" y="2256"/>
                    <a:pt x="4938" y="2256"/>
                  </a:cubicBezTo>
                  <a:cubicBezTo>
                    <a:pt x="4982" y="2227"/>
                    <a:pt x="4960" y="2219"/>
                    <a:pt x="4975" y="2183"/>
                  </a:cubicBezTo>
                  <a:cubicBezTo>
                    <a:pt x="4989" y="2139"/>
                    <a:pt x="4989" y="2132"/>
                    <a:pt x="5026" y="2102"/>
                  </a:cubicBezTo>
                  <a:cubicBezTo>
                    <a:pt x="5063" y="2080"/>
                    <a:pt x="5085" y="2044"/>
                    <a:pt x="5077" y="2007"/>
                  </a:cubicBezTo>
                  <a:cubicBezTo>
                    <a:pt x="5070" y="1978"/>
                    <a:pt x="5019" y="1978"/>
                    <a:pt x="5011" y="1948"/>
                  </a:cubicBezTo>
                  <a:cubicBezTo>
                    <a:pt x="4997" y="1912"/>
                    <a:pt x="4982" y="1882"/>
                    <a:pt x="5011" y="1846"/>
                  </a:cubicBezTo>
                  <a:cubicBezTo>
                    <a:pt x="5026" y="1824"/>
                    <a:pt x="5048" y="1787"/>
                    <a:pt x="5063" y="1758"/>
                  </a:cubicBezTo>
                  <a:lnTo>
                    <a:pt x="5063" y="1758"/>
                  </a:lnTo>
                  <a:cubicBezTo>
                    <a:pt x="5077" y="1758"/>
                    <a:pt x="5092" y="1758"/>
                    <a:pt x="5099" y="1758"/>
                  </a:cubicBezTo>
                  <a:cubicBezTo>
                    <a:pt x="5136" y="1758"/>
                    <a:pt x="5151" y="1765"/>
                    <a:pt x="5173" y="1795"/>
                  </a:cubicBezTo>
                  <a:cubicBezTo>
                    <a:pt x="5194" y="1816"/>
                    <a:pt x="5224" y="1831"/>
                    <a:pt x="5275" y="1831"/>
                  </a:cubicBezTo>
                  <a:cubicBezTo>
                    <a:pt x="5290" y="1831"/>
                    <a:pt x="5304" y="1831"/>
                    <a:pt x="5319" y="1831"/>
                  </a:cubicBezTo>
                  <a:cubicBezTo>
                    <a:pt x="5385" y="1816"/>
                    <a:pt x="5378" y="1809"/>
                    <a:pt x="5400" y="1809"/>
                  </a:cubicBezTo>
                  <a:cubicBezTo>
                    <a:pt x="5429" y="1809"/>
                    <a:pt x="5422" y="1846"/>
                    <a:pt x="5466" y="1853"/>
                  </a:cubicBezTo>
                  <a:cubicBezTo>
                    <a:pt x="5502" y="1860"/>
                    <a:pt x="5532" y="1882"/>
                    <a:pt x="5554" y="1941"/>
                  </a:cubicBezTo>
                  <a:cubicBezTo>
                    <a:pt x="5583" y="2000"/>
                    <a:pt x="5554" y="2044"/>
                    <a:pt x="5627" y="2058"/>
                  </a:cubicBezTo>
                  <a:cubicBezTo>
                    <a:pt x="5663" y="2066"/>
                    <a:pt x="5671" y="2073"/>
                    <a:pt x="5678" y="2073"/>
                  </a:cubicBezTo>
                  <a:cubicBezTo>
                    <a:pt x="5685" y="2073"/>
                    <a:pt x="5693" y="2073"/>
                    <a:pt x="5707" y="2066"/>
                  </a:cubicBezTo>
                  <a:cubicBezTo>
                    <a:pt x="5715" y="2066"/>
                    <a:pt x="5722" y="2058"/>
                    <a:pt x="5730" y="2058"/>
                  </a:cubicBezTo>
                  <a:cubicBezTo>
                    <a:pt x="5751" y="2058"/>
                    <a:pt x="5751" y="2088"/>
                    <a:pt x="5766" y="2124"/>
                  </a:cubicBezTo>
                  <a:cubicBezTo>
                    <a:pt x="5788" y="2168"/>
                    <a:pt x="5803" y="2205"/>
                    <a:pt x="5817" y="2271"/>
                  </a:cubicBezTo>
                  <a:cubicBezTo>
                    <a:pt x="5839" y="2337"/>
                    <a:pt x="5847" y="2344"/>
                    <a:pt x="5803" y="2381"/>
                  </a:cubicBezTo>
                  <a:cubicBezTo>
                    <a:pt x="5788" y="2388"/>
                    <a:pt x="5759" y="2395"/>
                    <a:pt x="5722" y="2395"/>
                  </a:cubicBezTo>
                  <a:cubicBezTo>
                    <a:pt x="5678" y="2395"/>
                    <a:pt x="5620" y="2388"/>
                    <a:pt x="5575" y="2388"/>
                  </a:cubicBezTo>
                  <a:cubicBezTo>
                    <a:pt x="5546" y="2388"/>
                    <a:pt x="5517" y="2388"/>
                    <a:pt x="5502" y="2395"/>
                  </a:cubicBezTo>
                  <a:cubicBezTo>
                    <a:pt x="5444" y="2425"/>
                    <a:pt x="5436" y="2469"/>
                    <a:pt x="5414" y="2505"/>
                  </a:cubicBezTo>
                  <a:cubicBezTo>
                    <a:pt x="5385" y="2549"/>
                    <a:pt x="5392" y="2608"/>
                    <a:pt x="5378" y="2615"/>
                  </a:cubicBezTo>
                  <a:cubicBezTo>
                    <a:pt x="5378" y="2623"/>
                    <a:pt x="5378" y="2623"/>
                    <a:pt x="5378" y="2623"/>
                  </a:cubicBezTo>
                  <a:cubicBezTo>
                    <a:pt x="5363" y="2623"/>
                    <a:pt x="5348" y="2527"/>
                    <a:pt x="5348" y="2527"/>
                  </a:cubicBezTo>
                  <a:cubicBezTo>
                    <a:pt x="5348" y="2527"/>
                    <a:pt x="5341" y="2571"/>
                    <a:pt x="5304" y="2586"/>
                  </a:cubicBezTo>
                  <a:cubicBezTo>
                    <a:pt x="5261" y="2600"/>
                    <a:pt x="5224" y="2593"/>
                    <a:pt x="5216" y="2630"/>
                  </a:cubicBezTo>
                  <a:cubicBezTo>
                    <a:pt x="5209" y="2652"/>
                    <a:pt x="5209" y="2674"/>
                    <a:pt x="5187" y="2674"/>
                  </a:cubicBezTo>
                  <a:cubicBezTo>
                    <a:pt x="5187" y="2674"/>
                    <a:pt x="5180" y="2674"/>
                    <a:pt x="5173" y="2666"/>
                  </a:cubicBezTo>
                  <a:cubicBezTo>
                    <a:pt x="5158" y="2666"/>
                    <a:pt x="5136" y="2659"/>
                    <a:pt x="5121" y="2659"/>
                  </a:cubicBezTo>
                  <a:cubicBezTo>
                    <a:pt x="5107" y="2659"/>
                    <a:pt x="5092" y="2659"/>
                    <a:pt x="5077" y="2681"/>
                  </a:cubicBezTo>
                  <a:cubicBezTo>
                    <a:pt x="5055" y="2710"/>
                    <a:pt x="5063" y="2710"/>
                    <a:pt x="5011" y="2732"/>
                  </a:cubicBezTo>
                  <a:cubicBezTo>
                    <a:pt x="4960" y="2747"/>
                    <a:pt x="5011" y="2784"/>
                    <a:pt x="5055" y="2791"/>
                  </a:cubicBezTo>
                  <a:cubicBezTo>
                    <a:pt x="5099" y="2798"/>
                    <a:pt x="5121" y="2798"/>
                    <a:pt x="5099" y="2842"/>
                  </a:cubicBezTo>
                  <a:cubicBezTo>
                    <a:pt x="5070" y="2879"/>
                    <a:pt x="5041" y="2872"/>
                    <a:pt x="5011" y="2879"/>
                  </a:cubicBezTo>
                  <a:cubicBezTo>
                    <a:pt x="4989" y="2894"/>
                    <a:pt x="4967" y="2916"/>
                    <a:pt x="4975" y="2959"/>
                  </a:cubicBezTo>
                  <a:cubicBezTo>
                    <a:pt x="4982" y="2974"/>
                    <a:pt x="4989" y="2982"/>
                    <a:pt x="4997" y="2982"/>
                  </a:cubicBezTo>
                  <a:cubicBezTo>
                    <a:pt x="5011" y="2982"/>
                    <a:pt x="5026" y="2959"/>
                    <a:pt x="5048" y="2952"/>
                  </a:cubicBezTo>
                  <a:cubicBezTo>
                    <a:pt x="5048" y="2945"/>
                    <a:pt x="5055" y="2945"/>
                    <a:pt x="5063" y="2945"/>
                  </a:cubicBezTo>
                  <a:cubicBezTo>
                    <a:pt x="5077" y="2945"/>
                    <a:pt x="5085" y="2974"/>
                    <a:pt x="5077" y="3004"/>
                  </a:cubicBezTo>
                  <a:cubicBezTo>
                    <a:pt x="5070" y="3033"/>
                    <a:pt x="5048" y="3033"/>
                    <a:pt x="5055" y="3069"/>
                  </a:cubicBezTo>
                  <a:cubicBezTo>
                    <a:pt x="5063" y="3106"/>
                    <a:pt x="5092" y="3121"/>
                    <a:pt x="5151" y="3128"/>
                  </a:cubicBezTo>
                  <a:cubicBezTo>
                    <a:pt x="5209" y="3135"/>
                    <a:pt x="5180" y="3216"/>
                    <a:pt x="5151" y="3231"/>
                  </a:cubicBezTo>
                  <a:cubicBezTo>
                    <a:pt x="5114" y="3245"/>
                    <a:pt x="5107" y="3245"/>
                    <a:pt x="5092" y="3275"/>
                  </a:cubicBezTo>
                  <a:cubicBezTo>
                    <a:pt x="5070" y="3297"/>
                    <a:pt x="5070" y="3304"/>
                    <a:pt x="5041" y="3319"/>
                  </a:cubicBezTo>
                  <a:cubicBezTo>
                    <a:pt x="5026" y="3319"/>
                    <a:pt x="5011" y="3319"/>
                    <a:pt x="5004" y="3319"/>
                  </a:cubicBezTo>
                  <a:cubicBezTo>
                    <a:pt x="4982" y="3319"/>
                    <a:pt x="4960" y="3319"/>
                    <a:pt x="4960" y="3319"/>
                  </a:cubicBezTo>
                  <a:cubicBezTo>
                    <a:pt x="4960" y="3319"/>
                    <a:pt x="4923" y="3348"/>
                    <a:pt x="4857" y="3355"/>
                  </a:cubicBezTo>
                  <a:cubicBezTo>
                    <a:pt x="4792" y="3370"/>
                    <a:pt x="4857" y="3355"/>
                    <a:pt x="4835" y="3392"/>
                  </a:cubicBezTo>
                  <a:cubicBezTo>
                    <a:pt x="4806" y="3428"/>
                    <a:pt x="4806" y="3428"/>
                    <a:pt x="4828" y="3458"/>
                  </a:cubicBezTo>
                  <a:cubicBezTo>
                    <a:pt x="4843" y="3495"/>
                    <a:pt x="4813" y="3516"/>
                    <a:pt x="4784" y="3538"/>
                  </a:cubicBezTo>
                  <a:cubicBezTo>
                    <a:pt x="4777" y="3538"/>
                    <a:pt x="4777" y="3538"/>
                    <a:pt x="4770" y="3538"/>
                  </a:cubicBezTo>
                  <a:cubicBezTo>
                    <a:pt x="4748" y="3538"/>
                    <a:pt x="4755" y="3495"/>
                    <a:pt x="4733" y="3495"/>
                  </a:cubicBezTo>
                  <a:cubicBezTo>
                    <a:pt x="4704" y="3495"/>
                    <a:pt x="4725" y="3538"/>
                    <a:pt x="4682" y="3582"/>
                  </a:cubicBezTo>
                  <a:cubicBezTo>
                    <a:pt x="4667" y="3590"/>
                    <a:pt x="4660" y="3597"/>
                    <a:pt x="4645" y="3597"/>
                  </a:cubicBezTo>
                  <a:cubicBezTo>
                    <a:pt x="4616" y="3597"/>
                    <a:pt x="4586" y="3553"/>
                    <a:pt x="4579" y="3538"/>
                  </a:cubicBezTo>
                  <a:cubicBezTo>
                    <a:pt x="4572" y="3509"/>
                    <a:pt x="4594" y="3473"/>
                    <a:pt x="4594" y="3473"/>
                  </a:cubicBezTo>
                  <a:cubicBezTo>
                    <a:pt x="4594" y="3473"/>
                    <a:pt x="4535" y="3407"/>
                    <a:pt x="4564" y="3385"/>
                  </a:cubicBezTo>
                  <a:cubicBezTo>
                    <a:pt x="4579" y="3370"/>
                    <a:pt x="4557" y="3348"/>
                    <a:pt x="4535" y="3348"/>
                  </a:cubicBezTo>
                  <a:cubicBezTo>
                    <a:pt x="4528" y="3348"/>
                    <a:pt x="4513" y="3355"/>
                    <a:pt x="4513" y="3370"/>
                  </a:cubicBezTo>
                  <a:cubicBezTo>
                    <a:pt x="4491" y="3399"/>
                    <a:pt x="4491" y="3392"/>
                    <a:pt x="4447" y="3421"/>
                  </a:cubicBezTo>
                  <a:cubicBezTo>
                    <a:pt x="4411" y="3443"/>
                    <a:pt x="4389" y="3450"/>
                    <a:pt x="4374" y="3502"/>
                  </a:cubicBezTo>
                  <a:cubicBezTo>
                    <a:pt x="4359" y="3553"/>
                    <a:pt x="4352" y="3590"/>
                    <a:pt x="4308" y="3597"/>
                  </a:cubicBezTo>
                  <a:cubicBezTo>
                    <a:pt x="4264" y="3604"/>
                    <a:pt x="4264" y="3648"/>
                    <a:pt x="4279" y="3700"/>
                  </a:cubicBezTo>
                  <a:cubicBezTo>
                    <a:pt x="4286" y="3722"/>
                    <a:pt x="4301" y="3729"/>
                    <a:pt x="4308" y="3729"/>
                  </a:cubicBezTo>
                  <a:cubicBezTo>
                    <a:pt x="4323" y="3729"/>
                    <a:pt x="4337" y="3722"/>
                    <a:pt x="4352" y="3707"/>
                  </a:cubicBezTo>
                  <a:cubicBezTo>
                    <a:pt x="4352" y="3700"/>
                    <a:pt x="4359" y="3700"/>
                    <a:pt x="4366" y="3700"/>
                  </a:cubicBezTo>
                  <a:cubicBezTo>
                    <a:pt x="4389" y="3700"/>
                    <a:pt x="4418" y="3736"/>
                    <a:pt x="4432" y="3780"/>
                  </a:cubicBezTo>
                  <a:cubicBezTo>
                    <a:pt x="4447" y="3846"/>
                    <a:pt x="4440" y="3861"/>
                    <a:pt x="4381" y="3897"/>
                  </a:cubicBezTo>
                  <a:cubicBezTo>
                    <a:pt x="4323" y="3927"/>
                    <a:pt x="4315" y="3934"/>
                    <a:pt x="4286" y="3978"/>
                  </a:cubicBezTo>
                  <a:cubicBezTo>
                    <a:pt x="4271" y="4015"/>
                    <a:pt x="4359" y="4044"/>
                    <a:pt x="4381" y="4051"/>
                  </a:cubicBezTo>
                  <a:cubicBezTo>
                    <a:pt x="4359" y="4059"/>
                    <a:pt x="4337" y="4066"/>
                    <a:pt x="4315" y="4081"/>
                  </a:cubicBezTo>
                  <a:cubicBezTo>
                    <a:pt x="4257" y="4110"/>
                    <a:pt x="4242" y="4110"/>
                    <a:pt x="4154" y="4110"/>
                  </a:cubicBezTo>
                  <a:cubicBezTo>
                    <a:pt x="4066" y="4110"/>
                    <a:pt x="4132" y="4081"/>
                    <a:pt x="4066" y="4081"/>
                  </a:cubicBezTo>
                  <a:cubicBezTo>
                    <a:pt x="3993" y="4081"/>
                    <a:pt x="3883" y="4125"/>
                    <a:pt x="3810" y="4161"/>
                  </a:cubicBezTo>
                  <a:cubicBezTo>
                    <a:pt x="3795" y="4169"/>
                    <a:pt x="3788" y="4169"/>
                    <a:pt x="3773" y="4169"/>
                  </a:cubicBezTo>
                  <a:cubicBezTo>
                    <a:pt x="3736" y="4169"/>
                    <a:pt x="3722" y="4132"/>
                    <a:pt x="3685" y="4110"/>
                  </a:cubicBezTo>
                  <a:cubicBezTo>
                    <a:pt x="3685" y="4110"/>
                    <a:pt x="3678" y="4110"/>
                    <a:pt x="3670" y="4110"/>
                  </a:cubicBezTo>
                  <a:cubicBezTo>
                    <a:pt x="3641" y="4110"/>
                    <a:pt x="3626" y="4161"/>
                    <a:pt x="3575" y="4205"/>
                  </a:cubicBezTo>
                  <a:cubicBezTo>
                    <a:pt x="3568" y="4213"/>
                    <a:pt x="3553" y="4213"/>
                    <a:pt x="3546" y="4213"/>
                  </a:cubicBezTo>
                  <a:cubicBezTo>
                    <a:pt x="3502" y="4213"/>
                    <a:pt x="3473" y="4147"/>
                    <a:pt x="3465" y="4110"/>
                  </a:cubicBezTo>
                  <a:cubicBezTo>
                    <a:pt x="3451" y="4066"/>
                    <a:pt x="3436" y="4029"/>
                    <a:pt x="3385" y="4022"/>
                  </a:cubicBezTo>
                  <a:cubicBezTo>
                    <a:pt x="3326" y="4007"/>
                    <a:pt x="3304" y="3919"/>
                    <a:pt x="3311" y="3883"/>
                  </a:cubicBezTo>
                  <a:cubicBezTo>
                    <a:pt x="3326" y="3854"/>
                    <a:pt x="3326" y="3751"/>
                    <a:pt x="3267" y="3751"/>
                  </a:cubicBezTo>
                  <a:cubicBezTo>
                    <a:pt x="3245" y="3751"/>
                    <a:pt x="3223" y="3751"/>
                    <a:pt x="3201" y="3751"/>
                  </a:cubicBezTo>
                  <a:cubicBezTo>
                    <a:pt x="3172" y="3751"/>
                    <a:pt x="3150" y="3751"/>
                    <a:pt x="3143" y="3773"/>
                  </a:cubicBezTo>
                  <a:cubicBezTo>
                    <a:pt x="3135" y="3809"/>
                    <a:pt x="3099" y="3832"/>
                    <a:pt x="3040" y="3861"/>
                  </a:cubicBezTo>
                  <a:cubicBezTo>
                    <a:pt x="2989" y="3897"/>
                    <a:pt x="2938" y="3934"/>
                    <a:pt x="2938" y="3934"/>
                  </a:cubicBezTo>
                  <a:cubicBezTo>
                    <a:pt x="2938" y="3934"/>
                    <a:pt x="2952" y="4066"/>
                    <a:pt x="2996" y="4147"/>
                  </a:cubicBezTo>
                  <a:cubicBezTo>
                    <a:pt x="3040" y="4227"/>
                    <a:pt x="3011" y="4330"/>
                    <a:pt x="3018" y="4462"/>
                  </a:cubicBezTo>
                  <a:cubicBezTo>
                    <a:pt x="3026" y="4564"/>
                    <a:pt x="2996" y="4579"/>
                    <a:pt x="2967" y="4579"/>
                  </a:cubicBezTo>
                  <a:cubicBezTo>
                    <a:pt x="2960" y="4579"/>
                    <a:pt x="2952" y="4579"/>
                    <a:pt x="2938" y="4579"/>
                  </a:cubicBezTo>
                  <a:cubicBezTo>
                    <a:pt x="2916" y="4579"/>
                    <a:pt x="2901" y="4550"/>
                    <a:pt x="2886" y="4550"/>
                  </a:cubicBezTo>
                  <a:cubicBezTo>
                    <a:pt x="2879" y="4550"/>
                    <a:pt x="2872" y="4557"/>
                    <a:pt x="2864" y="4564"/>
                  </a:cubicBezTo>
                  <a:cubicBezTo>
                    <a:pt x="2850" y="4579"/>
                    <a:pt x="2842" y="4579"/>
                    <a:pt x="2828" y="4579"/>
                  </a:cubicBezTo>
                  <a:cubicBezTo>
                    <a:pt x="2799" y="4579"/>
                    <a:pt x="2769" y="4557"/>
                    <a:pt x="2747" y="4535"/>
                  </a:cubicBezTo>
                  <a:cubicBezTo>
                    <a:pt x="2711" y="4498"/>
                    <a:pt x="2740" y="4440"/>
                    <a:pt x="2740" y="4440"/>
                  </a:cubicBezTo>
                  <a:cubicBezTo>
                    <a:pt x="2740" y="4440"/>
                    <a:pt x="2762" y="4352"/>
                    <a:pt x="2725" y="4315"/>
                  </a:cubicBezTo>
                  <a:cubicBezTo>
                    <a:pt x="2703" y="4293"/>
                    <a:pt x="2674" y="4293"/>
                    <a:pt x="2659" y="4293"/>
                  </a:cubicBezTo>
                  <a:cubicBezTo>
                    <a:pt x="2644" y="4293"/>
                    <a:pt x="2637" y="4293"/>
                    <a:pt x="2637" y="4293"/>
                  </a:cubicBezTo>
                  <a:cubicBezTo>
                    <a:pt x="2637" y="4293"/>
                    <a:pt x="2571" y="4330"/>
                    <a:pt x="2527" y="4330"/>
                  </a:cubicBezTo>
                  <a:cubicBezTo>
                    <a:pt x="2520" y="4330"/>
                    <a:pt x="2513" y="4330"/>
                    <a:pt x="2513" y="4330"/>
                  </a:cubicBezTo>
                  <a:cubicBezTo>
                    <a:pt x="2483" y="4315"/>
                    <a:pt x="2454" y="4293"/>
                    <a:pt x="2432" y="4293"/>
                  </a:cubicBezTo>
                  <a:cubicBezTo>
                    <a:pt x="2425" y="4293"/>
                    <a:pt x="2418" y="4293"/>
                    <a:pt x="2418" y="4308"/>
                  </a:cubicBezTo>
                  <a:cubicBezTo>
                    <a:pt x="2418" y="4315"/>
                    <a:pt x="2418" y="4323"/>
                    <a:pt x="2403" y="4323"/>
                  </a:cubicBezTo>
                  <a:cubicBezTo>
                    <a:pt x="2388" y="4323"/>
                    <a:pt x="2366" y="4300"/>
                    <a:pt x="2351" y="4271"/>
                  </a:cubicBezTo>
                  <a:cubicBezTo>
                    <a:pt x="2330" y="4227"/>
                    <a:pt x="2249" y="4213"/>
                    <a:pt x="2205" y="4213"/>
                  </a:cubicBezTo>
                  <a:cubicBezTo>
                    <a:pt x="2176" y="4213"/>
                    <a:pt x="2146" y="4205"/>
                    <a:pt x="2117" y="4205"/>
                  </a:cubicBezTo>
                  <a:cubicBezTo>
                    <a:pt x="2095" y="4205"/>
                    <a:pt x="2080" y="4205"/>
                    <a:pt x="2058" y="4213"/>
                  </a:cubicBezTo>
                  <a:cubicBezTo>
                    <a:pt x="1985" y="4235"/>
                    <a:pt x="1978" y="4249"/>
                    <a:pt x="1897" y="4308"/>
                  </a:cubicBezTo>
                  <a:cubicBezTo>
                    <a:pt x="1817" y="4359"/>
                    <a:pt x="1839" y="4396"/>
                    <a:pt x="1861" y="4462"/>
                  </a:cubicBezTo>
                  <a:cubicBezTo>
                    <a:pt x="1882" y="4535"/>
                    <a:pt x="1985" y="4542"/>
                    <a:pt x="2066" y="4586"/>
                  </a:cubicBezTo>
                  <a:cubicBezTo>
                    <a:pt x="2146" y="4630"/>
                    <a:pt x="2102" y="4711"/>
                    <a:pt x="2058" y="4711"/>
                  </a:cubicBezTo>
                  <a:cubicBezTo>
                    <a:pt x="2029" y="4711"/>
                    <a:pt x="2022" y="4704"/>
                    <a:pt x="2007" y="4704"/>
                  </a:cubicBezTo>
                  <a:cubicBezTo>
                    <a:pt x="2000" y="4704"/>
                    <a:pt x="1992" y="4704"/>
                    <a:pt x="1978" y="4726"/>
                  </a:cubicBezTo>
                  <a:cubicBezTo>
                    <a:pt x="1970" y="4740"/>
                    <a:pt x="1956" y="4740"/>
                    <a:pt x="1934" y="4740"/>
                  </a:cubicBezTo>
                  <a:cubicBezTo>
                    <a:pt x="1897" y="4740"/>
                    <a:pt x="1853" y="4711"/>
                    <a:pt x="1853" y="4711"/>
                  </a:cubicBezTo>
                  <a:cubicBezTo>
                    <a:pt x="1868" y="4784"/>
                    <a:pt x="1831" y="4799"/>
                    <a:pt x="1802" y="4799"/>
                  </a:cubicBezTo>
                  <a:cubicBezTo>
                    <a:pt x="1780" y="4799"/>
                    <a:pt x="1758" y="4791"/>
                    <a:pt x="1758" y="4791"/>
                  </a:cubicBezTo>
                  <a:cubicBezTo>
                    <a:pt x="1758" y="4791"/>
                    <a:pt x="1692" y="4784"/>
                    <a:pt x="1626" y="4755"/>
                  </a:cubicBezTo>
                  <a:cubicBezTo>
                    <a:pt x="1560" y="4733"/>
                    <a:pt x="1568" y="4659"/>
                    <a:pt x="1582" y="4586"/>
                  </a:cubicBezTo>
                  <a:cubicBezTo>
                    <a:pt x="1589" y="4520"/>
                    <a:pt x="1545" y="4498"/>
                    <a:pt x="1545" y="4432"/>
                  </a:cubicBezTo>
                  <a:cubicBezTo>
                    <a:pt x="1545" y="4359"/>
                    <a:pt x="1480" y="4352"/>
                    <a:pt x="1480" y="4352"/>
                  </a:cubicBezTo>
                  <a:cubicBezTo>
                    <a:pt x="1480" y="4352"/>
                    <a:pt x="1465" y="4352"/>
                    <a:pt x="1443" y="4352"/>
                  </a:cubicBezTo>
                  <a:cubicBezTo>
                    <a:pt x="1406" y="4352"/>
                    <a:pt x="1355" y="4345"/>
                    <a:pt x="1333" y="4330"/>
                  </a:cubicBezTo>
                  <a:cubicBezTo>
                    <a:pt x="1289" y="4293"/>
                    <a:pt x="1289" y="4235"/>
                    <a:pt x="1238" y="4235"/>
                  </a:cubicBezTo>
                  <a:lnTo>
                    <a:pt x="1230" y="4235"/>
                  </a:lnTo>
                  <a:cubicBezTo>
                    <a:pt x="1223" y="4242"/>
                    <a:pt x="1216" y="4242"/>
                    <a:pt x="1208" y="4242"/>
                  </a:cubicBezTo>
                  <a:cubicBezTo>
                    <a:pt x="1173" y="4242"/>
                    <a:pt x="1158" y="4205"/>
                    <a:pt x="1129" y="4161"/>
                  </a:cubicBezTo>
                  <a:cubicBezTo>
                    <a:pt x="1092" y="4103"/>
                    <a:pt x="1085" y="4081"/>
                    <a:pt x="1026" y="4007"/>
                  </a:cubicBezTo>
                  <a:cubicBezTo>
                    <a:pt x="968" y="3941"/>
                    <a:pt x="1004" y="3905"/>
                    <a:pt x="924" y="3897"/>
                  </a:cubicBezTo>
                  <a:cubicBezTo>
                    <a:pt x="843" y="3883"/>
                    <a:pt x="814" y="3795"/>
                    <a:pt x="755" y="3729"/>
                  </a:cubicBezTo>
                  <a:cubicBezTo>
                    <a:pt x="733" y="3707"/>
                    <a:pt x="719" y="3700"/>
                    <a:pt x="711" y="3700"/>
                  </a:cubicBezTo>
                  <a:cubicBezTo>
                    <a:pt x="682" y="3700"/>
                    <a:pt x="660" y="3729"/>
                    <a:pt x="616" y="3729"/>
                  </a:cubicBezTo>
                  <a:cubicBezTo>
                    <a:pt x="557" y="3729"/>
                    <a:pt x="564" y="3700"/>
                    <a:pt x="550" y="3700"/>
                  </a:cubicBezTo>
                  <a:cubicBezTo>
                    <a:pt x="550" y="3700"/>
                    <a:pt x="543" y="3700"/>
                    <a:pt x="535" y="3707"/>
                  </a:cubicBezTo>
                  <a:cubicBezTo>
                    <a:pt x="521" y="3714"/>
                    <a:pt x="484" y="3729"/>
                    <a:pt x="455" y="3758"/>
                  </a:cubicBezTo>
                  <a:cubicBezTo>
                    <a:pt x="440" y="3744"/>
                    <a:pt x="440" y="3744"/>
                    <a:pt x="440" y="3744"/>
                  </a:cubicBezTo>
                  <a:cubicBezTo>
                    <a:pt x="440" y="3744"/>
                    <a:pt x="425" y="3670"/>
                    <a:pt x="411" y="3612"/>
                  </a:cubicBezTo>
                  <a:cubicBezTo>
                    <a:pt x="403" y="3553"/>
                    <a:pt x="389" y="3538"/>
                    <a:pt x="411" y="3487"/>
                  </a:cubicBezTo>
                  <a:cubicBezTo>
                    <a:pt x="418" y="3473"/>
                    <a:pt x="425" y="3465"/>
                    <a:pt x="433" y="3465"/>
                  </a:cubicBezTo>
                  <a:cubicBezTo>
                    <a:pt x="440" y="3465"/>
                    <a:pt x="440" y="3480"/>
                    <a:pt x="447" y="3480"/>
                  </a:cubicBezTo>
                  <a:lnTo>
                    <a:pt x="447" y="3480"/>
                  </a:lnTo>
                  <a:cubicBezTo>
                    <a:pt x="455" y="3450"/>
                    <a:pt x="469" y="3399"/>
                    <a:pt x="440" y="3355"/>
                  </a:cubicBezTo>
                  <a:cubicBezTo>
                    <a:pt x="403" y="3319"/>
                    <a:pt x="411" y="3275"/>
                    <a:pt x="374" y="3267"/>
                  </a:cubicBezTo>
                  <a:cubicBezTo>
                    <a:pt x="367" y="3260"/>
                    <a:pt x="359" y="3260"/>
                    <a:pt x="352" y="3260"/>
                  </a:cubicBezTo>
                  <a:cubicBezTo>
                    <a:pt x="323" y="3260"/>
                    <a:pt x="301" y="3275"/>
                    <a:pt x="257" y="3297"/>
                  </a:cubicBezTo>
                  <a:cubicBezTo>
                    <a:pt x="213" y="3326"/>
                    <a:pt x="198" y="3341"/>
                    <a:pt x="228" y="3392"/>
                  </a:cubicBezTo>
                  <a:cubicBezTo>
                    <a:pt x="250" y="3443"/>
                    <a:pt x="176" y="3443"/>
                    <a:pt x="125" y="3443"/>
                  </a:cubicBezTo>
                  <a:cubicBezTo>
                    <a:pt x="74" y="3443"/>
                    <a:pt x="59" y="3407"/>
                    <a:pt x="44" y="3370"/>
                  </a:cubicBezTo>
                  <a:cubicBezTo>
                    <a:pt x="37" y="3326"/>
                    <a:pt x="22" y="3282"/>
                    <a:pt x="66" y="3282"/>
                  </a:cubicBezTo>
                  <a:cubicBezTo>
                    <a:pt x="110" y="3282"/>
                    <a:pt x="125" y="3187"/>
                    <a:pt x="147" y="3157"/>
                  </a:cubicBezTo>
                  <a:cubicBezTo>
                    <a:pt x="176" y="3121"/>
                    <a:pt x="183" y="3077"/>
                    <a:pt x="140" y="3047"/>
                  </a:cubicBezTo>
                  <a:cubicBezTo>
                    <a:pt x="96" y="3011"/>
                    <a:pt x="132" y="3018"/>
                    <a:pt x="176" y="2982"/>
                  </a:cubicBezTo>
                  <a:cubicBezTo>
                    <a:pt x="220" y="2952"/>
                    <a:pt x="169" y="2908"/>
                    <a:pt x="183" y="2857"/>
                  </a:cubicBezTo>
                  <a:cubicBezTo>
                    <a:pt x="198" y="2806"/>
                    <a:pt x="257" y="2784"/>
                    <a:pt x="323" y="2784"/>
                  </a:cubicBezTo>
                  <a:cubicBezTo>
                    <a:pt x="381" y="2784"/>
                    <a:pt x="352" y="2732"/>
                    <a:pt x="338" y="2703"/>
                  </a:cubicBezTo>
                  <a:cubicBezTo>
                    <a:pt x="323" y="2681"/>
                    <a:pt x="301" y="2645"/>
                    <a:pt x="389" y="2637"/>
                  </a:cubicBezTo>
                  <a:cubicBezTo>
                    <a:pt x="469" y="2630"/>
                    <a:pt x="411" y="2586"/>
                    <a:pt x="381" y="2549"/>
                  </a:cubicBezTo>
                  <a:cubicBezTo>
                    <a:pt x="345" y="2520"/>
                    <a:pt x="323" y="2498"/>
                    <a:pt x="286" y="2483"/>
                  </a:cubicBezTo>
                  <a:cubicBezTo>
                    <a:pt x="250" y="2469"/>
                    <a:pt x="228" y="2476"/>
                    <a:pt x="191" y="2447"/>
                  </a:cubicBezTo>
                  <a:cubicBezTo>
                    <a:pt x="162" y="2425"/>
                    <a:pt x="191" y="2403"/>
                    <a:pt x="213" y="2403"/>
                  </a:cubicBezTo>
                  <a:cubicBezTo>
                    <a:pt x="220" y="2403"/>
                    <a:pt x="220" y="2403"/>
                    <a:pt x="228" y="2403"/>
                  </a:cubicBezTo>
                  <a:cubicBezTo>
                    <a:pt x="250" y="2417"/>
                    <a:pt x="279" y="2425"/>
                    <a:pt x="374" y="2425"/>
                  </a:cubicBezTo>
                  <a:cubicBezTo>
                    <a:pt x="462" y="2425"/>
                    <a:pt x="425" y="2388"/>
                    <a:pt x="389" y="2366"/>
                  </a:cubicBezTo>
                  <a:cubicBezTo>
                    <a:pt x="352" y="2337"/>
                    <a:pt x="338" y="2271"/>
                    <a:pt x="330" y="2212"/>
                  </a:cubicBezTo>
                  <a:cubicBezTo>
                    <a:pt x="323" y="2183"/>
                    <a:pt x="338" y="2168"/>
                    <a:pt x="359" y="2168"/>
                  </a:cubicBezTo>
                  <a:cubicBezTo>
                    <a:pt x="381" y="2168"/>
                    <a:pt x="403" y="2176"/>
                    <a:pt x="411" y="2190"/>
                  </a:cubicBezTo>
                  <a:cubicBezTo>
                    <a:pt x="425" y="2205"/>
                    <a:pt x="433" y="2212"/>
                    <a:pt x="447" y="2212"/>
                  </a:cubicBezTo>
                  <a:cubicBezTo>
                    <a:pt x="469" y="2212"/>
                    <a:pt x="491" y="2190"/>
                    <a:pt x="513" y="2176"/>
                  </a:cubicBezTo>
                  <a:cubicBezTo>
                    <a:pt x="521" y="2176"/>
                    <a:pt x="528" y="2168"/>
                    <a:pt x="528" y="2168"/>
                  </a:cubicBezTo>
                  <a:cubicBezTo>
                    <a:pt x="550" y="2168"/>
                    <a:pt x="564" y="2219"/>
                    <a:pt x="616" y="2234"/>
                  </a:cubicBezTo>
                  <a:cubicBezTo>
                    <a:pt x="623" y="2241"/>
                    <a:pt x="631" y="2241"/>
                    <a:pt x="638" y="2241"/>
                  </a:cubicBezTo>
                  <a:cubicBezTo>
                    <a:pt x="674" y="2241"/>
                    <a:pt x="674" y="2205"/>
                    <a:pt x="704" y="2154"/>
                  </a:cubicBezTo>
                  <a:cubicBezTo>
                    <a:pt x="733" y="2095"/>
                    <a:pt x="704" y="2073"/>
                    <a:pt x="689" y="2051"/>
                  </a:cubicBezTo>
                  <a:cubicBezTo>
                    <a:pt x="667" y="2022"/>
                    <a:pt x="645" y="2022"/>
                    <a:pt x="609" y="1992"/>
                  </a:cubicBezTo>
                  <a:cubicBezTo>
                    <a:pt x="572" y="1956"/>
                    <a:pt x="594" y="1948"/>
                    <a:pt x="623" y="1912"/>
                  </a:cubicBezTo>
                  <a:cubicBezTo>
                    <a:pt x="660" y="1882"/>
                    <a:pt x="667" y="1860"/>
                    <a:pt x="667" y="1860"/>
                  </a:cubicBezTo>
                  <a:cubicBezTo>
                    <a:pt x="667" y="1860"/>
                    <a:pt x="616" y="1846"/>
                    <a:pt x="564" y="1816"/>
                  </a:cubicBezTo>
                  <a:cubicBezTo>
                    <a:pt x="513" y="1795"/>
                    <a:pt x="506" y="1765"/>
                    <a:pt x="550" y="1736"/>
                  </a:cubicBezTo>
                  <a:cubicBezTo>
                    <a:pt x="564" y="1721"/>
                    <a:pt x="579" y="1714"/>
                    <a:pt x="594" y="1714"/>
                  </a:cubicBezTo>
                  <a:cubicBezTo>
                    <a:pt x="609" y="1714"/>
                    <a:pt x="631" y="1728"/>
                    <a:pt x="645" y="1765"/>
                  </a:cubicBezTo>
                  <a:cubicBezTo>
                    <a:pt x="660" y="1802"/>
                    <a:pt x="667" y="1816"/>
                    <a:pt x="674" y="1816"/>
                  </a:cubicBezTo>
                  <a:cubicBezTo>
                    <a:pt x="682" y="1816"/>
                    <a:pt x="689" y="1809"/>
                    <a:pt x="697" y="1787"/>
                  </a:cubicBezTo>
                  <a:cubicBezTo>
                    <a:pt x="704" y="1736"/>
                    <a:pt x="667" y="1692"/>
                    <a:pt x="711" y="1670"/>
                  </a:cubicBezTo>
                  <a:cubicBezTo>
                    <a:pt x="755" y="1641"/>
                    <a:pt x="755" y="1598"/>
                    <a:pt x="726" y="1583"/>
                  </a:cubicBezTo>
                  <a:cubicBezTo>
                    <a:pt x="704" y="1568"/>
                    <a:pt x="587" y="1495"/>
                    <a:pt x="521" y="1488"/>
                  </a:cubicBezTo>
                  <a:cubicBezTo>
                    <a:pt x="462" y="1480"/>
                    <a:pt x="381" y="1422"/>
                    <a:pt x="359" y="1370"/>
                  </a:cubicBezTo>
                  <a:cubicBezTo>
                    <a:pt x="345" y="1319"/>
                    <a:pt x="345" y="1283"/>
                    <a:pt x="286" y="1283"/>
                  </a:cubicBezTo>
                  <a:cubicBezTo>
                    <a:pt x="228" y="1283"/>
                    <a:pt x="198" y="1260"/>
                    <a:pt x="176" y="1217"/>
                  </a:cubicBezTo>
                  <a:cubicBezTo>
                    <a:pt x="147" y="1173"/>
                    <a:pt x="169" y="1143"/>
                    <a:pt x="132" y="1114"/>
                  </a:cubicBezTo>
                  <a:cubicBezTo>
                    <a:pt x="96" y="1092"/>
                    <a:pt x="118" y="997"/>
                    <a:pt x="118" y="960"/>
                  </a:cubicBezTo>
                  <a:lnTo>
                    <a:pt x="118" y="953"/>
                  </a:lnTo>
                  <a:cubicBezTo>
                    <a:pt x="162" y="938"/>
                    <a:pt x="242" y="909"/>
                    <a:pt x="257" y="879"/>
                  </a:cubicBezTo>
                  <a:cubicBezTo>
                    <a:pt x="279" y="850"/>
                    <a:pt x="338" y="791"/>
                    <a:pt x="374" y="784"/>
                  </a:cubicBezTo>
                  <a:cubicBezTo>
                    <a:pt x="389" y="784"/>
                    <a:pt x="411" y="784"/>
                    <a:pt x="425" y="784"/>
                  </a:cubicBezTo>
                  <a:cubicBezTo>
                    <a:pt x="447" y="784"/>
                    <a:pt x="469" y="784"/>
                    <a:pt x="484" y="784"/>
                  </a:cubicBezTo>
                  <a:cubicBezTo>
                    <a:pt x="491" y="784"/>
                    <a:pt x="499" y="784"/>
                    <a:pt x="499" y="784"/>
                  </a:cubicBezTo>
                  <a:cubicBezTo>
                    <a:pt x="543" y="784"/>
                    <a:pt x="601" y="762"/>
                    <a:pt x="616" y="733"/>
                  </a:cubicBezTo>
                  <a:cubicBezTo>
                    <a:pt x="638" y="689"/>
                    <a:pt x="631" y="630"/>
                    <a:pt x="660" y="616"/>
                  </a:cubicBezTo>
                  <a:cubicBezTo>
                    <a:pt x="660" y="616"/>
                    <a:pt x="660" y="616"/>
                    <a:pt x="667" y="616"/>
                  </a:cubicBezTo>
                  <a:cubicBezTo>
                    <a:pt x="682" y="616"/>
                    <a:pt x="704" y="645"/>
                    <a:pt x="726" y="645"/>
                  </a:cubicBezTo>
                  <a:cubicBezTo>
                    <a:pt x="733" y="645"/>
                    <a:pt x="740" y="638"/>
                    <a:pt x="755" y="630"/>
                  </a:cubicBezTo>
                  <a:cubicBezTo>
                    <a:pt x="799" y="601"/>
                    <a:pt x="843" y="572"/>
                    <a:pt x="872" y="535"/>
                  </a:cubicBezTo>
                  <a:cubicBezTo>
                    <a:pt x="902" y="506"/>
                    <a:pt x="909" y="491"/>
                    <a:pt x="953" y="469"/>
                  </a:cubicBezTo>
                  <a:cubicBezTo>
                    <a:pt x="990" y="447"/>
                    <a:pt x="1004" y="440"/>
                    <a:pt x="1012" y="396"/>
                  </a:cubicBezTo>
                  <a:cubicBezTo>
                    <a:pt x="1012" y="352"/>
                    <a:pt x="1012" y="293"/>
                    <a:pt x="1048" y="279"/>
                  </a:cubicBezTo>
                  <a:cubicBezTo>
                    <a:pt x="1085" y="257"/>
                    <a:pt x="1136" y="257"/>
                    <a:pt x="1158" y="257"/>
                  </a:cubicBezTo>
                  <a:cubicBezTo>
                    <a:pt x="1187" y="257"/>
                    <a:pt x="1260" y="279"/>
                    <a:pt x="1282" y="308"/>
                  </a:cubicBezTo>
                  <a:cubicBezTo>
                    <a:pt x="1296" y="330"/>
                    <a:pt x="1340" y="374"/>
                    <a:pt x="1377" y="374"/>
                  </a:cubicBezTo>
                  <a:cubicBezTo>
                    <a:pt x="1384" y="374"/>
                    <a:pt x="1392" y="374"/>
                    <a:pt x="1399" y="367"/>
                  </a:cubicBezTo>
                  <a:cubicBezTo>
                    <a:pt x="1436" y="345"/>
                    <a:pt x="1436" y="308"/>
                    <a:pt x="1465" y="286"/>
                  </a:cubicBezTo>
                  <a:cubicBezTo>
                    <a:pt x="1480" y="279"/>
                    <a:pt x="1494" y="279"/>
                    <a:pt x="1501" y="279"/>
                  </a:cubicBezTo>
                  <a:cubicBezTo>
                    <a:pt x="1516" y="279"/>
                    <a:pt x="1531" y="286"/>
                    <a:pt x="1545" y="301"/>
                  </a:cubicBezTo>
                  <a:cubicBezTo>
                    <a:pt x="1553" y="308"/>
                    <a:pt x="1568" y="308"/>
                    <a:pt x="1582" y="308"/>
                  </a:cubicBezTo>
                  <a:cubicBezTo>
                    <a:pt x="1611" y="308"/>
                    <a:pt x="1641" y="293"/>
                    <a:pt x="1619" y="264"/>
                  </a:cubicBezTo>
                  <a:cubicBezTo>
                    <a:pt x="1589" y="227"/>
                    <a:pt x="1560" y="227"/>
                    <a:pt x="1560" y="183"/>
                  </a:cubicBezTo>
                  <a:cubicBezTo>
                    <a:pt x="1568" y="147"/>
                    <a:pt x="1589" y="132"/>
                    <a:pt x="1626" y="110"/>
                  </a:cubicBezTo>
                  <a:cubicBezTo>
                    <a:pt x="1648" y="103"/>
                    <a:pt x="1655" y="81"/>
                    <a:pt x="1663" y="66"/>
                  </a:cubicBezTo>
                  <a:cubicBezTo>
                    <a:pt x="1677" y="132"/>
                    <a:pt x="1677" y="132"/>
                    <a:pt x="1677" y="132"/>
                  </a:cubicBezTo>
                  <a:cubicBezTo>
                    <a:pt x="1663" y="66"/>
                    <a:pt x="1663" y="66"/>
                    <a:pt x="1663" y="66"/>
                  </a:cubicBezTo>
                  <a:cubicBezTo>
                    <a:pt x="1670" y="59"/>
                    <a:pt x="1677" y="51"/>
                    <a:pt x="1692" y="51"/>
                  </a:cubicBezTo>
                  <a:lnTo>
                    <a:pt x="1699" y="51"/>
                  </a:lnTo>
                  <a:cubicBezTo>
                    <a:pt x="1707" y="59"/>
                    <a:pt x="1707" y="59"/>
                    <a:pt x="1714" y="59"/>
                  </a:cubicBezTo>
                  <a:cubicBezTo>
                    <a:pt x="1758" y="59"/>
                    <a:pt x="1809" y="44"/>
                    <a:pt x="1853" y="44"/>
                  </a:cubicBezTo>
                  <a:lnTo>
                    <a:pt x="1670" y="0"/>
                  </a:lnTo>
                  <a:lnTo>
                    <a:pt x="1670" y="0"/>
                  </a:lnTo>
                  <a:cubicBezTo>
                    <a:pt x="1633" y="51"/>
                    <a:pt x="1633" y="51"/>
                    <a:pt x="1633" y="51"/>
                  </a:cubicBezTo>
                  <a:cubicBezTo>
                    <a:pt x="1626" y="66"/>
                    <a:pt x="1626" y="66"/>
                    <a:pt x="1626" y="66"/>
                  </a:cubicBezTo>
                  <a:lnTo>
                    <a:pt x="1626" y="66"/>
                  </a:lnTo>
                  <a:cubicBezTo>
                    <a:pt x="1626" y="74"/>
                    <a:pt x="1619" y="81"/>
                    <a:pt x="1611" y="88"/>
                  </a:cubicBezTo>
                  <a:cubicBezTo>
                    <a:pt x="1568" y="110"/>
                    <a:pt x="1538" y="125"/>
                    <a:pt x="1531" y="183"/>
                  </a:cubicBezTo>
                  <a:cubicBezTo>
                    <a:pt x="1523" y="227"/>
                    <a:pt x="1553" y="242"/>
                    <a:pt x="1568" y="257"/>
                  </a:cubicBezTo>
                  <a:cubicBezTo>
                    <a:pt x="1575" y="264"/>
                    <a:pt x="1582" y="271"/>
                    <a:pt x="1589" y="279"/>
                  </a:cubicBezTo>
                  <a:cubicBezTo>
                    <a:pt x="1589" y="279"/>
                    <a:pt x="1589" y="279"/>
                    <a:pt x="1582" y="279"/>
                  </a:cubicBezTo>
                  <a:cubicBezTo>
                    <a:pt x="1575" y="279"/>
                    <a:pt x="1568" y="279"/>
                    <a:pt x="1568" y="279"/>
                  </a:cubicBezTo>
                  <a:cubicBezTo>
                    <a:pt x="1553" y="264"/>
                    <a:pt x="1531" y="242"/>
                    <a:pt x="1501" y="242"/>
                  </a:cubicBezTo>
                  <a:cubicBezTo>
                    <a:pt x="1487" y="242"/>
                    <a:pt x="1465" y="249"/>
                    <a:pt x="1450" y="257"/>
                  </a:cubicBezTo>
                  <a:cubicBezTo>
                    <a:pt x="1428" y="271"/>
                    <a:pt x="1413" y="293"/>
                    <a:pt x="1406" y="308"/>
                  </a:cubicBezTo>
                  <a:cubicBezTo>
                    <a:pt x="1399" y="323"/>
                    <a:pt x="1399" y="330"/>
                    <a:pt x="1384" y="337"/>
                  </a:cubicBezTo>
                  <a:cubicBezTo>
                    <a:pt x="1384" y="337"/>
                    <a:pt x="1384" y="345"/>
                    <a:pt x="1377" y="345"/>
                  </a:cubicBezTo>
                  <a:cubicBezTo>
                    <a:pt x="1362" y="345"/>
                    <a:pt x="1326" y="315"/>
                    <a:pt x="1304" y="286"/>
                  </a:cubicBezTo>
                  <a:cubicBezTo>
                    <a:pt x="1274" y="242"/>
                    <a:pt x="1187" y="227"/>
                    <a:pt x="1158" y="227"/>
                  </a:cubicBezTo>
                  <a:cubicBezTo>
                    <a:pt x="1129" y="227"/>
                    <a:pt x="1078" y="227"/>
                    <a:pt x="1033" y="249"/>
                  </a:cubicBezTo>
                  <a:cubicBezTo>
                    <a:pt x="990" y="271"/>
                    <a:pt x="982" y="323"/>
                    <a:pt x="982" y="374"/>
                  </a:cubicBezTo>
                  <a:cubicBezTo>
                    <a:pt x="982" y="374"/>
                    <a:pt x="982" y="381"/>
                    <a:pt x="975" y="389"/>
                  </a:cubicBezTo>
                  <a:cubicBezTo>
                    <a:pt x="975" y="418"/>
                    <a:pt x="975" y="418"/>
                    <a:pt x="938" y="440"/>
                  </a:cubicBezTo>
                  <a:cubicBezTo>
                    <a:pt x="894" y="469"/>
                    <a:pt x="880" y="477"/>
                    <a:pt x="850" y="520"/>
                  </a:cubicBezTo>
                  <a:cubicBezTo>
                    <a:pt x="828" y="542"/>
                    <a:pt x="799" y="565"/>
                    <a:pt x="770" y="586"/>
                  </a:cubicBezTo>
                  <a:cubicBezTo>
                    <a:pt x="755" y="594"/>
                    <a:pt x="748" y="601"/>
                    <a:pt x="733" y="608"/>
                  </a:cubicBezTo>
                  <a:lnTo>
                    <a:pt x="726" y="616"/>
                  </a:lnTo>
                  <a:cubicBezTo>
                    <a:pt x="726" y="616"/>
                    <a:pt x="719" y="608"/>
                    <a:pt x="711" y="601"/>
                  </a:cubicBezTo>
                  <a:cubicBezTo>
                    <a:pt x="697" y="594"/>
                    <a:pt x="682" y="586"/>
                    <a:pt x="667" y="586"/>
                  </a:cubicBezTo>
                  <a:cubicBezTo>
                    <a:pt x="660" y="586"/>
                    <a:pt x="652" y="586"/>
                    <a:pt x="645" y="586"/>
                  </a:cubicBezTo>
                  <a:cubicBezTo>
                    <a:pt x="616" y="601"/>
                    <a:pt x="609" y="638"/>
                    <a:pt x="601" y="674"/>
                  </a:cubicBezTo>
                  <a:cubicBezTo>
                    <a:pt x="601" y="689"/>
                    <a:pt x="594" y="704"/>
                    <a:pt x="587" y="718"/>
                  </a:cubicBezTo>
                  <a:cubicBezTo>
                    <a:pt x="579" y="740"/>
                    <a:pt x="535" y="755"/>
                    <a:pt x="499" y="755"/>
                  </a:cubicBezTo>
                  <a:lnTo>
                    <a:pt x="491" y="755"/>
                  </a:lnTo>
                  <a:cubicBezTo>
                    <a:pt x="469" y="755"/>
                    <a:pt x="447" y="755"/>
                    <a:pt x="425" y="755"/>
                  </a:cubicBezTo>
                  <a:cubicBezTo>
                    <a:pt x="411" y="755"/>
                    <a:pt x="389" y="755"/>
                    <a:pt x="367" y="755"/>
                  </a:cubicBezTo>
                  <a:cubicBezTo>
                    <a:pt x="323" y="762"/>
                    <a:pt x="250" y="836"/>
                    <a:pt x="228" y="865"/>
                  </a:cubicBezTo>
                  <a:cubicBezTo>
                    <a:pt x="220" y="872"/>
                    <a:pt x="183" y="894"/>
                    <a:pt x="103" y="924"/>
                  </a:cubicBezTo>
                  <a:cubicBezTo>
                    <a:pt x="81" y="931"/>
                    <a:pt x="81" y="931"/>
                    <a:pt x="81" y="931"/>
                  </a:cubicBezTo>
                  <a:cubicBezTo>
                    <a:pt x="81" y="953"/>
                    <a:pt x="81" y="953"/>
                    <a:pt x="81" y="953"/>
                  </a:cubicBezTo>
                  <a:cubicBezTo>
                    <a:pt x="88" y="960"/>
                    <a:pt x="88" y="960"/>
                    <a:pt x="88" y="960"/>
                  </a:cubicBezTo>
                  <a:cubicBezTo>
                    <a:pt x="88" y="967"/>
                    <a:pt x="88" y="975"/>
                    <a:pt x="81" y="989"/>
                  </a:cubicBezTo>
                  <a:cubicBezTo>
                    <a:pt x="81" y="1041"/>
                    <a:pt x="74" y="1107"/>
                    <a:pt x="118" y="1136"/>
                  </a:cubicBezTo>
                  <a:cubicBezTo>
                    <a:pt x="125" y="1143"/>
                    <a:pt x="125" y="1150"/>
                    <a:pt x="132" y="1173"/>
                  </a:cubicBezTo>
                  <a:cubicBezTo>
                    <a:pt x="132" y="1187"/>
                    <a:pt x="132" y="1209"/>
                    <a:pt x="147" y="1231"/>
                  </a:cubicBezTo>
                  <a:cubicBezTo>
                    <a:pt x="176" y="1283"/>
                    <a:pt x="213" y="1312"/>
                    <a:pt x="286" y="1312"/>
                  </a:cubicBezTo>
                  <a:cubicBezTo>
                    <a:pt x="315" y="1312"/>
                    <a:pt x="315" y="1319"/>
                    <a:pt x="330" y="1356"/>
                  </a:cubicBezTo>
                  <a:cubicBezTo>
                    <a:pt x="330" y="1363"/>
                    <a:pt x="330" y="1370"/>
                    <a:pt x="330" y="1378"/>
                  </a:cubicBezTo>
                  <a:cubicBezTo>
                    <a:pt x="352" y="1444"/>
                    <a:pt x="455" y="1510"/>
                    <a:pt x="521" y="1517"/>
                  </a:cubicBezTo>
                  <a:cubicBezTo>
                    <a:pt x="572" y="1524"/>
                    <a:pt x="682" y="1590"/>
                    <a:pt x="711" y="1605"/>
                  </a:cubicBezTo>
                  <a:cubicBezTo>
                    <a:pt x="711" y="1612"/>
                    <a:pt x="719" y="1612"/>
                    <a:pt x="719" y="1619"/>
                  </a:cubicBezTo>
                  <a:cubicBezTo>
                    <a:pt x="719" y="1627"/>
                    <a:pt x="711" y="1634"/>
                    <a:pt x="697" y="1641"/>
                  </a:cubicBezTo>
                  <a:cubicBezTo>
                    <a:pt x="652" y="1670"/>
                    <a:pt x="660" y="1707"/>
                    <a:pt x="660" y="1736"/>
                  </a:cubicBezTo>
                  <a:cubicBezTo>
                    <a:pt x="652" y="1714"/>
                    <a:pt x="631" y="1685"/>
                    <a:pt x="594" y="1685"/>
                  </a:cubicBezTo>
                  <a:cubicBezTo>
                    <a:pt x="572" y="1685"/>
                    <a:pt x="550" y="1692"/>
                    <a:pt x="528" y="1714"/>
                  </a:cubicBezTo>
                  <a:cubicBezTo>
                    <a:pt x="521" y="1721"/>
                    <a:pt x="491" y="1743"/>
                    <a:pt x="491" y="1780"/>
                  </a:cubicBezTo>
                  <a:cubicBezTo>
                    <a:pt x="499" y="1816"/>
                    <a:pt x="528" y="1831"/>
                    <a:pt x="550" y="1846"/>
                  </a:cubicBezTo>
                  <a:cubicBezTo>
                    <a:pt x="579" y="1860"/>
                    <a:pt x="601" y="1868"/>
                    <a:pt x="616" y="1875"/>
                  </a:cubicBezTo>
                  <a:cubicBezTo>
                    <a:pt x="616" y="1882"/>
                    <a:pt x="609" y="1882"/>
                    <a:pt x="601" y="1890"/>
                  </a:cubicBezTo>
                  <a:cubicBezTo>
                    <a:pt x="594" y="1904"/>
                    <a:pt x="594" y="1904"/>
                    <a:pt x="594" y="1904"/>
                  </a:cubicBezTo>
                  <a:cubicBezTo>
                    <a:pt x="579" y="1919"/>
                    <a:pt x="557" y="1934"/>
                    <a:pt x="557" y="1956"/>
                  </a:cubicBezTo>
                  <a:cubicBezTo>
                    <a:pt x="557" y="1978"/>
                    <a:pt x="572" y="2000"/>
                    <a:pt x="587" y="2014"/>
                  </a:cubicBezTo>
                  <a:cubicBezTo>
                    <a:pt x="609" y="2029"/>
                    <a:pt x="623" y="2044"/>
                    <a:pt x="638" y="2051"/>
                  </a:cubicBezTo>
                  <a:cubicBezTo>
                    <a:pt x="652" y="2058"/>
                    <a:pt x="652" y="2058"/>
                    <a:pt x="660" y="2066"/>
                  </a:cubicBezTo>
                  <a:cubicBezTo>
                    <a:pt x="667" y="2073"/>
                    <a:pt x="667" y="2080"/>
                    <a:pt x="674" y="2080"/>
                  </a:cubicBezTo>
                  <a:cubicBezTo>
                    <a:pt x="689" y="2102"/>
                    <a:pt x="697" y="2109"/>
                    <a:pt x="674" y="2139"/>
                  </a:cubicBezTo>
                  <a:cubicBezTo>
                    <a:pt x="667" y="2154"/>
                    <a:pt x="660" y="2168"/>
                    <a:pt x="652" y="2183"/>
                  </a:cubicBezTo>
                  <a:cubicBezTo>
                    <a:pt x="652" y="2197"/>
                    <a:pt x="645" y="2205"/>
                    <a:pt x="638" y="2212"/>
                  </a:cubicBezTo>
                  <a:cubicBezTo>
                    <a:pt x="638" y="2212"/>
                    <a:pt x="631" y="2212"/>
                    <a:pt x="623" y="2205"/>
                  </a:cubicBezTo>
                  <a:cubicBezTo>
                    <a:pt x="609" y="2205"/>
                    <a:pt x="594" y="2190"/>
                    <a:pt x="579" y="2176"/>
                  </a:cubicBezTo>
                  <a:cubicBezTo>
                    <a:pt x="572" y="2161"/>
                    <a:pt x="557" y="2139"/>
                    <a:pt x="528" y="2139"/>
                  </a:cubicBezTo>
                  <a:cubicBezTo>
                    <a:pt x="521" y="2139"/>
                    <a:pt x="506" y="2146"/>
                    <a:pt x="499" y="2154"/>
                  </a:cubicBezTo>
                  <a:cubicBezTo>
                    <a:pt x="477" y="2168"/>
                    <a:pt x="455" y="2183"/>
                    <a:pt x="447" y="2183"/>
                  </a:cubicBezTo>
                  <a:cubicBezTo>
                    <a:pt x="440" y="2183"/>
                    <a:pt x="440" y="2183"/>
                    <a:pt x="440" y="2176"/>
                  </a:cubicBezTo>
                  <a:cubicBezTo>
                    <a:pt x="418" y="2154"/>
                    <a:pt x="389" y="2139"/>
                    <a:pt x="359" y="2139"/>
                  </a:cubicBezTo>
                  <a:cubicBezTo>
                    <a:pt x="345" y="2139"/>
                    <a:pt x="323" y="2146"/>
                    <a:pt x="315" y="2161"/>
                  </a:cubicBezTo>
                  <a:cubicBezTo>
                    <a:pt x="301" y="2168"/>
                    <a:pt x="293" y="2183"/>
                    <a:pt x="301" y="2212"/>
                  </a:cubicBezTo>
                  <a:cubicBezTo>
                    <a:pt x="308" y="2307"/>
                    <a:pt x="338" y="2359"/>
                    <a:pt x="367" y="2388"/>
                  </a:cubicBezTo>
                  <a:cubicBezTo>
                    <a:pt x="374" y="2388"/>
                    <a:pt x="374" y="2388"/>
                    <a:pt x="374" y="2395"/>
                  </a:cubicBezTo>
                  <a:lnTo>
                    <a:pt x="374" y="2395"/>
                  </a:lnTo>
                  <a:cubicBezTo>
                    <a:pt x="286" y="2395"/>
                    <a:pt x="257" y="2388"/>
                    <a:pt x="235" y="2381"/>
                  </a:cubicBezTo>
                  <a:cubicBezTo>
                    <a:pt x="228" y="2373"/>
                    <a:pt x="220" y="2373"/>
                    <a:pt x="213" y="2373"/>
                  </a:cubicBezTo>
                  <a:cubicBezTo>
                    <a:pt x="191" y="2373"/>
                    <a:pt x="162" y="2388"/>
                    <a:pt x="154" y="2417"/>
                  </a:cubicBezTo>
                  <a:cubicBezTo>
                    <a:pt x="147" y="2425"/>
                    <a:pt x="140" y="2447"/>
                    <a:pt x="176" y="2476"/>
                  </a:cubicBezTo>
                  <a:cubicBezTo>
                    <a:pt x="198" y="2491"/>
                    <a:pt x="220" y="2498"/>
                    <a:pt x="242" y="2498"/>
                  </a:cubicBezTo>
                  <a:cubicBezTo>
                    <a:pt x="250" y="2505"/>
                    <a:pt x="264" y="2505"/>
                    <a:pt x="271" y="2513"/>
                  </a:cubicBezTo>
                  <a:cubicBezTo>
                    <a:pt x="301" y="2527"/>
                    <a:pt x="323" y="2542"/>
                    <a:pt x="359" y="2571"/>
                  </a:cubicBezTo>
                  <a:cubicBezTo>
                    <a:pt x="359" y="2578"/>
                    <a:pt x="367" y="2578"/>
                    <a:pt x="374" y="2586"/>
                  </a:cubicBezTo>
                  <a:cubicBezTo>
                    <a:pt x="381" y="2593"/>
                    <a:pt x="389" y="2600"/>
                    <a:pt x="389" y="2608"/>
                  </a:cubicBezTo>
                  <a:lnTo>
                    <a:pt x="389" y="2608"/>
                  </a:lnTo>
                  <a:cubicBezTo>
                    <a:pt x="352" y="2608"/>
                    <a:pt x="315" y="2615"/>
                    <a:pt x="301" y="2645"/>
                  </a:cubicBezTo>
                  <a:cubicBezTo>
                    <a:pt x="286" y="2681"/>
                    <a:pt x="301" y="2710"/>
                    <a:pt x="308" y="2718"/>
                  </a:cubicBezTo>
                  <a:cubicBezTo>
                    <a:pt x="323" y="2732"/>
                    <a:pt x="323" y="2747"/>
                    <a:pt x="323" y="2747"/>
                  </a:cubicBezTo>
                  <a:lnTo>
                    <a:pt x="323" y="2747"/>
                  </a:lnTo>
                  <a:cubicBezTo>
                    <a:pt x="242" y="2747"/>
                    <a:pt x="176" y="2791"/>
                    <a:pt x="154" y="2850"/>
                  </a:cubicBezTo>
                  <a:cubicBezTo>
                    <a:pt x="147" y="2879"/>
                    <a:pt x="154" y="2908"/>
                    <a:pt x="154" y="2923"/>
                  </a:cubicBezTo>
                  <a:cubicBezTo>
                    <a:pt x="162" y="2952"/>
                    <a:pt x="162" y="2952"/>
                    <a:pt x="154" y="2959"/>
                  </a:cubicBezTo>
                  <a:cubicBezTo>
                    <a:pt x="147" y="2967"/>
                    <a:pt x="132" y="2974"/>
                    <a:pt x="125" y="2982"/>
                  </a:cubicBezTo>
                  <a:cubicBezTo>
                    <a:pt x="110" y="2989"/>
                    <a:pt x="96" y="2996"/>
                    <a:pt x="88" y="3018"/>
                  </a:cubicBezTo>
                  <a:cubicBezTo>
                    <a:pt x="88" y="3040"/>
                    <a:pt x="110" y="3055"/>
                    <a:pt x="125" y="3069"/>
                  </a:cubicBezTo>
                  <a:cubicBezTo>
                    <a:pt x="132" y="3077"/>
                    <a:pt x="154" y="3091"/>
                    <a:pt x="125" y="3135"/>
                  </a:cubicBezTo>
                  <a:cubicBezTo>
                    <a:pt x="118" y="3150"/>
                    <a:pt x="103" y="3172"/>
                    <a:pt x="96" y="3194"/>
                  </a:cubicBezTo>
                  <a:cubicBezTo>
                    <a:pt x="88" y="3209"/>
                    <a:pt x="74" y="3245"/>
                    <a:pt x="66" y="3253"/>
                  </a:cubicBezTo>
                  <a:lnTo>
                    <a:pt x="66" y="3253"/>
                  </a:lnTo>
                  <a:cubicBezTo>
                    <a:pt x="37" y="3253"/>
                    <a:pt x="22" y="3260"/>
                    <a:pt x="15" y="3267"/>
                  </a:cubicBezTo>
                  <a:cubicBezTo>
                    <a:pt x="0" y="3297"/>
                    <a:pt x="8" y="3326"/>
                    <a:pt x="15" y="3355"/>
                  </a:cubicBezTo>
                  <a:cubicBezTo>
                    <a:pt x="15" y="3363"/>
                    <a:pt x="15" y="3370"/>
                    <a:pt x="15" y="3370"/>
                  </a:cubicBezTo>
                  <a:cubicBezTo>
                    <a:pt x="22" y="3399"/>
                    <a:pt x="37" y="3473"/>
                    <a:pt x="125" y="3473"/>
                  </a:cubicBezTo>
                  <a:cubicBezTo>
                    <a:pt x="176" y="3473"/>
                    <a:pt x="235" y="3473"/>
                    <a:pt x="257" y="3436"/>
                  </a:cubicBezTo>
                  <a:cubicBezTo>
                    <a:pt x="264" y="3428"/>
                    <a:pt x="264" y="3407"/>
                    <a:pt x="257" y="3377"/>
                  </a:cubicBezTo>
                  <a:cubicBezTo>
                    <a:pt x="242" y="3355"/>
                    <a:pt x="242" y="3348"/>
                    <a:pt x="242" y="3348"/>
                  </a:cubicBezTo>
                  <a:cubicBezTo>
                    <a:pt x="242" y="3348"/>
                    <a:pt x="250" y="3341"/>
                    <a:pt x="271" y="3326"/>
                  </a:cubicBezTo>
                  <a:cubicBezTo>
                    <a:pt x="286" y="3319"/>
                    <a:pt x="293" y="3319"/>
                    <a:pt x="301" y="3311"/>
                  </a:cubicBezTo>
                  <a:cubicBezTo>
                    <a:pt x="323" y="3297"/>
                    <a:pt x="338" y="3297"/>
                    <a:pt x="352" y="3297"/>
                  </a:cubicBezTo>
                  <a:cubicBezTo>
                    <a:pt x="352" y="3297"/>
                    <a:pt x="359" y="3297"/>
                    <a:pt x="367" y="3297"/>
                  </a:cubicBezTo>
                  <a:cubicBezTo>
                    <a:pt x="374" y="3297"/>
                    <a:pt x="374" y="3297"/>
                    <a:pt x="381" y="3319"/>
                  </a:cubicBezTo>
                  <a:cubicBezTo>
                    <a:pt x="389" y="3341"/>
                    <a:pt x="396" y="3355"/>
                    <a:pt x="418" y="3377"/>
                  </a:cubicBezTo>
                  <a:cubicBezTo>
                    <a:pt x="433" y="3392"/>
                    <a:pt x="433" y="3414"/>
                    <a:pt x="425" y="3436"/>
                  </a:cubicBezTo>
                  <a:cubicBezTo>
                    <a:pt x="403" y="3436"/>
                    <a:pt x="389" y="3465"/>
                    <a:pt x="389" y="3473"/>
                  </a:cubicBezTo>
                  <a:cubicBezTo>
                    <a:pt x="359" y="3516"/>
                    <a:pt x="367" y="3546"/>
                    <a:pt x="374" y="3582"/>
                  </a:cubicBezTo>
                  <a:cubicBezTo>
                    <a:pt x="381" y="3590"/>
                    <a:pt x="381" y="3604"/>
                    <a:pt x="381" y="3619"/>
                  </a:cubicBezTo>
                  <a:cubicBezTo>
                    <a:pt x="389" y="3678"/>
                    <a:pt x="411" y="3744"/>
                    <a:pt x="411" y="3751"/>
                  </a:cubicBezTo>
                  <a:cubicBezTo>
                    <a:pt x="411" y="3758"/>
                    <a:pt x="411" y="3758"/>
                    <a:pt x="411" y="3758"/>
                  </a:cubicBezTo>
                  <a:cubicBezTo>
                    <a:pt x="418" y="3758"/>
                    <a:pt x="418" y="3758"/>
                    <a:pt x="418" y="3758"/>
                  </a:cubicBezTo>
                  <a:cubicBezTo>
                    <a:pt x="425" y="3773"/>
                    <a:pt x="425" y="3773"/>
                    <a:pt x="425" y="3773"/>
                  </a:cubicBezTo>
                  <a:cubicBezTo>
                    <a:pt x="447" y="3802"/>
                    <a:pt x="447" y="3802"/>
                    <a:pt x="447" y="3802"/>
                  </a:cubicBezTo>
                  <a:cubicBezTo>
                    <a:pt x="469" y="3780"/>
                    <a:pt x="469" y="3780"/>
                    <a:pt x="469" y="3780"/>
                  </a:cubicBezTo>
                  <a:cubicBezTo>
                    <a:pt x="499" y="3758"/>
                    <a:pt x="528" y="3736"/>
                    <a:pt x="543" y="3736"/>
                  </a:cubicBezTo>
                  <a:cubicBezTo>
                    <a:pt x="557" y="3744"/>
                    <a:pt x="579" y="3758"/>
                    <a:pt x="616" y="3758"/>
                  </a:cubicBezTo>
                  <a:cubicBezTo>
                    <a:pt x="652" y="3758"/>
                    <a:pt x="674" y="3744"/>
                    <a:pt x="689" y="3736"/>
                  </a:cubicBezTo>
                  <a:cubicBezTo>
                    <a:pt x="697" y="3729"/>
                    <a:pt x="704" y="3729"/>
                    <a:pt x="711" y="3729"/>
                  </a:cubicBezTo>
                  <a:cubicBezTo>
                    <a:pt x="711" y="3729"/>
                    <a:pt x="711" y="3729"/>
                    <a:pt x="733" y="3744"/>
                  </a:cubicBezTo>
                  <a:cubicBezTo>
                    <a:pt x="748" y="3766"/>
                    <a:pt x="755" y="3788"/>
                    <a:pt x="770" y="3802"/>
                  </a:cubicBezTo>
                  <a:cubicBezTo>
                    <a:pt x="806" y="3861"/>
                    <a:pt x="850" y="3919"/>
                    <a:pt x="916" y="3927"/>
                  </a:cubicBezTo>
                  <a:cubicBezTo>
                    <a:pt x="953" y="3934"/>
                    <a:pt x="953" y="3934"/>
                    <a:pt x="960" y="3956"/>
                  </a:cubicBezTo>
                  <a:cubicBezTo>
                    <a:pt x="968" y="3978"/>
                    <a:pt x="975" y="4000"/>
                    <a:pt x="1004" y="4029"/>
                  </a:cubicBezTo>
                  <a:cubicBezTo>
                    <a:pt x="1048" y="4088"/>
                    <a:pt x="1063" y="4110"/>
                    <a:pt x="1092" y="4154"/>
                  </a:cubicBezTo>
                  <a:cubicBezTo>
                    <a:pt x="1099" y="4176"/>
                    <a:pt x="1099" y="4176"/>
                    <a:pt x="1099" y="4176"/>
                  </a:cubicBezTo>
                  <a:cubicBezTo>
                    <a:pt x="1107" y="4183"/>
                    <a:pt x="1107" y="4183"/>
                    <a:pt x="1114" y="4191"/>
                  </a:cubicBezTo>
                  <a:cubicBezTo>
                    <a:pt x="1136" y="4235"/>
                    <a:pt x="1158" y="4271"/>
                    <a:pt x="1208" y="4271"/>
                  </a:cubicBezTo>
                  <a:cubicBezTo>
                    <a:pt x="1216" y="4271"/>
                    <a:pt x="1223" y="4271"/>
                    <a:pt x="1238" y="4264"/>
                  </a:cubicBezTo>
                  <a:lnTo>
                    <a:pt x="1238" y="4264"/>
                  </a:lnTo>
                  <a:cubicBezTo>
                    <a:pt x="1245" y="4264"/>
                    <a:pt x="1252" y="4271"/>
                    <a:pt x="1267" y="4293"/>
                  </a:cubicBezTo>
                  <a:cubicBezTo>
                    <a:pt x="1274" y="4315"/>
                    <a:pt x="1289" y="4337"/>
                    <a:pt x="1311" y="4352"/>
                  </a:cubicBezTo>
                  <a:cubicBezTo>
                    <a:pt x="1340" y="4374"/>
                    <a:pt x="1384" y="4381"/>
                    <a:pt x="1443" y="4381"/>
                  </a:cubicBezTo>
                  <a:cubicBezTo>
                    <a:pt x="1458" y="4381"/>
                    <a:pt x="1472" y="4381"/>
                    <a:pt x="1480" y="4381"/>
                  </a:cubicBezTo>
                  <a:cubicBezTo>
                    <a:pt x="1487" y="4381"/>
                    <a:pt x="1516" y="4396"/>
                    <a:pt x="1516" y="4432"/>
                  </a:cubicBezTo>
                  <a:cubicBezTo>
                    <a:pt x="1516" y="4469"/>
                    <a:pt x="1523" y="4491"/>
                    <a:pt x="1538" y="4513"/>
                  </a:cubicBezTo>
                  <a:cubicBezTo>
                    <a:pt x="1545" y="4542"/>
                    <a:pt x="1553" y="4557"/>
                    <a:pt x="1553" y="4586"/>
                  </a:cubicBezTo>
                  <a:cubicBezTo>
                    <a:pt x="1538" y="4645"/>
                    <a:pt x="1523" y="4755"/>
                    <a:pt x="1619" y="4784"/>
                  </a:cubicBezTo>
                  <a:cubicBezTo>
                    <a:pt x="1677" y="4806"/>
                    <a:pt x="1736" y="4821"/>
                    <a:pt x="1751" y="4821"/>
                  </a:cubicBezTo>
                  <a:cubicBezTo>
                    <a:pt x="1758" y="4828"/>
                    <a:pt x="1780" y="4828"/>
                    <a:pt x="1802" y="4828"/>
                  </a:cubicBezTo>
                  <a:cubicBezTo>
                    <a:pt x="1839" y="4828"/>
                    <a:pt x="1853" y="4814"/>
                    <a:pt x="1868" y="4806"/>
                  </a:cubicBezTo>
                  <a:cubicBezTo>
                    <a:pt x="1875" y="4791"/>
                    <a:pt x="1882" y="4777"/>
                    <a:pt x="1882" y="4762"/>
                  </a:cubicBezTo>
                  <a:cubicBezTo>
                    <a:pt x="1897" y="4769"/>
                    <a:pt x="1919" y="4769"/>
                    <a:pt x="1934" y="4769"/>
                  </a:cubicBezTo>
                  <a:cubicBezTo>
                    <a:pt x="1970" y="4769"/>
                    <a:pt x="1992" y="4755"/>
                    <a:pt x="2000" y="4740"/>
                  </a:cubicBezTo>
                  <a:cubicBezTo>
                    <a:pt x="2007" y="4740"/>
                    <a:pt x="2007" y="4733"/>
                    <a:pt x="2007" y="4733"/>
                  </a:cubicBezTo>
                  <a:lnTo>
                    <a:pt x="2007" y="4733"/>
                  </a:lnTo>
                  <a:cubicBezTo>
                    <a:pt x="2022" y="4740"/>
                    <a:pt x="2036" y="4740"/>
                    <a:pt x="2058" y="4740"/>
                  </a:cubicBezTo>
                  <a:cubicBezTo>
                    <a:pt x="2095" y="4740"/>
                    <a:pt x="2124" y="4711"/>
                    <a:pt x="2139" y="4674"/>
                  </a:cubicBezTo>
                  <a:cubicBezTo>
                    <a:pt x="2146" y="4630"/>
                    <a:pt x="2132" y="4586"/>
                    <a:pt x="2080" y="4564"/>
                  </a:cubicBezTo>
                  <a:cubicBezTo>
                    <a:pt x="2051" y="4542"/>
                    <a:pt x="2022" y="4535"/>
                    <a:pt x="2000" y="4520"/>
                  </a:cubicBezTo>
                  <a:cubicBezTo>
                    <a:pt x="1949" y="4506"/>
                    <a:pt x="1904" y="4484"/>
                    <a:pt x="1890" y="4454"/>
                  </a:cubicBezTo>
                  <a:cubicBezTo>
                    <a:pt x="1890" y="4447"/>
                    <a:pt x="1890" y="4440"/>
                    <a:pt x="1882" y="4432"/>
                  </a:cubicBezTo>
                  <a:cubicBezTo>
                    <a:pt x="1868" y="4381"/>
                    <a:pt x="1861" y="4366"/>
                    <a:pt x="1912" y="4330"/>
                  </a:cubicBezTo>
                  <a:cubicBezTo>
                    <a:pt x="1941" y="4315"/>
                    <a:pt x="1941" y="4315"/>
                    <a:pt x="1941" y="4315"/>
                  </a:cubicBezTo>
                  <a:cubicBezTo>
                    <a:pt x="2000" y="4271"/>
                    <a:pt x="2007" y="4264"/>
                    <a:pt x="2066" y="4242"/>
                  </a:cubicBezTo>
                  <a:cubicBezTo>
                    <a:pt x="2080" y="4235"/>
                    <a:pt x="2102" y="4235"/>
                    <a:pt x="2117" y="4235"/>
                  </a:cubicBezTo>
                  <a:cubicBezTo>
                    <a:pt x="2132" y="4235"/>
                    <a:pt x="2139" y="4235"/>
                    <a:pt x="2154" y="4242"/>
                  </a:cubicBezTo>
                  <a:cubicBezTo>
                    <a:pt x="2168" y="4242"/>
                    <a:pt x="2183" y="4242"/>
                    <a:pt x="2205" y="4242"/>
                  </a:cubicBezTo>
                  <a:cubicBezTo>
                    <a:pt x="2256" y="4242"/>
                    <a:pt x="2308" y="4257"/>
                    <a:pt x="2322" y="4286"/>
                  </a:cubicBezTo>
                  <a:cubicBezTo>
                    <a:pt x="2337" y="4315"/>
                    <a:pt x="2373" y="4352"/>
                    <a:pt x="2403" y="4352"/>
                  </a:cubicBezTo>
                  <a:cubicBezTo>
                    <a:pt x="2425" y="4352"/>
                    <a:pt x="2439" y="4345"/>
                    <a:pt x="2447" y="4323"/>
                  </a:cubicBezTo>
                  <a:cubicBezTo>
                    <a:pt x="2454" y="4330"/>
                    <a:pt x="2469" y="4337"/>
                    <a:pt x="2491" y="4352"/>
                  </a:cubicBezTo>
                  <a:cubicBezTo>
                    <a:pt x="2505" y="4359"/>
                    <a:pt x="2513" y="4366"/>
                    <a:pt x="2527" y="4366"/>
                  </a:cubicBezTo>
                  <a:cubicBezTo>
                    <a:pt x="2571" y="4366"/>
                    <a:pt x="2630" y="4337"/>
                    <a:pt x="2644" y="4323"/>
                  </a:cubicBezTo>
                  <a:cubicBezTo>
                    <a:pt x="2644" y="4323"/>
                    <a:pt x="2652" y="4323"/>
                    <a:pt x="2659" y="4323"/>
                  </a:cubicBezTo>
                  <a:cubicBezTo>
                    <a:pt x="2674" y="4323"/>
                    <a:pt x="2689" y="4323"/>
                    <a:pt x="2703" y="4337"/>
                  </a:cubicBezTo>
                  <a:cubicBezTo>
                    <a:pt x="2718" y="4352"/>
                    <a:pt x="2718" y="4403"/>
                    <a:pt x="2711" y="4432"/>
                  </a:cubicBezTo>
                  <a:cubicBezTo>
                    <a:pt x="2696" y="4462"/>
                    <a:pt x="2689" y="4513"/>
                    <a:pt x="2725" y="4550"/>
                  </a:cubicBezTo>
                  <a:cubicBezTo>
                    <a:pt x="2762" y="4594"/>
                    <a:pt x="2799" y="4608"/>
                    <a:pt x="2828" y="4608"/>
                  </a:cubicBezTo>
                  <a:cubicBezTo>
                    <a:pt x="2850" y="4608"/>
                    <a:pt x="2864" y="4601"/>
                    <a:pt x="2879" y="4586"/>
                  </a:cubicBezTo>
                  <a:cubicBezTo>
                    <a:pt x="2886" y="4586"/>
                    <a:pt x="2886" y="4586"/>
                    <a:pt x="2886" y="4586"/>
                  </a:cubicBezTo>
                  <a:cubicBezTo>
                    <a:pt x="2886" y="4586"/>
                    <a:pt x="2886" y="4586"/>
                    <a:pt x="2894" y="4586"/>
                  </a:cubicBezTo>
                  <a:cubicBezTo>
                    <a:pt x="2901" y="4594"/>
                    <a:pt x="2916" y="4608"/>
                    <a:pt x="2938" y="4608"/>
                  </a:cubicBezTo>
                  <a:cubicBezTo>
                    <a:pt x="2945" y="4608"/>
                    <a:pt x="2945" y="4608"/>
                    <a:pt x="2952" y="4608"/>
                  </a:cubicBezTo>
                  <a:cubicBezTo>
                    <a:pt x="2960" y="4608"/>
                    <a:pt x="2960" y="4608"/>
                    <a:pt x="2967" y="4608"/>
                  </a:cubicBezTo>
                  <a:cubicBezTo>
                    <a:pt x="2974" y="4608"/>
                    <a:pt x="3004" y="4608"/>
                    <a:pt x="3026" y="4586"/>
                  </a:cubicBezTo>
                  <a:cubicBezTo>
                    <a:pt x="3048" y="4564"/>
                    <a:pt x="3055" y="4520"/>
                    <a:pt x="3048" y="4462"/>
                  </a:cubicBezTo>
                  <a:cubicBezTo>
                    <a:pt x="3048" y="4410"/>
                    <a:pt x="3048" y="4366"/>
                    <a:pt x="3048" y="4323"/>
                  </a:cubicBezTo>
                  <a:cubicBezTo>
                    <a:pt x="3055" y="4249"/>
                    <a:pt x="3055" y="4191"/>
                    <a:pt x="3026" y="4132"/>
                  </a:cubicBezTo>
                  <a:cubicBezTo>
                    <a:pt x="2989" y="4073"/>
                    <a:pt x="2974" y="3985"/>
                    <a:pt x="2974" y="3941"/>
                  </a:cubicBezTo>
                  <a:cubicBezTo>
                    <a:pt x="2989" y="3934"/>
                    <a:pt x="3018" y="3912"/>
                    <a:pt x="3055" y="3890"/>
                  </a:cubicBezTo>
                  <a:cubicBezTo>
                    <a:pt x="3121" y="3854"/>
                    <a:pt x="3158" y="3824"/>
                    <a:pt x="3172" y="3780"/>
                  </a:cubicBezTo>
                  <a:cubicBezTo>
                    <a:pt x="3172" y="3780"/>
                    <a:pt x="3180" y="3780"/>
                    <a:pt x="3201" y="3780"/>
                  </a:cubicBezTo>
                  <a:cubicBezTo>
                    <a:pt x="3216" y="3780"/>
                    <a:pt x="3223" y="3780"/>
                    <a:pt x="3231" y="3780"/>
                  </a:cubicBezTo>
                  <a:cubicBezTo>
                    <a:pt x="3245" y="3780"/>
                    <a:pt x="3260" y="3780"/>
                    <a:pt x="3267" y="3780"/>
                  </a:cubicBezTo>
                  <a:cubicBezTo>
                    <a:pt x="3275" y="3780"/>
                    <a:pt x="3275" y="3780"/>
                    <a:pt x="3275" y="3788"/>
                  </a:cubicBezTo>
                  <a:cubicBezTo>
                    <a:pt x="3297" y="3802"/>
                    <a:pt x="3289" y="3854"/>
                    <a:pt x="3282" y="3876"/>
                  </a:cubicBezTo>
                  <a:cubicBezTo>
                    <a:pt x="3275" y="3905"/>
                    <a:pt x="3282" y="3956"/>
                    <a:pt x="3304" y="3993"/>
                  </a:cubicBezTo>
                  <a:cubicBezTo>
                    <a:pt x="3326" y="4029"/>
                    <a:pt x="3348" y="4044"/>
                    <a:pt x="3377" y="4051"/>
                  </a:cubicBezTo>
                  <a:cubicBezTo>
                    <a:pt x="3414" y="4059"/>
                    <a:pt x="3421" y="4073"/>
                    <a:pt x="3436" y="4117"/>
                  </a:cubicBezTo>
                  <a:cubicBezTo>
                    <a:pt x="3443" y="4161"/>
                    <a:pt x="3480" y="4249"/>
                    <a:pt x="3546" y="4249"/>
                  </a:cubicBezTo>
                  <a:cubicBezTo>
                    <a:pt x="3561" y="4249"/>
                    <a:pt x="3575" y="4242"/>
                    <a:pt x="3597" y="4227"/>
                  </a:cubicBezTo>
                  <a:cubicBezTo>
                    <a:pt x="3619" y="4205"/>
                    <a:pt x="3634" y="4183"/>
                    <a:pt x="3649" y="4169"/>
                  </a:cubicBezTo>
                  <a:cubicBezTo>
                    <a:pt x="3656" y="4154"/>
                    <a:pt x="3670" y="4139"/>
                    <a:pt x="3670" y="4139"/>
                  </a:cubicBezTo>
                  <a:cubicBezTo>
                    <a:pt x="3670" y="4139"/>
                    <a:pt x="3670" y="4139"/>
                    <a:pt x="3678" y="4139"/>
                  </a:cubicBezTo>
                  <a:cubicBezTo>
                    <a:pt x="3685" y="4147"/>
                    <a:pt x="3692" y="4154"/>
                    <a:pt x="3700" y="4161"/>
                  </a:cubicBezTo>
                  <a:cubicBezTo>
                    <a:pt x="3722" y="4176"/>
                    <a:pt x="3744" y="4198"/>
                    <a:pt x="3773" y="4198"/>
                  </a:cubicBezTo>
                  <a:cubicBezTo>
                    <a:pt x="3795" y="4198"/>
                    <a:pt x="3810" y="4191"/>
                    <a:pt x="3824" y="4183"/>
                  </a:cubicBezTo>
                  <a:cubicBezTo>
                    <a:pt x="3898" y="4147"/>
                    <a:pt x="4008" y="4110"/>
                    <a:pt x="4066" y="4110"/>
                  </a:cubicBezTo>
                  <a:lnTo>
                    <a:pt x="4073" y="4110"/>
                  </a:lnTo>
                  <a:cubicBezTo>
                    <a:pt x="4088" y="4139"/>
                    <a:pt x="4110" y="4139"/>
                    <a:pt x="4154" y="4139"/>
                  </a:cubicBezTo>
                  <a:cubicBezTo>
                    <a:pt x="4242" y="4139"/>
                    <a:pt x="4264" y="4139"/>
                    <a:pt x="4330" y="4103"/>
                  </a:cubicBezTo>
                  <a:cubicBezTo>
                    <a:pt x="4344" y="4095"/>
                    <a:pt x="4366" y="4088"/>
                    <a:pt x="4389" y="4081"/>
                  </a:cubicBezTo>
                  <a:cubicBezTo>
                    <a:pt x="4396" y="4022"/>
                    <a:pt x="4396" y="4022"/>
                    <a:pt x="4396" y="4022"/>
                  </a:cubicBezTo>
                  <a:cubicBezTo>
                    <a:pt x="4352" y="4015"/>
                    <a:pt x="4330" y="4000"/>
                    <a:pt x="4315" y="3993"/>
                  </a:cubicBezTo>
                  <a:cubicBezTo>
                    <a:pt x="4337" y="3956"/>
                    <a:pt x="4344" y="3949"/>
                    <a:pt x="4396" y="3919"/>
                  </a:cubicBezTo>
                  <a:cubicBezTo>
                    <a:pt x="4469" y="3883"/>
                    <a:pt x="4484" y="3846"/>
                    <a:pt x="4462" y="3773"/>
                  </a:cubicBezTo>
                  <a:cubicBezTo>
                    <a:pt x="4447" y="3722"/>
                    <a:pt x="4411" y="3670"/>
                    <a:pt x="4366" y="3670"/>
                  </a:cubicBezTo>
                  <a:cubicBezTo>
                    <a:pt x="4352" y="3670"/>
                    <a:pt x="4337" y="3678"/>
                    <a:pt x="4330" y="3685"/>
                  </a:cubicBezTo>
                  <a:cubicBezTo>
                    <a:pt x="4323" y="3692"/>
                    <a:pt x="4315" y="3692"/>
                    <a:pt x="4315" y="3700"/>
                  </a:cubicBezTo>
                  <a:cubicBezTo>
                    <a:pt x="4315" y="3692"/>
                    <a:pt x="4308" y="3692"/>
                    <a:pt x="4308" y="3692"/>
                  </a:cubicBezTo>
                  <a:cubicBezTo>
                    <a:pt x="4293" y="3648"/>
                    <a:pt x="4301" y="3634"/>
                    <a:pt x="4301" y="3634"/>
                  </a:cubicBezTo>
                  <a:cubicBezTo>
                    <a:pt x="4301" y="3634"/>
                    <a:pt x="4308" y="3626"/>
                    <a:pt x="4315" y="3626"/>
                  </a:cubicBezTo>
                  <a:cubicBezTo>
                    <a:pt x="4366" y="3612"/>
                    <a:pt x="4381" y="3568"/>
                    <a:pt x="4403" y="3524"/>
                  </a:cubicBezTo>
                  <a:cubicBezTo>
                    <a:pt x="4403" y="3509"/>
                    <a:pt x="4403" y="3509"/>
                    <a:pt x="4403" y="3509"/>
                  </a:cubicBezTo>
                  <a:cubicBezTo>
                    <a:pt x="4418" y="3473"/>
                    <a:pt x="4425" y="3473"/>
                    <a:pt x="4462" y="3450"/>
                  </a:cubicBezTo>
                  <a:cubicBezTo>
                    <a:pt x="4469" y="3443"/>
                    <a:pt x="4469" y="3443"/>
                    <a:pt x="4469" y="3443"/>
                  </a:cubicBezTo>
                  <a:cubicBezTo>
                    <a:pt x="4476" y="3436"/>
                    <a:pt x="4484" y="3436"/>
                    <a:pt x="4491" y="3428"/>
                  </a:cubicBezTo>
                  <a:cubicBezTo>
                    <a:pt x="4506" y="3421"/>
                    <a:pt x="4513" y="3414"/>
                    <a:pt x="4528" y="3407"/>
                  </a:cubicBezTo>
                  <a:cubicBezTo>
                    <a:pt x="4528" y="3428"/>
                    <a:pt x="4542" y="3458"/>
                    <a:pt x="4557" y="3473"/>
                  </a:cubicBezTo>
                  <a:cubicBezTo>
                    <a:pt x="4550" y="3495"/>
                    <a:pt x="4542" y="3524"/>
                    <a:pt x="4550" y="3546"/>
                  </a:cubicBezTo>
                  <a:cubicBezTo>
                    <a:pt x="4557" y="3575"/>
                    <a:pt x="4594" y="3626"/>
                    <a:pt x="4645" y="3626"/>
                  </a:cubicBezTo>
                  <a:cubicBezTo>
                    <a:pt x="4667" y="3626"/>
                    <a:pt x="4689" y="3619"/>
                    <a:pt x="4704" y="3604"/>
                  </a:cubicBezTo>
                  <a:cubicBezTo>
                    <a:pt x="4718" y="3582"/>
                    <a:pt x="4725" y="3568"/>
                    <a:pt x="4733" y="3553"/>
                  </a:cubicBezTo>
                  <a:cubicBezTo>
                    <a:pt x="4740" y="3560"/>
                    <a:pt x="4755" y="3568"/>
                    <a:pt x="4770" y="3568"/>
                  </a:cubicBezTo>
                  <a:cubicBezTo>
                    <a:pt x="4777" y="3568"/>
                    <a:pt x="4784" y="3568"/>
                    <a:pt x="4799" y="3568"/>
                  </a:cubicBezTo>
                  <a:cubicBezTo>
                    <a:pt x="4880" y="3524"/>
                    <a:pt x="4857" y="3465"/>
                    <a:pt x="4850" y="3443"/>
                  </a:cubicBezTo>
                  <a:cubicBezTo>
                    <a:pt x="4850" y="3443"/>
                    <a:pt x="4843" y="3436"/>
                    <a:pt x="4843" y="3428"/>
                  </a:cubicBezTo>
                  <a:cubicBezTo>
                    <a:pt x="4850" y="3428"/>
                    <a:pt x="4850" y="3421"/>
                    <a:pt x="4857" y="3414"/>
                  </a:cubicBezTo>
                  <a:cubicBezTo>
                    <a:pt x="4865" y="3407"/>
                    <a:pt x="4865" y="3392"/>
                    <a:pt x="4872" y="3385"/>
                  </a:cubicBezTo>
                  <a:cubicBezTo>
                    <a:pt x="4916" y="3377"/>
                    <a:pt x="4953" y="3363"/>
                    <a:pt x="4967" y="3348"/>
                  </a:cubicBezTo>
                  <a:cubicBezTo>
                    <a:pt x="4982" y="3348"/>
                    <a:pt x="4989" y="3348"/>
                    <a:pt x="5004" y="3348"/>
                  </a:cubicBezTo>
                  <a:cubicBezTo>
                    <a:pt x="5019" y="3348"/>
                    <a:pt x="5033" y="3348"/>
                    <a:pt x="5048" y="3348"/>
                  </a:cubicBezTo>
                  <a:cubicBezTo>
                    <a:pt x="5085" y="3333"/>
                    <a:pt x="5092" y="3319"/>
                    <a:pt x="5107" y="3304"/>
                  </a:cubicBezTo>
                  <a:cubicBezTo>
                    <a:pt x="5107" y="3297"/>
                    <a:pt x="5114" y="3297"/>
                    <a:pt x="5114" y="3289"/>
                  </a:cubicBezTo>
                  <a:cubicBezTo>
                    <a:pt x="5121" y="3275"/>
                    <a:pt x="5129" y="3275"/>
                    <a:pt x="5143" y="3267"/>
                  </a:cubicBezTo>
                  <a:cubicBezTo>
                    <a:pt x="5151" y="3267"/>
                    <a:pt x="5158" y="3260"/>
                    <a:pt x="5158" y="3260"/>
                  </a:cubicBezTo>
                  <a:cubicBezTo>
                    <a:pt x="5194" y="3238"/>
                    <a:pt x="5216" y="3194"/>
                    <a:pt x="5216" y="3157"/>
                  </a:cubicBezTo>
                  <a:cubicBezTo>
                    <a:pt x="5209" y="3128"/>
                    <a:pt x="5187" y="3106"/>
                    <a:pt x="5151" y="3099"/>
                  </a:cubicBezTo>
                  <a:cubicBezTo>
                    <a:pt x="5092" y="3091"/>
                    <a:pt x="5085" y="3077"/>
                    <a:pt x="5085" y="3062"/>
                  </a:cubicBezTo>
                  <a:cubicBezTo>
                    <a:pt x="5085" y="3055"/>
                    <a:pt x="5085" y="3055"/>
                    <a:pt x="5085" y="3055"/>
                  </a:cubicBezTo>
                  <a:cubicBezTo>
                    <a:pt x="5085" y="3055"/>
                    <a:pt x="5085" y="3055"/>
                    <a:pt x="5085" y="3047"/>
                  </a:cubicBezTo>
                  <a:cubicBezTo>
                    <a:pt x="5092" y="3040"/>
                    <a:pt x="5107" y="3033"/>
                    <a:pt x="5107" y="3011"/>
                  </a:cubicBezTo>
                  <a:cubicBezTo>
                    <a:pt x="5114" y="2982"/>
                    <a:pt x="5114" y="2952"/>
                    <a:pt x="5099" y="2938"/>
                  </a:cubicBezTo>
                  <a:cubicBezTo>
                    <a:pt x="5085" y="2923"/>
                    <a:pt x="5077" y="2916"/>
                    <a:pt x="5063" y="2916"/>
                  </a:cubicBezTo>
                  <a:cubicBezTo>
                    <a:pt x="5048" y="2916"/>
                    <a:pt x="5041" y="2916"/>
                    <a:pt x="5026" y="2923"/>
                  </a:cubicBezTo>
                  <a:cubicBezTo>
                    <a:pt x="5026" y="2930"/>
                    <a:pt x="5019" y="2930"/>
                    <a:pt x="5019" y="2938"/>
                  </a:cubicBezTo>
                  <a:cubicBezTo>
                    <a:pt x="5011" y="2938"/>
                    <a:pt x="5011" y="2938"/>
                    <a:pt x="5004" y="2945"/>
                  </a:cubicBezTo>
                  <a:cubicBezTo>
                    <a:pt x="5004" y="2930"/>
                    <a:pt x="5011" y="2916"/>
                    <a:pt x="5019" y="2908"/>
                  </a:cubicBezTo>
                  <a:cubicBezTo>
                    <a:pt x="5026" y="2908"/>
                    <a:pt x="5033" y="2908"/>
                    <a:pt x="5041" y="2908"/>
                  </a:cubicBezTo>
                  <a:cubicBezTo>
                    <a:pt x="5063" y="2901"/>
                    <a:pt x="5099" y="2901"/>
                    <a:pt x="5121" y="2857"/>
                  </a:cubicBezTo>
                  <a:cubicBezTo>
                    <a:pt x="5136" y="2842"/>
                    <a:pt x="5143" y="2813"/>
                    <a:pt x="5136" y="2798"/>
                  </a:cubicBezTo>
                  <a:cubicBezTo>
                    <a:pt x="5121" y="2769"/>
                    <a:pt x="5099" y="2769"/>
                    <a:pt x="5070" y="2762"/>
                  </a:cubicBezTo>
                  <a:cubicBezTo>
                    <a:pt x="5063" y="2762"/>
                    <a:pt x="5063" y="2762"/>
                    <a:pt x="5063" y="2762"/>
                  </a:cubicBezTo>
                  <a:cubicBezTo>
                    <a:pt x="5055" y="2754"/>
                    <a:pt x="5048" y="2754"/>
                    <a:pt x="5041" y="2754"/>
                  </a:cubicBezTo>
                  <a:cubicBezTo>
                    <a:pt x="5070" y="2740"/>
                    <a:pt x="5077" y="2732"/>
                    <a:pt x="5092" y="2710"/>
                  </a:cubicBezTo>
                  <a:cubicBezTo>
                    <a:pt x="5099" y="2710"/>
                    <a:pt x="5099" y="2703"/>
                    <a:pt x="5107" y="2696"/>
                  </a:cubicBezTo>
                  <a:cubicBezTo>
                    <a:pt x="5107" y="2688"/>
                    <a:pt x="5114" y="2688"/>
                    <a:pt x="5121" y="2688"/>
                  </a:cubicBezTo>
                  <a:cubicBezTo>
                    <a:pt x="5129" y="2688"/>
                    <a:pt x="5136" y="2688"/>
                    <a:pt x="5151" y="2696"/>
                  </a:cubicBezTo>
                  <a:cubicBezTo>
                    <a:pt x="5158" y="2696"/>
                    <a:pt x="5158" y="2696"/>
                    <a:pt x="5165" y="2696"/>
                  </a:cubicBezTo>
                  <a:cubicBezTo>
                    <a:pt x="5173" y="2703"/>
                    <a:pt x="5180" y="2703"/>
                    <a:pt x="5187" y="2703"/>
                  </a:cubicBezTo>
                  <a:cubicBezTo>
                    <a:pt x="5231" y="2703"/>
                    <a:pt x="5239" y="2666"/>
                    <a:pt x="5246" y="2645"/>
                  </a:cubicBezTo>
                  <a:cubicBezTo>
                    <a:pt x="5246" y="2637"/>
                    <a:pt x="5246" y="2637"/>
                    <a:pt x="5246" y="2637"/>
                  </a:cubicBezTo>
                  <a:cubicBezTo>
                    <a:pt x="5246" y="2630"/>
                    <a:pt x="5261" y="2630"/>
                    <a:pt x="5268" y="2623"/>
                  </a:cubicBezTo>
                  <a:cubicBezTo>
                    <a:pt x="5282" y="2623"/>
                    <a:pt x="5297" y="2623"/>
                    <a:pt x="5312" y="2615"/>
                  </a:cubicBezTo>
                  <a:cubicBezTo>
                    <a:pt x="5319" y="2608"/>
                    <a:pt x="5326" y="2608"/>
                    <a:pt x="5334" y="2600"/>
                  </a:cubicBezTo>
                  <a:cubicBezTo>
                    <a:pt x="5341" y="2637"/>
                    <a:pt x="5356" y="2652"/>
                    <a:pt x="5378" y="2652"/>
                  </a:cubicBezTo>
                  <a:cubicBezTo>
                    <a:pt x="5385" y="2652"/>
                    <a:pt x="5385" y="2652"/>
                    <a:pt x="5385" y="2652"/>
                  </a:cubicBezTo>
                  <a:cubicBezTo>
                    <a:pt x="5392" y="2645"/>
                    <a:pt x="5392" y="2645"/>
                    <a:pt x="5392" y="2645"/>
                  </a:cubicBezTo>
                  <a:cubicBezTo>
                    <a:pt x="5414" y="2637"/>
                    <a:pt x="5414" y="2608"/>
                    <a:pt x="5422" y="2586"/>
                  </a:cubicBezTo>
                  <a:cubicBezTo>
                    <a:pt x="5422" y="2564"/>
                    <a:pt x="5429" y="2542"/>
                    <a:pt x="5436" y="2527"/>
                  </a:cubicBezTo>
                  <a:cubicBezTo>
                    <a:pt x="5444" y="2513"/>
                    <a:pt x="5451" y="2505"/>
                    <a:pt x="5451" y="2491"/>
                  </a:cubicBezTo>
                  <a:cubicBezTo>
                    <a:pt x="5473" y="2461"/>
                    <a:pt x="5480" y="2439"/>
                    <a:pt x="5517" y="2425"/>
                  </a:cubicBezTo>
                  <a:cubicBezTo>
                    <a:pt x="5524" y="2425"/>
                    <a:pt x="5539" y="2417"/>
                    <a:pt x="5575" y="2417"/>
                  </a:cubicBezTo>
                  <a:cubicBezTo>
                    <a:pt x="5598" y="2417"/>
                    <a:pt x="5620" y="2417"/>
                    <a:pt x="5649" y="2425"/>
                  </a:cubicBezTo>
                  <a:cubicBezTo>
                    <a:pt x="5678" y="2425"/>
                    <a:pt x="5700" y="2425"/>
                    <a:pt x="5722" y="2425"/>
                  </a:cubicBezTo>
                  <a:cubicBezTo>
                    <a:pt x="5773" y="2425"/>
                    <a:pt x="5803" y="2417"/>
                    <a:pt x="5825" y="2403"/>
                  </a:cubicBezTo>
                  <a:cubicBezTo>
                    <a:pt x="5876" y="2366"/>
                    <a:pt x="5869" y="2337"/>
                    <a:pt x="5854" y="2285"/>
                  </a:cubicBezTo>
                  <a:cubicBezTo>
                    <a:pt x="5847" y="2264"/>
                    <a:pt x="5847" y="2264"/>
                    <a:pt x="5847" y="2264"/>
                  </a:cubicBezTo>
                  <a:cubicBezTo>
                    <a:pt x="5832" y="2205"/>
                    <a:pt x="5817" y="2176"/>
                    <a:pt x="5810" y="2139"/>
                  </a:cubicBezTo>
                  <a:cubicBezTo>
                    <a:pt x="5803" y="2132"/>
                    <a:pt x="5803" y="2124"/>
                    <a:pt x="5795" y="2117"/>
                  </a:cubicBezTo>
                  <a:cubicBezTo>
                    <a:pt x="5795" y="2109"/>
                    <a:pt x="5788" y="2102"/>
                    <a:pt x="5788" y="2095"/>
                  </a:cubicBezTo>
                  <a:cubicBezTo>
                    <a:pt x="5781" y="2066"/>
                    <a:pt x="5766" y="2029"/>
                    <a:pt x="5730" y="2029"/>
                  </a:cubicBezTo>
                  <a:cubicBezTo>
                    <a:pt x="5722" y="2029"/>
                    <a:pt x="5707" y="2036"/>
                    <a:pt x="5700" y="2036"/>
                  </a:cubicBezTo>
                  <a:cubicBezTo>
                    <a:pt x="5693" y="2036"/>
                    <a:pt x="5693" y="2036"/>
                    <a:pt x="5693" y="2036"/>
                  </a:cubicBezTo>
                  <a:cubicBezTo>
                    <a:pt x="5685" y="2044"/>
                    <a:pt x="5685" y="2044"/>
                    <a:pt x="5678" y="2044"/>
                  </a:cubicBezTo>
                  <a:lnTo>
                    <a:pt x="5678" y="2044"/>
                  </a:lnTo>
                  <a:cubicBezTo>
                    <a:pt x="5671" y="2044"/>
                    <a:pt x="5656" y="2036"/>
                    <a:pt x="5634" y="2029"/>
                  </a:cubicBezTo>
                  <a:cubicBezTo>
                    <a:pt x="5605" y="2022"/>
                    <a:pt x="5605" y="2014"/>
                    <a:pt x="5598" y="1985"/>
                  </a:cubicBezTo>
                  <a:cubicBezTo>
                    <a:pt x="5598" y="1970"/>
                    <a:pt x="5590" y="1948"/>
                    <a:pt x="5583" y="1926"/>
                  </a:cubicBezTo>
                  <a:cubicBezTo>
                    <a:pt x="5554" y="1860"/>
                    <a:pt x="5524" y="1838"/>
                    <a:pt x="5466" y="1824"/>
                  </a:cubicBezTo>
                  <a:cubicBezTo>
                    <a:pt x="5458" y="1824"/>
                    <a:pt x="5458" y="1816"/>
                    <a:pt x="5451" y="1809"/>
                  </a:cubicBezTo>
                  <a:cubicBezTo>
                    <a:pt x="5444" y="1802"/>
                    <a:pt x="5429" y="1780"/>
                    <a:pt x="5400" y="1780"/>
                  </a:cubicBezTo>
                  <a:cubicBezTo>
                    <a:pt x="5385" y="1780"/>
                    <a:pt x="5378" y="1787"/>
                    <a:pt x="5370" y="1787"/>
                  </a:cubicBezTo>
                  <a:cubicBezTo>
                    <a:pt x="5363" y="1787"/>
                    <a:pt x="5348" y="1795"/>
                    <a:pt x="5312" y="1795"/>
                  </a:cubicBezTo>
                  <a:cubicBezTo>
                    <a:pt x="5297" y="1802"/>
                    <a:pt x="5282" y="1802"/>
                    <a:pt x="5275" y="1802"/>
                  </a:cubicBezTo>
                  <a:cubicBezTo>
                    <a:pt x="5239" y="1802"/>
                    <a:pt x="5209" y="1795"/>
                    <a:pt x="5194" y="1773"/>
                  </a:cubicBezTo>
                  <a:cubicBezTo>
                    <a:pt x="5173" y="1743"/>
                    <a:pt x="5143" y="1728"/>
                    <a:pt x="5099" y="1728"/>
                  </a:cubicBezTo>
                  <a:cubicBezTo>
                    <a:pt x="5085" y="1728"/>
                    <a:pt x="5077" y="1728"/>
                    <a:pt x="5055" y="1728"/>
                  </a:cubicBezTo>
                  <a:lnTo>
                    <a:pt x="5055" y="1728"/>
                  </a:lnTo>
                  <a:cubicBezTo>
                    <a:pt x="5048" y="1736"/>
                    <a:pt x="5048" y="1736"/>
                    <a:pt x="5048" y="1736"/>
                  </a:cubicBezTo>
                  <a:cubicBezTo>
                    <a:pt x="5041" y="1736"/>
                    <a:pt x="5041" y="1736"/>
                    <a:pt x="5041" y="1736"/>
                  </a:cubicBezTo>
                  <a:cubicBezTo>
                    <a:pt x="5033" y="1743"/>
                    <a:pt x="5033" y="1743"/>
                    <a:pt x="5033" y="1743"/>
                  </a:cubicBezTo>
                  <a:cubicBezTo>
                    <a:pt x="5019" y="1780"/>
                    <a:pt x="4997" y="1809"/>
                    <a:pt x="4982" y="1824"/>
                  </a:cubicBezTo>
                  <a:cubicBezTo>
                    <a:pt x="4953" y="1868"/>
                    <a:pt x="4967" y="1912"/>
                    <a:pt x="4975" y="1948"/>
                  </a:cubicBezTo>
                  <a:cubicBezTo>
                    <a:pt x="4982" y="1956"/>
                    <a:pt x="4982" y="1956"/>
                    <a:pt x="4982" y="1956"/>
                  </a:cubicBezTo>
                  <a:cubicBezTo>
                    <a:pt x="4989" y="1985"/>
                    <a:pt x="5011" y="2000"/>
                    <a:pt x="5033" y="2007"/>
                  </a:cubicBezTo>
                  <a:lnTo>
                    <a:pt x="5048" y="2014"/>
                  </a:lnTo>
                  <a:cubicBezTo>
                    <a:pt x="5048" y="2036"/>
                    <a:pt x="5033" y="2058"/>
                    <a:pt x="5004" y="2080"/>
                  </a:cubicBezTo>
                  <a:cubicBezTo>
                    <a:pt x="4975" y="2109"/>
                    <a:pt x="4967" y="2124"/>
                    <a:pt x="4953" y="2154"/>
                  </a:cubicBezTo>
                  <a:cubicBezTo>
                    <a:pt x="4945" y="2168"/>
                    <a:pt x="4945" y="2168"/>
                    <a:pt x="4945" y="2168"/>
                  </a:cubicBezTo>
                  <a:cubicBezTo>
                    <a:pt x="4938" y="2190"/>
                    <a:pt x="4938" y="2205"/>
                    <a:pt x="4938" y="2212"/>
                  </a:cubicBezTo>
                  <a:lnTo>
                    <a:pt x="4938" y="2219"/>
                  </a:lnTo>
                  <a:lnTo>
                    <a:pt x="4938" y="2219"/>
                  </a:lnTo>
                  <a:cubicBezTo>
                    <a:pt x="4938" y="2219"/>
                    <a:pt x="4931" y="2219"/>
                    <a:pt x="4923" y="2227"/>
                  </a:cubicBezTo>
                  <a:lnTo>
                    <a:pt x="4923" y="2227"/>
                  </a:lnTo>
                  <a:cubicBezTo>
                    <a:pt x="4923" y="2227"/>
                    <a:pt x="4916" y="2219"/>
                    <a:pt x="4909" y="2197"/>
                  </a:cubicBezTo>
                  <a:cubicBezTo>
                    <a:pt x="4901" y="2168"/>
                    <a:pt x="4872" y="2139"/>
                    <a:pt x="4835" y="2139"/>
                  </a:cubicBezTo>
                  <a:cubicBezTo>
                    <a:pt x="4806" y="2139"/>
                    <a:pt x="4784" y="2161"/>
                    <a:pt x="4770" y="2183"/>
                  </a:cubicBezTo>
                  <a:cubicBezTo>
                    <a:pt x="4770" y="2183"/>
                    <a:pt x="4762" y="2190"/>
                    <a:pt x="4755" y="2197"/>
                  </a:cubicBezTo>
                  <a:cubicBezTo>
                    <a:pt x="4755" y="2190"/>
                    <a:pt x="4748" y="2183"/>
                    <a:pt x="4733" y="2161"/>
                  </a:cubicBezTo>
                  <a:cubicBezTo>
                    <a:pt x="4718" y="2139"/>
                    <a:pt x="4696" y="2132"/>
                    <a:pt x="4674" y="2132"/>
                  </a:cubicBezTo>
                  <a:cubicBezTo>
                    <a:pt x="4652" y="2132"/>
                    <a:pt x="4623" y="2139"/>
                    <a:pt x="4594" y="2154"/>
                  </a:cubicBezTo>
                  <a:cubicBezTo>
                    <a:pt x="4586" y="2161"/>
                    <a:pt x="4579" y="2161"/>
                    <a:pt x="4572" y="2161"/>
                  </a:cubicBezTo>
                  <a:cubicBezTo>
                    <a:pt x="4564" y="2161"/>
                    <a:pt x="4557" y="2161"/>
                    <a:pt x="4542" y="2154"/>
                  </a:cubicBezTo>
                  <a:cubicBezTo>
                    <a:pt x="4535" y="2154"/>
                    <a:pt x="4520" y="2154"/>
                    <a:pt x="4506" y="2146"/>
                  </a:cubicBezTo>
                  <a:cubicBezTo>
                    <a:pt x="4484" y="2146"/>
                    <a:pt x="4462" y="2102"/>
                    <a:pt x="4447" y="2073"/>
                  </a:cubicBezTo>
                  <a:cubicBezTo>
                    <a:pt x="4447" y="2066"/>
                    <a:pt x="4447" y="2066"/>
                    <a:pt x="4447" y="2066"/>
                  </a:cubicBezTo>
                  <a:cubicBezTo>
                    <a:pt x="4425" y="2014"/>
                    <a:pt x="4389" y="1992"/>
                    <a:pt x="4330" y="1992"/>
                  </a:cubicBezTo>
                  <a:cubicBezTo>
                    <a:pt x="4308" y="1992"/>
                    <a:pt x="4293" y="1963"/>
                    <a:pt x="4271" y="1941"/>
                  </a:cubicBezTo>
                  <a:cubicBezTo>
                    <a:pt x="4264" y="1926"/>
                    <a:pt x="4249" y="1912"/>
                    <a:pt x="4242" y="1897"/>
                  </a:cubicBezTo>
                  <a:cubicBezTo>
                    <a:pt x="4227" y="1890"/>
                    <a:pt x="4213" y="1882"/>
                    <a:pt x="4198" y="1882"/>
                  </a:cubicBezTo>
                  <a:cubicBezTo>
                    <a:pt x="4169" y="1882"/>
                    <a:pt x="4147" y="1904"/>
                    <a:pt x="4125" y="1912"/>
                  </a:cubicBezTo>
                  <a:cubicBezTo>
                    <a:pt x="4125" y="1919"/>
                    <a:pt x="4117" y="1919"/>
                    <a:pt x="4117" y="1919"/>
                  </a:cubicBezTo>
                  <a:cubicBezTo>
                    <a:pt x="4103" y="1926"/>
                    <a:pt x="4059" y="1926"/>
                    <a:pt x="4030" y="1934"/>
                  </a:cubicBezTo>
                  <a:cubicBezTo>
                    <a:pt x="4008" y="1934"/>
                    <a:pt x="3985" y="1934"/>
                    <a:pt x="3971" y="1934"/>
                  </a:cubicBezTo>
                  <a:cubicBezTo>
                    <a:pt x="3963" y="1934"/>
                    <a:pt x="3963" y="1934"/>
                    <a:pt x="3963" y="1934"/>
                  </a:cubicBezTo>
                  <a:cubicBezTo>
                    <a:pt x="3956" y="1934"/>
                    <a:pt x="3956" y="1934"/>
                    <a:pt x="3949" y="1926"/>
                  </a:cubicBezTo>
                  <a:cubicBezTo>
                    <a:pt x="3942" y="1912"/>
                    <a:pt x="3934" y="1897"/>
                    <a:pt x="3905" y="1890"/>
                  </a:cubicBezTo>
                  <a:cubicBezTo>
                    <a:pt x="3890" y="1882"/>
                    <a:pt x="3868" y="1860"/>
                    <a:pt x="3846" y="1831"/>
                  </a:cubicBezTo>
                  <a:cubicBezTo>
                    <a:pt x="3839" y="1824"/>
                    <a:pt x="3832" y="1816"/>
                    <a:pt x="3832" y="1809"/>
                  </a:cubicBezTo>
                  <a:cubicBezTo>
                    <a:pt x="3817" y="1780"/>
                    <a:pt x="3802" y="1743"/>
                    <a:pt x="3773" y="1743"/>
                  </a:cubicBezTo>
                  <a:cubicBezTo>
                    <a:pt x="3766" y="1743"/>
                    <a:pt x="3766" y="1743"/>
                    <a:pt x="3758" y="1750"/>
                  </a:cubicBezTo>
                  <a:cubicBezTo>
                    <a:pt x="3736" y="1750"/>
                    <a:pt x="3700" y="1758"/>
                    <a:pt x="3670" y="1758"/>
                  </a:cubicBezTo>
                  <a:cubicBezTo>
                    <a:pt x="3663" y="1758"/>
                    <a:pt x="3656" y="1750"/>
                    <a:pt x="3649" y="1743"/>
                  </a:cubicBezTo>
                  <a:cubicBezTo>
                    <a:pt x="3634" y="1736"/>
                    <a:pt x="3612" y="1721"/>
                    <a:pt x="3590" y="1721"/>
                  </a:cubicBezTo>
                  <a:cubicBezTo>
                    <a:pt x="3553" y="1721"/>
                    <a:pt x="3494" y="1736"/>
                    <a:pt x="3443" y="1750"/>
                  </a:cubicBezTo>
                  <a:cubicBezTo>
                    <a:pt x="3436" y="1758"/>
                    <a:pt x="3436" y="1758"/>
                    <a:pt x="3436" y="1758"/>
                  </a:cubicBezTo>
                  <a:cubicBezTo>
                    <a:pt x="3421" y="1758"/>
                    <a:pt x="3392" y="1743"/>
                    <a:pt x="3363" y="1721"/>
                  </a:cubicBezTo>
                  <a:cubicBezTo>
                    <a:pt x="3341" y="1707"/>
                    <a:pt x="3333" y="1692"/>
                    <a:pt x="3326" y="1670"/>
                  </a:cubicBezTo>
                  <a:cubicBezTo>
                    <a:pt x="3326" y="1663"/>
                    <a:pt x="3341" y="1655"/>
                    <a:pt x="3348" y="1655"/>
                  </a:cubicBezTo>
                  <a:cubicBezTo>
                    <a:pt x="3355" y="1648"/>
                    <a:pt x="3363" y="1641"/>
                    <a:pt x="3370" y="1634"/>
                  </a:cubicBezTo>
                  <a:cubicBezTo>
                    <a:pt x="3414" y="1605"/>
                    <a:pt x="3392" y="1554"/>
                    <a:pt x="3377" y="1524"/>
                  </a:cubicBezTo>
                  <a:cubicBezTo>
                    <a:pt x="3370" y="1517"/>
                    <a:pt x="3370" y="1510"/>
                    <a:pt x="3363" y="1502"/>
                  </a:cubicBezTo>
                  <a:cubicBezTo>
                    <a:pt x="3348" y="1458"/>
                    <a:pt x="3297" y="1429"/>
                    <a:pt x="3253" y="1422"/>
                  </a:cubicBezTo>
                  <a:cubicBezTo>
                    <a:pt x="3223" y="1415"/>
                    <a:pt x="3180" y="1407"/>
                    <a:pt x="3150" y="1378"/>
                  </a:cubicBezTo>
                  <a:lnTo>
                    <a:pt x="3150" y="1378"/>
                  </a:lnTo>
                  <a:cubicBezTo>
                    <a:pt x="3150" y="1370"/>
                    <a:pt x="3158" y="1370"/>
                    <a:pt x="3165" y="1363"/>
                  </a:cubicBezTo>
                  <a:cubicBezTo>
                    <a:pt x="3172" y="1356"/>
                    <a:pt x="3180" y="1356"/>
                    <a:pt x="3187" y="1356"/>
                  </a:cubicBezTo>
                  <a:cubicBezTo>
                    <a:pt x="3187" y="1356"/>
                    <a:pt x="3194" y="1356"/>
                    <a:pt x="3201" y="1356"/>
                  </a:cubicBezTo>
                  <a:cubicBezTo>
                    <a:pt x="3209" y="1363"/>
                    <a:pt x="3216" y="1363"/>
                    <a:pt x="3223" y="1363"/>
                  </a:cubicBezTo>
                  <a:cubicBezTo>
                    <a:pt x="3260" y="1363"/>
                    <a:pt x="3275" y="1326"/>
                    <a:pt x="3289" y="1290"/>
                  </a:cubicBezTo>
                  <a:cubicBezTo>
                    <a:pt x="3304" y="1268"/>
                    <a:pt x="3311" y="1239"/>
                    <a:pt x="3333" y="1217"/>
                  </a:cubicBezTo>
                  <a:cubicBezTo>
                    <a:pt x="3355" y="1195"/>
                    <a:pt x="3370" y="1173"/>
                    <a:pt x="3370" y="1150"/>
                  </a:cubicBezTo>
                  <a:cubicBezTo>
                    <a:pt x="3363" y="1129"/>
                    <a:pt x="3348" y="1114"/>
                    <a:pt x="3333" y="1107"/>
                  </a:cubicBezTo>
                  <a:cubicBezTo>
                    <a:pt x="3326" y="1099"/>
                    <a:pt x="3326" y="1099"/>
                    <a:pt x="3326" y="1099"/>
                  </a:cubicBezTo>
                  <a:cubicBezTo>
                    <a:pt x="3297" y="1077"/>
                    <a:pt x="3289" y="1070"/>
                    <a:pt x="3275" y="1048"/>
                  </a:cubicBezTo>
                  <a:cubicBezTo>
                    <a:pt x="3253" y="1004"/>
                    <a:pt x="3245" y="997"/>
                    <a:pt x="3194" y="975"/>
                  </a:cubicBezTo>
                  <a:cubicBezTo>
                    <a:pt x="3187" y="967"/>
                    <a:pt x="3180" y="967"/>
                    <a:pt x="3180" y="960"/>
                  </a:cubicBezTo>
                  <a:cubicBezTo>
                    <a:pt x="3180" y="960"/>
                    <a:pt x="3180" y="960"/>
                    <a:pt x="3180" y="953"/>
                  </a:cubicBezTo>
                  <a:cubicBezTo>
                    <a:pt x="3194" y="931"/>
                    <a:pt x="3201" y="901"/>
                    <a:pt x="3187" y="879"/>
                  </a:cubicBezTo>
                  <a:cubicBezTo>
                    <a:pt x="3180" y="850"/>
                    <a:pt x="3158" y="836"/>
                    <a:pt x="3128" y="836"/>
                  </a:cubicBezTo>
                  <a:cubicBezTo>
                    <a:pt x="3099" y="836"/>
                    <a:pt x="3084" y="828"/>
                    <a:pt x="3070" y="828"/>
                  </a:cubicBezTo>
                  <a:cubicBezTo>
                    <a:pt x="3055" y="821"/>
                    <a:pt x="3040" y="821"/>
                    <a:pt x="3026" y="821"/>
                  </a:cubicBezTo>
                  <a:lnTo>
                    <a:pt x="3026" y="821"/>
                  </a:lnTo>
                  <a:lnTo>
                    <a:pt x="3026" y="821"/>
                  </a:lnTo>
                  <a:cubicBezTo>
                    <a:pt x="3026" y="814"/>
                    <a:pt x="3026" y="814"/>
                    <a:pt x="3018" y="814"/>
                  </a:cubicBezTo>
                  <a:cubicBezTo>
                    <a:pt x="3018" y="806"/>
                    <a:pt x="3011" y="770"/>
                    <a:pt x="2974" y="770"/>
                  </a:cubicBezTo>
                  <a:cubicBezTo>
                    <a:pt x="2952" y="770"/>
                    <a:pt x="2938" y="784"/>
                    <a:pt x="2930" y="784"/>
                  </a:cubicBezTo>
                  <a:cubicBezTo>
                    <a:pt x="2923" y="791"/>
                    <a:pt x="2908" y="799"/>
                    <a:pt x="2894" y="799"/>
                  </a:cubicBezTo>
                  <a:cubicBezTo>
                    <a:pt x="2886" y="806"/>
                    <a:pt x="2886" y="806"/>
                    <a:pt x="2886" y="806"/>
                  </a:cubicBezTo>
                  <a:cubicBezTo>
                    <a:pt x="2879" y="806"/>
                    <a:pt x="2872" y="799"/>
                    <a:pt x="2864" y="791"/>
                  </a:cubicBezTo>
                  <a:cubicBezTo>
                    <a:pt x="2850" y="784"/>
                    <a:pt x="2835" y="777"/>
                    <a:pt x="2813" y="770"/>
                  </a:cubicBezTo>
                  <a:cubicBezTo>
                    <a:pt x="2806" y="770"/>
                    <a:pt x="2806" y="770"/>
                    <a:pt x="2799" y="770"/>
                  </a:cubicBezTo>
                  <a:cubicBezTo>
                    <a:pt x="2769" y="770"/>
                    <a:pt x="2754" y="784"/>
                    <a:pt x="2747" y="791"/>
                  </a:cubicBezTo>
                  <a:cubicBezTo>
                    <a:pt x="2740" y="799"/>
                    <a:pt x="2740" y="799"/>
                    <a:pt x="2732" y="799"/>
                  </a:cubicBezTo>
                  <a:cubicBezTo>
                    <a:pt x="2740" y="799"/>
                    <a:pt x="2732" y="799"/>
                    <a:pt x="2732" y="799"/>
                  </a:cubicBezTo>
                  <a:cubicBezTo>
                    <a:pt x="2725" y="791"/>
                    <a:pt x="2718" y="784"/>
                    <a:pt x="2696" y="784"/>
                  </a:cubicBezTo>
                  <a:cubicBezTo>
                    <a:pt x="2689" y="784"/>
                    <a:pt x="2681" y="784"/>
                    <a:pt x="2667" y="791"/>
                  </a:cubicBezTo>
                  <a:cubicBezTo>
                    <a:pt x="2659" y="799"/>
                    <a:pt x="2652" y="799"/>
                    <a:pt x="2652" y="799"/>
                  </a:cubicBezTo>
                  <a:cubicBezTo>
                    <a:pt x="2637" y="799"/>
                    <a:pt x="2630" y="799"/>
                    <a:pt x="2615" y="791"/>
                  </a:cubicBezTo>
                  <a:cubicBezTo>
                    <a:pt x="2601" y="784"/>
                    <a:pt x="2571" y="770"/>
                    <a:pt x="2549" y="755"/>
                  </a:cubicBezTo>
                  <a:cubicBezTo>
                    <a:pt x="2527" y="740"/>
                    <a:pt x="2513" y="733"/>
                    <a:pt x="2498" y="726"/>
                  </a:cubicBezTo>
                  <a:cubicBezTo>
                    <a:pt x="2483" y="718"/>
                    <a:pt x="2469" y="718"/>
                    <a:pt x="2454" y="718"/>
                  </a:cubicBezTo>
                  <a:cubicBezTo>
                    <a:pt x="2439" y="718"/>
                    <a:pt x="2425" y="718"/>
                    <a:pt x="2418" y="726"/>
                  </a:cubicBezTo>
                  <a:cubicBezTo>
                    <a:pt x="2410" y="733"/>
                    <a:pt x="2395" y="733"/>
                    <a:pt x="2388" y="740"/>
                  </a:cubicBezTo>
                  <a:cubicBezTo>
                    <a:pt x="2366" y="748"/>
                    <a:pt x="2351" y="755"/>
                    <a:pt x="2337" y="755"/>
                  </a:cubicBezTo>
                  <a:cubicBezTo>
                    <a:pt x="2322" y="755"/>
                    <a:pt x="2315" y="748"/>
                    <a:pt x="2308" y="748"/>
                  </a:cubicBezTo>
                  <a:cubicBezTo>
                    <a:pt x="2293" y="740"/>
                    <a:pt x="2278" y="718"/>
                    <a:pt x="2278" y="689"/>
                  </a:cubicBezTo>
                  <a:cubicBezTo>
                    <a:pt x="2278" y="579"/>
                    <a:pt x="2278" y="579"/>
                    <a:pt x="2278" y="579"/>
                  </a:cubicBezTo>
                  <a:cubicBezTo>
                    <a:pt x="2278" y="535"/>
                    <a:pt x="2234" y="477"/>
                    <a:pt x="2212" y="455"/>
                  </a:cubicBezTo>
                  <a:cubicBezTo>
                    <a:pt x="2212" y="447"/>
                    <a:pt x="2220" y="432"/>
                    <a:pt x="2220" y="432"/>
                  </a:cubicBezTo>
                  <a:cubicBezTo>
                    <a:pt x="2220" y="418"/>
                    <a:pt x="2227" y="396"/>
                    <a:pt x="2220" y="381"/>
                  </a:cubicBezTo>
                  <a:cubicBezTo>
                    <a:pt x="2220" y="359"/>
                    <a:pt x="2198" y="345"/>
                    <a:pt x="2176" y="323"/>
                  </a:cubicBezTo>
                  <a:cubicBezTo>
                    <a:pt x="2161" y="308"/>
                    <a:pt x="2139" y="286"/>
                    <a:pt x="2132" y="279"/>
                  </a:cubicBezTo>
                  <a:cubicBezTo>
                    <a:pt x="2132" y="271"/>
                    <a:pt x="2124" y="264"/>
                    <a:pt x="2124" y="264"/>
                  </a:cubicBezTo>
                  <a:cubicBezTo>
                    <a:pt x="2132" y="264"/>
                    <a:pt x="2132" y="264"/>
                    <a:pt x="2146" y="264"/>
                  </a:cubicBezTo>
                  <a:cubicBezTo>
                    <a:pt x="2183" y="257"/>
                    <a:pt x="2205" y="227"/>
                    <a:pt x="2205" y="191"/>
                  </a:cubicBezTo>
                  <a:cubicBezTo>
                    <a:pt x="2205" y="154"/>
                    <a:pt x="2176" y="117"/>
                    <a:pt x="2139" y="117"/>
                  </a:cubicBezTo>
                  <a:cubicBezTo>
                    <a:pt x="2132" y="117"/>
                    <a:pt x="2132" y="117"/>
                    <a:pt x="2124" y="110"/>
                  </a:cubicBezTo>
                  <a:cubicBezTo>
                    <a:pt x="2117" y="110"/>
                    <a:pt x="2102" y="110"/>
                    <a:pt x="2088" y="110"/>
                  </a:cubicBezTo>
                  <a:cubicBezTo>
                    <a:pt x="2088" y="110"/>
                    <a:pt x="2080" y="110"/>
                    <a:pt x="2066" y="110"/>
                  </a:cubicBezTo>
                  <a:lnTo>
                    <a:pt x="2066" y="110"/>
                  </a:lnTo>
                  <a:cubicBezTo>
                    <a:pt x="2058" y="110"/>
                    <a:pt x="2044" y="96"/>
                    <a:pt x="2036" y="81"/>
                  </a:cubicBezTo>
                  <a:cubicBezTo>
                    <a:pt x="2029" y="74"/>
                    <a:pt x="2014" y="66"/>
                    <a:pt x="2007" y="51"/>
                  </a:cubicBezTo>
                  <a:cubicBezTo>
                    <a:pt x="1985" y="37"/>
                    <a:pt x="1949" y="29"/>
                    <a:pt x="1919" y="22"/>
                  </a:cubicBezTo>
                  <a:cubicBezTo>
                    <a:pt x="1904" y="22"/>
                    <a:pt x="1897" y="15"/>
                    <a:pt x="1882" y="15"/>
                  </a:cubicBezTo>
                  <a:cubicBezTo>
                    <a:pt x="1875" y="15"/>
                    <a:pt x="1861" y="8"/>
                    <a:pt x="1853" y="8"/>
                  </a:cubicBezTo>
                  <a:lnTo>
                    <a:pt x="1853" y="8"/>
                  </a:lnTo>
                  <a:lnTo>
                    <a:pt x="1853" y="8"/>
                  </a:lnTo>
                  <a:cubicBezTo>
                    <a:pt x="1831" y="8"/>
                    <a:pt x="1802" y="15"/>
                    <a:pt x="1780" y="15"/>
                  </a:cubicBezTo>
                  <a:cubicBezTo>
                    <a:pt x="1758" y="22"/>
                    <a:pt x="1736" y="22"/>
                    <a:pt x="1714" y="22"/>
                  </a:cubicBezTo>
                  <a:cubicBezTo>
                    <a:pt x="1707" y="22"/>
                    <a:pt x="1707" y="22"/>
                    <a:pt x="1699" y="22"/>
                  </a:cubicBezTo>
                  <a:lnTo>
                    <a:pt x="1692" y="22"/>
                  </a:lnTo>
                  <a:cubicBezTo>
                    <a:pt x="1685" y="22"/>
                    <a:pt x="1685" y="22"/>
                    <a:pt x="1677" y="22"/>
                  </a:cubicBezTo>
                  <a:cubicBezTo>
                    <a:pt x="1670" y="0"/>
                    <a:pt x="1670" y="0"/>
                    <a:pt x="1670" y="0"/>
                  </a:cubicBezTo>
                  <a:lnTo>
                    <a:pt x="1853" y="44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Freeform 20"/>
            <p:cNvSpPr>
              <a:spLocks noChangeArrowheads="1"/>
            </p:cNvSpPr>
            <p:nvPr/>
          </p:nvSpPr>
          <p:spPr bwMode="auto">
            <a:xfrm>
              <a:off x="7107476" y="5115086"/>
              <a:ext cx="2106610" cy="2630072"/>
            </a:xfrm>
            <a:custGeom>
              <a:avLst/>
              <a:gdLst>
                <a:gd name="T0" fmla="*/ 1824 w 5482"/>
                <a:gd name="T1" fmla="*/ 271 h 6924"/>
                <a:gd name="T2" fmla="*/ 1443 w 5482"/>
                <a:gd name="T3" fmla="*/ 571 h 6924"/>
                <a:gd name="T4" fmla="*/ 1040 w 5482"/>
                <a:gd name="T5" fmla="*/ 468 h 6924"/>
                <a:gd name="T6" fmla="*/ 461 w 5482"/>
                <a:gd name="T7" fmla="*/ 703 h 6924"/>
                <a:gd name="T8" fmla="*/ 644 w 5482"/>
                <a:gd name="T9" fmla="*/ 1341 h 6924"/>
                <a:gd name="T10" fmla="*/ 813 w 5482"/>
                <a:gd name="T11" fmla="*/ 1758 h 6924"/>
                <a:gd name="T12" fmla="*/ 886 w 5482"/>
                <a:gd name="T13" fmla="*/ 2124 h 6924"/>
                <a:gd name="T14" fmla="*/ 945 w 5482"/>
                <a:gd name="T15" fmla="*/ 2572 h 6924"/>
                <a:gd name="T16" fmla="*/ 1003 w 5482"/>
                <a:gd name="T17" fmla="*/ 2931 h 6924"/>
                <a:gd name="T18" fmla="*/ 813 w 5482"/>
                <a:gd name="T19" fmla="*/ 3326 h 6924"/>
                <a:gd name="T20" fmla="*/ 95 w 5482"/>
                <a:gd name="T21" fmla="*/ 3495 h 6924"/>
                <a:gd name="T22" fmla="*/ 212 w 5482"/>
                <a:gd name="T23" fmla="*/ 3810 h 6924"/>
                <a:gd name="T24" fmla="*/ 241 w 5482"/>
                <a:gd name="T25" fmla="*/ 4440 h 6924"/>
                <a:gd name="T26" fmla="*/ 527 w 5482"/>
                <a:gd name="T27" fmla="*/ 4689 h 6924"/>
                <a:gd name="T28" fmla="*/ 791 w 5482"/>
                <a:gd name="T29" fmla="*/ 4872 h 6924"/>
                <a:gd name="T30" fmla="*/ 901 w 5482"/>
                <a:gd name="T31" fmla="*/ 5224 h 6924"/>
                <a:gd name="T32" fmla="*/ 1135 w 5482"/>
                <a:gd name="T33" fmla="*/ 5400 h 6924"/>
                <a:gd name="T34" fmla="*/ 1465 w 5482"/>
                <a:gd name="T35" fmla="*/ 5451 h 6924"/>
                <a:gd name="T36" fmla="*/ 1773 w 5482"/>
                <a:gd name="T37" fmla="*/ 5510 h 6924"/>
                <a:gd name="T38" fmla="*/ 1963 w 5482"/>
                <a:gd name="T39" fmla="*/ 5774 h 6924"/>
                <a:gd name="T40" fmla="*/ 1787 w 5482"/>
                <a:gd name="T41" fmla="*/ 6052 h 6924"/>
                <a:gd name="T42" fmla="*/ 1949 w 5482"/>
                <a:gd name="T43" fmla="*/ 6322 h 6924"/>
                <a:gd name="T44" fmla="*/ 2322 w 5482"/>
                <a:gd name="T45" fmla="*/ 6432 h 6924"/>
                <a:gd name="T46" fmla="*/ 2623 w 5482"/>
                <a:gd name="T47" fmla="*/ 6608 h 6924"/>
                <a:gd name="T48" fmla="*/ 3070 w 5482"/>
                <a:gd name="T49" fmla="*/ 6725 h 6924"/>
                <a:gd name="T50" fmla="*/ 3422 w 5482"/>
                <a:gd name="T51" fmla="*/ 6872 h 6924"/>
                <a:gd name="T52" fmla="*/ 3627 w 5482"/>
                <a:gd name="T53" fmla="*/ 6828 h 6924"/>
                <a:gd name="T54" fmla="*/ 3663 w 5482"/>
                <a:gd name="T55" fmla="*/ 6491 h 6924"/>
                <a:gd name="T56" fmla="*/ 3517 w 5482"/>
                <a:gd name="T57" fmla="*/ 6133 h 6924"/>
                <a:gd name="T58" fmla="*/ 3407 w 5482"/>
                <a:gd name="T59" fmla="*/ 5686 h 6924"/>
                <a:gd name="T60" fmla="*/ 3392 w 5482"/>
                <a:gd name="T61" fmla="*/ 5224 h 6924"/>
                <a:gd name="T62" fmla="*/ 3561 w 5482"/>
                <a:gd name="T63" fmla="*/ 4843 h 6924"/>
                <a:gd name="T64" fmla="*/ 3927 w 5482"/>
                <a:gd name="T65" fmla="*/ 4741 h 6924"/>
                <a:gd name="T66" fmla="*/ 4227 w 5482"/>
                <a:gd name="T67" fmla="*/ 4660 h 6924"/>
                <a:gd name="T68" fmla="*/ 4594 w 5482"/>
                <a:gd name="T69" fmla="*/ 4521 h 6924"/>
                <a:gd name="T70" fmla="*/ 4997 w 5482"/>
                <a:gd name="T71" fmla="*/ 4491 h 6924"/>
                <a:gd name="T72" fmla="*/ 5283 w 5482"/>
                <a:gd name="T73" fmla="*/ 4447 h 6924"/>
                <a:gd name="T74" fmla="*/ 5400 w 5482"/>
                <a:gd name="T75" fmla="*/ 3949 h 6924"/>
                <a:gd name="T76" fmla="*/ 5034 w 5482"/>
                <a:gd name="T77" fmla="*/ 3641 h 6924"/>
                <a:gd name="T78" fmla="*/ 4653 w 5482"/>
                <a:gd name="T79" fmla="*/ 3473 h 6924"/>
                <a:gd name="T80" fmla="*/ 4242 w 5482"/>
                <a:gd name="T81" fmla="*/ 3422 h 6924"/>
                <a:gd name="T82" fmla="*/ 3876 w 5482"/>
                <a:gd name="T83" fmla="*/ 3348 h 6924"/>
                <a:gd name="T84" fmla="*/ 3429 w 5482"/>
                <a:gd name="T85" fmla="*/ 2901 h 6924"/>
                <a:gd name="T86" fmla="*/ 3465 w 5482"/>
                <a:gd name="T87" fmla="*/ 2462 h 6924"/>
                <a:gd name="T88" fmla="*/ 3590 w 5482"/>
                <a:gd name="T89" fmla="*/ 1817 h 6924"/>
                <a:gd name="T90" fmla="*/ 3268 w 5482"/>
                <a:gd name="T91" fmla="*/ 1736 h 6924"/>
                <a:gd name="T92" fmla="*/ 3268 w 5482"/>
                <a:gd name="T93" fmla="*/ 1384 h 6924"/>
                <a:gd name="T94" fmla="*/ 3290 w 5482"/>
                <a:gd name="T95" fmla="*/ 879 h 6924"/>
                <a:gd name="T96" fmla="*/ 3165 w 5482"/>
                <a:gd name="T97" fmla="*/ 586 h 6924"/>
                <a:gd name="T98" fmla="*/ 2689 w 5482"/>
                <a:gd name="T99" fmla="*/ 483 h 6924"/>
                <a:gd name="T100" fmla="*/ 2396 w 5482"/>
                <a:gd name="T101" fmla="*/ 205 h 6924"/>
                <a:gd name="T102" fmla="*/ 2125 w 5482"/>
                <a:gd name="T103" fmla="*/ 43 h 6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82" h="6924">
                  <a:moveTo>
                    <a:pt x="1956" y="146"/>
                  </a:moveTo>
                  <a:lnTo>
                    <a:pt x="1956" y="146"/>
                  </a:lnTo>
                  <a:cubicBezTo>
                    <a:pt x="1927" y="168"/>
                    <a:pt x="1890" y="124"/>
                    <a:pt x="1890" y="124"/>
                  </a:cubicBezTo>
                  <a:cubicBezTo>
                    <a:pt x="1890" y="124"/>
                    <a:pt x="1861" y="219"/>
                    <a:pt x="1824" y="271"/>
                  </a:cubicBezTo>
                  <a:cubicBezTo>
                    <a:pt x="1795" y="322"/>
                    <a:pt x="1861" y="351"/>
                    <a:pt x="1817" y="359"/>
                  </a:cubicBezTo>
                  <a:cubicBezTo>
                    <a:pt x="1780" y="373"/>
                    <a:pt x="1751" y="395"/>
                    <a:pt x="1707" y="432"/>
                  </a:cubicBezTo>
                  <a:cubicBezTo>
                    <a:pt x="1663" y="461"/>
                    <a:pt x="1612" y="491"/>
                    <a:pt x="1582" y="520"/>
                  </a:cubicBezTo>
                  <a:cubicBezTo>
                    <a:pt x="1546" y="556"/>
                    <a:pt x="1502" y="556"/>
                    <a:pt x="1443" y="571"/>
                  </a:cubicBezTo>
                  <a:cubicBezTo>
                    <a:pt x="1384" y="593"/>
                    <a:pt x="1392" y="586"/>
                    <a:pt x="1363" y="593"/>
                  </a:cubicBezTo>
                  <a:cubicBezTo>
                    <a:pt x="1326" y="600"/>
                    <a:pt x="1260" y="534"/>
                    <a:pt x="1209" y="505"/>
                  </a:cubicBezTo>
                  <a:cubicBezTo>
                    <a:pt x="1157" y="483"/>
                    <a:pt x="1150" y="505"/>
                    <a:pt x="1121" y="520"/>
                  </a:cubicBezTo>
                  <a:cubicBezTo>
                    <a:pt x="1099" y="542"/>
                    <a:pt x="1040" y="468"/>
                    <a:pt x="1040" y="468"/>
                  </a:cubicBezTo>
                  <a:cubicBezTo>
                    <a:pt x="1040" y="468"/>
                    <a:pt x="915" y="491"/>
                    <a:pt x="857" y="498"/>
                  </a:cubicBezTo>
                  <a:cubicBezTo>
                    <a:pt x="798" y="505"/>
                    <a:pt x="806" y="571"/>
                    <a:pt x="784" y="615"/>
                  </a:cubicBezTo>
                  <a:cubicBezTo>
                    <a:pt x="754" y="659"/>
                    <a:pt x="740" y="666"/>
                    <a:pt x="681" y="696"/>
                  </a:cubicBezTo>
                  <a:cubicBezTo>
                    <a:pt x="622" y="718"/>
                    <a:pt x="542" y="696"/>
                    <a:pt x="461" y="703"/>
                  </a:cubicBezTo>
                  <a:cubicBezTo>
                    <a:pt x="373" y="710"/>
                    <a:pt x="373" y="776"/>
                    <a:pt x="366" y="850"/>
                  </a:cubicBezTo>
                  <a:cubicBezTo>
                    <a:pt x="359" y="915"/>
                    <a:pt x="417" y="1040"/>
                    <a:pt x="425" y="1084"/>
                  </a:cubicBezTo>
                  <a:cubicBezTo>
                    <a:pt x="432" y="1128"/>
                    <a:pt x="527" y="1179"/>
                    <a:pt x="534" y="1209"/>
                  </a:cubicBezTo>
                  <a:cubicBezTo>
                    <a:pt x="534" y="1209"/>
                    <a:pt x="622" y="1289"/>
                    <a:pt x="644" y="1341"/>
                  </a:cubicBezTo>
                  <a:cubicBezTo>
                    <a:pt x="674" y="1392"/>
                    <a:pt x="688" y="1487"/>
                    <a:pt x="747" y="1450"/>
                  </a:cubicBezTo>
                  <a:cubicBezTo>
                    <a:pt x="806" y="1414"/>
                    <a:pt x="857" y="1443"/>
                    <a:pt x="842" y="1465"/>
                  </a:cubicBezTo>
                  <a:cubicBezTo>
                    <a:pt x="828" y="1494"/>
                    <a:pt x="791" y="1560"/>
                    <a:pt x="784" y="1604"/>
                  </a:cubicBezTo>
                  <a:cubicBezTo>
                    <a:pt x="776" y="1648"/>
                    <a:pt x="791" y="1700"/>
                    <a:pt x="813" y="1758"/>
                  </a:cubicBezTo>
                  <a:cubicBezTo>
                    <a:pt x="842" y="1817"/>
                    <a:pt x="915" y="1861"/>
                    <a:pt x="915" y="1861"/>
                  </a:cubicBezTo>
                  <a:cubicBezTo>
                    <a:pt x="915" y="1861"/>
                    <a:pt x="886" y="1861"/>
                    <a:pt x="828" y="1868"/>
                  </a:cubicBezTo>
                  <a:cubicBezTo>
                    <a:pt x="762" y="1875"/>
                    <a:pt x="776" y="1883"/>
                    <a:pt x="762" y="1949"/>
                  </a:cubicBezTo>
                  <a:cubicBezTo>
                    <a:pt x="754" y="2022"/>
                    <a:pt x="828" y="2088"/>
                    <a:pt x="886" y="2124"/>
                  </a:cubicBezTo>
                  <a:cubicBezTo>
                    <a:pt x="945" y="2154"/>
                    <a:pt x="974" y="2198"/>
                    <a:pt x="1040" y="2234"/>
                  </a:cubicBezTo>
                  <a:cubicBezTo>
                    <a:pt x="1099" y="2264"/>
                    <a:pt x="1040" y="2352"/>
                    <a:pt x="960" y="2366"/>
                  </a:cubicBezTo>
                  <a:cubicBezTo>
                    <a:pt x="886" y="2388"/>
                    <a:pt x="879" y="2403"/>
                    <a:pt x="923" y="2425"/>
                  </a:cubicBezTo>
                  <a:cubicBezTo>
                    <a:pt x="974" y="2454"/>
                    <a:pt x="952" y="2527"/>
                    <a:pt x="945" y="2572"/>
                  </a:cubicBezTo>
                  <a:cubicBezTo>
                    <a:pt x="938" y="2615"/>
                    <a:pt x="967" y="2645"/>
                    <a:pt x="1018" y="2689"/>
                  </a:cubicBezTo>
                  <a:cubicBezTo>
                    <a:pt x="1070" y="2733"/>
                    <a:pt x="1091" y="2747"/>
                    <a:pt x="1077" y="2777"/>
                  </a:cubicBezTo>
                  <a:cubicBezTo>
                    <a:pt x="1070" y="2799"/>
                    <a:pt x="996" y="2799"/>
                    <a:pt x="967" y="2828"/>
                  </a:cubicBezTo>
                  <a:cubicBezTo>
                    <a:pt x="945" y="2850"/>
                    <a:pt x="923" y="2909"/>
                    <a:pt x="1003" y="2931"/>
                  </a:cubicBezTo>
                  <a:cubicBezTo>
                    <a:pt x="1077" y="2945"/>
                    <a:pt x="1040" y="3011"/>
                    <a:pt x="1003" y="3062"/>
                  </a:cubicBezTo>
                  <a:cubicBezTo>
                    <a:pt x="967" y="3114"/>
                    <a:pt x="952" y="3136"/>
                    <a:pt x="886" y="3143"/>
                  </a:cubicBezTo>
                  <a:cubicBezTo>
                    <a:pt x="813" y="3150"/>
                    <a:pt x="798" y="3187"/>
                    <a:pt x="842" y="3224"/>
                  </a:cubicBezTo>
                  <a:cubicBezTo>
                    <a:pt x="886" y="3268"/>
                    <a:pt x="886" y="3297"/>
                    <a:pt x="813" y="3326"/>
                  </a:cubicBezTo>
                  <a:cubicBezTo>
                    <a:pt x="747" y="3363"/>
                    <a:pt x="703" y="3334"/>
                    <a:pt x="637" y="3355"/>
                  </a:cubicBezTo>
                  <a:cubicBezTo>
                    <a:pt x="571" y="3370"/>
                    <a:pt x="425" y="3363"/>
                    <a:pt x="351" y="3370"/>
                  </a:cubicBezTo>
                  <a:cubicBezTo>
                    <a:pt x="271" y="3377"/>
                    <a:pt x="249" y="3400"/>
                    <a:pt x="205" y="3458"/>
                  </a:cubicBezTo>
                  <a:cubicBezTo>
                    <a:pt x="161" y="3517"/>
                    <a:pt x="161" y="3495"/>
                    <a:pt x="95" y="3495"/>
                  </a:cubicBezTo>
                  <a:cubicBezTo>
                    <a:pt x="22" y="3495"/>
                    <a:pt x="36" y="3465"/>
                    <a:pt x="14" y="3524"/>
                  </a:cubicBezTo>
                  <a:cubicBezTo>
                    <a:pt x="0" y="3583"/>
                    <a:pt x="88" y="3612"/>
                    <a:pt x="146" y="3634"/>
                  </a:cubicBezTo>
                  <a:cubicBezTo>
                    <a:pt x="205" y="3663"/>
                    <a:pt x="197" y="3678"/>
                    <a:pt x="161" y="3722"/>
                  </a:cubicBezTo>
                  <a:cubicBezTo>
                    <a:pt x="124" y="3759"/>
                    <a:pt x="161" y="3773"/>
                    <a:pt x="212" y="3810"/>
                  </a:cubicBezTo>
                  <a:cubicBezTo>
                    <a:pt x="263" y="3854"/>
                    <a:pt x="220" y="3912"/>
                    <a:pt x="168" y="3964"/>
                  </a:cubicBezTo>
                  <a:cubicBezTo>
                    <a:pt x="117" y="4015"/>
                    <a:pt x="110" y="4015"/>
                    <a:pt x="88" y="4088"/>
                  </a:cubicBezTo>
                  <a:cubicBezTo>
                    <a:pt x="58" y="4154"/>
                    <a:pt x="102" y="4250"/>
                    <a:pt x="117" y="4301"/>
                  </a:cubicBezTo>
                  <a:cubicBezTo>
                    <a:pt x="139" y="4345"/>
                    <a:pt x="190" y="4396"/>
                    <a:pt x="241" y="4440"/>
                  </a:cubicBezTo>
                  <a:cubicBezTo>
                    <a:pt x="285" y="4484"/>
                    <a:pt x="278" y="4565"/>
                    <a:pt x="285" y="4638"/>
                  </a:cubicBezTo>
                  <a:cubicBezTo>
                    <a:pt x="315" y="4711"/>
                    <a:pt x="315" y="4711"/>
                    <a:pt x="315" y="4711"/>
                  </a:cubicBezTo>
                  <a:cubicBezTo>
                    <a:pt x="322" y="4704"/>
                    <a:pt x="329" y="4696"/>
                    <a:pt x="351" y="4696"/>
                  </a:cubicBezTo>
                  <a:cubicBezTo>
                    <a:pt x="403" y="4704"/>
                    <a:pt x="491" y="4674"/>
                    <a:pt x="527" y="4689"/>
                  </a:cubicBezTo>
                  <a:cubicBezTo>
                    <a:pt x="564" y="4696"/>
                    <a:pt x="615" y="4696"/>
                    <a:pt x="637" y="4726"/>
                  </a:cubicBezTo>
                  <a:cubicBezTo>
                    <a:pt x="666" y="4748"/>
                    <a:pt x="688" y="4792"/>
                    <a:pt x="725" y="4784"/>
                  </a:cubicBezTo>
                  <a:cubicBezTo>
                    <a:pt x="762" y="4777"/>
                    <a:pt x="762" y="4792"/>
                    <a:pt x="791" y="4792"/>
                  </a:cubicBezTo>
                  <a:cubicBezTo>
                    <a:pt x="820" y="4792"/>
                    <a:pt x="857" y="4872"/>
                    <a:pt x="791" y="4872"/>
                  </a:cubicBezTo>
                  <a:cubicBezTo>
                    <a:pt x="732" y="4880"/>
                    <a:pt x="740" y="4902"/>
                    <a:pt x="762" y="4938"/>
                  </a:cubicBezTo>
                  <a:cubicBezTo>
                    <a:pt x="784" y="4975"/>
                    <a:pt x="842" y="5012"/>
                    <a:pt x="842" y="5034"/>
                  </a:cubicBezTo>
                  <a:cubicBezTo>
                    <a:pt x="850" y="5055"/>
                    <a:pt x="820" y="5100"/>
                    <a:pt x="842" y="5122"/>
                  </a:cubicBezTo>
                  <a:cubicBezTo>
                    <a:pt x="864" y="5143"/>
                    <a:pt x="901" y="5195"/>
                    <a:pt x="901" y="5224"/>
                  </a:cubicBezTo>
                  <a:cubicBezTo>
                    <a:pt x="901" y="5253"/>
                    <a:pt x="901" y="5297"/>
                    <a:pt x="901" y="5334"/>
                  </a:cubicBezTo>
                  <a:cubicBezTo>
                    <a:pt x="901" y="5378"/>
                    <a:pt x="915" y="5407"/>
                    <a:pt x="945" y="5422"/>
                  </a:cubicBezTo>
                  <a:cubicBezTo>
                    <a:pt x="974" y="5429"/>
                    <a:pt x="1003" y="5429"/>
                    <a:pt x="1047" y="5415"/>
                  </a:cubicBezTo>
                  <a:cubicBezTo>
                    <a:pt x="1091" y="5400"/>
                    <a:pt x="1099" y="5378"/>
                    <a:pt x="1135" y="5400"/>
                  </a:cubicBezTo>
                  <a:cubicBezTo>
                    <a:pt x="1165" y="5415"/>
                    <a:pt x="1231" y="5451"/>
                    <a:pt x="1260" y="5466"/>
                  </a:cubicBezTo>
                  <a:cubicBezTo>
                    <a:pt x="1289" y="5473"/>
                    <a:pt x="1311" y="5481"/>
                    <a:pt x="1341" y="5466"/>
                  </a:cubicBezTo>
                  <a:cubicBezTo>
                    <a:pt x="1363" y="5451"/>
                    <a:pt x="1363" y="5481"/>
                    <a:pt x="1392" y="5473"/>
                  </a:cubicBezTo>
                  <a:cubicBezTo>
                    <a:pt x="1421" y="5473"/>
                    <a:pt x="1421" y="5444"/>
                    <a:pt x="1465" y="5451"/>
                  </a:cubicBezTo>
                  <a:cubicBezTo>
                    <a:pt x="1502" y="5451"/>
                    <a:pt x="1509" y="5488"/>
                    <a:pt x="1553" y="5473"/>
                  </a:cubicBezTo>
                  <a:cubicBezTo>
                    <a:pt x="1597" y="5466"/>
                    <a:pt x="1597" y="5451"/>
                    <a:pt x="1626" y="5451"/>
                  </a:cubicBezTo>
                  <a:cubicBezTo>
                    <a:pt x="1656" y="5451"/>
                    <a:pt x="1634" y="5488"/>
                    <a:pt x="1670" y="5495"/>
                  </a:cubicBezTo>
                  <a:cubicBezTo>
                    <a:pt x="1714" y="5502"/>
                    <a:pt x="1729" y="5502"/>
                    <a:pt x="1773" y="5510"/>
                  </a:cubicBezTo>
                  <a:cubicBezTo>
                    <a:pt x="1817" y="5517"/>
                    <a:pt x="1824" y="5554"/>
                    <a:pt x="1810" y="5583"/>
                  </a:cubicBezTo>
                  <a:cubicBezTo>
                    <a:pt x="1787" y="5612"/>
                    <a:pt x="1795" y="5627"/>
                    <a:pt x="1839" y="5649"/>
                  </a:cubicBezTo>
                  <a:cubicBezTo>
                    <a:pt x="1875" y="5664"/>
                    <a:pt x="1883" y="5671"/>
                    <a:pt x="1897" y="5700"/>
                  </a:cubicBezTo>
                  <a:cubicBezTo>
                    <a:pt x="1912" y="5737"/>
                    <a:pt x="1927" y="5752"/>
                    <a:pt x="1963" y="5774"/>
                  </a:cubicBezTo>
                  <a:cubicBezTo>
                    <a:pt x="1993" y="5795"/>
                    <a:pt x="2007" y="5795"/>
                    <a:pt x="1963" y="5847"/>
                  </a:cubicBezTo>
                  <a:cubicBezTo>
                    <a:pt x="1912" y="5898"/>
                    <a:pt x="1905" y="5979"/>
                    <a:pt x="1875" y="5979"/>
                  </a:cubicBezTo>
                  <a:cubicBezTo>
                    <a:pt x="1846" y="5979"/>
                    <a:pt x="1832" y="5964"/>
                    <a:pt x="1795" y="5986"/>
                  </a:cubicBezTo>
                  <a:cubicBezTo>
                    <a:pt x="1765" y="6008"/>
                    <a:pt x="1751" y="6023"/>
                    <a:pt x="1787" y="6052"/>
                  </a:cubicBezTo>
                  <a:cubicBezTo>
                    <a:pt x="1817" y="6074"/>
                    <a:pt x="1861" y="6089"/>
                    <a:pt x="1897" y="6096"/>
                  </a:cubicBezTo>
                  <a:cubicBezTo>
                    <a:pt x="1934" y="6103"/>
                    <a:pt x="1978" y="6125"/>
                    <a:pt x="1993" y="6155"/>
                  </a:cubicBezTo>
                  <a:cubicBezTo>
                    <a:pt x="2000" y="6191"/>
                    <a:pt x="2037" y="6235"/>
                    <a:pt x="2007" y="6257"/>
                  </a:cubicBezTo>
                  <a:cubicBezTo>
                    <a:pt x="1978" y="6279"/>
                    <a:pt x="1941" y="6286"/>
                    <a:pt x="1949" y="6322"/>
                  </a:cubicBezTo>
                  <a:cubicBezTo>
                    <a:pt x="1956" y="6352"/>
                    <a:pt x="1971" y="6373"/>
                    <a:pt x="1993" y="6388"/>
                  </a:cubicBezTo>
                  <a:cubicBezTo>
                    <a:pt x="2015" y="6403"/>
                    <a:pt x="2066" y="6440"/>
                    <a:pt x="2103" y="6425"/>
                  </a:cubicBezTo>
                  <a:cubicBezTo>
                    <a:pt x="2139" y="6418"/>
                    <a:pt x="2205" y="6395"/>
                    <a:pt x="2242" y="6395"/>
                  </a:cubicBezTo>
                  <a:cubicBezTo>
                    <a:pt x="2271" y="6395"/>
                    <a:pt x="2293" y="6432"/>
                    <a:pt x="2322" y="6432"/>
                  </a:cubicBezTo>
                  <a:cubicBezTo>
                    <a:pt x="2359" y="6432"/>
                    <a:pt x="2396" y="6425"/>
                    <a:pt x="2418" y="6425"/>
                  </a:cubicBezTo>
                  <a:cubicBezTo>
                    <a:pt x="2440" y="6418"/>
                    <a:pt x="2454" y="6476"/>
                    <a:pt x="2469" y="6498"/>
                  </a:cubicBezTo>
                  <a:cubicBezTo>
                    <a:pt x="2491" y="6520"/>
                    <a:pt x="2513" y="6549"/>
                    <a:pt x="2550" y="6564"/>
                  </a:cubicBezTo>
                  <a:cubicBezTo>
                    <a:pt x="2586" y="6571"/>
                    <a:pt x="2579" y="6615"/>
                    <a:pt x="2623" y="6608"/>
                  </a:cubicBezTo>
                  <a:cubicBezTo>
                    <a:pt x="2667" y="6601"/>
                    <a:pt x="2755" y="6608"/>
                    <a:pt x="2784" y="6593"/>
                  </a:cubicBezTo>
                  <a:cubicBezTo>
                    <a:pt x="2813" y="6571"/>
                    <a:pt x="2843" y="6549"/>
                    <a:pt x="2872" y="6571"/>
                  </a:cubicBezTo>
                  <a:cubicBezTo>
                    <a:pt x="2901" y="6593"/>
                    <a:pt x="2931" y="6667"/>
                    <a:pt x="2982" y="6667"/>
                  </a:cubicBezTo>
                  <a:cubicBezTo>
                    <a:pt x="3033" y="6667"/>
                    <a:pt x="3055" y="6681"/>
                    <a:pt x="3070" y="6725"/>
                  </a:cubicBezTo>
                  <a:cubicBezTo>
                    <a:pt x="3092" y="6762"/>
                    <a:pt x="3114" y="6821"/>
                    <a:pt x="3158" y="6828"/>
                  </a:cubicBezTo>
                  <a:cubicBezTo>
                    <a:pt x="3202" y="6828"/>
                    <a:pt x="3224" y="6850"/>
                    <a:pt x="3268" y="6828"/>
                  </a:cubicBezTo>
                  <a:cubicBezTo>
                    <a:pt x="3304" y="6799"/>
                    <a:pt x="3341" y="6799"/>
                    <a:pt x="3363" y="6828"/>
                  </a:cubicBezTo>
                  <a:cubicBezTo>
                    <a:pt x="3377" y="6850"/>
                    <a:pt x="3400" y="6886"/>
                    <a:pt x="3422" y="6872"/>
                  </a:cubicBezTo>
                  <a:cubicBezTo>
                    <a:pt x="3444" y="6850"/>
                    <a:pt x="3465" y="6813"/>
                    <a:pt x="3487" y="6813"/>
                  </a:cubicBezTo>
                  <a:cubicBezTo>
                    <a:pt x="3509" y="6813"/>
                    <a:pt x="3524" y="6835"/>
                    <a:pt x="3532" y="6850"/>
                  </a:cubicBezTo>
                  <a:cubicBezTo>
                    <a:pt x="3539" y="6872"/>
                    <a:pt x="3553" y="6923"/>
                    <a:pt x="3590" y="6901"/>
                  </a:cubicBezTo>
                  <a:cubicBezTo>
                    <a:pt x="3634" y="6872"/>
                    <a:pt x="3612" y="6864"/>
                    <a:pt x="3627" y="6828"/>
                  </a:cubicBezTo>
                  <a:cubicBezTo>
                    <a:pt x="3641" y="6784"/>
                    <a:pt x="3641" y="6777"/>
                    <a:pt x="3678" y="6747"/>
                  </a:cubicBezTo>
                  <a:cubicBezTo>
                    <a:pt x="3715" y="6725"/>
                    <a:pt x="3737" y="6689"/>
                    <a:pt x="3729" y="6652"/>
                  </a:cubicBezTo>
                  <a:cubicBezTo>
                    <a:pt x="3722" y="6623"/>
                    <a:pt x="3671" y="6623"/>
                    <a:pt x="3663" y="6593"/>
                  </a:cubicBezTo>
                  <a:cubicBezTo>
                    <a:pt x="3649" y="6557"/>
                    <a:pt x="3634" y="6527"/>
                    <a:pt x="3663" y="6491"/>
                  </a:cubicBezTo>
                  <a:cubicBezTo>
                    <a:pt x="3678" y="6469"/>
                    <a:pt x="3700" y="6432"/>
                    <a:pt x="3715" y="6403"/>
                  </a:cubicBezTo>
                  <a:cubicBezTo>
                    <a:pt x="3656" y="6410"/>
                    <a:pt x="3546" y="6388"/>
                    <a:pt x="3568" y="6352"/>
                  </a:cubicBezTo>
                  <a:cubicBezTo>
                    <a:pt x="3597" y="6322"/>
                    <a:pt x="3568" y="6279"/>
                    <a:pt x="3539" y="6279"/>
                  </a:cubicBezTo>
                  <a:cubicBezTo>
                    <a:pt x="3502" y="6279"/>
                    <a:pt x="3561" y="6184"/>
                    <a:pt x="3517" y="6133"/>
                  </a:cubicBezTo>
                  <a:cubicBezTo>
                    <a:pt x="3480" y="6081"/>
                    <a:pt x="3487" y="6052"/>
                    <a:pt x="3509" y="6023"/>
                  </a:cubicBezTo>
                  <a:cubicBezTo>
                    <a:pt x="3539" y="6001"/>
                    <a:pt x="3517" y="5964"/>
                    <a:pt x="3502" y="5928"/>
                  </a:cubicBezTo>
                  <a:cubicBezTo>
                    <a:pt x="3487" y="5898"/>
                    <a:pt x="3444" y="5928"/>
                    <a:pt x="3429" y="5847"/>
                  </a:cubicBezTo>
                  <a:cubicBezTo>
                    <a:pt x="3407" y="5759"/>
                    <a:pt x="3356" y="5708"/>
                    <a:pt x="3407" y="5686"/>
                  </a:cubicBezTo>
                  <a:cubicBezTo>
                    <a:pt x="3458" y="5656"/>
                    <a:pt x="3502" y="5649"/>
                    <a:pt x="3480" y="5576"/>
                  </a:cubicBezTo>
                  <a:cubicBezTo>
                    <a:pt x="3451" y="5495"/>
                    <a:pt x="3400" y="5429"/>
                    <a:pt x="3436" y="5393"/>
                  </a:cubicBezTo>
                  <a:cubicBezTo>
                    <a:pt x="3465" y="5363"/>
                    <a:pt x="3451" y="5312"/>
                    <a:pt x="3407" y="5312"/>
                  </a:cubicBezTo>
                  <a:cubicBezTo>
                    <a:pt x="3363" y="5312"/>
                    <a:pt x="3363" y="5283"/>
                    <a:pt x="3392" y="5224"/>
                  </a:cubicBezTo>
                  <a:cubicBezTo>
                    <a:pt x="3414" y="5165"/>
                    <a:pt x="3436" y="5165"/>
                    <a:pt x="3451" y="5136"/>
                  </a:cubicBezTo>
                  <a:cubicBezTo>
                    <a:pt x="3465" y="5114"/>
                    <a:pt x="3480" y="5048"/>
                    <a:pt x="3465" y="5012"/>
                  </a:cubicBezTo>
                  <a:cubicBezTo>
                    <a:pt x="3458" y="4975"/>
                    <a:pt x="3517" y="4953"/>
                    <a:pt x="3532" y="4924"/>
                  </a:cubicBezTo>
                  <a:cubicBezTo>
                    <a:pt x="3539" y="4902"/>
                    <a:pt x="3539" y="4858"/>
                    <a:pt x="3561" y="4843"/>
                  </a:cubicBezTo>
                  <a:cubicBezTo>
                    <a:pt x="3590" y="4828"/>
                    <a:pt x="3568" y="4887"/>
                    <a:pt x="3612" y="4872"/>
                  </a:cubicBezTo>
                  <a:cubicBezTo>
                    <a:pt x="3656" y="4865"/>
                    <a:pt x="3656" y="4850"/>
                    <a:pt x="3678" y="4828"/>
                  </a:cubicBezTo>
                  <a:cubicBezTo>
                    <a:pt x="3707" y="4799"/>
                    <a:pt x="3722" y="4755"/>
                    <a:pt x="3781" y="4755"/>
                  </a:cubicBezTo>
                  <a:cubicBezTo>
                    <a:pt x="3839" y="4755"/>
                    <a:pt x="3927" y="4741"/>
                    <a:pt x="3927" y="4741"/>
                  </a:cubicBezTo>
                  <a:cubicBezTo>
                    <a:pt x="3927" y="4741"/>
                    <a:pt x="3942" y="4704"/>
                    <a:pt x="3993" y="4704"/>
                  </a:cubicBezTo>
                  <a:cubicBezTo>
                    <a:pt x="4044" y="4704"/>
                    <a:pt x="4044" y="4741"/>
                    <a:pt x="4074" y="4741"/>
                  </a:cubicBezTo>
                  <a:cubicBezTo>
                    <a:pt x="4096" y="4741"/>
                    <a:pt x="4118" y="4726"/>
                    <a:pt x="4147" y="4696"/>
                  </a:cubicBezTo>
                  <a:cubicBezTo>
                    <a:pt x="4184" y="4674"/>
                    <a:pt x="4191" y="4674"/>
                    <a:pt x="4227" y="4660"/>
                  </a:cubicBezTo>
                  <a:cubicBezTo>
                    <a:pt x="4257" y="4653"/>
                    <a:pt x="4286" y="4653"/>
                    <a:pt x="4315" y="4653"/>
                  </a:cubicBezTo>
                  <a:cubicBezTo>
                    <a:pt x="4352" y="4653"/>
                    <a:pt x="4367" y="4653"/>
                    <a:pt x="4403" y="4601"/>
                  </a:cubicBezTo>
                  <a:cubicBezTo>
                    <a:pt x="4440" y="4550"/>
                    <a:pt x="4455" y="4499"/>
                    <a:pt x="4499" y="4491"/>
                  </a:cubicBezTo>
                  <a:cubicBezTo>
                    <a:pt x="4543" y="4484"/>
                    <a:pt x="4543" y="4528"/>
                    <a:pt x="4594" y="4521"/>
                  </a:cubicBezTo>
                  <a:cubicBezTo>
                    <a:pt x="4645" y="4513"/>
                    <a:pt x="4660" y="4499"/>
                    <a:pt x="4689" y="4462"/>
                  </a:cubicBezTo>
                  <a:cubicBezTo>
                    <a:pt x="4726" y="4418"/>
                    <a:pt x="4770" y="4396"/>
                    <a:pt x="4814" y="4418"/>
                  </a:cubicBezTo>
                  <a:cubicBezTo>
                    <a:pt x="4858" y="4433"/>
                    <a:pt x="4828" y="4499"/>
                    <a:pt x="4872" y="4499"/>
                  </a:cubicBezTo>
                  <a:cubicBezTo>
                    <a:pt x="4916" y="4499"/>
                    <a:pt x="4953" y="4535"/>
                    <a:pt x="4997" y="4491"/>
                  </a:cubicBezTo>
                  <a:cubicBezTo>
                    <a:pt x="5041" y="4447"/>
                    <a:pt x="5070" y="4411"/>
                    <a:pt x="5092" y="4418"/>
                  </a:cubicBezTo>
                  <a:cubicBezTo>
                    <a:pt x="5122" y="4425"/>
                    <a:pt x="5107" y="4499"/>
                    <a:pt x="5143" y="4499"/>
                  </a:cubicBezTo>
                  <a:cubicBezTo>
                    <a:pt x="5173" y="4499"/>
                    <a:pt x="5180" y="4491"/>
                    <a:pt x="5202" y="4513"/>
                  </a:cubicBezTo>
                  <a:cubicBezTo>
                    <a:pt x="5224" y="4491"/>
                    <a:pt x="5246" y="4469"/>
                    <a:pt x="5283" y="4447"/>
                  </a:cubicBezTo>
                  <a:cubicBezTo>
                    <a:pt x="5349" y="4411"/>
                    <a:pt x="5393" y="4396"/>
                    <a:pt x="5422" y="4345"/>
                  </a:cubicBezTo>
                  <a:cubicBezTo>
                    <a:pt x="5458" y="4301"/>
                    <a:pt x="5481" y="4227"/>
                    <a:pt x="5444" y="4205"/>
                  </a:cubicBezTo>
                  <a:cubicBezTo>
                    <a:pt x="5400" y="4176"/>
                    <a:pt x="5371" y="4125"/>
                    <a:pt x="5400" y="4074"/>
                  </a:cubicBezTo>
                  <a:cubicBezTo>
                    <a:pt x="5422" y="4022"/>
                    <a:pt x="5429" y="3971"/>
                    <a:pt x="5400" y="3949"/>
                  </a:cubicBezTo>
                  <a:cubicBezTo>
                    <a:pt x="5363" y="3920"/>
                    <a:pt x="5319" y="3898"/>
                    <a:pt x="5334" y="3854"/>
                  </a:cubicBezTo>
                  <a:cubicBezTo>
                    <a:pt x="5341" y="3810"/>
                    <a:pt x="5356" y="3700"/>
                    <a:pt x="5246" y="3736"/>
                  </a:cubicBezTo>
                  <a:cubicBezTo>
                    <a:pt x="5136" y="3773"/>
                    <a:pt x="5056" y="3722"/>
                    <a:pt x="5092" y="3685"/>
                  </a:cubicBezTo>
                  <a:cubicBezTo>
                    <a:pt x="5129" y="3649"/>
                    <a:pt x="5085" y="3641"/>
                    <a:pt x="5034" y="3641"/>
                  </a:cubicBezTo>
                  <a:cubicBezTo>
                    <a:pt x="4982" y="3641"/>
                    <a:pt x="4968" y="3634"/>
                    <a:pt x="4953" y="3590"/>
                  </a:cubicBezTo>
                  <a:cubicBezTo>
                    <a:pt x="4946" y="3546"/>
                    <a:pt x="4931" y="3510"/>
                    <a:pt x="4887" y="3539"/>
                  </a:cubicBezTo>
                  <a:cubicBezTo>
                    <a:pt x="4843" y="3575"/>
                    <a:pt x="4770" y="3612"/>
                    <a:pt x="4741" y="3531"/>
                  </a:cubicBezTo>
                  <a:cubicBezTo>
                    <a:pt x="4718" y="3458"/>
                    <a:pt x="4689" y="3465"/>
                    <a:pt x="4653" y="3473"/>
                  </a:cubicBezTo>
                  <a:cubicBezTo>
                    <a:pt x="4608" y="3480"/>
                    <a:pt x="4557" y="3451"/>
                    <a:pt x="4528" y="3414"/>
                  </a:cubicBezTo>
                  <a:cubicBezTo>
                    <a:pt x="4506" y="3377"/>
                    <a:pt x="4469" y="3422"/>
                    <a:pt x="4447" y="3385"/>
                  </a:cubicBezTo>
                  <a:cubicBezTo>
                    <a:pt x="4418" y="3355"/>
                    <a:pt x="4455" y="3312"/>
                    <a:pt x="4403" y="3326"/>
                  </a:cubicBezTo>
                  <a:cubicBezTo>
                    <a:pt x="4352" y="3348"/>
                    <a:pt x="4308" y="3385"/>
                    <a:pt x="4242" y="3422"/>
                  </a:cubicBezTo>
                  <a:cubicBezTo>
                    <a:pt x="4176" y="3458"/>
                    <a:pt x="4132" y="3487"/>
                    <a:pt x="4088" y="3429"/>
                  </a:cubicBezTo>
                  <a:cubicBezTo>
                    <a:pt x="4044" y="3370"/>
                    <a:pt x="4000" y="3334"/>
                    <a:pt x="3986" y="3304"/>
                  </a:cubicBezTo>
                  <a:cubicBezTo>
                    <a:pt x="3971" y="3268"/>
                    <a:pt x="3920" y="3282"/>
                    <a:pt x="3920" y="3282"/>
                  </a:cubicBezTo>
                  <a:cubicBezTo>
                    <a:pt x="3920" y="3282"/>
                    <a:pt x="3913" y="3363"/>
                    <a:pt x="3876" y="3348"/>
                  </a:cubicBezTo>
                  <a:cubicBezTo>
                    <a:pt x="3839" y="3326"/>
                    <a:pt x="3700" y="3238"/>
                    <a:pt x="3700" y="3238"/>
                  </a:cubicBezTo>
                  <a:cubicBezTo>
                    <a:pt x="3700" y="3238"/>
                    <a:pt x="3663" y="3224"/>
                    <a:pt x="3641" y="3158"/>
                  </a:cubicBezTo>
                  <a:cubicBezTo>
                    <a:pt x="3612" y="3092"/>
                    <a:pt x="3553" y="3084"/>
                    <a:pt x="3532" y="3048"/>
                  </a:cubicBezTo>
                  <a:cubicBezTo>
                    <a:pt x="3502" y="3011"/>
                    <a:pt x="3444" y="2960"/>
                    <a:pt x="3429" y="2901"/>
                  </a:cubicBezTo>
                  <a:cubicBezTo>
                    <a:pt x="3407" y="2843"/>
                    <a:pt x="3407" y="2799"/>
                    <a:pt x="3451" y="2747"/>
                  </a:cubicBezTo>
                  <a:cubicBezTo>
                    <a:pt x="3495" y="2696"/>
                    <a:pt x="3502" y="2725"/>
                    <a:pt x="3539" y="2696"/>
                  </a:cubicBezTo>
                  <a:cubicBezTo>
                    <a:pt x="3568" y="2674"/>
                    <a:pt x="3509" y="2645"/>
                    <a:pt x="3480" y="2615"/>
                  </a:cubicBezTo>
                  <a:cubicBezTo>
                    <a:pt x="3444" y="2579"/>
                    <a:pt x="3451" y="2550"/>
                    <a:pt x="3465" y="2462"/>
                  </a:cubicBezTo>
                  <a:cubicBezTo>
                    <a:pt x="3487" y="2374"/>
                    <a:pt x="3546" y="2352"/>
                    <a:pt x="3553" y="2308"/>
                  </a:cubicBezTo>
                  <a:cubicBezTo>
                    <a:pt x="3561" y="2264"/>
                    <a:pt x="3539" y="2234"/>
                    <a:pt x="3532" y="2183"/>
                  </a:cubicBezTo>
                  <a:cubicBezTo>
                    <a:pt x="3517" y="2132"/>
                    <a:pt x="3509" y="1985"/>
                    <a:pt x="3546" y="1941"/>
                  </a:cubicBezTo>
                  <a:cubicBezTo>
                    <a:pt x="3575" y="1897"/>
                    <a:pt x="3619" y="1846"/>
                    <a:pt x="3590" y="1817"/>
                  </a:cubicBezTo>
                  <a:cubicBezTo>
                    <a:pt x="3553" y="1780"/>
                    <a:pt x="3517" y="1824"/>
                    <a:pt x="3480" y="1795"/>
                  </a:cubicBezTo>
                  <a:cubicBezTo>
                    <a:pt x="3436" y="1773"/>
                    <a:pt x="3451" y="1685"/>
                    <a:pt x="3429" y="1677"/>
                  </a:cubicBezTo>
                  <a:cubicBezTo>
                    <a:pt x="3400" y="1670"/>
                    <a:pt x="3400" y="1670"/>
                    <a:pt x="3363" y="1707"/>
                  </a:cubicBezTo>
                  <a:cubicBezTo>
                    <a:pt x="3334" y="1736"/>
                    <a:pt x="3275" y="1787"/>
                    <a:pt x="3268" y="1736"/>
                  </a:cubicBezTo>
                  <a:cubicBezTo>
                    <a:pt x="3253" y="1685"/>
                    <a:pt x="3275" y="1685"/>
                    <a:pt x="3290" y="1663"/>
                  </a:cubicBezTo>
                  <a:cubicBezTo>
                    <a:pt x="3304" y="1634"/>
                    <a:pt x="3224" y="1626"/>
                    <a:pt x="3224" y="1626"/>
                  </a:cubicBezTo>
                  <a:cubicBezTo>
                    <a:pt x="3224" y="1626"/>
                    <a:pt x="3231" y="1597"/>
                    <a:pt x="3246" y="1546"/>
                  </a:cubicBezTo>
                  <a:cubicBezTo>
                    <a:pt x="3268" y="1494"/>
                    <a:pt x="3246" y="1406"/>
                    <a:pt x="3268" y="1384"/>
                  </a:cubicBezTo>
                  <a:cubicBezTo>
                    <a:pt x="3282" y="1355"/>
                    <a:pt x="3334" y="1348"/>
                    <a:pt x="3348" y="1318"/>
                  </a:cubicBezTo>
                  <a:cubicBezTo>
                    <a:pt x="3363" y="1296"/>
                    <a:pt x="3392" y="1231"/>
                    <a:pt x="3348" y="1143"/>
                  </a:cubicBezTo>
                  <a:cubicBezTo>
                    <a:pt x="3304" y="1055"/>
                    <a:pt x="3275" y="1025"/>
                    <a:pt x="3297" y="981"/>
                  </a:cubicBezTo>
                  <a:cubicBezTo>
                    <a:pt x="3326" y="937"/>
                    <a:pt x="3297" y="915"/>
                    <a:pt x="3290" y="879"/>
                  </a:cubicBezTo>
                  <a:cubicBezTo>
                    <a:pt x="3282" y="850"/>
                    <a:pt x="3312" y="813"/>
                    <a:pt x="3356" y="784"/>
                  </a:cubicBezTo>
                  <a:cubicBezTo>
                    <a:pt x="3400" y="762"/>
                    <a:pt x="3385" y="710"/>
                    <a:pt x="3363" y="666"/>
                  </a:cubicBezTo>
                  <a:cubicBezTo>
                    <a:pt x="3348" y="622"/>
                    <a:pt x="3275" y="534"/>
                    <a:pt x="3238" y="520"/>
                  </a:cubicBezTo>
                  <a:cubicBezTo>
                    <a:pt x="3202" y="512"/>
                    <a:pt x="3202" y="564"/>
                    <a:pt x="3165" y="586"/>
                  </a:cubicBezTo>
                  <a:cubicBezTo>
                    <a:pt x="3121" y="600"/>
                    <a:pt x="3128" y="542"/>
                    <a:pt x="3114" y="505"/>
                  </a:cubicBezTo>
                  <a:cubicBezTo>
                    <a:pt x="3092" y="468"/>
                    <a:pt x="3092" y="520"/>
                    <a:pt x="3041" y="512"/>
                  </a:cubicBezTo>
                  <a:cubicBezTo>
                    <a:pt x="2989" y="505"/>
                    <a:pt x="2916" y="491"/>
                    <a:pt x="2887" y="498"/>
                  </a:cubicBezTo>
                  <a:cubicBezTo>
                    <a:pt x="2865" y="505"/>
                    <a:pt x="2755" y="512"/>
                    <a:pt x="2689" y="483"/>
                  </a:cubicBezTo>
                  <a:cubicBezTo>
                    <a:pt x="2615" y="446"/>
                    <a:pt x="2542" y="432"/>
                    <a:pt x="2527" y="403"/>
                  </a:cubicBezTo>
                  <a:cubicBezTo>
                    <a:pt x="2506" y="381"/>
                    <a:pt x="2527" y="344"/>
                    <a:pt x="2542" y="307"/>
                  </a:cubicBezTo>
                  <a:cubicBezTo>
                    <a:pt x="2557" y="278"/>
                    <a:pt x="2506" y="249"/>
                    <a:pt x="2462" y="278"/>
                  </a:cubicBezTo>
                  <a:cubicBezTo>
                    <a:pt x="2425" y="300"/>
                    <a:pt x="2396" y="205"/>
                    <a:pt x="2396" y="205"/>
                  </a:cubicBezTo>
                  <a:cubicBezTo>
                    <a:pt x="2352" y="153"/>
                    <a:pt x="2337" y="146"/>
                    <a:pt x="2293" y="175"/>
                  </a:cubicBezTo>
                  <a:cubicBezTo>
                    <a:pt x="2249" y="197"/>
                    <a:pt x="2220" y="227"/>
                    <a:pt x="2213" y="175"/>
                  </a:cubicBezTo>
                  <a:cubicBezTo>
                    <a:pt x="2205" y="124"/>
                    <a:pt x="2191" y="124"/>
                    <a:pt x="2154" y="117"/>
                  </a:cubicBezTo>
                  <a:cubicBezTo>
                    <a:pt x="2110" y="109"/>
                    <a:pt x="2110" y="80"/>
                    <a:pt x="2125" y="43"/>
                  </a:cubicBezTo>
                  <a:cubicBezTo>
                    <a:pt x="2139" y="14"/>
                    <a:pt x="2117" y="0"/>
                    <a:pt x="2073" y="0"/>
                  </a:cubicBezTo>
                  <a:cubicBezTo>
                    <a:pt x="2051" y="22"/>
                    <a:pt x="2022" y="51"/>
                    <a:pt x="2022" y="73"/>
                  </a:cubicBezTo>
                  <a:cubicBezTo>
                    <a:pt x="2022" y="109"/>
                    <a:pt x="1978" y="131"/>
                    <a:pt x="1956" y="146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" name="Freeform 21"/>
            <p:cNvSpPr>
              <a:spLocks noChangeArrowheads="1"/>
            </p:cNvSpPr>
            <p:nvPr/>
          </p:nvSpPr>
          <p:spPr bwMode="auto">
            <a:xfrm>
              <a:off x="4094384" y="4059044"/>
              <a:ext cx="3810138" cy="3310390"/>
            </a:xfrm>
            <a:custGeom>
              <a:avLst/>
              <a:gdLst>
                <a:gd name="T0" fmla="*/ 3153683 w 9914"/>
                <a:gd name="T1" fmla="*/ 905904 h 8714"/>
                <a:gd name="T2" fmla="*/ 2982120 w 9914"/>
                <a:gd name="T3" fmla="*/ 765721 h 8714"/>
                <a:gd name="T4" fmla="*/ 2759055 w 9914"/>
                <a:gd name="T5" fmla="*/ 647027 h 8714"/>
                <a:gd name="T6" fmla="*/ 2575118 w 9914"/>
                <a:gd name="T7" fmla="*/ 578919 h 8714"/>
                <a:gd name="T8" fmla="*/ 2345364 w 9914"/>
                <a:gd name="T9" fmla="*/ 557098 h 8714"/>
                <a:gd name="T10" fmla="*/ 2163768 w 9914"/>
                <a:gd name="T11" fmla="*/ 501554 h 8714"/>
                <a:gd name="T12" fmla="*/ 1980165 w 9914"/>
                <a:gd name="T13" fmla="*/ 361039 h 8714"/>
                <a:gd name="T14" fmla="*/ 1759441 w 9914"/>
                <a:gd name="T15" fmla="*/ 82325 h 8714"/>
                <a:gd name="T16" fmla="*/ 1313645 w 9914"/>
                <a:gd name="T17" fmla="*/ 31409 h 8714"/>
                <a:gd name="T18" fmla="*/ 1262142 w 9914"/>
                <a:gd name="T19" fmla="*/ 438405 h 8714"/>
                <a:gd name="T20" fmla="*/ 1058808 w 9914"/>
                <a:gd name="T21" fmla="*/ 356080 h 8714"/>
                <a:gd name="T22" fmla="*/ 1024362 w 9914"/>
                <a:gd name="T23" fmla="*/ 547510 h 8714"/>
                <a:gd name="T24" fmla="*/ 967843 w 9914"/>
                <a:gd name="T25" fmla="*/ 297890 h 8714"/>
                <a:gd name="T26" fmla="*/ 700967 w 9914"/>
                <a:gd name="T27" fmla="*/ 225154 h 8714"/>
                <a:gd name="T28" fmla="*/ 318713 w 9914"/>
                <a:gd name="T29" fmla="*/ 387489 h 8714"/>
                <a:gd name="T30" fmla="*/ 387271 w 9914"/>
                <a:gd name="T31" fmla="*/ 622561 h 8714"/>
                <a:gd name="T32" fmla="*/ 357841 w 9914"/>
                <a:gd name="T33" fmla="*/ 881769 h 8714"/>
                <a:gd name="T34" fmla="*/ 220724 w 9914"/>
                <a:gd name="T35" fmla="*/ 1388282 h 8714"/>
                <a:gd name="T36" fmla="*/ 27089 w 9914"/>
                <a:gd name="T37" fmla="*/ 1463333 h 8714"/>
                <a:gd name="T38" fmla="*/ 206009 w 9914"/>
                <a:gd name="T39" fmla="*/ 1574753 h 8714"/>
                <a:gd name="T40" fmla="*/ 240121 w 9914"/>
                <a:gd name="T41" fmla="*/ 1821727 h 8714"/>
                <a:gd name="T42" fmla="*/ 580906 w 9914"/>
                <a:gd name="T43" fmla="*/ 1678898 h 8714"/>
                <a:gd name="T44" fmla="*/ 671537 w 9914"/>
                <a:gd name="T45" fmla="*/ 1598888 h 8714"/>
                <a:gd name="T46" fmla="*/ 833402 w 9914"/>
                <a:gd name="T47" fmla="*/ 1688486 h 8714"/>
                <a:gd name="T48" fmla="*/ 823369 w 9914"/>
                <a:gd name="T49" fmla="*/ 1858096 h 8714"/>
                <a:gd name="T50" fmla="*/ 816011 w 9914"/>
                <a:gd name="T51" fmla="*/ 1996296 h 8714"/>
                <a:gd name="T52" fmla="*/ 994932 w 9914"/>
                <a:gd name="T53" fmla="*/ 2015802 h 8714"/>
                <a:gd name="T54" fmla="*/ 1181210 w 9914"/>
                <a:gd name="T55" fmla="*/ 1933147 h 8714"/>
                <a:gd name="T56" fmla="*/ 1183551 w 9914"/>
                <a:gd name="T57" fmla="*/ 1710308 h 8714"/>
                <a:gd name="T58" fmla="*/ 1195925 w 9914"/>
                <a:gd name="T59" fmla="*/ 1591614 h 8714"/>
                <a:gd name="T60" fmla="*/ 1345416 w 9914"/>
                <a:gd name="T61" fmla="*/ 1523837 h 8714"/>
                <a:gd name="T62" fmla="*/ 1539051 w 9914"/>
                <a:gd name="T63" fmla="*/ 1637571 h 8714"/>
                <a:gd name="T64" fmla="*/ 1639380 w 9914"/>
                <a:gd name="T65" fmla="*/ 1627983 h 8714"/>
                <a:gd name="T66" fmla="*/ 1580520 w 9914"/>
                <a:gd name="T67" fmla="*/ 1824372 h 8714"/>
                <a:gd name="T68" fmla="*/ 1609950 w 9914"/>
                <a:gd name="T69" fmla="*/ 1945380 h 8714"/>
                <a:gd name="T70" fmla="*/ 1688542 w 9914"/>
                <a:gd name="T71" fmla="*/ 2110030 h 8714"/>
                <a:gd name="T72" fmla="*/ 1847731 w 9914"/>
                <a:gd name="T73" fmla="*/ 2250544 h 8714"/>
                <a:gd name="T74" fmla="*/ 1838032 w 9914"/>
                <a:gd name="T75" fmla="*/ 2444619 h 8714"/>
                <a:gd name="T76" fmla="*/ 1958093 w 9914"/>
                <a:gd name="T77" fmla="*/ 2505123 h 8714"/>
                <a:gd name="T78" fmla="*/ 1994880 w 9914"/>
                <a:gd name="T79" fmla="*/ 2592076 h 8714"/>
                <a:gd name="T80" fmla="*/ 1980165 w 9914"/>
                <a:gd name="T81" fmla="*/ 2754412 h 8714"/>
                <a:gd name="T82" fmla="*/ 2085511 w 9914"/>
                <a:gd name="T83" fmla="*/ 2836737 h 8714"/>
                <a:gd name="T84" fmla="*/ 2154069 w 9914"/>
                <a:gd name="T85" fmla="*/ 2769290 h 8714"/>
                <a:gd name="T86" fmla="*/ 2296203 w 9914"/>
                <a:gd name="T87" fmla="*/ 2715729 h 8714"/>
                <a:gd name="T88" fmla="*/ 2462749 w 9914"/>
                <a:gd name="T89" fmla="*/ 2633404 h 8714"/>
                <a:gd name="T90" fmla="*/ 2599866 w 9914"/>
                <a:gd name="T91" fmla="*/ 2558353 h 8714"/>
                <a:gd name="T92" fmla="*/ 2692838 w 9914"/>
                <a:gd name="T93" fmla="*/ 2517025 h 8714"/>
                <a:gd name="T94" fmla="*/ 2661067 w 9914"/>
                <a:gd name="T95" fmla="*/ 2342787 h 8714"/>
                <a:gd name="T96" fmla="*/ 2670765 w 9914"/>
                <a:gd name="T97" fmla="*/ 2122263 h 8714"/>
                <a:gd name="T98" fmla="*/ 2834971 w 9914"/>
                <a:gd name="T99" fmla="*/ 2030019 h 8714"/>
                <a:gd name="T100" fmla="*/ 2957372 w 9914"/>
                <a:gd name="T101" fmla="*/ 1889835 h 8714"/>
                <a:gd name="T102" fmla="*/ 2930618 w 9914"/>
                <a:gd name="T103" fmla="*/ 1722541 h 8714"/>
                <a:gd name="T104" fmla="*/ 2898847 w 9914"/>
                <a:gd name="T105" fmla="*/ 1538384 h 8714"/>
                <a:gd name="T106" fmla="*/ 2871758 w 9914"/>
                <a:gd name="T107" fmla="*/ 1400184 h 8714"/>
                <a:gd name="T108" fmla="*/ 2776111 w 9914"/>
                <a:gd name="T109" fmla="*/ 1153209 h 8714"/>
                <a:gd name="T110" fmla="*/ 2996835 w 9914"/>
                <a:gd name="T111" fmla="*/ 1092706 h 8714"/>
                <a:gd name="T112" fmla="*/ 3192812 w 9914"/>
                <a:gd name="T113" fmla="*/ 1063611 h 8714"/>
                <a:gd name="T114" fmla="*/ 3298158 w 9914"/>
                <a:gd name="T115" fmla="*/ 944918 h 871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9914" h="8714">
                  <a:moveTo>
                    <a:pt x="9906" y="2777"/>
                  </a:moveTo>
                  <a:lnTo>
                    <a:pt x="9906" y="2777"/>
                  </a:lnTo>
                  <a:cubicBezTo>
                    <a:pt x="9855" y="2777"/>
                    <a:pt x="9833" y="2799"/>
                    <a:pt x="9767" y="2792"/>
                  </a:cubicBezTo>
                  <a:cubicBezTo>
                    <a:pt x="9708" y="2777"/>
                    <a:pt x="9664" y="2733"/>
                    <a:pt x="9598" y="2704"/>
                  </a:cubicBezTo>
                  <a:cubicBezTo>
                    <a:pt x="9532" y="2682"/>
                    <a:pt x="9474" y="2719"/>
                    <a:pt x="9430" y="2740"/>
                  </a:cubicBezTo>
                  <a:cubicBezTo>
                    <a:pt x="9386" y="2755"/>
                    <a:pt x="9342" y="2755"/>
                    <a:pt x="9305" y="2704"/>
                  </a:cubicBezTo>
                  <a:cubicBezTo>
                    <a:pt x="9261" y="2653"/>
                    <a:pt x="9195" y="2565"/>
                    <a:pt x="9239" y="2557"/>
                  </a:cubicBezTo>
                  <a:cubicBezTo>
                    <a:pt x="9195" y="2521"/>
                    <a:pt x="9115" y="2491"/>
                    <a:pt x="9056" y="2506"/>
                  </a:cubicBezTo>
                  <a:cubicBezTo>
                    <a:pt x="8975" y="2528"/>
                    <a:pt x="8975" y="2447"/>
                    <a:pt x="9027" y="2418"/>
                  </a:cubicBezTo>
                  <a:cubicBezTo>
                    <a:pt x="9078" y="2381"/>
                    <a:pt x="8968" y="2330"/>
                    <a:pt x="8917" y="2316"/>
                  </a:cubicBezTo>
                  <a:cubicBezTo>
                    <a:pt x="8865" y="2294"/>
                    <a:pt x="8778" y="2176"/>
                    <a:pt x="8755" y="2132"/>
                  </a:cubicBezTo>
                  <a:cubicBezTo>
                    <a:pt x="8741" y="2088"/>
                    <a:pt x="8682" y="2015"/>
                    <a:pt x="8638" y="1942"/>
                  </a:cubicBezTo>
                  <a:cubicBezTo>
                    <a:pt x="8594" y="1861"/>
                    <a:pt x="8572" y="1847"/>
                    <a:pt x="8506" y="1839"/>
                  </a:cubicBezTo>
                  <a:cubicBezTo>
                    <a:pt x="8433" y="1832"/>
                    <a:pt x="8426" y="1869"/>
                    <a:pt x="8382" y="1920"/>
                  </a:cubicBezTo>
                  <a:cubicBezTo>
                    <a:pt x="8338" y="1971"/>
                    <a:pt x="8294" y="1971"/>
                    <a:pt x="8250" y="1957"/>
                  </a:cubicBezTo>
                  <a:cubicBezTo>
                    <a:pt x="8206" y="1942"/>
                    <a:pt x="8140" y="1854"/>
                    <a:pt x="8111" y="1810"/>
                  </a:cubicBezTo>
                  <a:cubicBezTo>
                    <a:pt x="8089" y="1766"/>
                    <a:pt x="8060" y="1759"/>
                    <a:pt x="8015" y="1781"/>
                  </a:cubicBezTo>
                  <a:cubicBezTo>
                    <a:pt x="7986" y="1788"/>
                    <a:pt x="7935" y="1766"/>
                    <a:pt x="7905" y="1744"/>
                  </a:cubicBezTo>
                  <a:cubicBezTo>
                    <a:pt x="7891" y="1751"/>
                    <a:pt x="7869" y="1759"/>
                    <a:pt x="7854" y="1766"/>
                  </a:cubicBezTo>
                  <a:cubicBezTo>
                    <a:pt x="7818" y="1795"/>
                    <a:pt x="7752" y="1759"/>
                    <a:pt x="7700" y="1751"/>
                  </a:cubicBezTo>
                  <a:cubicBezTo>
                    <a:pt x="7650" y="1744"/>
                    <a:pt x="7570" y="1693"/>
                    <a:pt x="7533" y="1678"/>
                  </a:cubicBezTo>
                  <a:cubicBezTo>
                    <a:pt x="7504" y="1656"/>
                    <a:pt x="7408" y="1597"/>
                    <a:pt x="7364" y="1576"/>
                  </a:cubicBezTo>
                  <a:cubicBezTo>
                    <a:pt x="7320" y="1546"/>
                    <a:pt x="7291" y="1583"/>
                    <a:pt x="7240" y="1590"/>
                  </a:cubicBezTo>
                  <a:cubicBezTo>
                    <a:pt x="7189" y="1597"/>
                    <a:pt x="7181" y="1619"/>
                    <a:pt x="7144" y="1649"/>
                  </a:cubicBezTo>
                  <a:cubicBezTo>
                    <a:pt x="7108" y="1685"/>
                    <a:pt x="7079" y="1678"/>
                    <a:pt x="7013" y="1685"/>
                  </a:cubicBezTo>
                  <a:cubicBezTo>
                    <a:pt x="6954" y="1693"/>
                    <a:pt x="6881" y="1597"/>
                    <a:pt x="6837" y="1546"/>
                  </a:cubicBezTo>
                  <a:cubicBezTo>
                    <a:pt x="6793" y="1495"/>
                    <a:pt x="6778" y="1517"/>
                    <a:pt x="6727" y="1539"/>
                  </a:cubicBezTo>
                  <a:cubicBezTo>
                    <a:pt x="6675" y="1568"/>
                    <a:pt x="6668" y="1597"/>
                    <a:pt x="6624" y="1634"/>
                  </a:cubicBezTo>
                  <a:cubicBezTo>
                    <a:pt x="6580" y="1663"/>
                    <a:pt x="6522" y="1634"/>
                    <a:pt x="6507" y="1597"/>
                  </a:cubicBezTo>
                  <a:cubicBezTo>
                    <a:pt x="6492" y="1568"/>
                    <a:pt x="6507" y="1524"/>
                    <a:pt x="6470" y="1517"/>
                  </a:cubicBezTo>
                  <a:cubicBezTo>
                    <a:pt x="6441" y="1502"/>
                    <a:pt x="6412" y="1539"/>
                    <a:pt x="6368" y="1576"/>
                  </a:cubicBezTo>
                  <a:cubicBezTo>
                    <a:pt x="6324" y="1605"/>
                    <a:pt x="6302" y="1502"/>
                    <a:pt x="6265" y="1473"/>
                  </a:cubicBezTo>
                  <a:cubicBezTo>
                    <a:pt x="6236" y="1436"/>
                    <a:pt x="6243" y="1363"/>
                    <a:pt x="6251" y="1312"/>
                  </a:cubicBezTo>
                  <a:cubicBezTo>
                    <a:pt x="6258" y="1260"/>
                    <a:pt x="6214" y="1216"/>
                    <a:pt x="6177" y="1180"/>
                  </a:cubicBezTo>
                  <a:cubicBezTo>
                    <a:pt x="6133" y="1150"/>
                    <a:pt x="5994" y="1121"/>
                    <a:pt x="5921" y="1092"/>
                  </a:cubicBezTo>
                  <a:cubicBezTo>
                    <a:pt x="5840" y="1055"/>
                    <a:pt x="5730" y="879"/>
                    <a:pt x="5708" y="784"/>
                  </a:cubicBezTo>
                  <a:cubicBezTo>
                    <a:pt x="5679" y="689"/>
                    <a:pt x="5576" y="645"/>
                    <a:pt x="5540" y="594"/>
                  </a:cubicBezTo>
                  <a:cubicBezTo>
                    <a:pt x="5518" y="571"/>
                    <a:pt x="5459" y="476"/>
                    <a:pt x="5408" y="396"/>
                  </a:cubicBezTo>
                  <a:cubicBezTo>
                    <a:pt x="5415" y="410"/>
                    <a:pt x="5423" y="425"/>
                    <a:pt x="5423" y="425"/>
                  </a:cubicBezTo>
                  <a:cubicBezTo>
                    <a:pt x="5423" y="425"/>
                    <a:pt x="5342" y="308"/>
                    <a:pt x="5261" y="249"/>
                  </a:cubicBezTo>
                  <a:cubicBezTo>
                    <a:pt x="5181" y="198"/>
                    <a:pt x="5100" y="154"/>
                    <a:pt x="5012" y="161"/>
                  </a:cubicBezTo>
                  <a:cubicBezTo>
                    <a:pt x="4924" y="176"/>
                    <a:pt x="4829" y="161"/>
                    <a:pt x="4749" y="220"/>
                  </a:cubicBezTo>
                  <a:cubicBezTo>
                    <a:pt x="4675" y="278"/>
                    <a:pt x="4573" y="300"/>
                    <a:pt x="4448" y="278"/>
                  </a:cubicBezTo>
                  <a:cubicBezTo>
                    <a:pt x="4323" y="249"/>
                    <a:pt x="4243" y="308"/>
                    <a:pt x="4177" y="227"/>
                  </a:cubicBezTo>
                  <a:cubicBezTo>
                    <a:pt x="4104" y="154"/>
                    <a:pt x="4001" y="0"/>
                    <a:pt x="3928" y="95"/>
                  </a:cubicBezTo>
                  <a:cubicBezTo>
                    <a:pt x="3847" y="183"/>
                    <a:pt x="3789" y="249"/>
                    <a:pt x="3774" y="322"/>
                  </a:cubicBezTo>
                  <a:cubicBezTo>
                    <a:pt x="3767" y="388"/>
                    <a:pt x="3722" y="579"/>
                    <a:pt x="3671" y="659"/>
                  </a:cubicBezTo>
                  <a:cubicBezTo>
                    <a:pt x="3627" y="740"/>
                    <a:pt x="3664" y="901"/>
                    <a:pt x="3708" y="967"/>
                  </a:cubicBezTo>
                  <a:cubicBezTo>
                    <a:pt x="3752" y="1033"/>
                    <a:pt x="3774" y="1055"/>
                    <a:pt x="3774" y="1150"/>
                  </a:cubicBezTo>
                  <a:cubicBezTo>
                    <a:pt x="3774" y="1238"/>
                    <a:pt x="3774" y="1326"/>
                    <a:pt x="3774" y="1326"/>
                  </a:cubicBezTo>
                  <a:cubicBezTo>
                    <a:pt x="3774" y="1326"/>
                    <a:pt x="3744" y="1238"/>
                    <a:pt x="3701" y="1194"/>
                  </a:cubicBezTo>
                  <a:cubicBezTo>
                    <a:pt x="3649" y="1150"/>
                    <a:pt x="3701" y="1194"/>
                    <a:pt x="3605" y="1172"/>
                  </a:cubicBezTo>
                  <a:cubicBezTo>
                    <a:pt x="3518" y="1150"/>
                    <a:pt x="3518" y="1172"/>
                    <a:pt x="3459" y="1092"/>
                  </a:cubicBezTo>
                  <a:cubicBezTo>
                    <a:pt x="3400" y="1011"/>
                    <a:pt x="3356" y="901"/>
                    <a:pt x="3276" y="952"/>
                  </a:cubicBezTo>
                  <a:cubicBezTo>
                    <a:pt x="3202" y="1011"/>
                    <a:pt x="3166" y="1004"/>
                    <a:pt x="3166" y="1077"/>
                  </a:cubicBezTo>
                  <a:cubicBezTo>
                    <a:pt x="3166" y="1158"/>
                    <a:pt x="3166" y="1216"/>
                    <a:pt x="3144" y="1275"/>
                  </a:cubicBezTo>
                  <a:cubicBezTo>
                    <a:pt x="3122" y="1326"/>
                    <a:pt x="3188" y="1385"/>
                    <a:pt x="3232" y="1319"/>
                  </a:cubicBezTo>
                  <a:cubicBezTo>
                    <a:pt x="3276" y="1253"/>
                    <a:pt x="3298" y="1304"/>
                    <a:pt x="3312" y="1407"/>
                  </a:cubicBezTo>
                  <a:cubicBezTo>
                    <a:pt x="3327" y="1509"/>
                    <a:pt x="3312" y="1553"/>
                    <a:pt x="3254" y="1627"/>
                  </a:cubicBezTo>
                  <a:cubicBezTo>
                    <a:pt x="3202" y="1693"/>
                    <a:pt x="3144" y="1737"/>
                    <a:pt x="3063" y="1656"/>
                  </a:cubicBezTo>
                  <a:cubicBezTo>
                    <a:pt x="2982" y="1576"/>
                    <a:pt x="3004" y="1502"/>
                    <a:pt x="2902" y="1502"/>
                  </a:cubicBezTo>
                  <a:cubicBezTo>
                    <a:pt x="2799" y="1502"/>
                    <a:pt x="2748" y="1363"/>
                    <a:pt x="2814" y="1341"/>
                  </a:cubicBezTo>
                  <a:cubicBezTo>
                    <a:pt x="2880" y="1319"/>
                    <a:pt x="2961" y="1385"/>
                    <a:pt x="2997" y="1319"/>
                  </a:cubicBezTo>
                  <a:cubicBezTo>
                    <a:pt x="3027" y="1253"/>
                    <a:pt x="3041" y="1202"/>
                    <a:pt x="2997" y="1128"/>
                  </a:cubicBezTo>
                  <a:cubicBezTo>
                    <a:pt x="2946" y="1048"/>
                    <a:pt x="2924" y="945"/>
                    <a:pt x="2894" y="901"/>
                  </a:cubicBezTo>
                  <a:cubicBezTo>
                    <a:pt x="2858" y="850"/>
                    <a:pt x="2770" y="901"/>
                    <a:pt x="2770" y="799"/>
                  </a:cubicBezTo>
                  <a:cubicBezTo>
                    <a:pt x="2770" y="696"/>
                    <a:pt x="2792" y="674"/>
                    <a:pt x="2711" y="652"/>
                  </a:cubicBezTo>
                  <a:cubicBezTo>
                    <a:pt x="2711" y="652"/>
                    <a:pt x="2623" y="616"/>
                    <a:pt x="2550" y="616"/>
                  </a:cubicBezTo>
                  <a:cubicBezTo>
                    <a:pt x="2484" y="616"/>
                    <a:pt x="2418" y="579"/>
                    <a:pt x="2374" y="630"/>
                  </a:cubicBezTo>
                  <a:cubicBezTo>
                    <a:pt x="2323" y="674"/>
                    <a:pt x="2169" y="652"/>
                    <a:pt x="2096" y="681"/>
                  </a:cubicBezTo>
                  <a:cubicBezTo>
                    <a:pt x="2030" y="718"/>
                    <a:pt x="1818" y="806"/>
                    <a:pt x="1744" y="777"/>
                  </a:cubicBezTo>
                  <a:cubicBezTo>
                    <a:pt x="1678" y="740"/>
                    <a:pt x="1554" y="703"/>
                    <a:pt x="1473" y="726"/>
                  </a:cubicBezTo>
                  <a:cubicBezTo>
                    <a:pt x="1400" y="755"/>
                    <a:pt x="1224" y="726"/>
                    <a:pt x="1158" y="799"/>
                  </a:cubicBezTo>
                  <a:cubicBezTo>
                    <a:pt x="1092" y="865"/>
                    <a:pt x="968" y="952"/>
                    <a:pt x="923" y="1026"/>
                  </a:cubicBezTo>
                  <a:cubicBezTo>
                    <a:pt x="872" y="1092"/>
                    <a:pt x="887" y="1128"/>
                    <a:pt x="953" y="1172"/>
                  </a:cubicBezTo>
                  <a:cubicBezTo>
                    <a:pt x="1019" y="1216"/>
                    <a:pt x="997" y="1260"/>
                    <a:pt x="894" y="1253"/>
                  </a:cubicBezTo>
                  <a:cubicBezTo>
                    <a:pt x="799" y="1238"/>
                    <a:pt x="799" y="1253"/>
                    <a:pt x="770" y="1341"/>
                  </a:cubicBezTo>
                  <a:cubicBezTo>
                    <a:pt x="748" y="1429"/>
                    <a:pt x="748" y="1524"/>
                    <a:pt x="718" y="1612"/>
                  </a:cubicBezTo>
                  <a:cubicBezTo>
                    <a:pt x="682" y="1707"/>
                    <a:pt x="660" y="1854"/>
                    <a:pt x="784" y="1876"/>
                  </a:cubicBezTo>
                  <a:cubicBezTo>
                    <a:pt x="909" y="1898"/>
                    <a:pt x="1099" y="1861"/>
                    <a:pt x="1158" y="1883"/>
                  </a:cubicBezTo>
                  <a:cubicBezTo>
                    <a:pt x="1217" y="1905"/>
                    <a:pt x="1173" y="1883"/>
                    <a:pt x="1158" y="1978"/>
                  </a:cubicBezTo>
                  <a:cubicBezTo>
                    <a:pt x="1151" y="2066"/>
                    <a:pt x="1158" y="2132"/>
                    <a:pt x="1114" y="2176"/>
                  </a:cubicBezTo>
                  <a:cubicBezTo>
                    <a:pt x="1070" y="2228"/>
                    <a:pt x="1136" y="2235"/>
                    <a:pt x="1121" y="2330"/>
                  </a:cubicBezTo>
                  <a:cubicBezTo>
                    <a:pt x="1114" y="2418"/>
                    <a:pt x="1077" y="2359"/>
                    <a:pt x="1055" y="2440"/>
                  </a:cubicBezTo>
                  <a:cubicBezTo>
                    <a:pt x="1033" y="2521"/>
                    <a:pt x="1048" y="2557"/>
                    <a:pt x="1070" y="2667"/>
                  </a:cubicBezTo>
                  <a:cubicBezTo>
                    <a:pt x="1092" y="2777"/>
                    <a:pt x="1121" y="2953"/>
                    <a:pt x="1070" y="3056"/>
                  </a:cubicBezTo>
                  <a:cubicBezTo>
                    <a:pt x="1011" y="3158"/>
                    <a:pt x="931" y="3349"/>
                    <a:pt x="865" y="3429"/>
                  </a:cubicBezTo>
                  <a:cubicBezTo>
                    <a:pt x="799" y="3510"/>
                    <a:pt x="762" y="3657"/>
                    <a:pt x="770" y="3759"/>
                  </a:cubicBezTo>
                  <a:cubicBezTo>
                    <a:pt x="784" y="3854"/>
                    <a:pt x="740" y="4016"/>
                    <a:pt x="740" y="4059"/>
                  </a:cubicBezTo>
                  <a:cubicBezTo>
                    <a:pt x="740" y="4103"/>
                    <a:pt x="740" y="4243"/>
                    <a:pt x="660" y="4199"/>
                  </a:cubicBezTo>
                  <a:cubicBezTo>
                    <a:pt x="579" y="4155"/>
                    <a:pt x="520" y="4177"/>
                    <a:pt x="447" y="4155"/>
                  </a:cubicBezTo>
                  <a:cubicBezTo>
                    <a:pt x="367" y="4133"/>
                    <a:pt x="308" y="4081"/>
                    <a:pt x="249" y="4103"/>
                  </a:cubicBezTo>
                  <a:cubicBezTo>
                    <a:pt x="198" y="4133"/>
                    <a:pt x="44" y="4096"/>
                    <a:pt x="44" y="4177"/>
                  </a:cubicBezTo>
                  <a:cubicBezTo>
                    <a:pt x="44" y="4257"/>
                    <a:pt x="37" y="4323"/>
                    <a:pt x="73" y="4345"/>
                  </a:cubicBezTo>
                  <a:cubicBezTo>
                    <a:pt x="103" y="4367"/>
                    <a:pt x="147" y="4389"/>
                    <a:pt x="81" y="4426"/>
                  </a:cubicBezTo>
                  <a:cubicBezTo>
                    <a:pt x="15" y="4455"/>
                    <a:pt x="0" y="4448"/>
                    <a:pt x="0" y="4514"/>
                  </a:cubicBezTo>
                  <a:cubicBezTo>
                    <a:pt x="0" y="4580"/>
                    <a:pt x="0" y="4682"/>
                    <a:pt x="59" y="4704"/>
                  </a:cubicBezTo>
                  <a:cubicBezTo>
                    <a:pt x="118" y="4734"/>
                    <a:pt x="264" y="4785"/>
                    <a:pt x="330" y="4807"/>
                  </a:cubicBezTo>
                  <a:cubicBezTo>
                    <a:pt x="396" y="4829"/>
                    <a:pt x="513" y="4866"/>
                    <a:pt x="520" y="4821"/>
                  </a:cubicBezTo>
                  <a:cubicBezTo>
                    <a:pt x="535" y="4778"/>
                    <a:pt x="601" y="4675"/>
                    <a:pt x="616" y="4763"/>
                  </a:cubicBezTo>
                  <a:cubicBezTo>
                    <a:pt x="623" y="4858"/>
                    <a:pt x="696" y="4968"/>
                    <a:pt x="726" y="4990"/>
                  </a:cubicBezTo>
                  <a:cubicBezTo>
                    <a:pt x="762" y="5012"/>
                    <a:pt x="770" y="5129"/>
                    <a:pt x="726" y="5181"/>
                  </a:cubicBezTo>
                  <a:cubicBezTo>
                    <a:pt x="682" y="5239"/>
                    <a:pt x="623" y="5400"/>
                    <a:pt x="645" y="5430"/>
                  </a:cubicBezTo>
                  <a:cubicBezTo>
                    <a:pt x="674" y="5466"/>
                    <a:pt x="726" y="5503"/>
                    <a:pt x="726" y="5503"/>
                  </a:cubicBezTo>
                  <a:cubicBezTo>
                    <a:pt x="726" y="5503"/>
                    <a:pt x="726" y="5503"/>
                    <a:pt x="718" y="5510"/>
                  </a:cubicBezTo>
                  <a:cubicBezTo>
                    <a:pt x="755" y="5510"/>
                    <a:pt x="799" y="5503"/>
                    <a:pt x="821" y="5474"/>
                  </a:cubicBezTo>
                  <a:cubicBezTo>
                    <a:pt x="850" y="5422"/>
                    <a:pt x="1004" y="5430"/>
                    <a:pt x="1055" y="5422"/>
                  </a:cubicBezTo>
                  <a:cubicBezTo>
                    <a:pt x="1107" y="5415"/>
                    <a:pt x="1275" y="5400"/>
                    <a:pt x="1334" y="5342"/>
                  </a:cubicBezTo>
                  <a:cubicBezTo>
                    <a:pt x="1400" y="5283"/>
                    <a:pt x="1532" y="5203"/>
                    <a:pt x="1583" y="5173"/>
                  </a:cubicBezTo>
                  <a:cubicBezTo>
                    <a:pt x="1634" y="5137"/>
                    <a:pt x="1678" y="5107"/>
                    <a:pt x="1737" y="5078"/>
                  </a:cubicBezTo>
                  <a:cubicBezTo>
                    <a:pt x="1795" y="5041"/>
                    <a:pt x="1788" y="5034"/>
                    <a:pt x="1803" y="4997"/>
                  </a:cubicBezTo>
                  <a:cubicBezTo>
                    <a:pt x="1825" y="4968"/>
                    <a:pt x="1847" y="4946"/>
                    <a:pt x="1788" y="4909"/>
                  </a:cubicBezTo>
                  <a:cubicBezTo>
                    <a:pt x="1730" y="4866"/>
                    <a:pt x="1788" y="4844"/>
                    <a:pt x="1803" y="4807"/>
                  </a:cubicBezTo>
                  <a:cubicBezTo>
                    <a:pt x="1825" y="4763"/>
                    <a:pt x="1847" y="4719"/>
                    <a:pt x="1898" y="4756"/>
                  </a:cubicBezTo>
                  <a:cubicBezTo>
                    <a:pt x="1949" y="4785"/>
                    <a:pt x="1964" y="4821"/>
                    <a:pt x="2008" y="4836"/>
                  </a:cubicBezTo>
                  <a:cubicBezTo>
                    <a:pt x="2052" y="4858"/>
                    <a:pt x="2023" y="4909"/>
                    <a:pt x="2045" y="4953"/>
                  </a:cubicBezTo>
                  <a:cubicBezTo>
                    <a:pt x="2059" y="5005"/>
                    <a:pt x="2103" y="5019"/>
                    <a:pt x="2147" y="5027"/>
                  </a:cubicBezTo>
                  <a:cubicBezTo>
                    <a:pt x="2184" y="5034"/>
                    <a:pt x="2206" y="5056"/>
                    <a:pt x="2235" y="5085"/>
                  </a:cubicBezTo>
                  <a:cubicBezTo>
                    <a:pt x="2272" y="5107"/>
                    <a:pt x="2323" y="5107"/>
                    <a:pt x="2360" y="5085"/>
                  </a:cubicBezTo>
                  <a:cubicBezTo>
                    <a:pt x="2389" y="5056"/>
                    <a:pt x="2470" y="5071"/>
                    <a:pt x="2492" y="5107"/>
                  </a:cubicBezTo>
                  <a:cubicBezTo>
                    <a:pt x="2521" y="5151"/>
                    <a:pt x="2513" y="5232"/>
                    <a:pt x="2558" y="5247"/>
                  </a:cubicBezTo>
                  <a:cubicBezTo>
                    <a:pt x="2609" y="5261"/>
                    <a:pt x="2623" y="5312"/>
                    <a:pt x="2543" y="5320"/>
                  </a:cubicBezTo>
                  <a:cubicBezTo>
                    <a:pt x="2470" y="5335"/>
                    <a:pt x="2484" y="5371"/>
                    <a:pt x="2499" y="5408"/>
                  </a:cubicBezTo>
                  <a:cubicBezTo>
                    <a:pt x="2521" y="5445"/>
                    <a:pt x="2528" y="5445"/>
                    <a:pt x="2499" y="5496"/>
                  </a:cubicBezTo>
                  <a:cubicBezTo>
                    <a:pt x="2477" y="5547"/>
                    <a:pt x="2513" y="5598"/>
                    <a:pt x="2462" y="5620"/>
                  </a:cubicBezTo>
                  <a:cubicBezTo>
                    <a:pt x="2411" y="5642"/>
                    <a:pt x="2389" y="5671"/>
                    <a:pt x="2462" y="5716"/>
                  </a:cubicBezTo>
                  <a:cubicBezTo>
                    <a:pt x="2528" y="5759"/>
                    <a:pt x="2572" y="5774"/>
                    <a:pt x="2623" y="5767"/>
                  </a:cubicBezTo>
                  <a:cubicBezTo>
                    <a:pt x="2675" y="5759"/>
                    <a:pt x="2660" y="5789"/>
                    <a:pt x="2645" y="5847"/>
                  </a:cubicBezTo>
                  <a:cubicBezTo>
                    <a:pt x="2631" y="5906"/>
                    <a:pt x="2653" y="5943"/>
                    <a:pt x="2580" y="5972"/>
                  </a:cubicBezTo>
                  <a:cubicBezTo>
                    <a:pt x="2499" y="5994"/>
                    <a:pt x="2492" y="5994"/>
                    <a:pt x="2440" y="6038"/>
                  </a:cubicBezTo>
                  <a:cubicBezTo>
                    <a:pt x="2389" y="6082"/>
                    <a:pt x="2382" y="6089"/>
                    <a:pt x="2440" y="6119"/>
                  </a:cubicBezTo>
                  <a:cubicBezTo>
                    <a:pt x="2499" y="6155"/>
                    <a:pt x="2492" y="6221"/>
                    <a:pt x="2550" y="6207"/>
                  </a:cubicBezTo>
                  <a:cubicBezTo>
                    <a:pt x="2609" y="6192"/>
                    <a:pt x="2645" y="6170"/>
                    <a:pt x="2675" y="6140"/>
                  </a:cubicBezTo>
                  <a:cubicBezTo>
                    <a:pt x="2697" y="6104"/>
                    <a:pt x="2741" y="6104"/>
                    <a:pt x="2807" y="6111"/>
                  </a:cubicBezTo>
                  <a:cubicBezTo>
                    <a:pt x="2873" y="6119"/>
                    <a:pt x="2924" y="6119"/>
                    <a:pt x="2975" y="6097"/>
                  </a:cubicBezTo>
                  <a:cubicBezTo>
                    <a:pt x="3027" y="6067"/>
                    <a:pt x="3019" y="6045"/>
                    <a:pt x="3063" y="5994"/>
                  </a:cubicBezTo>
                  <a:cubicBezTo>
                    <a:pt x="3107" y="5943"/>
                    <a:pt x="3114" y="5899"/>
                    <a:pt x="3173" y="5906"/>
                  </a:cubicBezTo>
                  <a:cubicBezTo>
                    <a:pt x="3232" y="5921"/>
                    <a:pt x="3290" y="5891"/>
                    <a:pt x="3320" y="5928"/>
                  </a:cubicBezTo>
                  <a:cubicBezTo>
                    <a:pt x="3342" y="5957"/>
                    <a:pt x="3422" y="6009"/>
                    <a:pt x="3437" y="5957"/>
                  </a:cubicBezTo>
                  <a:cubicBezTo>
                    <a:pt x="3451" y="5906"/>
                    <a:pt x="3473" y="5877"/>
                    <a:pt x="3532" y="5847"/>
                  </a:cubicBezTo>
                  <a:cubicBezTo>
                    <a:pt x="3591" y="5826"/>
                    <a:pt x="3686" y="5789"/>
                    <a:pt x="3664" y="5745"/>
                  </a:cubicBezTo>
                  <a:cubicBezTo>
                    <a:pt x="3649" y="5708"/>
                    <a:pt x="3605" y="5708"/>
                    <a:pt x="3576" y="5679"/>
                  </a:cubicBezTo>
                  <a:cubicBezTo>
                    <a:pt x="3539" y="5657"/>
                    <a:pt x="3554" y="5664"/>
                    <a:pt x="3576" y="5598"/>
                  </a:cubicBezTo>
                  <a:cubicBezTo>
                    <a:pt x="3591" y="5525"/>
                    <a:pt x="3627" y="5312"/>
                    <a:pt x="3591" y="5283"/>
                  </a:cubicBezTo>
                  <a:cubicBezTo>
                    <a:pt x="3554" y="5247"/>
                    <a:pt x="3547" y="5232"/>
                    <a:pt x="3539" y="5173"/>
                  </a:cubicBezTo>
                  <a:cubicBezTo>
                    <a:pt x="3532" y="5107"/>
                    <a:pt x="3473" y="5071"/>
                    <a:pt x="3415" y="5049"/>
                  </a:cubicBezTo>
                  <a:cubicBezTo>
                    <a:pt x="3349" y="5034"/>
                    <a:pt x="3298" y="4997"/>
                    <a:pt x="3283" y="4953"/>
                  </a:cubicBezTo>
                  <a:cubicBezTo>
                    <a:pt x="3268" y="4917"/>
                    <a:pt x="3217" y="4836"/>
                    <a:pt x="3283" y="4836"/>
                  </a:cubicBezTo>
                  <a:cubicBezTo>
                    <a:pt x="3349" y="4836"/>
                    <a:pt x="3371" y="4866"/>
                    <a:pt x="3437" y="4858"/>
                  </a:cubicBezTo>
                  <a:cubicBezTo>
                    <a:pt x="3503" y="4844"/>
                    <a:pt x="3554" y="4873"/>
                    <a:pt x="3576" y="4814"/>
                  </a:cubicBezTo>
                  <a:cubicBezTo>
                    <a:pt x="3591" y="4756"/>
                    <a:pt x="3532" y="4726"/>
                    <a:pt x="3583" y="4697"/>
                  </a:cubicBezTo>
                  <a:cubicBezTo>
                    <a:pt x="3635" y="4660"/>
                    <a:pt x="3635" y="4616"/>
                    <a:pt x="3671" y="4616"/>
                  </a:cubicBezTo>
                  <a:cubicBezTo>
                    <a:pt x="3715" y="4616"/>
                    <a:pt x="3686" y="4675"/>
                    <a:pt x="3759" y="4660"/>
                  </a:cubicBezTo>
                  <a:cubicBezTo>
                    <a:pt x="3840" y="4646"/>
                    <a:pt x="3854" y="4646"/>
                    <a:pt x="3906" y="4609"/>
                  </a:cubicBezTo>
                  <a:cubicBezTo>
                    <a:pt x="3957" y="4572"/>
                    <a:pt x="3979" y="4572"/>
                    <a:pt x="4023" y="4609"/>
                  </a:cubicBezTo>
                  <a:cubicBezTo>
                    <a:pt x="4067" y="4646"/>
                    <a:pt x="4030" y="4697"/>
                    <a:pt x="4067" y="4741"/>
                  </a:cubicBezTo>
                  <a:cubicBezTo>
                    <a:pt x="4096" y="4792"/>
                    <a:pt x="4111" y="4873"/>
                    <a:pt x="4089" y="4909"/>
                  </a:cubicBezTo>
                  <a:cubicBezTo>
                    <a:pt x="4074" y="4939"/>
                    <a:pt x="4052" y="4990"/>
                    <a:pt x="4126" y="5019"/>
                  </a:cubicBezTo>
                  <a:cubicBezTo>
                    <a:pt x="4199" y="5041"/>
                    <a:pt x="4331" y="5071"/>
                    <a:pt x="4397" y="5034"/>
                  </a:cubicBezTo>
                  <a:cubicBezTo>
                    <a:pt x="4463" y="4997"/>
                    <a:pt x="4594" y="5027"/>
                    <a:pt x="4602" y="4953"/>
                  </a:cubicBezTo>
                  <a:cubicBezTo>
                    <a:pt x="4609" y="4888"/>
                    <a:pt x="4661" y="4880"/>
                    <a:pt x="4690" y="4814"/>
                  </a:cubicBezTo>
                  <a:cubicBezTo>
                    <a:pt x="4712" y="4741"/>
                    <a:pt x="4726" y="4712"/>
                    <a:pt x="4778" y="4704"/>
                  </a:cubicBezTo>
                  <a:cubicBezTo>
                    <a:pt x="4829" y="4697"/>
                    <a:pt x="4880" y="4668"/>
                    <a:pt x="4924" y="4712"/>
                  </a:cubicBezTo>
                  <a:cubicBezTo>
                    <a:pt x="4968" y="4756"/>
                    <a:pt x="4932" y="4792"/>
                    <a:pt x="4888" y="4821"/>
                  </a:cubicBezTo>
                  <a:cubicBezTo>
                    <a:pt x="4851" y="4844"/>
                    <a:pt x="4858" y="4895"/>
                    <a:pt x="4902" y="4924"/>
                  </a:cubicBezTo>
                  <a:cubicBezTo>
                    <a:pt x="4939" y="4946"/>
                    <a:pt x="4939" y="4990"/>
                    <a:pt x="4910" y="5034"/>
                  </a:cubicBezTo>
                  <a:cubicBezTo>
                    <a:pt x="4873" y="5078"/>
                    <a:pt x="4858" y="5195"/>
                    <a:pt x="4792" y="5203"/>
                  </a:cubicBezTo>
                  <a:cubicBezTo>
                    <a:pt x="4719" y="5210"/>
                    <a:pt x="4690" y="5217"/>
                    <a:pt x="4661" y="5283"/>
                  </a:cubicBezTo>
                  <a:cubicBezTo>
                    <a:pt x="4639" y="5342"/>
                    <a:pt x="4602" y="5386"/>
                    <a:pt x="4639" y="5415"/>
                  </a:cubicBezTo>
                  <a:cubicBezTo>
                    <a:pt x="4668" y="5452"/>
                    <a:pt x="4668" y="5496"/>
                    <a:pt x="4726" y="5518"/>
                  </a:cubicBezTo>
                  <a:cubicBezTo>
                    <a:pt x="4792" y="5547"/>
                    <a:pt x="4858" y="5562"/>
                    <a:pt x="4822" y="5584"/>
                  </a:cubicBezTo>
                  <a:cubicBezTo>
                    <a:pt x="4792" y="5613"/>
                    <a:pt x="4749" y="5620"/>
                    <a:pt x="4756" y="5657"/>
                  </a:cubicBezTo>
                  <a:cubicBezTo>
                    <a:pt x="4763" y="5686"/>
                    <a:pt x="4756" y="5716"/>
                    <a:pt x="4719" y="5730"/>
                  </a:cubicBezTo>
                  <a:cubicBezTo>
                    <a:pt x="4690" y="5745"/>
                    <a:pt x="4690" y="5811"/>
                    <a:pt x="4697" y="5833"/>
                  </a:cubicBezTo>
                  <a:cubicBezTo>
                    <a:pt x="4704" y="5855"/>
                    <a:pt x="4726" y="5884"/>
                    <a:pt x="4814" y="5884"/>
                  </a:cubicBezTo>
                  <a:cubicBezTo>
                    <a:pt x="4902" y="5884"/>
                    <a:pt x="4961" y="5877"/>
                    <a:pt x="4975" y="5921"/>
                  </a:cubicBezTo>
                  <a:cubicBezTo>
                    <a:pt x="4990" y="5957"/>
                    <a:pt x="4968" y="5987"/>
                    <a:pt x="4975" y="6023"/>
                  </a:cubicBezTo>
                  <a:cubicBezTo>
                    <a:pt x="4983" y="6053"/>
                    <a:pt x="5042" y="6089"/>
                    <a:pt x="5042" y="6089"/>
                  </a:cubicBezTo>
                  <a:cubicBezTo>
                    <a:pt x="5042" y="6089"/>
                    <a:pt x="5049" y="6185"/>
                    <a:pt x="5063" y="6236"/>
                  </a:cubicBezTo>
                  <a:cubicBezTo>
                    <a:pt x="5071" y="6280"/>
                    <a:pt x="5078" y="6346"/>
                    <a:pt x="5049" y="6382"/>
                  </a:cubicBezTo>
                  <a:cubicBezTo>
                    <a:pt x="5027" y="6426"/>
                    <a:pt x="5071" y="6507"/>
                    <a:pt x="5137" y="6456"/>
                  </a:cubicBezTo>
                  <a:cubicBezTo>
                    <a:pt x="5203" y="6404"/>
                    <a:pt x="5254" y="6456"/>
                    <a:pt x="5254" y="6514"/>
                  </a:cubicBezTo>
                  <a:cubicBezTo>
                    <a:pt x="5254" y="6573"/>
                    <a:pt x="5283" y="6624"/>
                    <a:pt x="5327" y="6624"/>
                  </a:cubicBezTo>
                  <a:cubicBezTo>
                    <a:pt x="5364" y="6624"/>
                    <a:pt x="5386" y="6683"/>
                    <a:pt x="5386" y="6749"/>
                  </a:cubicBezTo>
                  <a:cubicBezTo>
                    <a:pt x="5386" y="6822"/>
                    <a:pt x="5444" y="6822"/>
                    <a:pt x="5525" y="6807"/>
                  </a:cubicBezTo>
                  <a:cubicBezTo>
                    <a:pt x="5613" y="6800"/>
                    <a:pt x="5599" y="6881"/>
                    <a:pt x="5562" y="6932"/>
                  </a:cubicBezTo>
                  <a:cubicBezTo>
                    <a:pt x="5525" y="6983"/>
                    <a:pt x="5576" y="6961"/>
                    <a:pt x="5576" y="7012"/>
                  </a:cubicBezTo>
                  <a:cubicBezTo>
                    <a:pt x="5576" y="7064"/>
                    <a:pt x="5540" y="7108"/>
                    <a:pt x="5503" y="7130"/>
                  </a:cubicBezTo>
                  <a:cubicBezTo>
                    <a:pt x="5466" y="7159"/>
                    <a:pt x="5466" y="7196"/>
                    <a:pt x="5474" y="7254"/>
                  </a:cubicBezTo>
                  <a:cubicBezTo>
                    <a:pt x="5489" y="7313"/>
                    <a:pt x="5540" y="7357"/>
                    <a:pt x="5496" y="7394"/>
                  </a:cubicBezTo>
                  <a:cubicBezTo>
                    <a:pt x="5452" y="7438"/>
                    <a:pt x="5401" y="7474"/>
                    <a:pt x="5452" y="7518"/>
                  </a:cubicBezTo>
                  <a:cubicBezTo>
                    <a:pt x="5489" y="7547"/>
                    <a:pt x="5532" y="7547"/>
                    <a:pt x="5554" y="7547"/>
                  </a:cubicBezTo>
                  <a:cubicBezTo>
                    <a:pt x="5584" y="7526"/>
                    <a:pt x="5620" y="7504"/>
                    <a:pt x="5642" y="7511"/>
                  </a:cubicBezTo>
                  <a:cubicBezTo>
                    <a:pt x="5686" y="7518"/>
                    <a:pt x="5679" y="7591"/>
                    <a:pt x="5723" y="7591"/>
                  </a:cubicBezTo>
                  <a:cubicBezTo>
                    <a:pt x="5767" y="7591"/>
                    <a:pt x="5804" y="7599"/>
                    <a:pt x="5855" y="7577"/>
                  </a:cubicBezTo>
                  <a:cubicBezTo>
                    <a:pt x="5899" y="7547"/>
                    <a:pt x="5972" y="7540"/>
                    <a:pt x="5980" y="7584"/>
                  </a:cubicBezTo>
                  <a:cubicBezTo>
                    <a:pt x="5987" y="7628"/>
                    <a:pt x="6053" y="7679"/>
                    <a:pt x="6082" y="7694"/>
                  </a:cubicBezTo>
                  <a:cubicBezTo>
                    <a:pt x="6104" y="7709"/>
                    <a:pt x="6097" y="7789"/>
                    <a:pt x="6038" y="7760"/>
                  </a:cubicBezTo>
                  <a:cubicBezTo>
                    <a:pt x="5980" y="7738"/>
                    <a:pt x="5935" y="7745"/>
                    <a:pt x="5965" y="7782"/>
                  </a:cubicBezTo>
                  <a:cubicBezTo>
                    <a:pt x="5987" y="7811"/>
                    <a:pt x="6016" y="7848"/>
                    <a:pt x="5965" y="7840"/>
                  </a:cubicBezTo>
                  <a:cubicBezTo>
                    <a:pt x="5913" y="7833"/>
                    <a:pt x="5980" y="7885"/>
                    <a:pt x="5935" y="7914"/>
                  </a:cubicBezTo>
                  <a:cubicBezTo>
                    <a:pt x="5892" y="7950"/>
                    <a:pt x="5899" y="7995"/>
                    <a:pt x="5928" y="8016"/>
                  </a:cubicBezTo>
                  <a:cubicBezTo>
                    <a:pt x="5950" y="8046"/>
                    <a:pt x="5987" y="8126"/>
                    <a:pt x="5980" y="8163"/>
                  </a:cubicBezTo>
                  <a:cubicBezTo>
                    <a:pt x="5972" y="8200"/>
                    <a:pt x="6023" y="8214"/>
                    <a:pt x="5994" y="8266"/>
                  </a:cubicBezTo>
                  <a:cubicBezTo>
                    <a:pt x="5972" y="8317"/>
                    <a:pt x="5980" y="8324"/>
                    <a:pt x="5921" y="8331"/>
                  </a:cubicBezTo>
                  <a:cubicBezTo>
                    <a:pt x="5862" y="8339"/>
                    <a:pt x="5855" y="8368"/>
                    <a:pt x="5840" y="8412"/>
                  </a:cubicBezTo>
                  <a:cubicBezTo>
                    <a:pt x="5833" y="8449"/>
                    <a:pt x="5818" y="8493"/>
                    <a:pt x="5877" y="8529"/>
                  </a:cubicBezTo>
                  <a:cubicBezTo>
                    <a:pt x="5935" y="8559"/>
                    <a:pt x="6082" y="8603"/>
                    <a:pt x="6104" y="8639"/>
                  </a:cubicBezTo>
                  <a:cubicBezTo>
                    <a:pt x="6133" y="8676"/>
                    <a:pt x="6177" y="8713"/>
                    <a:pt x="6214" y="8676"/>
                  </a:cubicBezTo>
                  <a:cubicBezTo>
                    <a:pt x="6258" y="8632"/>
                    <a:pt x="6294" y="8603"/>
                    <a:pt x="6236" y="8580"/>
                  </a:cubicBezTo>
                  <a:cubicBezTo>
                    <a:pt x="6177" y="8551"/>
                    <a:pt x="6148" y="8500"/>
                    <a:pt x="6148" y="8478"/>
                  </a:cubicBezTo>
                  <a:cubicBezTo>
                    <a:pt x="6148" y="8449"/>
                    <a:pt x="6155" y="8471"/>
                    <a:pt x="6207" y="8434"/>
                  </a:cubicBezTo>
                  <a:cubicBezTo>
                    <a:pt x="6258" y="8397"/>
                    <a:pt x="6309" y="8383"/>
                    <a:pt x="6324" y="8339"/>
                  </a:cubicBezTo>
                  <a:cubicBezTo>
                    <a:pt x="6346" y="8295"/>
                    <a:pt x="6404" y="8273"/>
                    <a:pt x="6412" y="8309"/>
                  </a:cubicBezTo>
                  <a:cubicBezTo>
                    <a:pt x="6419" y="8339"/>
                    <a:pt x="6441" y="8376"/>
                    <a:pt x="6441" y="8376"/>
                  </a:cubicBezTo>
                  <a:cubicBezTo>
                    <a:pt x="6441" y="8376"/>
                    <a:pt x="6419" y="8287"/>
                    <a:pt x="6463" y="8273"/>
                  </a:cubicBezTo>
                  <a:cubicBezTo>
                    <a:pt x="6507" y="8258"/>
                    <a:pt x="6522" y="8266"/>
                    <a:pt x="6558" y="8287"/>
                  </a:cubicBezTo>
                  <a:cubicBezTo>
                    <a:pt x="6588" y="8309"/>
                    <a:pt x="6602" y="8346"/>
                    <a:pt x="6610" y="8383"/>
                  </a:cubicBezTo>
                  <a:cubicBezTo>
                    <a:pt x="6654" y="8368"/>
                    <a:pt x="6734" y="8339"/>
                    <a:pt x="6749" y="8309"/>
                  </a:cubicBezTo>
                  <a:cubicBezTo>
                    <a:pt x="6771" y="8280"/>
                    <a:pt x="6830" y="8221"/>
                    <a:pt x="6866" y="8214"/>
                  </a:cubicBezTo>
                  <a:cubicBezTo>
                    <a:pt x="6903" y="8207"/>
                    <a:pt x="6939" y="8207"/>
                    <a:pt x="6976" y="8214"/>
                  </a:cubicBezTo>
                  <a:cubicBezTo>
                    <a:pt x="7020" y="8221"/>
                    <a:pt x="7093" y="8200"/>
                    <a:pt x="7108" y="8163"/>
                  </a:cubicBezTo>
                  <a:cubicBezTo>
                    <a:pt x="7130" y="8119"/>
                    <a:pt x="7123" y="8060"/>
                    <a:pt x="7152" y="8046"/>
                  </a:cubicBezTo>
                  <a:cubicBezTo>
                    <a:pt x="7181" y="8038"/>
                    <a:pt x="7203" y="8097"/>
                    <a:pt x="7247" y="8060"/>
                  </a:cubicBezTo>
                  <a:cubicBezTo>
                    <a:pt x="7291" y="8031"/>
                    <a:pt x="7335" y="8002"/>
                    <a:pt x="7364" y="7965"/>
                  </a:cubicBezTo>
                  <a:cubicBezTo>
                    <a:pt x="7394" y="7936"/>
                    <a:pt x="7401" y="7921"/>
                    <a:pt x="7445" y="7899"/>
                  </a:cubicBezTo>
                  <a:cubicBezTo>
                    <a:pt x="7482" y="7877"/>
                    <a:pt x="7496" y="7870"/>
                    <a:pt x="7504" y="7826"/>
                  </a:cubicBezTo>
                  <a:cubicBezTo>
                    <a:pt x="7504" y="7782"/>
                    <a:pt x="7504" y="7723"/>
                    <a:pt x="7540" y="7709"/>
                  </a:cubicBezTo>
                  <a:cubicBezTo>
                    <a:pt x="7577" y="7687"/>
                    <a:pt x="7628" y="7687"/>
                    <a:pt x="7650" y="7687"/>
                  </a:cubicBezTo>
                  <a:cubicBezTo>
                    <a:pt x="7679" y="7687"/>
                    <a:pt x="7752" y="7709"/>
                    <a:pt x="7774" y="7738"/>
                  </a:cubicBezTo>
                  <a:cubicBezTo>
                    <a:pt x="7796" y="7760"/>
                    <a:pt x="7854" y="7819"/>
                    <a:pt x="7891" y="7797"/>
                  </a:cubicBezTo>
                  <a:cubicBezTo>
                    <a:pt x="7928" y="7775"/>
                    <a:pt x="7928" y="7738"/>
                    <a:pt x="7957" y="7716"/>
                  </a:cubicBezTo>
                  <a:cubicBezTo>
                    <a:pt x="7993" y="7701"/>
                    <a:pt x="8008" y="7701"/>
                    <a:pt x="8037" y="7731"/>
                  </a:cubicBezTo>
                  <a:cubicBezTo>
                    <a:pt x="8067" y="7760"/>
                    <a:pt x="8147" y="7738"/>
                    <a:pt x="8111" y="7694"/>
                  </a:cubicBezTo>
                  <a:cubicBezTo>
                    <a:pt x="8081" y="7657"/>
                    <a:pt x="8052" y="7657"/>
                    <a:pt x="8052" y="7613"/>
                  </a:cubicBezTo>
                  <a:cubicBezTo>
                    <a:pt x="8060" y="7577"/>
                    <a:pt x="8081" y="7562"/>
                    <a:pt x="8118" y="7540"/>
                  </a:cubicBezTo>
                  <a:cubicBezTo>
                    <a:pt x="8140" y="7533"/>
                    <a:pt x="8147" y="7511"/>
                    <a:pt x="8155" y="7496"/>
                  </a:cubicBezTo>
                  <a:cubicBezTo>
                    <a:pt x="8125" y="7423"/>
                    <a:pt x="8125" y="7423"/>
                    <a:pt x="8125" y="7423"/>
                  </a:cubicBezTo>
                  <a:cubicBezTo>
                    <a:pt x="8118" y="7350"/>
                    <a:pt x="8125" y="7269"/>
                    <a:pt x="8081" y="7225"/>
                  </a:cubicBezTo>
                  <a:cubicBezTo>
                    <a:pt x="8030" y="7181"/>
                    <a:pt x="7979" y="7130"/>
                    <a:pt x="7957" y="7086"/>
                  </a:cubicBezTo>
                  <a:cubicBezTo>
                    <a:pt x="7942" y="7035"/>
                    <a:pt x="7898" y="6939"/>
                    <a:pt x="7928" y="6873"/>
                  </a:cubicBezTo>
                  <a:cubicBezTo>
                    <a:pt x="7950" y="6800"/>
                    <a:pt x="7957" y="6800"/>
                    <a:pt x="8008" y="6749"/>
                  </a:cubicBezTo>
                  <a:cubicBezTo>
                    <a:pt x="8060" y="6697"/>
                    <a:pt x="8103" y="6639"/>
                    <a:pt x="8052" y="6595"/>
                  </a:cubicBezTo>
                  <a:cubicBezTo>
                    <a:pt x="8001" y="6558"/>
                    <a:pt x="7964" y="6544"/>
                    <a:pt x="8001" y="6507"/>
                  </a:cubicBezTo>
                  <a:cubicBezTo>
                    <a:pt x="8037" y="6463"/>
                    <a:pt x="8045" y="6448"/>
                    <a:pt x="7986" y="6419"/>
                  </a:cubicBezTo>
                  <a:cubicBezTo>
                    <a:pt x="7928" y="6397"/>
                    <a:pt x="7840" y="6368"/>
                    <a:pt x="7854" y="6309"/>
                  </a:cubicBezTo>
                  <a:cubicBezTo>
                    <a:pt x="7876" y="6250"/>
                    <a:pt x="7862" y="6280"/>
                    <a:pt x="7935" y="6280"/>
                  </a:cubicBezTo>
                  <a:cubicBezTo>
                    <a:pt x="8001" y="6280"/>
                    <a:pt x="8001" y="6302"/>
                    <a:pt x="8045" y="6243"/>
                  </a:cubicBezTo>
                  <a:cubicBezTo>
                    <a:pt x="8089" y="6185"/>
                    <a:pt x="8111" y="6162"/>
                    <a:pt x="8191" y="6155"/>
                  </a:cubicBezTo>
                  <a:cubicBezTo>
                    <a:pt x="8265" y="6148"/>
                    <a:pt x="8411" y="6155"/>
                    <a:pt x="8477" y="6140"/>
                  </a:cubicBezTo>
                  <a:cubicBezTo>
                    <a:pt x="8543" y="6119"/>
                    <a:pt x="8587" y="6148"/>
                    <a:pt x="8653" y="6111"/>
                  </a:cubicBezTo>
                  <a:cubicBezTo>
                    <a:pt x="8726" y="6082"/>
                    <a:pt x="8726" y="6053"/>
                    <a:pt x="8682" y="6009"/>
                  </a:cubicBezTo>
                  <a:cubicBezTo>
                    <a:pt x="8638" y="5972"/>
                    <a:pt x="8653" y="5935"/>
                    <a:pt x="8726" y="5928"/>
                  </a:cubicBezTo>
                  <a:cubicBezTo>
                    <a:pt x="8792" y="5921"/>
                    <a:pt x="8807" y="5899"/>
                    <a:pt x="8843" y="5847"/>
                  </a:cubicBezTo>
                  <a:cubicBezTo>
                    <a:pt x="8880" y="5796"/>
                    <a:pt x="8917" y="5730"/>
                    <a:pt x="8843" y="5716"/>
                  </a:cubicBezTo>
                  <a:cubicBezTo>
                    <a:pt x="8763" y="5694"/>
                    <a:pt x="8785" y="5635"/>
                    <a:pt x="8807" y="5613"/>
                  </a:cubicBezTo>
                  <a:cubicBezTo>
                    <a:pt x="8836" y="5584"/>
                    <a:pt x="8910" y="5584"/>
                    <a:pt x="8917" y="5562"/>
                  </a:cubicBezTo>
                  <a:cubicBezTo>
                    <a:pt x="8931" y="5532"/>
                    <a:pt x="8910" y="5518"/>
                    <a:pt x="8858" y="5474"/>
                  </a:cubicBezTo>
                  <a:cubicBezTo>
                    <a:pt x="8807" y="5430"/>
                    <a:pt x="8778" y="5400"/>
                    <a:pt x="8785" y="5357"/>
                  </a:cubicBezTo>
                  <a:cubicBezTo>
                    <a:pt x="8792" y="5312"/>
                    <a:pt x="8814" y="5239"/>
                    <a:pt x="8763" y="5210"/>
                  </a:cubicBezTo>
                  <a:cubicBezTo>
                    <a:pt x="8719" y="5188"/>
                    <a:pt x="8726" y="5173"/>
                    <a:pt x="8800" y="5151"/>
                  </a:cubicBezTo>
                  <a:cubicBezTo>
                    <a:pt x="8880" y="5137"/>
                    <a:pt x="8939" y="5049"/>
                    <a:pt x="8880" y="5019"/>
                  </a:cubicBezTo>
                  <a:cubicBezTo>
                    <a:pt x="8814" y="4983"/>
                    <a:pt x="8785" y="4939"/>
                    <a:pt x="8726" y="4909"/>
                  </a:cubicBezTo>
                  <a:cubicBezTo>
                    <a:pt x="8668" y="4873"/>
                    <a:pt x="8594" y="4807"/>
                    <a:pt x="8602" y="4734"/>
                  </a:cubicBezTo>
                  <a:cubicBezTo>
                    <a:pt x="8616" y="4668"/>
                    <a:pt x="8602" y="4660"/>
                    <a:pt x="8668" y="4653"/>
                  </a:cubicBezTo>
                  <a:cubicBezTo>
                    <a:pt x="8726" y="4646"/>
                    <a:pt x="8755" y="4646"/>
                    <a:pt x="8755" y="4646"/>
                  </a:cubicBezTo>
                  <a:cubicBezTo>
                    <a:pt x="8755" y="4646"/>
                    <a:pt x="8682" y="4602"/>
                    <a:pt x="8653" y="4543"/>
                  </a:cubicBezTo>
                  <a:cubicBezTo>
                    <a:pt x="8631" y="4485"/>
                    <a:pt x="8616" y="4433"/>
                    <a:pt x="8624" y="4389"/>
                  </a:cubicBezTo>
                  <a:cubicBezTo>
                    <a:pt x="8631" y="4345"/>
                    <a:pt x="8668" y="4279"/>
                    <a:pt x="8682" y="4250"/>
                  </a:cubicBezTo>
                  <a:cubicBezTo>
                    <a:pt x="8697" y="4228"/>
                    <a:pt x="8646" y="4199"/>
                    <a:pt x="8587" y="4235"/>
                  </a:cubicBezTo>
                  <a:cubicBezTo>
                    <a:pt x="8528" y="4272"/>
                    <a:pt x="8514" y="4177"/>
                    <a:pt x="8484" y="4126"/>
                  </a:cubicBezTo>
                  <a:cubicBezTo>
                    <a:pt x="8462" y="4074"/>
                    <a:pt x="8374" y="3994"/>
                    <a:pt x="8374" y="3994"/>
                  </a:cubicBezTo>
                  <a:cubicBezTo>
                    <a:pt x="8367" y="3964"/>
                    <a:pt x="8272" y="3913"/>
                    <a:pt x="8265" y="3869"/>
                  </a:cubicBezTo>
                  <a:cubicBezTo>
                    <a:pt x="8257" y="3825"/>
                    <a:pt x="8199" y="3700"/>
                    <a:pt x="8206" y="3635"/>
                  </a:cubicBezTo>
                  <a:cubicBezTo>
                    <a:pt x="8213" y="3561"/>
                    <a:pt x="8213" y="3495"/>
                    <a:pt x="8301" y="3488"/>
                  </a:cubicBezTo>
                  <a:cubicBezTo>
                    <a:pt x="8382" y="3481"/>
                    <a:pt x="8462" y="3503"/>
                    <a:pt x="8521" y="3481"/>
                  </a:cubicBezTo>
                  <a:cubicBezTo>
                    <a:pt x="8580" y="3451"/>
                    <a:pt x="8594" y="3444"/>
                    <a:pt x="8624" y="3400"/>
                  </a:cubicBezTo>
                  <a:cubicBezTo>
                    <a:pt x="8646" y="3356"/>
                    <a:pt x="8638" y="3290"/>
                    <a:pt x="8697" y="3283"/>
                  </a:cubicBezTo>
                  <a:cubicBezTo>
                    <a:pt x="8755" y="3276"/>
                    <a:pt x="8880" y="3253"/>
                    <a:pt x="8880" y="3253"/>
                  </a:cubicBezTo>
                  <a:cubicBezTo>
                    <a:pt x="8880" y="3253"/>
                    <a:pt x="8939" y="3327"/>
                    <a:pt x="8961" y="3305"/>
                  </a:cubicBezTo>
                  <a:cubicBezTo>
                    <a:pt x="8990" y="3290"/>
                    <a:pt x="8997" y="3268"/>
                    <a:pt x="9049" y="3290"/>
                  </a:cubicBezTo>
                  <a:cubicBezTo>
                    <a:pt x="9100" y="3319"/>
                    <a:pt x="9166" y="3385"/>
                    <a:pt x="9203" y="3378"/>
                  </a:cubicBezTo>
                  <a:cubicBezTo>
                    <a:pt x="9232" y="3371"/>
                    <a:pt x="9224" y="3378"/>
                    <a:pt x="9283" y="3356"/>
                  </a:cubicBezTo>
                  <a:cubicBezTo>
                    <a:pt x="9342" y="3341"/>
                    <a:pt x="9386" y="3341"/>
                    <a:pt x="9422" y="3305"/>
                  </a:cubicBezTo>
                  <a:cubicBezTo>
                    <a:pt x="9452" y="3276"/>
                    <a:pt x="9503" y="3246"/>
                    <a:pt x="9547" y="3217"/>
                  </a:cubicBezTo>
                  <a:cubicBezTo>
                    <a:pt x="9591" y="3180"/>
                    <a:pt x="9620" y="3158"/>
                    <a:pt x="9657" y="3144"/>
                  </a:cubicBezTo>
                  <a:cubicBezTo>
                    <a:pt x="9701" y="3136"/>
                    <a:pt x="9635" y="3107"/>
                    <a:pt x="9664" y="3056"/>
                  </a:cubicBezTo>
                  <a:cubicBezTo>
                    <a:pt x="9701" y="3004"/>
                    <a:pt x="9730" y="2909"/>
                    <a:pt x="9730" y="2909"/>
                  </a:cubicBezTo>
                  <a:cubicBezTo>
                    <a:pt x="9730" y="2909"/>
                    <a:pt x="9767" y="2953"/>
                    <a:pt x="9796" y="2931"/>
                  </a:cubicBezTo>
                  <a:cubicBezTo>
                    <a:pt x="9818" y="2916"/>
                    <a:pt x="9862" y="2894"/>
                    <a:pt x="9862" y="2858"/>
                  </a:cubicBezTo>
                  <a:cubicBezTo>
                    <a:pt x="9862" y="2836"/>
                    <a:pt x="9891" y="2807"/>
                    <a:pt x="9913" y="2785"/>
                  </a:cubicBezTo>
                  <a:lnTo>
                    <a:pt x="9906" y="2777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3373941" y="5791754"/>
              <a:ext cx="2878123" cy="2744979"/>
            </a:xfrm>
            <a:custGeom>
              <a:avLst/>
              <a:gdLst>
                <a:gd name="T0" fmla="*/ 974 w 7489"/>
                <a:gd name="T1" fmla="*/ 7143 h 7225"/>
                <a:gd name="T2" fmla="*/ 630 w 7489"/>
                <a:gd name="T3" fmla="*/ 6616 h 7225"/>
                <a:gd name="T4" fmla="*/ 717 w 7489"/>
                <a:gd name="T5" fmla="*/ 6213 h 7225"/>
                <a:gd name="T6" fmla="*/ 402 w 7489"/>
                <a:gd name="T7" fmla="*/ 5920 h 7225"/>
                <a:gd name="T8" fmla="*/ 256 w 7489"/>
                <a:gd name="T9" fmla="*/ 5502 h 7225"/>
                <a:gd name="T10" fmla="*/ 278 w 7489"/>
                <a:gd name="T11" fmla="*/ 5194 h 7225"/>
                <a:gd name="T12" fmla="*/ 36 w 7489"/>
                <a:gd name="T13" fmla="*/ 4974 h 7225"/>
                <a:gd name="T14" fmla="*/ 205 w 7489"/>
                <a:gd name="T15" fmla="*/ 4799 h 7225"/>
                <a:gd name="T16" fmla="*/ 571 w 7489"/>
                <a:gd name="T17" fmla="*/ 4426 h 7225"/>
                <a:gd name="T18" fmla="*/ 534 w 7489"/>
                <a:gd name="T19" fmla="*/ 4067 h 7225"/>
                <a:gd name="T20" fmla="*/ 674 w 7489"/>
                <a:gd name="T21" fmla="*/ 3158 h 7225"/>
                <a:gd name="T22" fmla="*/ 293 w 7489"/>
                <a:gd name="T23" fmla="*/ 2521 h 7225"/>
                <a:gd name="T24" fmla="*/ 446 w 7489"/>
                <a:gd name="T25" fmla="*/ 2140 h 7225"/>
                <a:gd name="T26" fmla="*/ 762 w 7489"/>
                <a:gd name="T27" fmla="*/ 2044 h 7225"/>
                <a:gd name="T28" fmla="*/ 1150 w 7489"/>
                <a:gd name="T29" fmla="*/ 2096 h 7225"/>
                <a:gd name="T30" fmla="*/ 1985 w 7489"/>
                <a:gd name="T31" fmla="*/ 1949 h 7225"/>
                <a:gd name="T32" fmla="*/ 1868 w 7489"/>
                <a:gd name="T33" fmla="*/ 1444 h 7225"/>
                <a:gd name="T34" fmla="*/ 2359 w 7489"/>
                <a:gd name="T35" fmla="*/ 1085 h 7225"/>
                <a:gd name="T36" fmla="*/ 2960 w 7489"/>
                <a:gd name="T37" fmla="*/ 843 h 7225"/>
                <a:gd name="T38" fmla="*/ 3619 w 7489"/>
                <a:gd name="T39" fmla="*/ 308 h 7225"/>
                <a:gd name="T40" fmla="*/ 4022 w 7489"/>
                <a:gd name="T41" fmla="*/ 447 h 7225"/>
                <a:gd name="T42" fmla="*/ 4491 w 7489"/>
                <a:gd name="T43" fmla="*/ 725 h 7225"/>
                <a:gd name="T44" fmla="*/ 4345 w 7489"/>
                <a:gd name="T45" fmla="*/ 1136 h 7225"/>
                <a:gd name="T46" fmla="*/ 4330 w 7489"/>
                <a:gd name="T47" fmla="*/ 1480 h 7225"/>
                <a:gd name="T48" fmla="*/ 4755 w 7489"/>
                <a:gd name="T49" fmla="*/ 1539 h 7225"/>
                <a:gd name="T50" fmla="*/ 5143 w 7489"/>
                <a:gd name="T51" fmla="*/ 1326 h 7225"/>
                <a:gd name="T52" fmla="*/ 5422 w 7489"/>
                <a:gd name="T53" fmla="*/ 1070 h 7225"/>
                <a:gd name="T54" fmla="*/ 5231 w 7489"/>
                <a:gd name="T55" fmla="*/ 271 h 7225"/>
                <a:gd name="T56" fmla="*/ 5546 w 7489"/>
                <a:gd name="T57" fmla="*/ 37 h 7225"/>
                <a:gd name="T58" fmla="*/ 5957 w 7489"/>
                <a:gd name="T59" fmla="*/ 169 h 7225"/>
                <a:gd name="T60" fmla="*/ 6550 w 7489"/>
                <a:gd name="T61" fmla="*/ 242 h 7225"/>
                <a:gd name="T62" fmla="*/ 6821 w 7489"/>
                <a:gd name="T63" fmla="*/ 396 h 7225"/>
                <a:gd name="T64" fmla="*/ 6645 w 7489"/>
                <a:gd name="T65" fmla="*/ 953 h 7225"/>
                <a:gd name="T66" fmla="*/ 6865 w 7489"/>
                <a:gd name="T67" fmla="*/ 1348 h 7225"/>
                <a:gd name="T68" fmla="*/ 6968 w 7489"/>
                <a:gd name="T69" fmla="*/ 1891 h 7225"/>
                <a:gd name="T70" fmla="*/ 7415 w 7489"/>
                <a:gd name="T71" fmla="*/ 2228 h 7225"/>
                <a:gd name="T72" fmla="*/ 7364 w 7489"/>
                <a:gd name="T73" fmla="*/ 2858 h 7225"/>
                <a:gd name="T74" fmla="*/ 7268 w 7489"/>
                <a:gd name="T75" fmla="*/ 3092 h 7225"/>
                <a:gd name="T76" fmla="*/ 6733 w 7489"/>
                <a:gd name="T77" fmla="*/ 3517 h 7225"/>
                <a:gd name="T78" fmla="*/ 6352 w 7489"/>
                <a:gd name="T79" fmla="*/ 3576 h 7225"/>
                <a:gd name="T80" fmla="*/ 6059 w 7489"/>
                <a:gd name="T81" fmla="*/ 3840 h 7225"/>
                <a:gd name="T82" fmla="*/ 5656 w 7489"/>
                <a:gd name="T83" fmla="*/ 4184 h 7225"/>
                <a:gd name="T84" fmla="*/ 6059 w 7489"/>
                <a:gd name="T85" fmla="*/ 4397 h 7225"/>
                <a:gd name="T86" fmla="*/ 5847 w 7489"/>
                <a:gd name="T87" fmla="*/ 4813 h 7225"/>
                <a:gd name="T88" fmla="*/ 5605 w 7489"/>
                <a:gd name="T89" fmla="*/ 4784 h 7225"/>
                <a:gd name="T90" fmla="*/ 5488 w 7489"/>
                <a:gd name="T91" fmla="*/ 5158 h 7225"/>
                <a:gd name="T92" fmla="*/ 5143 w 7489"/>
                <a:gd name="T93" fmla="*/ 5568 h 7225"/>
                <a:gd name="T94" fmla="*/ 4733 w 7489"/>
                <a:gd name="T95" fmla="*/ 5795 h 7225"/>
                <a:gd name="T96" fmla="*/ 4638 w 7489"/>
                <a:gd name="T97" fmla="*/ 6096 h 7225"/>
                <a:gd name="T98" fmla="*/ 4352 w 7489"/>
                <a:gd name="T99" fmla="*/ 5744 h 7225"/>
                <a:gd name="T100" fmla="*/ 4088 w 7489"/>
                <a:gd name="T101" fmla="*/ 5400 h 7225"/>
                <a:gd name="T102" fmla="*/ 3810 w 7489"/>
                <a:gd name="T103" fmla="*/ 5671 h 7225"/>
                <a:gd name="T104" fmla="*/ 3502 w 7489"/>
                <a:gd name="T105" fmla="*/ 5920 h 7225"/>
                <a:gd name="T106" fmla="*/ 2974 w 7489"/>
                <a:gd name="T107" fmla="*/ 6286 h 7225"/>
                <a:gd name="T108" fmla="*/ 2417 w 7489"/>
                <a:gd name="T109" fmla="*/ 6396 h 7225"/>
                <a:gd name="T110" fmla="*/ 2110 w 7489"/>
                <a:gd name="T111" fmla="*/ 6682 h 7225"/>
                <a:gd name="T112" fmla="*/ 1824 w 7489"/>
                <a:gd name="T113" fmla="*/ 6916 h 7225"/>
                <a:gd name="T114" fmla="*/ 1567 w 7489"/>
                <a:gd name="T115" fmla="*/ 7188 h 7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89" h="7225">
                  <a:moveTo>
                    <a:pt x="1186" y="7224"/>
                  </a:moveTo>
                  <a:lnTo>
                    <a:pt x="1186" y="7224"/>
                  </a:lnTo>
                  <a:cubicBezTo>
                    <a:pt x="1150" y="7224"/>
                    <a:pt x="1128" y="7180"/>
                    <a:pt x="1113" y="7136"/>
                  </a:cubicBezTo>
                  <a:cubicBezTo>
                    <a:pt x="1106" y="7129"/>
                    <a:pt x="1106" y="7114"/>
                    <a:pt x="1099" y="7107"/>
                  </a:cubicBezTo>
                  <a:cubicBezTo>
                    <a:pt x="1076" y="7070"/>
                    <a:pt x="1069" y="7063"/>
                    <a:pt x="1047" y="7063"/>
                  </a:cubicBezTo>
                  <a:cubicBezTo>
                    <a:pt x="1040" y="7063"/>
                    <a:pt x="1033" y="7063"/>
                    <a:pt x="1033" y="7063"/>
                  </a:cubicBezTo>
                  <a:cubicBezTo>
                    <a:pt x="1018" y="7063"/>
                    <a:pt x="1011" y="7085"/>
                    <a:pt x="1003" y="7122"/>
                  </a:cubicBezTo>
                  <a:cubicBezTo>
                    <a:pt x="996" y="7158"/>
                    <a:pt x="996" y="7158"/>
                    <a:pt x="996" y="7158"/>
                  </a:cubicBezTo>
                  <a:cubicBezTo>
                    <a:pt x="974" y="7143"/>
                    <a:pt x="974" y="7143"/>
                    <a:pt x="974" y="7143"/>
                  </a:cubicBezTo>
                  <a:cubicBezTo>
                    <a:pt x="959" y="7129"/>
                    <a:pt x="952" y="7122"/>
                    <a:pt x="945" y="7107"/>
                  </a:cubicBezTo>
                  <a:cubicBezTo>
                    <a:pt x="908" y="7048"/>
                    <a:pt x="923" y="7004"/>
                    <a:pt x="966" y="6916"/>
                  </a:cubicBezTo>
                  <a:cubicBezTo>
                    <a:pt x="996" y="6858"/>
                    <a:pt x="981" y="6850"/>
                    <a:pt x="959" y="6821"/>
                  </a:cubicBezTo>
                  <a:cubicBezTo>
                    <a:pt x="945" y="6806"/>
                    <a:pt x="937" y="6792"/>
                    <a:pt x="923" y="6770"/>
                  </a:cubicBezTo>
                  <a:cubicBezTo>
                    <a:pt x="893" y="6704"/>
                    <a:pt x="857" y="6660"/>
                    <a:pt x="791" y="6660"/>
                  </a:cubicBezTo>
                  <a:cubicBezTo>
                    <a:pt x="783" y="6660"/>
                    <a:pt x="769" y="6660"/>
                    <a:pt x="762" y="6660"/>
                  </a:cubicBezTo>
                  <a:cubicBezTo>
                    <a:pt x="732" y="6667"/>
                    <a:pt x="710" y="6674"/>
                    <a:pt x="695" y="6674"/>
                  </a:cubicBezTo>
                  <a:cubicBezTo>
                    <a:pt x="666" y="6674"/>
                    <a:pt x="652" y="6653"/>
                    <a:pt x="644" y="6638"/>
                  </a:cubicBezTo>
                  <a:cubicBezTo>
                    <a:pt x="644" y="6631"/>
                    <a:pt x="637" y="6623"/>
                    <a:pt x="630" y="6616"/>
                  </a:cubicBezTo>
                  <a:cubicBezTo>
                    <a:pt x="622" y="6601"/>
                    <a:pt x="615" y="6594"/>
                    <a:pt x="608" y="6587"/>
                  </a:cubicBezTo>
                  <a:cubicBezTo>
                    <a:pt x="586" y="6557"/>
                    <a:pt x="564" y="6535"/>
                    <a:pt x="578" y="6455"/>
                  </a:cubicBezTo>
                  <a:cubicBezTo>
                    <a:pt x="593" y="6396"/>
                    <a:pt x="608" y="6389"/>
                    <a:pt x="637" y="6374"/>
                  </a:cubicBezTo>
                  <a:cubicBezTo>
                    <a:pt x="652" y="6374"/>
                    <a:pt x="674" y="6360"/>
                    <a:pt x="710" y="6330"/>
                  </a:cubicBezTo>
                  <a:cubicBezTo>
                    <a:pt x="732" y="6315"/>
                    <a:pt x="754" y="6293"/>
                    <a:pt x="762" y="6286"/>
                  </a:cubicBezTo>
                  <a:lnTo>
                    <a:pt x="762" y="6286"/>
                  </a:lnTo>
                  <a:lnTo>
                    <a:pt x="754" y="6279"/>
                  </a:lnTo>
                  <a:cubicBezTo>
                    <a:pt x="747" y="6272"/>
                    <a:pt x="740" y="6257"/>
                    <a:pt x="732" y="6235"/>
                  </a:cubicBezTo>
                  <a:cubicBezTo>
                    <a:pt x="725" y="6213"/>
                    <a:pt x="717" y="6213"/>
                    <a:pt x="717" y="6213"/>
                  </a:cubicBezTo>
                  <a:cubicBezTo>
                    <a:pt x="710" y="6213"/>
                    <a:pt x="703" y="6213"/>
                    <a:pt x="703" y="6213"/>
                  </a:cubicBezTo>
                  <a:cubicBezTo>
                    <a:pt x="688" y="6220"/>
                    <a:pt x="674" y="6220"/>
                    <a:pt x="659" y="6220"/>
                  </a:cubicBezTo>
                  <a:cubicBezTo>
                    <a:pt x="644" y="6220"/>
                    <a:pt x="622" y="6220"/>
                    <a:pt x="600" y="6206"/>
                  </a:cubicBezTo>
                  <a:cubicBezTo>
                    <a:pt x="542" y="6184"/>
                    <a:pt x="534" y="6169"/>
                    <a:pt x="534" y="6132"/>
                  </a:cubicBezTo>
                  <a:cubicBezTo>
                    <a:pt x="534" y="6118"/>
                    <a:pt x="534" y="6096"/>
                    <a:pt x="527" y="6066"/>
                  </a:cubicBezTo>
                  <a:cubicBezTo>
                    <a:pt x="512" y="6030"/>
                    <a:pt x="505" y="6015"/>
                    <a:pt x="505" y="6000"/>
                  </a:cubicBezTo>
                  <a:cubicBezTo>
                    <a:pt x="490" y="5971"/>
                    <a:pt x="490" y="5964"/>
                    <a:pt x="468" y="5927"/>
                  </a:cubicBezTo>
                  <a:cubicBezTo>
                    <a:pt x="461" y="5912"/>
                    <a:pt x="454" y="5912"/>
                    <a:pt x="439" y="5912"/>
                  </a:cubicBezTo>
                  <a:cubicBezTo>
                    <a:pt x="432" y="5912"/>
                    <a:pt x="417" y="5912"/>
                    <a:pt x="402" y="5920"/>
                  </a:cubicBezTo>
                  <a:cubicBezTo>
                    <a:pt x="388" y="5927"/>
                    <a:pt x="373" y="5927"/>
                    <a:pt x="351" y="5927"/>
                  </a:cubicBezTo>
                  <a:cubicBezTo>
                    <a:pt x="344" y="5927"/>
                    <a:pt x="336" y="5927"/>
                    <a:pt x="329" y="5927"/>
                  </a:cubicBezTo>
                  <a:cubicBezTo>
                    <a:pt x="307" y="5920"/>
                    <a:pt x="285" y="5912"/>
                    <a:pt x="278" y="5891"/>
                  </a:cubicBezTo>
                  <a:cubicBezTo>
                    <a:pt x="263" y="5869"/>
                    <a:pt x="263" y="5832"/>
                    <a:pt x="278" y="5781"/>
                  </a:cubicBezTo>
                  <a:cubicBezTo>
                    <a:pt x="293" y="5737"/>
                    <a:pt x="285" y="5729"/>
                    <a:pt x="256" y="5722"/>
                  </a:cubicBezTo>
                  <a:cubicBezTo>
                    <a:pt x="249" y="5722"/>
                    <a:pt x="234" y="5715"/>
                    <a:pt x="226" y="5707"/>
                  </a:cubicBezTo>
                  <a:cubicBezTo>
                    <a:pt x="205" y="5700"/>
                    <a:pt x="161" y="5671"/>
                    <a:pt x="168" y="5641"/>
                  </a:cubicBezTo>
                  <a:cubicBezTo>
                    <a:pt x="168" y="5627"/>
                    <a:pt x="183" y="5619"/>
                    <a:pt x="205" y="5612"/>
                  </a:cubicBezTo>
                  <a:cubicBezTo>
                    <a:pt x="249" y="5605"/>
                    <a:pt x="256" y="5575"/>
                    <a:pt x="256" y="5502"/>
                  </a:cubicBezTo>
                  <a:cubicBezTo>
                    <a:pt x="256" y="5465"/>
                    <a:pt x="271" y="5451"/>
                    <a:pt x="300" y="5451"/>
                  </a:cubicBezTo>
                  <a:cubicBezTo>
                    <a:pt x="314" y="5451"/>
                    <a:pt x="322" y="5451"/>
                    <a:pt x="336" y="5451"/>
                  </a:cubicBezTo>
                  <a:cubicBezTo>
                    <a:pt x="351" y="5451"/>
                    <a:pt x="366" y="5458"/>
                    <a:pt x="381" y="5458"/>
                  </a:cubicBezTo>
                  <a:cubicBezTo>
                    <a:pt x="388" y="5458"/>
                    <a:pt x="395" y="5458"/>
                    <a:pt x="402" y="5451"/>
                  </a:cubicBezTo>
                  <a:cubicBezTo>
                    <a:pt x="410" y="5451"/>
                    <a:pt x="417" y="5451"/>
                    <a:pt x="424" y="5443"/>
                  </a:cubicBezTo>
                  <a:cubicBezTo>
                    <a:pt x="432" y="5429"/>
                    <a:pt x="424" y="5407"/>
                    <a:pt x="417" y="5378"/>
                  </a:cubicBezTo>
                  <a:cubicBezTo>
                    <a:pt x="417" y="5356"/>
                    <a:pt x="410" y="5334"/>
                    <a:pt x="410" y="5312"/>
                  </a:cubicBezTo>
                  <a:cubicBezTo>
                    <a:pt x="410" y="5238"/>
                    <a:pt x="410" y="5238"/>
                    <a:pt x="373" y="5238"/>
                  </a:cubicBezTo>
                  <a:cubicBezTo>
                    <a:pt x="336" y="5238"/>
                    <a:pt x="293" y="5224"/>
                    <a:pt x="278" y="5194"/>
                  </a:cubicBezTo>
                  <a:cubicBezTo>
                    <a:pt x="271" y="5172"/>
                    <a:pt x="263" y="5150"/>
                    <a:pt x="293" y="5106"/>
                  </a:cubicBezTo>
                  <a:cubicBezTo>
                    <a:pt x="300" y="5092"/>
                    <a:pt x="307" y="5070"/>
                    <a:pt x="307" y="5062"/>
                  </a:cubicBezTo>
                  <a:cubicBezTo>
                    <a:pt x="300" y="5055"/>
                    <a:pt x="285" y="5048"/>
                    <a:pt x="285" y="5048"/>
                  </a:cubicBezTo>
                  <a:cubicBezTo>
                    <a:pt x="278" y="5048"/>
                    <a:pt x="278" y="5055"/>
                    <a:pt x="271" y="5055"/>
                  </a:cubicBezTo>
                  <a:cubicBezTo>
                    <a:pt x="256" y="5055"/>
                    <a:pt x="241" y="5062"/>
                    <a:pt x="219" y="5062"/>
                  </a:cubicBezTo>
                  <a:cubicBezTo>
                    <a:pt x="197" y="5062"/>
                    <a:pt x="161" y="5062"/>
                    <a:pt x="109" y="5077"/>
                  </a:cubicBezTo>
                  <a:cubicBezTo>
                    <a:pt x="102" y="5077"/>
                    <a:pt x="87" y="5077"/>
                    <a:pt x="80" y="5077"/>
                  </a:cubicBezTo>
                  <a:cubicBezTo>
                    <a:pt x="65" y="5077"/>
                    <a:pt x="51" y="5077"/>
                    <a:pt x="43" y="5062"/>
                  </a:cubicBezTo>
                  <a:cubicBezTo>
                    <a:pt x="29" y="5048"/>
                    <a:pt x="29" y="5011"/>
                    <a:pt x="36" y="4974"/>
                  </a:cubicBezTo>
                  <a:cubicBezTo>
                    <a:pt x="36" y="4960"/>
                    <a:pt x="36" y="4945"/>
                    <a:pt x="36" y="4923"/>
                  </a:cubicBezTo>
                  <a:cubicBezTo>
                    <a:pt x="36" y="4894"/>
                    <a:pt x="29" y="4872"/>
                    <a:pt x="21" y="4850"/>
                  </a:cubicBezTo>
                  <a:cubicBezTo>
                    <a:pt x="7" y="4813"/>
                    <a:pt x="0" y="4784"/>
                    <a:pt x="29" y="4755"/>
                  </a:cubicBezTo>
                  <a:cubicBezTo>
                    <a:pt x="58" y="4733"/>
                    <a:pt x="73" y="4725"/>
                    <a:pt x="87" y="4725"/>
                  </a:cubicBezTo>
                  <a:cubicBezTo>
                    <a:pt x="102" y="4725"/>
                    <a:pt x="124" y="4733"/>
                    <a:pt x="124" y="4777"/>
                  </a:cubicBezTo>
                  <a:cubicBezTo>
                    <a:pt x="124" y="4791"/>
                    <a:pt x="131" y="4806"/>
                    <a:pt x="146" y="4821"/>
                  </a:cubicBezTo>
                  <a:cubicBezTo>
                    <a:pt x="161" y="4835"/>
                    <a:pt x="175" y="4843"/>
                    <a:pt x="183" y="4843"/>
                  </a:cubicBezTo>
                  <a:cubicBezTo>
                    <a:pt x="183" y="4843"/>
                    <a:pt x="183" y="4843"/>
                    <a:pt x="190" y="4835"/>
                  </a:cubicBezTo>
                  <a:cubicBezTo>
                    <a:pt x="190" y="4828"/>
                    <a:pt x="197" y="4813"/>
                    <a:pt x="205" y="4799"/>
                  </a:cubicBezTo>
                  <a:cubicBezTo>
                    <a:pt x="226" y="4762"/>
                    <a:pt x="249" y="4711"/>
                    <a:pt x="293" y="4674"/>
                  </a:cubicBezTo>
                  <a:cubicBezTo>
                    <a:pt x="314" y="4660"/>
                    <a:pt x="329" y="4652"/>
                    <a:pt x="344" y="4645"/>
                  </a:cubicBezTo>
                  <a:cubicBezTo>
                    <a:pt x="351" y="4638"/>
                    <a:pt x="358" y="4638"/>
                    <a:pt x="381" y="4601"/>
                  </a:cubicBezTo>
                  <a:cubicBezTo>
                    <a:pt x="410" y="4535"/>
                    <a:pt x="454" y="4520"/>
                    <a:pt x="505" y="4499"/>
                  </a:cubicBezTo>
                  <a:cubicBezTo>
                    <a:pt x="520" y="4492"/>
                    <a:pt x="520" y="4492"/>
                    <a:pt x="520" y="4492"/>
                  </a:cubicBezTo>
                  <a:cubicBezTo>
                    <a:pt x="549" y="4484"/>
                    <a:pt x="571" y="4477"/>
                    <a:pt x="578" y="4477"/>
                  </a:cubicBezTo>
                  <a:cubicBezTo>
                    <a:pt x="586" y="4477"/>
                    <a:pt x="593" y="4477"/>
                    <a:pt x="593" y="4477"/>
                  </a:cubicBezTo>
                  <a:cubicBezTo>
                    <a:pt x="593" y="4477"/>
                    <a:pt x="593" y="4477"/>
                    <a:pt x="593" y="4470"/>
                  </a:cubicBezTo>
                  <a:cubicBezTo>
                    <a:pt x="593" y="4448"/>
                    <a:pt x="571" y="4426"/>
                    <a:pt x="571" y="4426"/>
                  </a:cubicBezTo>
                  <a:cubicBezTo>
                    <a:pt x="564" y="4411"/>
                    <a:pt x="564" y="4411"/>
                    <a:pt x="564" y="4411"/>
                  </a:cubicBezTo>
                  <a:cubicBezTo>
                    <a:pt x="644" y="4353"/>
                    <a:pt x="644" y="4353"/>
                    <a:pt x="644" y="4353"/>
                  </a:cubicBezTo>
                  <a:cubicBezTo>
                    <a:pt x="644" y="4353"/>
                    <a:pt x="637" y="4353"/>
                    <a:pt x="630" y="4353"/>
                  </a:cubicBezTo>
                  <a:cubicBezTo>
                    <a:pt x="630" y="4353"/>
                    <a:pt x="615" y="4353"/>
                    <a:pt x="608" y="4360"/>
                  </a:cubicBezTo>
                  <a:cubicBezTo>
                    <a:pt x="571" y="4382"/>
                    <a:pt x="527" y="4404"/>
                    <a:pt x="483" y="4404"/>
                  </a:cubicBezTo>
                  <a:cubicBezTo>
                    <a:pt x="461" y="4404"/>
                    <a:pt x="439" y="4397"/>
                    <a:pt x="417" y="4382"/>
                  </a:cubicBezTo>
                  <a:cubicBezTo>
                    <a:pt x="402" y="4375"/>
                    <a:pt x="395" y="4360"/>
                    <a:pt x="388" y="4345"/>
                  </a:cubicBezTo>
                  <a:cubicBezTo>
                    <a:pt x="381" y="4272"/>
                    <a:pt x="461" y="4170"/>
                    <a:pt x="468" y="4155"/>
                  </a:cubicBezTo>
                  <a:cubicBezTo>
                    <a:pt x="490" y="4133"/>
                    <a:pt x="512" y="4104"/>
                    <a:pt x="534" y="4067"/>
                  </a:cubicBezTo>
                  <a:cubicBezTo>
                    <a:pt x="556" y="4023"/>
                    <a:pt x="578" y="3979"/>
                    <a:pt x="615" y="3928"/>
                  </a:cubicBezTo>
                  <a:cubicBezTo>
                    <a:pt x="652" y="3884"/>
                    <a:pt x="681" y="3869"/>
                    <a:pt x="695" y="3854"/>
                  </a:cubicBezTo>
                  <a:cubicBezTo>
                    <a:pt x="717" y="3840"/>
                    <a:pt x="732" y="3832"/>
                    <a:pt x="740" y="3803"/>
                  </a:cubicBezTo>
                  <a:cubicBezTo>
                    <a:pt x="747" y="3774"/>
                    <a:pt x="747" y="3744"/>
                    <a:pt x="747" y="3715"/>
                  </a:cubicBezTo>
                  <a:cubicBezTo>
                    <a:pt x="740" y="3679"/>
                    <a:pt x="740" y="3627"/>
                    <a:pt x="762" y="3569"/>
                  </a:cubicBezTo>
                  <a:cubicBezTo>
                    <a:pt x="798" y="3503"/>
                    <a:pt x="776" y="3444"/>
                    <a:pt x="754" y="3378"/>
                  </a:cubicBezTo>
                  <a:cubicBezTo>
                    <a:pt x="754" y="3363"/>
                    <a:pt x="747" y="3342"/>
                    <a:pt x="740" y="3320"/>
                  </a:cubicBezTo>
                  <a:cubicBezTo>
                    <a:pt x="725" y="3275"/>
                    <a:pt x="710" y="3246"/>
                    <a:pt x="703" y="3224"/>
                  </a:cubicBezTo>
                  <a:cubicBezTo>
                    <a:pt x="688" y="3210"/>
                    <a:pt x="681" y="3188"/>
                    <a:pt x="674" y="3158"/>
                  </a:cubicBezTo>
                  <a:cubicBezTo>
                    <a:pt x="659" y="3114"/>
                    <a:pt x="637" y="3070"/>
                    <a:pt x="564" y="2997"/>
                  </a:cubicBezTo>
                  <a:cubicBezTo>
                    <a:pt x="527" y="2968"/>
                    <a:pt x="512" y="2939"/>
                    <a:pt x="512" y="2916"/>
                  </a:cubicBezTo>
                  <a:cubicBezTo>
                    <a:pt x="512" y="2894"/>
                    <a:pt x="534" y="2873"/>
                    <a:pt x="564" y="2851"/>
                  </a:cubicBezTo>
                  <a:cubicBezTo>
                    <a:pt x="578" y="2843"/>
                    <a:pt x="578" y="2836"/>
                    <a:pt x="578" y="2836"/>
                  </a:cubicBezTo>
                  <a:cubicBezTo>
                    <a:pt x="578" y="2821"/>
                    <a:pt x="534" y="2806"/>
                    <a:pt x="505" y="2792"/>
                  </a:cubicBezTo>
                  <a:cubicBezTo>
                    <a:pt x="490" y="2785"/>
                    <a:pt x="490" y="2785"/>
                    <a:pt x="490" y="2785"/>
                  </a:cubicBezTo>
                  <a:cubicBezTo>
                    <a:pt x="424" y="2763"/>
                    <a:pt x="410" y="2726"/>
                    <a:pt x="410" y="2660"/>
                  </a:cubicBezTo>
                  <a:cubicBezTo>
                    <a:pt x="410" y="2587"/>
                    <a:pt x="410" y="2557"/>
                    <a:pt x="366" y="2535"/>
                  </a:cubicBezTo>
                  <a:cubicBezTo>
                    <a:pt x="336" y="2528"/>
                    <a:pt x="307" y="2521"/>
                    <a:pt x="293" y="2521"/>
                  </a:cubicBezTo>
                  <a:cubicBezTo>
                    <a:pt x="271" y="2521"/>
                    <a:pt x="263" y="2528"/>
                    <a:pt x="256" y="2528"/>
                  </a:cubicBezTo>
                  <a:cubicBezTo>
                    <a:pt x="226" y="2535"/>
                    <a:pt x="226" y="2535"/>
                    <a:pt x="226" y="2535"/>
                  </a:cubicBezTo>
                  <a:cubicBezTo>
                    <a:pt x="241" y="2506"/>
                    <a:pt x="241" y="2506"/>
                    <a:pt x="241" y="2506"/>
                  </a:cubicBezTo>
                  <a:cubicBezTo>
                    <a:pt x="241" y="2499"/>
                    <a:pt x="271" y="2462"/>
                    <a:pt x="329" y="2440"/>
                  </a:cubicBezTo>
                  <a:cubicBezTo>
                    <a:pt x="351" y="2433"/>
                    <a:pt x="351" y="2418"/>
                    <a:pt x="351" y="2418"/>
                  </a:cubicBezTo>
                  <a:cubicBezTo>
                    <a:pt x="358" y="2396"/>
                    <a:pt x="336" y="2367"/>
                    <a:pt x="300" y="2345"/>
                  </a:cubicBezTo>
                  <a:cubicBezTo>
                    <a:pt x="271" y="2316"/>
                    <a:pt x="249" y="2279"/>
                    <a:pt x="256" y="2250"/>
                  </a:cubicBezTo>
                  <a:cubicBezTo>
                    <a:pt x="263" y="2235"/>
                    <a:pt x="278" y="2213"/>
                    <a:pt x="322" y="2206"/>
                  </a:cubicBezTo>
                  <a:cubicBezTo>
                    <a:pt x="395" y="2191"/>
                    <a:pt x="432" y="2176"/>
                    <a:pt x="446" y="2140"/>
                  </a:cubicBezTo>
                  <a:cubicBezTo>
                    <a:pt x="461" y="2111"/>
                    <a:pt x="490" y="2089"/>
                    <a:pt x="520" y="2089"/>
                  </a:cubicBezTo>
                  <a:cubicBezTo>
                    <a:pt x="527" y="2089"/>
                    <a:pt x="549" y="2089"/>
                    <a:pt x="564" y="2118"/>
                  </a:cubicBezTo>
                  <a:cubicBezTo>
                    <a:pt x="586" y="2154"/>
                    <a:pt x="608" y="2169"/>
                    <a:pt x="688" y="2169"/>
                  </a:cubicBezTo>
                  <a:cubicBezTo>
                    <a:pt x="695" y="2169"/>
                    <a:pt x="703" y="2169"/>
                    <a:pt x="703" y="2169"/>
                  </a:cubicBezTo>
                  <a:cubicBezTo>
                    <a:pt x="710" y="2154"/>
                    <a:pt x="659" y="2096"/>
                    <a:pt x="644" y="2074"/>
                  </a:cubicBezTo>
                  <a:cubicBezTo>
                    <a:pt x="630" y="2066"/>
                    <a:pt x="622" y="2052"/>
                    <a:pt x="615" y="2044"/>
                  </a:cubicBezTo>
                  <a:cubicBezTo>
                    <a:pt x="600" y="2023"/>
                    <a:pt x="608" y="2008"/>
                    <a:pt x="608" y="2001"/>
                  </a:cubicBezTo>
                  <a:cubicBezTo>
                    <a:pt x="622" y="1964"/>
                    <a:pt x="688" y="1964"/>
                    <a:pt x="695" y="1964"/>
                  </a:cubicBezTo>
                  <a:cubicBezTo>
                    <a:pt x="732" y="1964"/>
                    <a:pt x="747" y="2008"/>
                    <a:pt x="762" y="2044"/>
                  </a:cubicBezTo>
                  <a:cubicBezTo>
                    <a:pt x="769" y="2059"/>
                    <a:pt x="776" y="2074"/>
                    <a:pt x="783" y="2089"/>
                  </a:cubicBezTo>
                  <a:cubicBezTo>
                    <a:pt x="791" y="2111"/>
                    <a:pt x="813" y="2118"/>
                    <a:pt x="857" y="2118"/>
                  </a:cubicBezTo>
                  <a:cubicBezTo>
                    <a:pt x="879" y="2118"/>
                    <a:pt x="901" y="2118"/>
                    <a:pt x="923" y="2111"/>
                  </a:cubicBezTo>
                  <a:cubicBezTo>
                    <a:pt x="930" y="2111"/>
                    <a:pt x="937" y="2111"/>
                    <a:pt x="945" y="2111"/>
                  </a:cubicBezTo>
                  <a:cubicBezTo>
                    <a:pt x="1011" y="2111"/>
                    <a:pt x="1076" y="2154"/>
                    <a:pt x="1128" y="2191"/>
                  </a:cubicBezTo>
                  <a:cubicBezTo>
                    <a:pt x="1157" y="2220"/>
                    <a:pt x="1179" y="2228"/>
                    <a:pt x="1194" y="2228"/>
                  </a:cubicBezTo>
                  <a:cubicBezTo>
                    <a:pt x="1194" y="2228"/>
                    <a:pt x="1201" y="2228"/>
                    <a:pt x="1208" y="2213"/>
                  </a:cubicBezTo>
                  <a:cubicBezTo>
                    <a:pt x="1208" y="2198"/>
                    <a:pt x="1194" y="2184"/>
                    <a:pt x="1179" y="2162"/>
                  </a:cubicBezTo>
                  <a:cubicBezTo>
                    <a:pt x="1157" y="2147"/>
                    <a:pt x="1142" y="2125"/>
                    <a:pt x="1150" y="2096"/>
                  </a:cubicBezTo>
                  <a:cubicBezTo>
                    <a:pt x="1157" y="2081"/>
                    <a:pt x="1172" y="2074"/>
                    <a:pt x="1186" y="2074"/>
                  </a:cubicBezTo>
                  <a:cubicBezTo>
                    <a:pt x="1223" y="2074"/>
                    <a:pt x="1267" y="2103"/>
                    <a:pt x="1296" y="2140"/>
                  </a:cubicBezTo>
                  <a:cubicBezTo>
                    <a:pt x="1311" y="2154"/>
                    <a:pt x="1326" y="2154"/>
                    <a:pt x="1340" y="2154"/>
                  </a:cubicBezTo>
                  <a:cubicBezTo>
                    <a:pt x="1377" y="2154"/>
                    <a:pt x="1428" y="2125"/>
                    <a:pt x="1450" y="2103"/>
                  </a:cubicBezTo>
                  <a:cubicBezTo>
                    <a:pt x="1487" y="2066"/>
                    <a:pt x="1663" y="2001"/>
                    <a:pt x="1729" y="1979"/>
                  </a:cubicBezTo>
                  <a:cubicBezTo>
                    <a:pt x="1743" y="1971"/>
                    <a:pt x="1758" y="1964"/>
                    <a:pt x="1773" y="1964"/>
                  </a:cubicBezTo>
                  <a:cubicBezTo>
                    <a:pt x="1809" y="1964"/>
                    <a:pt x="1846" y="1979"/>
                    <a:pt x="1861" y="2044"/>
                  </a:cubicBezTo>
                  <a:cubicBezTo>
                    <a:pt x="1861" y="2052"/>
                    <a:pt x="1861" y="2052"/>
                    <a:pt x="1868" y="2052"/>
                  </a:cubicBezTo>
                  <a:cubicBezTo>
                    <a:pt x="1897" y="2052"/>
                    <a:pt x="1963" y="2001"/>
                    <a:pt x="1985" y="1949"/>
                  </a:cubicBezTo>
                  <a:cubicBezTo>
                    <a:pt x="2014" y="1905"/>
                    <a:pt x="2022" y="1883"/>
                    <a:pt x="2044" y="1854"/>
                  </a:cubicBezTo>
                  <a:cubicBezTo>
                    <a:pt x="2051" y="1847"/>
                    <a:pt x="2058" y="1832"/>
                    <a:pt x="2066" y="1810"/>
                  </a:cubicBezTo>
                  <a:cubicBezTo>
                    <a:pt x="2088" y="1781"/>
                    <a:pt x="2088" y="1773"/>
                    <a:pt x="2066" y="1751"/>
                  </a:cubicBezTo>
                  <a:cubicBezTo>
                    <a:pt x="2058" y="1744"/>
                    <a:pt x="2051" y="1737"/>
                    <a:pt x="2044" y="1730"/>
                  </a:cubicBezTo>
                  <a:cubicBezTo>
                    <a:pt x="2014" y="1693"/>
                    <a:pt x="1971" y="1656"/>
                    <a:pt x="1912" y="1620"/>
                  </a:cubicBezTo>
                  <a:cubicBezTo>
                    <a:pt x="1890" y="1605"/>
                    <a:pt x="1890" y="1605"/>
                    <a:pt x="1890" y="1605"/>
                  </a:cubicBezTo>
                  <a:cubicBezTo>
                    <a:pt x="1846" y="1575"/>
                    <a:pt x="1817" y="1554"/>
                    <a:pt x="1817" y="1524"/>
                  </a:cubicBezTo>
                  <a:cubicBezTo>
                    <a:pt x="1809" y="1510"/>
                    <a:pt x="1817" y="1495"/>
                    <a:pt x="1831" y="1473"/>
                  </a:cubicBezTo>
                  <a:cubicBezTo>
                    <a:pt x="1846" y="1451"/>
                    <a:pt x="1853" y="1444"/>
                    <a:pt x="1868" y="1444"/>
                  </a:cubicBezTo>
                  <a:cubicBezTo>
                    <a:pt x="1875" y="1444"/>
                    <a:pt x="1883" y="1451"/>
                    <a:pt x="1883" y="1451"/>
                  </a:cubicBezTo>
                  <a:cubicBezTo>
                    <a:pt x="1890" y="1451"/>
                    <a:pt x="1890" y="1451"/>
                    <a:pt x="1890" y="1451"/>
                  </a:cubicBezTo>
                  <a:cubicBezTo>
                    <a:pt x="1890" y="1451"/>
                    <a:pt x="1897" y="1444"/>
                    <a:pt x="1897" y="1436"/>
                  </a:cubicBezTo>
                  <a:cubicBezTo>
                    <a:pt x="1912" y="1407"/>
                    <a:pt x="1956" y="1326"/>
                    <a:pt x="2036" y="1326"/>
                  </a:cubicBezTo>
                  <a:cubicBezTo>
                    <a:pt x="2102" y="1326"/>
                    <a:pt x="2132" y="1326"/>
                    <a:pt x="2161" y="1297"/>
                  </a:cubicBezTo>
                  <a:cubicBezTo>
                    <a:pt x="2176" y="1290"/>
                    <a:pt x="2183" y="1261"/>
                    <a:pt x="2198" y="1231"/>
                  </a:cubicBezTo>
                  <a:cubicBezTo>
                    <a:pt x="2212" y="1194"/>
                    <a:pt x="2227" y="1151"/>
                    <a:pt x="2256" y="1129"/>
                  </a:cubicBezTo>
                  <a:cubicBezTo>
                    <a:pt x="2278" y="1106"/>
                    <a:pt x="2300" y="1106"/>
                    <a:pt x="2322" y="1106"/>
                  </a:cubicBezTo>
                  <a:cubicBezTo>
                    <a:pt x="2344" y="1106"/>
                    <a:pt x="2352" y="1106"/>
                    <a:pt x="2359" y="1085"/>
                  </a:cubicBezTo>
                  <a:cubicBezTo>
                    <a:pt x="2366" y="1077"/>
                    <a:pt x="2374" y="1070"/>
                    <a:pt x="2374" y="1063"/>
                  </a:cubicBezTo>
                  <a:cubicBezTo>
                    <a:pt x="2388" y="1026"/>
                    <a:pt x="2403" y="989"/>
                    <a:pt x="2476" y="975"/>
                  </a:cubicBezTo>
                  <a:cubicBezTo>
                    <a:pt x="2527" y="967"/>
                    <a:pt x="2564" y="945"/>
                    <a:pt x="2586" y="931"/>
                  </a:cubicBezTo>
                  <a:cubicBezTo>
                    <a:pt x="2593" y="931"/>
                    <a:pt x="2593" y="931"/>
                    <a:pt x="2593" y="931"/>
                  </a:cubicBezTo>
                  <a:lnTo>
                    <a:pt x="2593" y="931"/>
                  </a:lnTo>
                  <a:cubicBezTo>
                    <a:pt x="2645" y="931"/>
                    <a:pt x="2667" y="916"/>
                    <a:pt x="2681" y="901"/>
                  </a:cubicBezTo>
                  <a:cubicBezTo>
                    <a:pt x="2711" y="857"/>
                    <a:pt x="2798" y="850"/>
                    <a:pt x="2879" y="850"/>
                  </a:cubicBezTo>
                  <a:cubicBezTo>
                    <a:pt x="2901" y="850"/>
                    <a:pt x="2916" y="850"/>
                    <a:pt x="2930" y="843"/>
                  </a:cubicBezTo>
                  <a:cubicBezTo>
                    <a:pt x="2938" y="843"/>
                    <a:pt x="2945" y="843"/>
                    <a:pt x="2960" y="843"/>
                  </a:cubicBezTo>
                  <a:cubicBezTo>
                    <a:pt x="3018" y="828"/>
                    <a:pt x="3150" y="813"/>
                    <a:pt x="3202" y="762"/>
                  </a:cubicBezTo>
                  <a:cubicBezTo>
                    <a:pt x="3245" y="718"/>
                    <a:pt x="3333" y="660"/>
                    <a:pt x="3399" y="623"/>
                  </a:cubicBezTo>
                  <a:cubicBezTo>
                    <a:pt x="3421" y="608"/>
                    <a:pt x="3436" y="601"/>
                    <a:pt x="3451" y="594"/>
                  </a:cubicBezTo>
                  <a:cubicBezTo>
                    <a:pt x="3502" y="557"/>
                    <a:pt x="3546" y="528"/>
                    <a:pt x="3605" y="498"/>
                  </a:cubicBezTo>
                  <a:cubicBezTo>
                    <a:pt x="3648" y="476"/>
                    <a:pt x="3648" y="462"/>
                    <a:pt x="3656" y="447"/>
                  </a:cubicBezTo>
                  <a:cubicBezTo>
                    <a:pt x="3663" y="440"/>
                    <a:pt x="3663" y="432"/>
                    <a:pt x="3663" y="425"/>
                  </a:cubicBezTo>
                  <a:cubicBezTo>
                    <a:pt x="3670" y="425"/>
                    <a:pt x="3670" y="418"/>
                    <a:pt x="3678" y="411"/>
                  </a:cubicBezTo>
                  <a:cubicBezTo>
                    <a:pt x="3685" y="388"/>
                    <a:pt x="3693" y="381"/>
                    <a:pt x="3656" y="352"/>
                  </a:cubicBezTo>
                  <a:cubicBezTo>
                    <a:pt x="3634" y="337"/>
                    <a:pt x="3626" y="323"/>
                    <a:pt x="3619" y="308"/>
                  </a:cubicBezTo>
                  <a:cubicBezTo>
                    <a:pt x="3619" y="293"/>
                    <a:pt x="3634" y="279"/>
                    <a:pt x="3641" y="264"/>
                  </a:cubicBezTo>
                  <a:cubicBezTo>
                    <a:pt x="3656" y="256"/>
                    <a:pt x="3663" y="242"/>
                    <a:pt x="3663" y="235"/>
                  </a:cubicBezTo>
                  <a:cubicBezTo>
                    <a:pt x="3678" y="198"/>
                    <a:pt x="3700" y="161"/>
                    <a:pt x="3736" y="161"/>
                  </a:cubicBezTo>
                  <a:cubicBezTo>
                    <a:pt x="3751" y="161"/>
                    <a:pt x="3766" y="169"/>
                    <a:pt x="3780" y="176"/>
                  </a:cubicBezTo>
                  <a:cubicBezTo>
                    <a:pt x="3802" y="191"/>
                    <a:pt x="3824" y="205"/>
                    <a:pt x="3839" y="220"/>
                  </a:cubicBezTo>
                  <a:cubicBezTo>
                    <a:pt x="3854" y="235"/>
                    <a:pt x="3868" y="249"/>
                    <a:pt x="3890" y="256"/>
                  </a:cubicBezTo>
                  <a:cubicBezTo>
                    <a:pt x="3927" y="271"/>
                    <a:pt x="3927" y="308"/>
                    <a:pt x="3927" y="337"/>
                  </a:cubicBezTo>
                  <a:cubicBezTo>
                    <a:pt x="3927" y="352"/>
                    <a:pt x="3927" y="366"/>
                    <a:pt x="3934" y="388"/>
                  </a:cubicBezTo>
                  <a:cubicBezTo>
                    <a:pt x="3949" y="432"/>
                    <a:pt x="3978" y="440"/>
                    <a:pt x="4022" y="447"/>
                  </a:cubicBezTo>
                  <a:cubicBezTo>
                    <a:pt x="4059" y="454"/>
                    <a:pt x="4074" y="469"/>
                    <a:pt x="4095" y="491"/>
                  </a:cubicBezTo>
                  <a:cubicBezTo>
                    <a:pt x="4103" y="491"/>
                    <a:pt x="4110" y="498"/>
                    <a:pt x="4125" y="506"/>
                  </a:cubicBezTo>
                  <a:cubicBezTo>
                    <a:pt x="4139" y="520"/>
                    <a:pt x="4154" y="520"/>
                    <a:pt x="4176" y="520"/>
                  </a:cubicBezTo>
                  <a:cubicBezTo>
                    <a:pt x="4191" y="520"/>
                    <a:pt x="4213" y="520"/>
                    <a:pt x="4220" y="506"/>
                  </a:cubicBezTo>
                  <a:cubicBezTo>
                    <a:pt x="4235" y="498"/>
                    <a:pt x="4257" y="491"/>
                    <a:pt x="4286" y="491"/>
                  </a:cubicBezTo>
                  <a:cubicBezTo>
                    <a:pt x="4323" y="491"/>
                    <a:pt x="4367" y="506"/>
                    <a:pt x="4381" y="535"/>
                  </a:cubicBezTo>
                  <a:cubicBezTo>
                    <a:pt x="4388" y="557"/>
                    <a:pt x="4396" y="579"/>
                    <a:pt x="4403" y="594"/>
                  </a:cubicBezTo>
                  <a:cubicBezTo>
                    <a:pt x="4411" y="638"/>
                    <a:pt x="4418" y="660"/>
                    <a:pt x="4440" y="667"/>
                  </a:cubicBezTo>
                  <a:cubicBezTo>
                    <a:pt x="4476" y="674"/>
                    <a:pt x="4491" y="704"/>
                    <a:pt x="4491" y="725"/>
                  </a:cubicBezTo>
                  <a:cubicBezTo>
                    <a:pt x="4491" y="740"/>
                    <a:pt x="4476" y="770"/>
                    <a:pt x="4418" y="770"/>
                  </a:cubicBezTo>
                  <a:cubicBezTo>
                    <a:pt x="4396" y="777"/>
                    <a:pt x="4381" y="784"/>
                    <a:pt x="4381" y="792"/>
                  </a:cubicBezTo>
                  <a:cubicBezTo>
                    <a:pt x="4374" y="799"/>
                    <a:pt x="4381" y="821"/>
                    <a:pt x="4388" y="835"/>
                  </a:cubicBezTo>
                  <a:cubicBezTo>
                    <a:pt x="4396" y="850"/>
                    <a:pt x="4396" y="850"/>
                    <a:pt x="4396" y="850"/>
                  </a:cubicBezTo>
                  <a:cubicBezTo>
                    <a:pt x="4411" y="880"/>
                    <a:pt x="4411" y="887"/>
                    <a:pt x="4388" y="938"/>
                  </a:cubicBezTo>
                  <a:cubicBezTo>
                    <a:pt x="4381" y="953"/>
                    <a:pt x="4381" y="975"/>
                    <a:pt x="4381" y="989"/>
                  </a:cubicBezTo>
                  <a:cubicBezTo>
                    <a:pt x="4381" y="1019"/>
                    <a:pt x="4381" y="1048"/>
                    <a:pt x="4337" y="1070"/>
                  </a:cubicBezTo>
                  <a:cubicBezTo>
                    <a:pt x="4308" y="1085"/>
                    <a:pt x="4308" y="1092"/>
                    <a:pt x="4308" y="1099"/>
                  </a:cubicBezTo>
                  <a:cubicBezTo>
                    <a:pt x="4308" y="1099"/>
                    <a:pt x="4308" y="1114"/>
                    <a:pt x="4345" y="1136"/>
                  </a:cubicBezTo>
                  <a:cubicBezTo>
                    <a:pt x="4403" y="1173"/>
                    <a:pt x="4433" y="1187"/>
                    <a:pt x="4469" y="1187"/>
                  </a:cubicBezTo>
                  <a:cubicBezTo>
                    <a:pt x="4476" y="1187"/>
                    <a:pt x="4484" y="1187"/>
                    <a:pt x="4491" y="1187"/>
                  </a:cubicBezTo>
                  <a:cubicBezTo>
                    <a:pt x="4498" y="1187"/>
                    <a:pt x="4506" y="1180"/>
                    <a:pt x="4506" y="1180"/>
                  </a:cubicBezTo>
                  <a:cubicBezTo>
                    <a:pt x="4528" y="1180"/>
                    <a:pt x="4535" y="1187"/>
                    <a:pt x="4543" y="1194"/>
                  </a:cubicBezTo>
                  <a:cubicBezTo>
                    <a:pt x="4557" y="1216"/>
                    <a:pt x="4550" y="1246"/>
                    <a:pt x="4535" y="1290"/>
                  </a:cubicBezTo>
                  <a:cubicBezTo>
                    <a:pt x="4528" y="1304"/>
                    <a:pt x="4528" y="1319"/>
                    <a:pt x="4528" y="1334"/>
                  </a:cubicBezTo>
                  <a:cubicBezTo>
                    <a:pt x="4528" y="1363"/>
                    <a:pt x="4520" y="1400"/>
                    <a:pt x="4455" y="1422"/>
                  </a:cubicBezTo>
                  <a:cubicBezTo>
                    <a:pt x="4440" y="1429"/>
                    <a:pt x="4440" y="1429"/>
                    <a:pt x="4440" y="1429"/>
                  </a:cubicBezTo>
                  <a:cubicBezTo>
                    <a:pt x="4381" y="1444"/>
                    <a:pt x="4374" y="1444"/>
                    <a:pt x="4330" y="1480"/>
                  </a:cubicBezTo>
                  <a:cubicBezTo>
                    <a:pt x="4315" y="1495"/>
                    <a:pt x="4293" y="1510"/>
                    <a:pt x="4293" y="1517"/>
                  </a:cubicBezTo>
                  <a:cubicBezTo>
                    <a:pt x="4293" y="1524"/>
                    <a:pt x="4293" y="1524"/>
                    <a:pt x="4323" y="1546"/>
                  </a:cubicBezTo>
                  <a:cubicBezTo>
                    <a:pt x="4352" y="1561"/>
                    <a:pt x="4367" y="1583"/>
                    <a:pt x="4381" y="1605"/>
                  </a:cubicBezTo>
                  <a:cubicBezTo>
                    <a:pt x="4396" y="1620"/>
                    <a:pt x="4396" y="1627"/>
                    <a:pt x="4411" y="1627"/>
                  </a:cubicBezTo>
                  <a:cubicBezTo>
                    <a:pt x="4418" y="1627"/>
                    <a:pt x="4418" y="1627"/>
                    <a:pt x="4425" y="1627"/>
                  </a:cubicBezTo>
                  <a:cubicBezTo>
                    <a:pt x="4484" y="1612"/>
                    <a:pt x="4513" y="1590"/>
                    <a:pt x="4535" y="1568"/>
                  </a:cubicBezTo>
                  <a:cubicBezTo>
                    <a:pt x="4557" y="1532"/>
                    <a:pt x="4594" y="1532"/>
                    <a:pt x="4623" y="1532"/>
                  </a:cubicBezTo>
                  <a:cubicBezTo>
                    <a:pt x="4638" y="1532"/>
                    <a:pt x="4660" y="1532"/>
                    <a:pt x="4682" y="1532"/>
                  </a:cubicBezTo>
                  <a:cubicBezTo>
                    <a:pt x="4711" y="1539"/>
                    <a:pt x="4733" y="1539"/>
                    <a:pt x="4755" y="1539"/>
                  </a:cubicBezTo>
                  <a:cubicBezTo>
                    <a:pt x="4792" y="1539"/>
                    <a:pt x="4821" y="1532"/>
                    <a:pt x="4843" y="1517"/>
                  </a:cubicBezTo>
                  <a:cubicBezTo>
                    <a:pt x="4872" y="1502"/>
                    <a:pt x="4879" y="1495"/>
                    <a:pt x="4894" y="1473"/>
                  </a:cubicBezTo>
                  <a:cubicBezTo>
                    <a:pt x="4902" y="1458"/>
                    <a:pt x="4909" y="1444"/>
                    <a:pt x="4924" y="1422"/>
                  </a:cubicBezTo>
                  <a:cubicBezTo>
                    <a:pt x="4938" y="1407"/>
                    <a:pt x="4945" y="1400"/>
                    <a:pt x="4953" y="1385"/>
                  </a:cubicBezTo>
                  <a:cubicBezTo>
                    <a:pt x="4975" y="1356"/>
                    <a:pt x="4989" y="1326"/>
                    <a:pt x="5033" y="1326"/>
                  </a:cubicBezTo>
                  <a:cubicBezTo>
                    <a:pt x="5041" y="1326"/>
                    <a:pt x="5048" y="1326"/>
                    <a:pt x="5048" y="1326"/>
                  </a:cubicBezTo>
                  <a:cubicBezTo>
                    <a:pt x="5063" y="1334"/>
                    <a:pt x="5070" y="1334"/>
                    <a:pt x="5077" y="1334"/>
                  </a:cubicBezTo>
                  <a:cubicBezTo>
                    <a:pt x="5092" y="1334"/>
                    <a:pt x="5099" y="1326"/>
                    <a:pt x="5114" y="1326"/>
                  </a:cubicBezTo>
                  <a:cubicBezTo>
                    <a:pt x="5121" y="1326"/>
                    <a:pt x="5136" y="1326"/>
                    <a:pt x="5143" y="1326"/>
                  </a:cubicBezTo>
                  <a:cubicBezTo>
                    <a:pt x="5165" y="1326"/>
                    <a:pt x="5187" y="1334"/>
                    <a:pt x="5202" y="1356"/>
                  </a:cubicBezTo>
                  <a:cubicBezTo>
                    <a:pt x="5224" y="1378"/>
                    <a:pt x="5260" y="1400"/>
                    <a:pt x="5283" y="1400"/>
                  </a:cubicBezTo>
                  <a:cubicBezTo>
                    <a:pt x="5290" y="1400"/>
                    <a:pt x="5297" y="1400"/>
                    <a:pt x="5297" y="1392"/>
                  </a:cubicBezTo>
                  <a:cubicBezTo>
                    <a:pt x="5312" y="1341"/>
                    <a:pt x="5334" y="1297"/>
                    <a:pt x="5400" y="1268"/>
                  </a:cubicBezTo>
                  <a:cubicBezTo>
                    <a:pt x="5414" y="1261"/>
                    <a:pt x="5414" y="1261"/>
                    <a:pt x="5414" y="1261"/>
                  </a:cubicBezTo>
                  <a:cubicBezTo>
                    <a:pt x="5458" y="1246"/>
                    <a:pt x="5539" y="1216"/>
                    <a:pt x="5524" y="1187"/>
                  </a:cubicBezTo>
                  <a:cubicBezTo>
                    <a:pt x="5517" y="1165"/>
                    <a:pt x="5502" y="1158"/>
                    <a:pt x="5480" y="1151"/>
                  </a:cubicBezTo>
                  <a:cubicBezTo>
                    <a:pt x="5466" y="1143"/>
                    <a:pt x="5451" y="1136"/>
                    <a:pt x="5436" y="1129"/>
                  </a:cubicBezTo>
                  <a:cubicBezTo>
                    <a:pt x="5414" y="1106"/>
                    <a:pt x="5407" y="1099"/>
                    <a:pt x="5422" y="1070"/>
                  </a:cubicBezTo>
                  <a:cubicBezTo>
                    <a:pt x="5422" y="1063"/>
                    <a:pt x="5429" y="1048"/>
                    <a:pt x="5436" y="1026"/>
                  </a:cubicBezTo>
                  <a:cubicBezTo>
                    <a:pt x="5458" y="931"/>
                    <a:pt x="5480" y="747"/>
                    <a:pt x="5451" y="725"/>
                  </a:cubicBezTo>
                  <a:cubicBezTo>
                    <a:pt x="5414" y="689"/>
                    <a:pt x="5407" y="667"/>
                    <a:pt x="5400" y="608"/>
                  </a:cubicBezTo>
                  <a:cubicBezTo>
                    <a:pt x="5393" y="550"/>
                    <a:pt x="5334" y="513"/>
                    <a:pt x="5283" y="498"/>
                  </a:cubicBezTo>
                  <a:cubicBezTo>
                    <a:pt x="5217" y="484"/>
                    <a:pt x="5165" y="440"/>
                    <a:pt x="5143" y="396"/>
                  </a:cubicBezTo>
                  <a:cubicBezTo>
                    <a:pt x="5143" y="388"/>
                    <a:pt x="5136" y="381"/>
                    <a:pt x="5136" y="374"/>
                  </a:cubicBezTo>
                  <a:cubicBezTo>
                    <a:pt x="5121" y="337"/>
                    <a:pt x="5099" y="301"/>
                    <a:pt x="5114" y="279"/>
                  </a:cubicBezTo>
                  <a:cubicBezTo>
                    <a:pt x="5121" y="264"/>
                    <a:pt x="5136" y="256"/>
                    <a:pt x="5158" y="256"/>
                  </a:cubicBezTo>
                  <a:cubicBezTo>
                    <a:pt x="5195" y="256"/>
                    <a:pt x="5217" y="264"/>
                    <a:pt x="5231" y="271"/>
                  </a:cubicBezTo>
                  <a:cubicBezTo>
                    <a:pt x="5253" y="271"/>
                    <a:pt x="5268" y="279"/>
                    <a:pt x="5283" y="279"/>
                  </a:cubicBezTo>
                  <a:cubicBezTo>
                    <a:pt x="5290" y="279"/>
                    <a:pt x="5297" y="279"/>
                    <a:pt x="5312" y="279"/>
                  </a:cubicBezTo>
                  <a:cubicBezTo>
                    <a:pt x="5326" y="271"/>
                    <a:pt x="5334" y="271"/>
                    <a:pt x="5348" y="271"/>
                  </a:cubicBezTo>
                  <a:cubicBezTo>
                    <a:pt x="5385" y="271"/>
                    <a:pt x="5385" y="271"/>
                    <a:pt x="5385" y="271"/>
                  </a:cubicBezTo>
                  <a:cubicBezTo>
                    <a:pt x="5414" y="271"/>
                    <a:pt x="5429" y="271"/>
                    <a:pt x="5436" y="242"/>
                  </a:cubicBezTo>
                  <a:cubicBezTo>
                    <a:pt x="5436" y="220"/>
                    <a:pt x="5436" y="205"/>
                    <a:pt x="5429" y="191"/>
                  </a:cubicBezTo>
                  <a:cubicBezTo>
                    <a:pt x="5422" y="169"/>
                    <a:pt x="5407" y="139"/>
                    <a:pt x="5451" y="117"/>
                  </a:cubicBezTo>
                  <a:cubicBezTo>
                    <a:pt x="5466" y="103"/>
                    <a:pt x="5480" y="88"/>
                    <a:pt x="5488" y="73"/>
                  </a:cubicBezTo>
                  <a:cubicBezTo>
                    <a:pt x="5502" y="59"/>
                    <a:pt x="5517" y="37"/>
                    <a:pt x="5546" y="37"/>
                  </a:cubicBezTo>
                  <a:cubicBezTo>
                    <a:pt x="5576" y="37"/>
                    <a:pt x="5583" y="59"/>
                    <a:pt x="5590" y="66"/>
                  </a:cubicBezTo>
                  <a:cubicBezTo>
                    <a:pt x="5597" y="81"/>
                    <a:pt x="5597" y="81"/>
                    <a:pt x="5612" y="81"/>
                  </a:cubicBezTo>
                  <a:cubicBezTo>
                    <a:pt x="5619" y="81"/>
                    <a:pt x="5627" y="81"/>
                    <a:pt x="5634" y="81"/>
                  </a:cubicBezTo>
                  <a:cubicBezTo>
                    <a:pt x="5656" y="73"/>
                    <a:pt x="5656" y="73"/>
                    <a:pt x="5656" y="73"/>
                  </a:cubicBezTo>
                  <a:cubicBezTo>
                    <a:pt x="5715" y="59"/>
                    <a:pt x="5729" y="59"/>
                    <a:pt x="5774" y="29"/>
                  </a:cubicBezTo>
                  <a:cubicBezTo>
                    <a:pt x="5803" y="15"/>
                    <a:pt x="5825" y="0"/>
                    <a:pt x="5839" y="0"/>
                  </a:cubicBezTo>
                  <a:cubicBezTo>
                    <a:pt x="5861" y="0"/>
                    <a:pt x="5883" y="15"/>
                    <a:pt x="5905" y="29"/>
                  </a:cubicBezTo>
                  <a:cubicBezTo>
                    <a:pt x="5935" y="51"/>
                    <a:pt x="5935" y="81"/>
                    <a:pt x="5935" y="110"/>
                  </a:cubicBezTo>
                  <a:cubicBezTo>
                    <a:pt x="5942" y="132"/>
                    <a:pt x="5942" y="154"/>
                    <a:pt x="5957" y="169"/>
                  </a:cubicBezTo>
                  <a:cubicBezTo>
                    <a:pt x="5986" y="220"/>
                    <a:pt x="6001" y="308"/>
                    <a:pt x="5979" y="344"/>
                  </a:cubicBezTo>
                  <a:cubicBezTo>
                    <a:pt x="5971" y="366"/>
                    <a:pt x="5957" y="388"/>
                    <a:pt x="5964" y="411"/>
                  </a:cubicBezTo>
                  <a:cubicBezTo>
                    <a:pt x="5971" y="418"/>
                    <a:pt x="5986" y="432"/>
                    <a:pt x="6008" y="440"/>
                  </a:cubicBezTo>
                  <a:cubicBezTo>
                    <a:pt x="6030" y="447"/>
                    <a:pt x="6110" y="469"/>
                    <a:pt x="6184" y="469"/>
                  </a:cubicBezTo>
                  <a:cubicBezTo>
                    <a:pt x="6220" y="469"/>
                    <a:pt x="6250" y="462"/>
                    <a:pt x="6264" y="454"/>
                  </a:cubicBezTo>
                  <a:cubicBezTo>
                    <a:pt x="6294" y="440"/>
                    <a:pt x="6330" y="440"/>
                    <a:pt x="6367" y="432"/>
                  </a:cubicBezTo>
                  <a:cubicBezTo>
                    <a:pt x="6426" y="425"/>
                    <a:pt x="6455" y="418"/>
                    <a:pt x="6462" y="388"/>
                  </a:cubicBezTo>
                  <a:cubicBezTo>
                    <a:pt x="6469" y="344"/>
                    <a:pt x="6484" y="323"/>
                    <a:pt x="6506" y="301"/>
                  </a:cubicBezTo>
                  <a:cubicBezTo>
                    <a:pt x="6521" y="286"/>
                    <a:pt x="6536" y="271"/>
                    <a:pt x="6550" y="242"/>
                  </a:cubicBezTo>
                  <a:cubicBezTo>
                    <a:pt x="6572" y="176"/>
                    <a:pt x="6594" y="132"/>
                    <a:pt x="6653" y="125"/>
                  </a:cubicBezTo>
                  <a:cubicBezTo>
                    <a:pt x="6660" y="117"/>
                    <a:pt x="6675" y="117"/>
                    <a:pt x="6682" y="117"/>
                  </a:cubicBezTo>
                  <a:cubicBezTo>
                    <a:pt x="6704" y="110"/>
                    <a:pt x="6719" y="110"/>
                    <a:pt x="6741" y="110"/>
                  </a:cubicBezTo>
                  <a:cubicBezTo>
                    <a:pt x="6770" y="110"/>
                    <a:pt x="6792" y="117"/>
                    <a:pt x="6814" y="132"/>
                  </a:cubicBezTo>
                  <a:cubicBezTo>
                    <a:pt x="6836" y="154"/>
                    <a:pt x="6836" y="176"/>
                    <a:pt x="6836" y="191"/>
                  </a:cubicBezTo>
                  <a:cubicBezTo>
                    <a:pt x="6829" y="227"/>
                    <a:pt x="6792" y="256"/>
                    <a:pt x="6770" y="271"/>
                  </a:cubicBezTo>
                  <a:cubicBezTo>
                    <a:pt x="6763" y="279"/>
                    <a:pt x="6755" y="286"/>
                    <a:pt x="6755" y="301"/>
                  </a:cubicBezTo>
                  <a:cubicBezTo>
                    <a:pt x="6755" y="315"/>
                    <a:pt x="6763" y="337"/>
                    <a:pt x="6785" y="344"/>
                  </a:cubicBezTo>
                  <a:cubicBezTo>
                    <a:pt x="6807" y="359"/>
                    <a:pt x="6814" y="374"/>
                    <a:pt x="6821" y="396"/>
                  </a:cubicBezTo>
                  <a:cubicBezTo>
                    <a:pt x="6829" y="425"/>
                    <a:pt x="6814" y="447"/>
                    <a:pt x="6792" y="476"/>
                  </a:cubicBezTo>
                  <a:cubicBezTo>
                    <a:pt x="6785" y="491"/>
                    <a:pt x="6777" y="513"/>
                    <a:pt x="6763" y="535"/>
                  </a:cubicBezTo>
                  <a:cubicBezTo>
                    <a:pt x="6741" y="586"/>
                    <a:pt x="6719" y="645"/>
                    <a:pt x="6667" y="652"/>
                  </a:cubicBezTo>
                  <a:cubicBezTo>
                    <a:pt x="6601" y="660"/>
                    <a:pt x="6572" y="667"/>
                    <a:pt x="6550" y="718"/>
                  </a:cubicBezTo>
                  <a:cubicBezTo>
                    <a:pt x="6543" y="733"/>
                    <a:pt x="6536" y="747"/>
                    <a:pt x="6536" y="755"/>
                  </a:cubicBezTo>
                  <a:cubicBezTo>
                    <a:pt x="6514" y="799"/>
                    <a:pt x="6506" y="821"/>
                    <a:pt x="6521" y="843"/>
                  </a:cubicBezTo>
                  <a:cubicBezTo>
                    <a:pt x="6536" y="857"/>
                    <a:pt x="6543" y="865"/>
                    <a:pt x="6550" y="880"/>
                  </a:cubicBezTo>
                  <a:cubicBezTo>
                    <a:pt x="6565" y="909"/>
                    <a:pt x="6579" y="923"/>
                    <a:pt x="6609" y="938"/>
                  </a:cubicBezTo>
                  <a:cubicBezTo>
                    <a:pt x="6624" y="945"/>
                    <a:pt x="6631" y="945"/>
                    <a:pt x="6645" y="953"/>
                  </a:cubicBezTo>
                  <a:cubicBezTo>
                    <a:pt x="6689" y="967"/>
                    <a:pt x="6719" y="982"/>
                    <a:pt x="6719" y="1004"/>
                  </a:cubicBezTo>
                  <a:cubicBezTo>
                    <a:pt x="6726" y="1011"/>
                    <a:pt x="6719" y="1026"/>
                    <a:pt x="6704" y="1033"/>
                  </a:cubicBezTo>
                  <a:cubicBezTo>
                    <a:pt x="6697" y="1041"/>
                    <a:pt x="6682" y="1048"/>
                    <a:pt x="6675" y="1055"/>
                  </a:cubicBezTo>
                  <a:cubicBezTo>
                    <a:pt x="6645" y="1070"/>
                    <a:pt x="6638" y="1077"/>
                    <a:pt x="6645" y="1085"/>
                  </a:cubicBezTo>
                  <a:cubicBezTo>
                    <a:pt x="6653" y="1129"/>
                    <a:pt x="6638" y="1158"/>
                    <a:pt x="6601" y="1180"/>
                  </a:cubicBezTo>
                  <a:cubicBezTo>
                    <a:pt x="6579" y="1194"/>
                    <a:pt x="6579" y="1238"/>
                    <a:pt x="6587" y="1261"/>
                  </a:cubicBezTo>
                  <a:cubicBezTo>
                    <a:pt x="6587" y="1275"/>
                    <a:pt x="6601" y="1304"/>
                    <a:pt x="6689" y="1304"/>
                  </a:cubicBezTo>
                  <a:cubicBezTo>
                    <a:pt x="6755" y="1304"/>
                    <a:pt x="6755" y="1304"/>
                    <a:pt x="6755" y="1304"/>
                  </a:cubicBezTo>
                  <a:cubicBezTo>
                    <a:pt x="6807" y="1304"/>
                    <a:pt x="6850" y="1304"/>
                    <a:pt x="6865" y="1348"/>
                  </a:cubicBezTo>
                  <a:cubicBezTo>
                    <a:pt x="6873" y="1378"/>
                    <a:pt x="6873" y="1400"/>
                    <a:pt x="6865" y="1414"/>
                  </a:cubicBezTo>
                  <a:cubicBezTo>
                    <a:pt x="6865" y="1429"/>
                    <a:pt x="6865" y="1444"/>
                    <a:pt x="6865" y="1451"/>
                  </a:cubicBezTo>
                  <a:cubicBezTo>
                    <a:pt x="6873" y="1473"/>
                    <a:pt x="6902" y="1495"/>
                    <a:pt x="6924" y="1510"/>
                  </a:cubicBezTo>
                  <a:cubicBezTo>
                    <a:pt x="6931" y="1517"/>
                    <a:pt x="6931" y="1517"/>
                    <a:pt x="6931" y="1517"/>
                  </a:cubicBezTo>
                  <a:cubicBezTo>
                    <a:pt x="6931" y="1524"/>
                    <a:pt x="6931" y="1524"/>
                    <a:pt x="6931" y="1524"/>
                  </a:cubicBezTo>
                  <a:cubicBezTo>
                    <a:pt x="6931" y="1524"/>
                    <a:pt x="6946" y="1612"/>
                    <a:pt x="6953" y="1663"/>
                  </a:cubicBezTo>
                  <a:cubicBezTo>
                    <a:pt x="6960" y="1707"/>
                    <a:pt x="6968" y="1781"/>
                    <a:pt x="6938" y="1825"/>
                  </a:cubicBezTo>
                  <a:cubicBezTo>
                    <a:pt x="6931" y="1839"/>
                    <a:pt x="6931" y="1861"/>
                    <a:pt x="6938" y="1876"/>
                  </a:cubicBezTo>
                  <a:cubicBezTo>
                    <a:pt x="6946" y="1876"/>
                    <a:pt x="6953" y="1891"/>
                    <a:pt x="6968" y="1891"/>
                  </a:cubicBezTo>
                  <a:cubicBezTo>
                    <a:pt x="6983" y="1891"/>
                    <a:pt x="6990" y="1883"/>
                    <a:pt x="7004" y="1876"/>
                  </a:cubicBezTo>
                  <a:cubicBezTo>
                    <a:pt x="7026" y="1861"/>
                    <a:pt x="7048" y="1854"/>
                    <a:pt x="7063" y="1854"/>
                  </a:cubicBezTo>
                  <a:cubicBezTo>
                    <a:pt x="7114" y="1854"/>
                    <a:pt x="7144" y="1898"/>
                    <a:pt x="7144" y="1949"/>
                  </a:cubicBezTo>
                  <a:cubicBezTo>
                    <a:pt x="7144" y="1993"/>
                    <a:pt x="7166" y="2044"/>
                    <a:pt x="7202" y="2044"/>
                  </a:cubicBezTo>
                  <a:cubicBezTo>
                    <a:pt x="7246" y="2044"/>
                    <a:pt x="7276" y="2096"/>
                    <a:pt x="7276" y="2184"/>
                  </a:cubicBezTo>
                  <a:cubicBezTo>
                    <a:pt x="7276" y="2213"/>
                    <a:pt x="7283" y="2220"/>
                    <a:pt x="7290" y="2220"/>
                  </a:cubicBezTo>
                  <a:cubicBezTo>
                    <a:pt x="7298" y="2228"/>
                    <a:pt x="7319" y="2235"/>
                    <a:pt x="7341" y="2235"/>
                  </a:cubicBezTo>
                  <a:cubicBezTo>
                    <a:pt x="7364" y="2235"/>
                    <a:pt x="7378" y="2235"/>
                    <a:pt x="7400" y="2228"/>
                  </a:cubicBezTo>
                  <a:cubicBezTo>
                    <a:pt x="7407" y="2228"/>
                    <a:pt x="7415" y="2228"/>
                    <a:pt x="7415" y="2228"/>
                  </a:cubicBezTo>
                  <a:cubicBezTo>
                    <a:pt x="7451" y="2228"/>
                    <a:pt x="7466" y="2242"/>
                    <a:pt x="7474" y="2257"/>
                  </a:cubicBezTo>
                  <a:cubicBezTo>
                    <a:pt x="7488" y="2294"/>
                    <a:pt x="7474" y="2338"/>
                    <a:pt x="7451" y="2374"/>
                  </a:cubicBezTo>
                  <a:cubicBezTo>
                    <a:pt x="7437" y="2389"/>
                    <a:pt x="7437" y="2389"/>
                    <a:pt x="7444" y="2396"/>
                  </a:cubicBezTo>
                  <a:cubicBezTo>
                    <a:pt x="7459" y="2411"/>
                    <a:pt x="7466" y="2418"/>
                    <a:pt x="7466" y="2447"/>
                  </a:cubicBezTo>
                  <a:cubicBezTo>
                    <a:pt x="7466" y="2506"/>
                    <a:pt x="7422" y="2550"/>
                    <a:pt x="7386" y="2580"/>
                  </a:cubicBezTo>
                  <a:cubicBezTo>
                    <a:pt x="7364" y="2601"/>
                    <a:pt x="7356" y="2623"/>
                    <a:pt x="7371" y="2682"/>
                  </a:cubicBezTo>
                  <a:cubicBezTo>
                    <a:pt x="7371" y="2704"/>
                    <a:pt x="7378" y="2719"/>
                    <a:pt x="7386" y="2741"/>
                  </a:cubicBezTo>
                  <a:cubicBezTo>
                    <a:pt x="7400" y="2770"/>
                    <a:pt x="7415" y="2806"/>
                    <a:pt x="7378" y="2843"/>
                  </a:cubicBezTo>
                  <a:cubicBezTo>
                    <a:pt x="7371" y="2851"/>
                    <a:pt x="7371" y="2851"/>
                    <a:pt x="7364" y="2858"/>
                  </a:cubicBezTo>
                  <a:cubicBezTo>
                    <a:pt x="7341" y="2880"/>
                    <a:pt x="7319" y="2902"/>
                    <a:pt x="7319" y="2916"/>
                  </a:cubicBezTo>
                  <a:cubicBezTo>
                    <a:pt x="7319" y="2924"/>
                    <a:pt x="7327" y="2931"/>
                    <a:pt x="7334" y="2939"/>
                  </a:cubicBezTo>
                  <a:cubicBezTo>
                    <a:pt x="7364" y="2961"/>
                    <a:pt x="7393" y="2968"/>
                    <a:pt x="7415" y="2968"/>
                  </a:cubicBezTo>
                  <a:cubicBezTo>
                    <a:pt x="7422" y="2968"/>
                    <a:pt x="7429" y="2968"/>
                    <a:pt x="7429" y="2968"/>
                  </a:cubicBezTo>
                  <a:cubicBezTo>
                    <a:pt x="7444" y="2961"/>
                    <a:pt x="7451" y="2961"/>
                    <a:pt x="7451" y="2961"/>
                  </a:cubicBezTo>
                  <a:cubicBezTo>
                    <a:pt x="7481" y="2953"/>
                    <a:pt x="7481" y="2953"/>
                    <a:pt x="7481" y="2953"/>
                  </a:cubicBezTo>
                  <a:cubicBezTo>
                    <a:pt x="7466" y="2982"/>
                    <a:pt x="7466" y="2982"/>
                    <a:pt x="7466" y="2982"/>
                  </a:cubicBezTo>
                  <a:cubicBezTo>
                    <a:pt x="7466" y="2990"/>
                    <a:pt x="7429" y="3048"/>
                    <a:pt x="7364" y="3048"/>
                  </a:cubicBezTo>
                  <a:cubicBezTo>
                    <a:pt x="7312" y="3048"/>
                    <a:pt x="7268" y="3063"/>
                    <a:pt x="7268" y="3092"/>
                  </a:cubicBezTo>
                  <a:cubicBezTo>
                    <a:pt x="7268" y="3107"/>
                    <a:pt x="7268" y="3107"/>
                    <a:pt x="7283" y="3114"/>
                  </a:cubicBezTo>
                  <a:cubicBezTo>
                    <a:pt x="7298" y="3122"/>
                    <a:pt x="7327" y="3136"/>
                    <a:pt x="7305" y="3180"/>
                  </a:cubicBezTo>
                  <a:cubicBezTo>
                    <a:pt x="7283" y="3224"/>
                    <a:pt x="7239" y="3320"/>
                    <a:pt x="7195" y="3363"/>
                  </a:cubicBezTo>
                  <a:cubicBezTo>
                    <a:pt x="7085" y="3466"/>
                    <a:pt x="7019" y="3532"/>
                    <a:pt x="6990" y="3561"/>
                  </a:cubicBezTo>
                  <a:cubicBezTo>
                    <a:pt x="6975" y="3569"/>
                    <a:pt x="6968" y="3576"/>
                    <a:pt x="6953" y="3591"/>
                  </a:cubicBezTo>
                  <a:cubicBezTo>
                    <a:pt x="6931" y="3620"/>
                    <a:pt x="6902" y="3656"/>
                    <a:pt x="6843" y="3656"/>
                  </a:cubicBezTo>
                  <a:cubicBezTo>
                    <a:pt x="6843" y="3656"/>
                    <a:pt x="6836" y="3656"/>
                    <a:pt x="6829" y="3656"/>
                  </a:cubicBezTo>
                  <a:cubicBezTo>
                    <a:pt x="6785" y="3649"/>
                    <a:pt x="6755" y="3627"/>
                    <a:pt x="6733" y="3598"/>
                  </a:cubicBezTo>
                  <a:cubicBezTo>
                    <a:pt x="6719" y="3569"/>
                    <a:pt x="6719" y="3539"/>
                    <a:pt x="6733" y="3517"/>
                  </a:cubicBezTo>
                  <a:cubicBezTo>
                    <a:pt x="6741" y="3503"/>
                    <a:pt x="6748" y="3488"/>
                    <a:pt x="6741" y="3481"/>
                  </a:cubicBezTo>
                  <a:cubicBezTo>
                    <a:pt x="6741" y="3473"/>
                    <a:pt x="6719" y="3466"/>
                    <a:pt x="6689" y="3459"/>
                  </a:cubicBezTo>
                  <a:cubicBezTo>
                    <a:pt x="6675" y="3451"/>
                    <a:pt x="6653" y="3437"/>
                    <a:pt x="6638" y="3422"/>
                  </a:cubicBezTo>
                  <a:cubicBezTo>
                    <a:pt x="6616" y="3407"/>
                    <a:pt x="6601" y="3393"/>
                    <a:pt x="6579" y="3393"/>
                  </a:cubicBezTo>
                  <a:cubicBezTo>
                    <a:pt x="6572" y="3393"/>
                    <a:pt x="6565" y="3393"/>
                    <a:pt x="6557" y="3400"/>
                  </a:cubicBezTo>
                  <a:cubicBezTo>
                    <a:pt x="6543" y="3407"/>
                    <a:pt x="6521" y="3415"/>
                    <a:pt x="6499" y="3422"/>
                  </a:cubicBezTo>
                  <a:cubicBezTo>
                    <a:pt x="6448" y="3444"/>
                    <a:pt x="6389" y="3459"/>
                    <a:pt x="6352" y="3488"/>
                  </a:cubicBezTo>
                  <a:cubicBezTo>
                    <a:pt x="6330" y="3503"/>
                    <a:pt x="6316" y="3517"/>
                    <a:pt x="6316" y="3525"/>
                  </a:cubicBezTo>
                  <a:cubicBezTo>
                    <a:pt x="6316" y="3539"/>
                    <a:pt x="6330" y="3554"/>
                    <a:pt x="6352" y="3576"/>
                  </a:cubicBezTo>
                  <a:cubicBezTo>
                    <a:pt x="6374" y="3605"/>
                    <a:pt x="6396" y="3620"/>
                    <a:pt x="6411" y="3635"/>
                  </a:cubicBezTo>
                  <a:cubicBezTo>
                    <a:pt x="6433" y="3649"/>
                    <a:pt x="6455" y="3664"/>
                    <a:pt x="6462" y="3686"/>
                  </a:cubicBezTo>
                  <a:cubicBezTo>
                    <a:pt x="6477" y="3708"/>
                    <a:pt x="6492" y="3737"/>
                    <a:pt x="6477" y="3766"/>
                  </a:cubicBezTo>
                  <a:cubicBezTo>
                    <a:pt x="6462" y="3789"/>
                    <a:pt x="6448" y="3803"/>
                    <a:pt x="6411" y="3811"/>
                  </a:cubicBezTo>
                  <a:cubicBezTo>
                    <a:pt x="6396" y="3811"/>
                    <a:pt x="6374" y="3818"/>
                    <a:pt x="6352" y="3825"/>
                  </a:cubicBezTo>
                  <a:cubicBezTo>
                    <a:pt x="6316" y="3832"/>
                    <a:pt x="6272" y="3847"/>
                    <a:pt x="6235" y="3847"/>
                  </a:cubicBezTo>
                  <a:cubicBezTo>
                    <a:pt x="6213" y="3847"/>
                    <a:pt x="6191" y="3840"/>
                    <a:pt x="6176" y="3832"/>
                  </a:cubicBezTo>
                  <a:cubicBezTo>
                    <a:pt x="6155" y="3818"/>
                    <a:pt x="6140" y="3811"/>
                    <a:pt x="6118" y="3811"/>
                  </a:cubicBezTo>
                  <a:cubicBezTo>
                    <a:pt x="6103" y="3811"/>
                    <a:pt x="6081" y="3818"/>
                    <a:pt x="6059" y="3840"/>
                  </a:cubicBezTo>
                  <a:cubicBezTo>
                    <a:pt x="6030" y="3869"/>
                    <a:pt x="6001" y="3869"/>
                    <a:pt x="5971" y="3869"/>
                  </a:cubicBezTo>
                  <a:cubicBezTo>
                    <a:pt x="5964" y="3869"/>
                    <a:pt x="5949" y="3869"/>
                    <a:pt x="5942" y="3869"/>
                  </a:cubicBezTo>
                  <a:cubicBezTo>
                    <a:pt x="5927" y="3869"/>
                    <a:pt x="5920" y="3869"/>
                    <a:pt x="5905" y="3869"/>
                  </a:cubicBezTo>
                  <a:cubicBezTo>
                    <a:pt x="5891" y="3869"/>
                    <a:pt x="5883" y="3869"/>
                    <a:pt x="5876" y="3884"/>
                  </a:cubicBezTo>
                  <a:cubicBezTo>
                    <a:pt x="5869" y="3898"/>
                    <a:pt x="5854" y="3913"/>
                    <a:pt x="5825" y="3942"/>
                  </a:cubicBezTo>
                  <a:cubicBezTo>
                    <a:pt x="5810" y="3950"/>
                    <a:pt x="5795" y="3964"/>
                    <a:pt x="5781" y="3972"/>
                  </a:cubicBezTo>
                  <a:cubicBezTo>
                    <a:pt x="5751" y="3994"/>
                    <a:pt x="5737" y="4001"/>
                    <a:pt x="5707" y="4052"/>
                  </a:cubicBezTo>
                  <a:cubicBezTo>
                    <a:pt x="5693" y="4074"/>
                    <a:pt x="5686" y="4096"/>
                    <a:pt x="5671" y="4111"/>
                  </a:cubicBezTo>
                  <a:cubicBezTo>
                    <a:pt x="5649" y="4148"/>
                    <a:pt x="5642" y="4162"/>
                    <a:pt x="5656" y="4184"/>
                  </a:cubicBezTo>
                  <a:cubicBezTo>
                    <a:pt x="5671" y="4206"/>
                    <a:pt x="5678" y="4221"/>
                    <a:pt x="5686" y="4235"/>
                  </a:cubicBezTo>
                  <a:cubicBezTo>
                    <a:pt x="5686" y="4250"/>
                    <a:pt x="5693" y="4257"/>
                    <a:pt x="5700" y="4265"/>
                  </a:cubicBezTo>
                  <a:cubicBezTo>
                    <a:pt x="5715" y="4272"/>
                    <a:pt x="5722" y="4272"/>
                    <a:pt x="5729" y="4272"/>
                  </a:cubicBezTo>
                  <a:cubicBezTo>
                    <a:pt x="5744" y="4272"/>
                    <a:pt x="5766" y="4265"/>
                    <a:pt x="5795" y="4243"/>
                  </a:cubicBezTo>
                  <a:cubicBezTo>
                    <a:pt x="5839" y="4199"/>
                    <a:pt x="5883" y="4184"/>
                    <a:pt x="5942" y="4177"/>
                  </a:cubicBezTo>
                  <a:cubicBezTo>
                    <a:pt x="5949" y="4177"/>
                    <a:pt x="5957" y="4177"/>
                    <a:pt x="5957" y="4177"/>
                  </a:cubicBezTo>
                  <a:cubicBezTo>
                    <a:pt x="6001" y="4177"/>
                    <a:pt x="6001" y="4206"/>
                    <a:pt x="6008" y="4228"/>
                  </a:cubicBezTo>
                  <a:cubicBezTo>
                    <a:pt x="6008" y="4243"/>
                    <a:pt x="6008" y="4257"/>
                    <a:pt x="6015" y="4272"/>
                  </a:cubicBezTo>
                  <a:cubicBezTo>
                    <a:pt x="6030" y="4338"/>
                    <a:pt x="6037" y="4367"/>
                    <a:pt x="6059" y="4397"/>
                  </a:cubicBezTo>
                  <a:cubicBezTo>
                    <a:pt x="6074" y="4441"/>
                    <a:pt x="6074" y="4448"/>
                    <a:pt x="6045" y="4506"/>
                  </a:cubicBezTo>
                  <a:cubicBezTo>
                    <a:pt x="6030" y="4535"/>
                    <a:pt x="6015" y="4550"/>
                    <a:pt x="6001" y="4564"/>
                  </a:cubicBezTo>
                  <a:cubicBezTo>
                    <a:pt x="5986" y="4572"/>
                    <a:pt x="5971" y="4586"/>
                    <a:pt x="5964" y="4601"/>
                  </a:cubicBezTo>
                  <a:cubicBezTo>
                    <a:pt x="5957" y="4608"/>
                    <a:pt x="5949" y="4615"/>
                    <a:pt x="5942" y="4623"/>
                  </a:cubicBezTo>
                  <a:cubicBezTo>
                    <a:pt x="5920" y="4652"/>
                    <a:pt x="5913" y="4660"/>
                    <a:pt x="5935" y="4681"/>
                  </a:cubicBezTo>
                  <a:cubicBezTo>
                    <a:pt x="5964" y="4711"/>
                    <a:pt x="5971" y="4718"/>
                    <a:pt x="5964" y="4733"/>
                  </a:cubicBezTo>
                  <a:cubicBezTo>
                    <a:pt x="5964" y="4740"/>
                    <a:pt x="5949" y="4747"/>
                    <a:pt x="5935" y="4747"/>
                  </a:cubicBezTo>
                  <a:cubicBezTo>
                    <a:pt x="5927" y="4747"/>
                    <a:pt x="5927" y="4747"/>
                    <a:pt x="5920" y="4747"/>
                  </a:cubicBezTo>
                  <a:cubicBezTo>
                    <a:pt x="5883" y="4755"/>
                    <a:pt x="5861" y="4784"/>
                    <a:pt x="5847" y="4813"/>
                  </a:cubicBezTo>
                  <a:cubicBezTo>
                    <a:pt x="5839" y="4821"/>
                    <a:pt x="5832" y="4828"/>
                    <a:pt x="5825" y="4828"/>
                  </a:cubicBezTo>
                  <a:cubicBezTo>
                    <a:pt x="5817" y="4828"/>
                    <a:pt x="5817" y="4828"/>
                    <a:pt x="5817" y="4828"/>
                  </a:cubicBezTo>
                  <a:cubicBezTo>
                    <a:pt x="5810" y="4813"/>
                    <a:pt x="5810" y="4813"/>
                    <a:pt x="5810" y="4813"/>
                  </a:cubicBezTo>
                  <a:cubicBezTo>
                    <a:pt x="5810" y="4806"/>
                    <a:pt x="5810" y="4806"/>
                    <a:pt x="5810" y="4806"/>
                  </a:cubicBezTo>
                  <a:cubicBezTo>
                    <a:pt x="5817" y="4791"/>
                    <a:pt x="5817" y="4791"/>
                    <a:pt x="5810" y="4791"/>
                  </a:cubicBezTo>
                  <a:cubicBezTo>
                    <a:pt x="5810" y="4784"/>
                    <a:pt x="5810" y="4784"/>
                    <a:pt x="5795" y="4784"/>
                  </a:cubicBezTo>
                  <a:cubicBezTo>
                    <a:pt x="5774" y="4784"/>
                    <a:pt x="5751" y="4777"/>
                    <a:pt x="5729" y="4777"/>
                  </a:cubicBezTo>
                  <a:cubicBezTo>
                    <a:pt x="5707" y="4769"/>
                    <a:pt x="5678" y="4762"/>
                    <a:pt x="5656" y="4762"/>
                  </a:cubicBezTo>
                  <a:cubicBezTo>
                    <a:pt x="5634" y="4762"/>
                    <a:pt x="5619" y="4769"/>
                    <a:pt x="5605" y="4784"/>
                  </a:cubicBezTo>
                  <a:cubicBezTo>
                    <a:pt x="5583" y="4799"/>
                    <a:pt x="5561" y="4806"/>
                    <a:pt x="5546" y="4813"/>
                  </a:cubicBezTo>
                  <a:cubicBezTo>
                    <a:pt x="5524" y="4828"/>
                    <a:pt x="5524" y="4828"/>
                    <a:pt x="5532" y="4865"/>
                  </a:cubicBezTo>
                  <a:cubicBezTo>
                    <a:pt x="5546" y="4945"/>
                    <a:pt x="5568" y="4974"/>
                    <a:pt x="5583" y="4997"/>
                  </a:cubicBezTo>
                  <a:cubicBezTo>
                    <a:pt x="5590" y="5004"/>
                    <a:pt x="5597" y="5004"/>
                    <a:pt x="5597" y="5011"/>
                  </a:cubicBezTo>
                  <a:cubicBezTo>
                    <a:pt x="5605" y="5011"/>
                    <a:pt x="5612" y="5019"/>
                    <a:pt x="5612" y="5026"/>
                  </a:cubicBezTo>
                  <a:cubicBezTo>
                    <a:pt x="5612" y="5033"/>
                    <a:pt x="5605" y="5041"/>
                    <a:pt x="5590" y="5055"/>
                  </a:cubicBezTo>
                  <a:cubicBezTo>
                    <a:pt x="5576" y="5070"/>
                    <a:pt x="5576" y="5070"/>
                    <a:pt x="5576" y="5070"/>
                  </a:cubicBezTo>
                  <a:cubicBezTo>
                    <a:pt x="5561" y="5084"/>
                    <a:pt x="5546" y="5092"/>
                    <a:pt x="5539" y="5106"/>
                  </a:cubicBezTo>
                  <a:cubicBezTo>
                    <a:pt x="5517" y="5114"/>
                    <a:pt x="5510" y="5129"/>
                    <a:pt x="5488" y="5158"/>
                  </a:cubicBezTo>
                  <a:cubicBezTo>
                    <a:pt x="5473" y="5187"/>
                    <a:pt x="5458" y="5202"/>
                    <a:pt x="5444" y="5209"/>
                  </a:cubicBezTo>
                  <a:cubicBezTo>
                    <a:pt x="5429" y="5224"/>
                    <a:pt x="5422" y="5238"/>
                    <a:pt x="5422" y="5268"/>
                  </a:cubicBezTo>
                  <a:cubicBezTo>
                    <a:pt x="5422" y="5297"/>
                    <a:pt x="5422" y="5304"/>
                    <a:pt x="5429" y="5319"/>
                  </a:cubicBezTo>
                  <a:cubicBezTo>
                    <a:pt x="5436" y="5341"/>
                    <a:pt x="5429" y="5356"/>
                    <a:pt x="5400" y="5378"/>
                  </a:cubicBezTo>
                  <a:cubicBezTo>
                    <a:pt x="5385" y="5385"/>
                    <a:pt x="5378" y="5385"/>
                    <a:pt x="5370" y="5392"/>
                  </a:cubicBezTo>
                  <a:cubicBezTo>
                    <a:pt x="5348" y="5407"/>
                    <a:pt x="5341" y="5414"/>
                    <a:pt x="5319" y="5458"/>
                  </a:cubicBezTo>
                  <a:cubicBezTo>
                    <a:pt x="5312" y="5473"/>
                    <a:pt x="5305" y="5480"/>
                    <a:pt x="5297" y="5495"/>
                  </a:cubicBezTo>
                  <a:cubicBezTo>
                    <a:pt x="5290" y="5524"/>
                    <a:pt x="5275" y="5539"/>
                    <a:pt x="5202" y="5561"/>
                  </a:cubicBezTo>
                  <a:cubicBezTo>
                    <a:pt x="5180" y="5568"/>
                    <a:pt x="5158" y="5568"/>
                    <a:pt x="5143" y="5568"/>
                  </a:cubicBezTo>
                  <a:cubicBezTo>
                    <a:pt x="5085" y="5568"/>
                    <a:pt x="5070" y="5539"/>
                    <a:pt x="5055" y="5510"/>
                  </a:cubicBezTo>
                  <a:cubicBezTo>
                    <a:pt x="5048" y="5495"/>
                    <a:pt x="5033" y="5473"/>
                    <a:pt x="5026" y="5473"/>
                  </a:cubicBezTo>
                  <a:cubicBezTo>
                    <a:pt x="5026" y="5473"/>
                    <a:pt x="5019" y="5480"/>
                    <a:pt x="5011" y="5495"/>
                  </a:cubicBezTo>
                  <a:cubicBezTo>
                    <a:pt x="5004" y="5510"/>
                    <a:pt x="5004" y="5524"/>
                    <a:pt x="4997" y="5531"/>
                  </a:cubicBezTo>
                  <a:cubicBezTo>
                    <a:pt x="4989" y="5568"/>
                    <a:pt x="4975" y="5597"/>
                    <a:pt x="4916" y="5627"/>
                  </a:cubicBezTo>
                  <a:cubicBezTo>
                    <a:pt x="4902" y="5634"/>
                    <a:pt x="4902" y="5634"/>
                    <a:pt x="4902" y="5634"/>
                  </a:cubicBezTo>
                  <a:cubicBezTo>
                    <a:pt x="4850" y="5663"/>
                    <a:pt x="4828" y="5671"/>
                    <a:pt x="4806" y="5715"/>
                  </a:cubicBezTo>
                  <a:cubicBezTo>
                    <a:pt x="4792" y="5737"/>
                    <a:pt x="4769" y="5751"/>
                    <a:pt x="4755" y="5759"/>
                  </a:cubicBezTo>
                  <a:cubicBezTo>
                    <a:pt x="4740" y="5766"/>
                    <a:pt x="4726" y="5773"/>
                    <a:pt x="4733" y="5795"/>
                  </a:cubicBezTo>
                  <a:cubicBezTo>
                    <a:pt x="4733" y="5817"/>
                    <a:pt x="4740" y="5824"/>
                    <a:pt x="4748" y="5832"/>
                  </a:cubicBezTo>
                  <a:cubicBezTo>
                    <a:pt x="4762" y="5839"/>
                    <a:pt x="4769" y="5854"/>
                    <a:pt x="4777" y="5898"/>
                  </a:cubicBezTo>
                  <a:cubicBezTo>
                    <a:pt x="4777" y="5920"/>
                    <a:pt x="4777" y="5934"/>
                    <a:pt x="4784" y="5942"/>
                  </a:cubicBezTo>
                  <a:cubicBezTo>
                    <a:pt x="4792" y="5993"/>
                    <a:pt x="4799" y="6022"/>
                    <a:pt x="4755" y="6081"/>
                  </a:cubicBezTo>
                  <a:cubicBezTo>
                    <a:pt x="4740" y="6103"/>
                    <a:pt x="4718" y="6132"/>
                    <a:pt x="4704" y="6154"/>
                  </a:cubicBezTo>
                  <a:cubicBezTo>
                    <a:pt x="4674" y="6198"/>
                    <a:pt x="4674" y="6198"/>
                    <a:pt x="4674" y="6198"/>
                  </a:cubicBezTo>
                  <a:cubicBezTo>
                    <a:pt x="4674" y="6103"/>
                    <a:pt x="4674" y="6103"/>
                    <a:pt x="4674" y="6103"/>
                  </a:cubicBezTo>
                  <a:cubicBezTo>
                    <a:pt x="4674" y="6096"/>
                    <a:pt x="4674" y="6096"/>
                    <a:pt x="4667" y="6096"/>
                  </a:cubicBezTo>
                  <a:cubicBezTo>
                    <a:pt x="4660" y="6096"/>
                    <a:pt x="4652" y="6096"/>
                    <a:pt x="4638" y="6096"/>
                  </a:cubicBezTo>
                  <a:cubicBezTo>
                    <a:pt x="4630" y="6096"/>
                    <a:pt x="4623" y="6103"/>
                    <a:pt x="4616" y="6103"/>
                  </a:cubicBezTo>
                  <a:cubicBezTo>
                    <a:pt x="4608" y="6103"/>
                    <a:pt x="4594" y="6103"/>
                    <a:pt x="4586" y="6103"/>
                  </a:cubicBezTo>
                  <a:cubicBezTo>
                    <a:pt x="4564" y="6103"/>
                    <a:pt x="4550" y="6103"/>
                    <a:pt x="4543" y="6088"/>
                  </a:cubicBezTo>
                  <a:cubicBezTo>
                    <a:pt x="4528" y="6074"/>
                    <a:pt x="4528" y="6059"/>
                    <a:pt x="4535" y="6044"/>
                  </a:cubicBezTo>
                  <a:cubicBezTo>
                    <a:pt x="4535" y="6022"/>
                    <a:pt x="4520" y="6015"/>
                    <a:pt x="4498" y="5993"/>
                  </a:cubicBezTo>
                  <a:cubicBezTo>
                    <a:pt x="4491" y="5986"/>
                    <a:pt x="4476" y="5971"/>
                    <a:pt x="4469" y="5964"/>
                  </a:cubicBezTo>
                  <a:cubicBezTo>
                    <a:pt x="4455" y="5942"/>
                    <a:pt x="4433" y="5927"/>
                    <a:pt x="4411" y="5905"/>
                  </a:cubicBezTo>
                  <a:cubicBezTo>
                    <a:pt x="4396" y="5898"/>
                    <a:pt x="4381" y="5891"/>
                    <a:pt x="4374" y="5876"/>
                  </a:cubicBezTo>
                  <a:cubicBezTo>
                    <a:pt x="4345" y="5847"/>
                    <a:pt x="4345" y="5773"/>
                    <a:pt x="4352" y="5744"/>
                  </a:cubicBezTo>
                  <a:cubicBezTo>
                    <a:pt x="4352" y="5737"/>
                    <a:pt x="4359" y="5729"/>
                    <a:pt x="4359" y="5722"/>
                  </a:cubicBezTo>
                  <a:cubicBezTo>
                    <a:pt x="4367" y="5700"/>
                    <a:pt x="4381" y="5663"/>
                    <a:pt x="4381" y="5641"/>
                  </a:cubicBezTo>
                  <a:cubicBezTo>
                    <a:pt x="4374" y="5619"/>
                    <a:pt x="4345" y="5612"/>
                    <a:pt x="4323" y="5612"/>
                  </a:cubicBezTo>
                  <a:cubicBezTo>
                    <a:pt x="4323" y="5612"/>
                    <a:pt x="4315" y="5612"/>
                    <a:pt x="4308" y="5612"/>
                  </a:cubicBezTo>
                  <a:cubicBezTo>
                    <a:pt x="4271" y="5612"/>
                    <a:pt x="4249" y="5597"/>
                    <a:pt x="4235" y="5575"/>
                  </a:cubicBezTo>
                  <a:cubicBezTo>
                    <a:pt x="4220" y="5546"/>
                    <a:pt x="4198" y="5524"/>
                    <a:pt x="4169" y="5510"/>
                  </a:cubicBezTo>
                  <a:cubicBezTo>
                    <a:pt x="4161" y="5502"/>
                    <a:pt x="4161" y="5502"/>
                    <a:pt x="4161" y="5502"/>
                  </a:cubicBezTo>
                  <a:cubicBezTo>
                    <a:pt x="4132" y="5488"/>
                    <a:pt x="4095" y="5473"/>
                    <a:pt x="4088" y="5443"/>
                  </a:cubicBezTo>
                  <a:cubicBezTo>
                    <a:pt x="4081" y="5429"/>
                    <a:pt x="4081" y="5414"/>
                    <a:pt x="4088" y="5400"/>
                  </a:cubicBezTo>
                  <a:cubicBezTo>
                    <a:pt x="4117" y="5363"/>
                    <a:pt x="4117" y="5319"/>
                    <a:pt x="4095" y="5290"/>
                  </a:cubicBezTo>
                  <a:cubicBezTo>
                    <a:pt x="4088" y="5282"/>
                    <a:pt x="4081" y="5275"/>
                    <a:pt x="4066" y="5275"/>
                  </a:cubicBezTo>
                  <a:cubicBezTo>
                    <a:pt x="4044" y="5275"/>
                    <a:pt x="4007" y="5297"/>
                    <a:pt x="3986" y="5319"/>
                  </a:cubicBezTo>
                  <a:cubicBezTo>
                    <a:pt x="3949" y="5341"/>
                    <a:pt x="3949" y="5378"/>
                    <a:pt x="3949" y="5407"/>
                  </a:cubicBezTo>
                  <a:cubicBezTo>
                    <a:pt x="3949" y="5422"/>
                    <a:pt x="3949" y="5436"/>
                    <a:pt x="3949" y="5451"/>
                  </a:cubicBezTo>
                  <a:cubicBezTo>
                    <a:pt x="3949" y="5465"/>
                    <a:pt x="3949" y="5473"/>
                    <a:pt x="3942" y="5488"/>
                  </a:cubicBezTo>
                  <a:cubicBezTo>
                    <a:pt x="3942" y="5524"/>
                    <a:pt x="3934" y="5568"/>
                    <a:pt x="3912" y="5590"/>
                  </a:cubicBezTo>
                  <a:cubicBezTo>
                    <a:pt x="3898" y="5597"/>
                    <a:pt x="3890" y="5612"/>
                    <a:pt x="3876" y="5619"/>
                  </a:cubicBezTo>
                  <a:cubicBezTo>
                    <a:pt x="3854" y="5634"/>
                    <a:pt x="3832" y="5649"/>
                    <a:pt x="3810" y="5671"/>
                  </a:cubicBezTo>
                  <a:cubicBezTo>
                    <a:pt x="3788" y="5700"/>
                    <a:pt x="3780" y="5722"/>
                    <a:pt x="3773" y="5759"/>
                  </a:cubicBezTo>
                  <a:cubicBezTo>
                    <a:pt x="3766" y="5766"/>
                    <a:pt x="3766" y="5781"/>
                    <a:pt x="3766" y="5795"/>
                  </a:cubicBezTo>
                  <a:cubicBezTo>
                    <a:pt x="3758" y="5810"/>
                    <a:pt x="3758" y="5817"/>
                    <a:pt x="3758" y="5824"/>
                  </a:cubicBezTo>
                  <a:cubicBezTo>
                    <a:pt x="3751" y="5839"/>
                    <a:pt x="3744" y="5847"/>
                    <a:pt x="3729" y="5847"/>
                  </a:cubicBezTo>
                  <a:cubicBezTo>
                    <a:pt x="3722" y="5847"/>
                    <a:pt x="3707" y="5854"/>
                    <a:pt x="3693" y="5854"/>
                  </a:cubicBezTo>
                  <a:cubicBezTo>
                    <a:pt x="3670" y="5861"/>
                    <a:pt x="3648" y="5861"/>
                    <a:pt x="3634" y="5869"/>
                  </a:cubicBezTo>
                  <a:cubicBezTo>
                    <a:pt x="3597" y="5869"/>
                    <a:pt x="3597" y="5869"/>
                    <a:pt x="3590" y="5883"/>
                  </a:cubicBezTo>
                  <a:cubicBezTo>
                    <a:pt x="3583" y="5920"/>
                    <a:pt x="3561" y="5949"/>
                    <a:pt x="3531" y="5949"/>
                  </a:cubicBezTo>
                  <a:cubicBezTo>
                    <a:pt x="3531" y="5949"/>
                    <a:pt x="3509" y="5949"/>
                    <a:pt x="3502" y="5920"/>
                  </a:cubicBezTo>
                  <a:cubicBezTo>
                    <a:pt x="3502" y="5912"/>
                    <a:pt x="3502" y="5912"/>
                    <a:pt x="3502" y="5912"/>
                  </a:cubicBezTo>
                  <a:cubicBezTo>
                    <a:pt x="3495" y="5912"/>
                    <a:pt x="3465" y="5934"/>
                    <a:pt x="3443" y="5949"/>
                  </a:cubicBezTo>
                  <a:cubicBezTo>
                    <a:pt x="3436" y="5956"/>
                    <a:pt x="3429" y="5964"/>
                    <a:pt x="3414" y="5971"/>
                  </a:cubicBezTo>
                  <a:cubicBezTo>
                    <a:pt x="3370" y="6008"/>
                    <a:pt x="3319" y="6015"/>
                    <a:pt x="3282" y="6022"/>
                  </a:cubicBezTo>
                  <a:cubicBezTo>
                    <a:pt x="3275" y="6022"/>
                    <a:pt x="3267" y="6022"/>
                    <a:pt x="3260" y="6022"/>
                  </a:cubicBezTo>
                  <a:cubicBezTo>
                    <a:pt x="3224" y="6037"/>
                    <a:pt x="3165" y="6066"/>
                    <a:pt x="3128" y="6118"/>
                  </a:cubicBezTo>
                  <a:cubicBezTo>
                    <a:pt x="3121" y="6140"/>
                    <a:pt x="3114" y="6154"/>
                    <a:pt x="3106" y="6169"/>
                  </a:cubicBezTo>
                  <a:cubicBezTo>
                    <a:pt x="3092" y="6191"/>
                    <a:pt x="3084" y="6198"/>
                    <a:pt x="3070" y="6228"/>
                  </a:cubicBezTo>
                  <a:cubicBezTo>
                    <a:pt x="3055" y="6250"/>
                    <a:pt x="3011" y="6272"/>
                    <a:pt x="2974" y="6286"/>
                  </a:cubicBezTo>
                  <a:cubicBezTo>
                    <a:pt x="2952" y="6293"/>
                    <a:pt x="2938" y="6308"/>
                    <a:pt x="2923" y="6315"/>
                  </a:cubicBezTo>
                  <a:cubicBezTo>
                    <a:pt x="2916" y="6315"/>
                    <a:pt x="2901" y="6323"/>
                    <a:pt x="2894" y="6323"/>
                  </a:cubicBezTo>
                  <a:cubicBezTo>
                    <a:pt x="2864" y="6323"/>
                    <a:pt x="2843" y="6308"/>
                    <a:pt x="2813" y="6293"/>
                  </a:cubicBezTo>
                  <a:cubicBezTo>
                    <a:pt x="2798" y="6286"/>
                    <a:pt x="2776" y="6272"/>
                    <a:pt x="2762" y="6272"/>
                  </a:cubicBezTo>
                  <a:cubicBezTo>
                    <a:pt x="2733" y="6272"/>
                    <a:pt x="2703" y="6301"/>
                    <a:pt x="2667" y="6330"/>
                  </a:cubicBezTo>
                  <a:cubicBezTo>
                    <a:pt x="2659" y="6345"/>
                    <a:pt x="2645" y="6352"/>
                    <a:pt x="2637" y="6360"/>
                  </a:cubicBezTo>
                  <a:cubicBezTo>
                    <a:pt x="2593" y="6396"/>
                    <a:pt x="2557" y="6418"/>
                    <a:pt x="2505" y="6418"/>
                  </a:cubicBezTo>
                  <a:cubicBezTo>
                    <a:pt x="2491" y="6418"/>
                    <a:pt x="2476" y="6411"/>
                    <a:pt x="2454" y="6403"/>
                  </a:cubicBezTo>
                  <a:cubicBezTo>
                    <a:pt x="2439" y="6403"/>
                    <a:pt x="2432" y="6396"/>
                    <a:pt x="2417" y="6396"/>
                  </a:cubicBezTo>
                  <a:cubicBezTo>
                    <a:pt x="2403" y="6396"/>
                    <a:pt x="2395" y="6403"/>
                    <a:pt x="2388" y="6411"/>
                  </a:cubicBezTo>
                  <a:cubicBezTo>
                    <a:pt x="2381" y="6425"/>
                    <a:pt x="2366" y="6440"/>
                    <a:pt x="2359" y="6455"/>
                  </a:cubicBezTo>
                  <a:cubicBezTo>
                    <a:pt x="2344" y="6477"/>
                    <a:pt x="2337" y="6491"/>
                    <a:pt x="2315" y="6499"/>
                  </a:cubicBezTo>
                  <a:cubicBezTo>
                    <a:pt x="2307" y="6506"/>
                    <a:pt x="2293" y="6506"/>
                    <a:pt x="2271" y="6506"/>
                  </a:cubicBezTo>
                  <a:cubicBezTo>
                    <a:pt x="2249" y="6506"/>
                    <a:pt x="2198" y="6513"/>
                    <a:pt x="2198" y="6528"/>
                  </a:cubicBezTo>
                  <a:cubicBezTo>
                    <a:pt x="2198" y="6528"/>
                    <a:pt x="2198" y="6535"/>
                    <a:pt x="2198" y="6543"/>
                  </a:cubicBezTo>
                  <a:cubicBezTo>
                    <a:pt x="2190" y="6565"/>
                    <a:pt x="2183" y="6594"/>
                    <a:pt x="2132" y="6601"/>
                  </a:cubicBezTo>
                  <a:cubicBezTo>
                    <a:pt x="2124" y="6609"/>
                    <a:pt x="2117" y="6609"/>
                    <a:pt x="2110" y="6623"/>
                  </a:cubicBezTo>
                  <a:cubicBezTo>
                    <a:pt x="2102" y="6638"/>
                    <a:pt x="2102" y="6667"/>
                    <a:pt x="2110" y="6682"/>
                  </a:cubicBezTo>
                  <a:cubicBezTo>
                    <a:pt x="2132" y="6719"/>
                    <a:pt x="2110" y="6770"/>
                    <a:pt x="2058" y="6836"/>
                  </a:cubicBezTo>
                  <a:cubicBezTo>
                    <a:pt x="2044" y="6850"/>
                    <a:pt x="2029" y="6865"/>
                    <a:pt x="2007" y="6865"/>
                  </a:cubicBezTo>
                  <a:cubicBezTo>
                    <a:pt x="1971" y="6865"/>
                    <a:pt x="1926" y="6821"/>
                    <a:pt x="1912" y="6806"/>
                  </a:cubicBezTo>
                  <a:cubicBezTo>
                    <a:pt x="1905" y="6799"/>
                    <a:pt x="1897" y="6792"/>
                    <a:pt x="1897" y="6784"/>
                  </a:cubicBezTo>
                  <a:cubicBezTo>
                    <a:pt x="1883" y="6770"/>
                    <a:pt x="1861" y="6748"/>
                    <a:pt x="1846" y="6748"/>
                  </a:cubicBezTo>
                  <a:cubicBezTo>
                    <a:pt x="1839" y="6748"/>
                    <a:pt x="1839" y="6755"/>
                    <a:pt x="1831" y="6762"/>
                  </a:cubicBezTo>
                  <a:cubicBezTo>
                    <a:pt x="1795" y="6792"/>
                    <a:pt x="1795" y="6806"/>
                    <a:pt x="1802" y="6843"/>
                  </a:cubicBezTo>
                  <a:cubicBezTo>
                    <a:pt x="1802" y="6850"/>
                    <a:pt x="1802" y="6858"/>
                    <a:pt x="1802" y="6872"/>
                  </a:cubicBezTo>
                  <a:cubicBezTo>
                    <a:pt x="1802" y="6902"/>
                    <a:pt x="1809" y="6909"/>
                    <a:pt x="1824" y="6916"/>
                  </a:cubicBezTo>
                  <a:cubicBezTo>
                    <a:pt x="1839" y="6924"/>
                    <a:pt x="1853" y="6931"/>
                    <a:pt x="1861" y="6946"/>
                  </a:cubicBezTo>
                  <a:cubicBezTo>
                    <a:pt x="1890" y="6968"/>
                    <a:pt x="1868" y="7004"/>
                    <a:pt x="1861" y="7026"/>
                  </a:cubicBezTo>
                  <a:cubicBezTo>
                    <a:pt x="1846" y="7041"/>
                    <a:pt x="1839" y="7056"/>
                    <a:pt x="1839" y="7070"/>
                  </a:cubicBezTo>
                  <a:cubicBezTo>
                    <a:pt x="1853" y="7122"/>
                    <a:pt x="1839" y="7165"/>
                    <a:pt x="1795" y="7188"/>
                  </a:cubicBezTo>
                  <a:cubicBezTo>
                    <a:pt x="1765" y="7202"/>
                    <a:pt x="1729" y="7217"/>
                    <a:pt x="1699" y="7217"/>
                  </a:cubicBezTo>
                  <a:cubicBezTo>
                    <a:pt x="1677" y="7217"/>
                    <a:pt x="1655" y="7210"/>
                    <a:pt x="1648" y="7195"/>
                  </a:cubicBezTo>
                  <a:cubicBezTo>
                    <a:pt x="1641" y="7188"/>
                    <a:pt x="1633" y="7180"/>
                    <a:pt x="1626" y="7173"/>
                  </a:cubicBezTo>
                  <a:cubicBezTo>
                    <a:pt x="1619" y="7165"/>
                    <a:pt x="1619" y="7158"/>
                    <a:pt x="1612" y="7151"/>
                  </a:cubicBezTo>
                  <a:cubicBezTo>
                    <a:pt x="1604" y="7180"/>
                    <a:pt x="1590" y="7188"/>
                    <a:pt x="1567" y="7188"/>
                  </a:cubicBezTo>
                  <a:cubicBezTo>
                    <a:pt x="1545" y="7188"/>
                    <a:pt x="1516" y="7173"/>
                    <a:pt x="1502" y="7151"/>
                  </a:cubicBezTo>
                  <a:cubicBezTo>
                    <a:pt x="1472" y="7122"/>
                    <a:pt x="1443" y="7085"/>
                    <a:pt x="1406" y="7085"/>
                  </a:cubicBezTo>
                  <a:cubicBezTo>
                    <a:pt x="1399" y="7085"/>
                    <a:pt x="1392" y="7085"/>
                    <a:pt x="1392" y="7085"/>
                  </a:cubicBezTo>
                  <a:cubicBezTo>
                    <a:pt x="1333" y="7107"/>
                    <a:pt x="1311" y="7122"/>
                    <a:pt x="1245" y="7195"/>
                  </a:cubicBezTo>
                  <a:cubicBezTo>
                    <a:pt x="1223" y="7217"/>
                    <a:pt x="1208" y="7224"/>
                    <a:pt x="1186" y="7224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Freeform 23"/>
            <p:cNvSpPr>
              <a:spLocks noChangeArrowheads="1"/>
            </p:cNvSpPr>
            <p:nvPr/>
          </p:nvSpPr>
          <p:spPr bwMode="auto">
            <a:xfrm>
              <a:off x="3366645" y="5788106"/>
              <a:ext cx="2900010" cy="2754098"/>
            </a:xfrm>
            <a:custGeom>
              <a:avLst/>
              <a:gdLst>
                <a:gd name="T0" fmla="*/ 6786 w 7549"/>
                <a:gd name="T1" fmla="*/ 271 h 7255"/>
                <a:gd name="T2" fmla="*/ 6873 w 7549"/>
                <a:gd name="T3" fmla="*/ 1473 h 7255"/>
                <a:gd name="T4" fmla="*/ 7474 w 7549"/>
                <a:gd name="T5" fmla="*/ 2462 h 7255"/>
                <a:gd name="T6" fmla="*/ 6998 w 7549"/>
                <a:gd name="T7" fmla="*/ 3562 h 7255"/>
                <a:gd name="T8" fmla="*/ 6075 w 7549"/>
                <a:gd name="T9" fmla="*/ 3840 h 7255"/>
                <a:gd name="T10" fmla="*/ 5972 w 7549"/>
                <a:gd name="T11" fmla="*/ 4608 h 7255"/>
                <a:gd name="T12" fmla="*/ 5328 w 7549"/>
                <a:gd name="T13" fmla="*/ 5466 h 7255"/>
                <a:gd name="T14" fmla="*/ 4639 w 7549"/>
                <a:gd name="T15" fmla="*/ 6103 h 7255"/>
                <a:gd name="T16" fmla="*/ 4001 w 7549"/>
                <a:gd name="T17" fmla="*/ 5319 h 7255"/>
                <a:gd name="T18" fmla="*/ 2939 w 7549"/>
                <a:gd name="T19" fmla="*/ 6316 h 7255"/>
                <a:gd name="T20" fmla="*/ 1869 w 7549"/>
                <a:gd name="T21" fmla="*/ 6748 h 7255"/>
                <a:gd name="T22" fmla="*/ 1254 w 7549"/>
                <a:gd name="T23" fmla="*/ 7203 h 7255"/>
                <a:gd name="T24" fmla="*/ 740 w 7549"/>
                <a:gd name="T25" fmla="*/ 6360 h 7255"/>
                <a:gd name="T26" fmla="*/ 323 w 7549"/>
                <a:gd name="T27" fmla="*/ 5480 h 7255"/>
                <a:gd name="T28" fmla="*/ 206 w 7549"/>
                <a:gd name="T29" fmla="*/ 4872 h 7255"/>
                <a:gd name="T30" fmla="*/ 777 w 7549"/>
                <a:gd name="T31" fmla="*/ 3818 h 7255"/>
                <a:gd name="T32" fmla="*/ 484 w 7549"/>
                <a:gd name="T33" fmla="*/ 2162 h 7255"/>
                <a:gd name="T34" fmla="*/ 1209 w 7549"/>
                <a:gd name="T35" fmla="*/ 2104 h 7255"/>
                <a:gd name="T36" fmla="*/ 1913 w 7549"/>
                <a:gd name="T37" fmla="*/ 1481 h 7255"/>
                <a:gd name="T38" fmla="*/ 3701 w 7549"/>
                <a:gd name="T39" fmla="*/ 447 h 7255"/>
                <a:gd name="T40" fmla="*/ 4441 w 7549"/>
                <a:gd name="T41" fmla="*/ 770 h 7255"/>
                <a:gd name="T42" fmla="*/ 4573 w 7549"/>
                <a:gd name="T43" fmla="*/ 1590 h 7255"/>
                <a:gd name="T44" fmla="*/ 5562 w 7549"/>
                <a:gd name="T45" fmla="*/ 1195 h 7255"/>
                <a:gd name="T46" fmla="*/ 5569 w 7549"/>
                <a:gd name="T47" fmla="*/ 66 h 7255"/>
                <a:gd name="T48" fmla="*/ 5569 w 7549"/>
                <a:gd name="T49" fmla="*/ 37 h 7255"/>
                <a:gd name="T50" fmla="*/ 5152 w 7549"/>
                <a:gd name="T51" fmla="*/ 418 h 7255"/>
                <a:gd name="T52" fmla="*/ 5166 w 7549"/>
                <a:gd name="T53" fmla="*/ 1327 h 7255"/>
                <a:gd name="T54" fmla="*/ 4434 w 7549"/>
                <a:gd name="T55" fmla="*/ 1627 h 7255"/>
                <a:gd name="T56" fmla="*/ 4346 w 7549"/>
                <a:gd name="T57" fmla="*/ 1114 h 7255"/>
                <a:gd name="T58" fmla="*/ 4236 w 7549"/>
                <a:gd name="T59" fmla="*/ 513 h 7255"/>
                <a:gd name="T60" fmla="*/ 3664 w 7549"/>
                <a:gd name="T61" fmla="*/ 381 h 7255"/>
                <a:gd name="T62" fmla="*/ 2616 w 7549"/>
                <a:gd name="T63" fmla="*/ 924 h 7255"/>
                <a:gd name="T64" fmla="*/ 1818 w 7549"/>
                <a:gd name="T65" fmla="*/ 1547 h 7255"/>
                <a:gd name="T66" fmla="*/ 1334 w 7549"/>
                <a:gd name="T67" fmla="*/ 2147 h 7255"/>
                <a:gd name="T68" fmla="*/ 631 w 7549"/>
                <a:gd name="T69" fmla="*/ 2067 h 7255"/>
                <a:gd name="T70" fmla="*/ 316 w 7549"/>
                <a:gd name="T71" fmla="*/ 2558 h 7255"/>
                <a:gd name="T72" fmla="*/ 755 w 7549"/>
                <a:gd name="T73" fmla="*/ 3730 h 7255"/>
                <a:gd name="T74" fmla="*/ 543 w 7549"/>
                <a:gd name="T75" fmla="*/ 4492 h 7255"/>
                <a:gd name="T76" fmla="*/ 103 w 7549"/>
                <a:gd name="T77" fmla="*/ 5114 h 7255"/>
                <a:gd name="T78" fmla="*/ 404 w 7549"/>
                <a:gd name="T79" fmla="*/ 5458 h 7255"/>
                <a:gd name="T80" fmla="*/ 374 w 7549"/>
                <a:gd name="T81" fmla="*/ 5957 h 7255"/>
                <a:gd name="T82" fmla="*/ 653 w 7549"/>
                <a:gd name="T83" fmla="*/ 6382 h 7255"/>
                <a:gd name="T84" fmla="*/ 1034 w 7549"/>
                <a:gd name="T85" fmla="*/ 7151 h 7255"/>
                <a:gd name="T86" fmla="*/ 1722 w 7549"/>
                <a:gd name="T87" fmla="*/ 7246 h 7255"/>
                <a:gd name="T88" fmla="*/ 2147 w 7549"/>
                <a:gd name="T89" fmla="*/ 6689 h 7255"/>
                <a:gd name="T90" fmla="*/ 2785 w 7549"/>
                <a:gd name="T91" fmla="*/ 6301 h 7255"/>
                <a:gd name="T92" fmla="*/ 3628 w 7549"/>
                <a:gd name="T93" fmla="*/ 5906 h 7255"/>
                <a:gd name="T94" fmla="*/ 4016 w 7549"/>
                <a:gd name="T95" fmla="*/ 5341 h 7255"/>
                <a:gd name="T96" fmla="*/ 4426 w 7549"/>
                <a:gd name="T97" fmla="*/ 5935 h 7255"/>
                <a:gd name="T98" fmla="*/ 4822 w 7549"/>
                <a:gd name="T99" fmla="*/ 5957 h 7255"/>
                <a:gd name="T100" fmla="*/ 5335 w 7549"/>
                <a:gd name="T101" fmla="*/ 5510 h 7255"/>
                <a:gd name="T102" fmla="*/ 5569 w 7549"/>
                <a:gd name="T103" fmla="*/ 4880 h 7255"/>
                <a:gd name="T104" fmla="*/ 5877 w 7549"/>
                <a:gd name="T105" fmla="*/ 4836 h 7255"/>
                <a:gd name="T106" fmla="*/ 5958 w 7549"/>
                <a:gd name="T107" fmla="*/ 4177 h 7255"/>
                <a:gd name="T108" fmla="*/ 5965 w 7549"/>
                <a:gd name="T109" fmla="*/ 3899 h 7255"/>
                <a:gd name="T110" fmla="*/ 6383 w 7549"/>
                <a:gd name="T111" fmla="*/ 3518 h 7255"/>
                <a:gd name="T112" fmla="*/ 7342 w 7549"/>
                <a:gd name="T113" fmla="*/ 3203 h 7255"/>
                <a:gd name="T114" fmla="*/ 7394 w 7549"/>
                <a:gd name="T115" fmla="*/ 2888 h 7255"/>
                <a:gd name="T116" fmla="*/ 7181 w 7549"/>
                <a:gd name="T117" fmla="*/ 1964 h 7255"/>
                <a:gd name="T118" fmla="*/ 6749 w 7549"/>
                <a:gd name="T119" fmla="*/ 1305 h 7255"/>
                <a:gd name="T120" fmla="*/ 6690 w 7549"/>
                <a:gd name="T121" fmla="*/ 682 h 7255"/>
                <a:gd name="T122" fmla="*/ 6471 w 7549"/>
                <a:gd name="T123" fmla="*/ 403 h 7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49" h="7255">
                  <a:moveTo>
                    <a:pt x="5862" y="30"/>
                  </a:moveTo>
                  <a:lnTo>
                    <a:pt x="5862" y="30"/>
                  </a:lnTo>
                  <a:cubicBezTo>
                    <a:pt x="5884" y="30"/>
                    <a:pt x="5899" y="44"/>
                    <a:pt x="5921" y="59"/>
                  </a:cubicBezTo>
                  <a:cubicBezTo>
                    <a:pt x="5965" y="96"/>
                    <a:pt x="5928" y="147"/>
                    <a:pt x="5965" y="191"/>
                  </a:cubicBezTo>
                  <a:cubicBezTo>
                    <a:pt x="5994" y="242"/>
                    <a:pt x="6009" y="323"/>
                    <a:pt x="5987" y="359"/>
                  </a:cubicBezTo>
                  <a:cubicBezTo>
                    <a:pt x="5972" y="389"/>
                    <a:pt x="5950" y="440"/>
                    <a:pt x="6024" y="469"/>
                  </a:cubicBezTo>
                  <a:cubicBezTo>
                    <a:pt x="6075" y="484"/>
                    <a:pt x="6148" y="499"/>
                    <a:pt x="6207" y="499"/>
                  </a:cubicBezTo>
                  <a:cubicBezTo>
                    <a:pt x="6243" y="499"/>
                    <a:pt x="6273" y="499"/>
                    <a:pt x="6295" y="484"/>
                  </a:cubicBezTo>
                  <a:cubicBezTo>
                    <a:pt x="6361" y="447"/>
                    <a:pt x="6492" y="477"/>
                    <a:pt x="6500" y="403"/>
                  </a:cubicBezTo>
                  <a:cubicBezTo>
                    <a:pt x="6507" y="338"/>
                    <a:pt x="6559" y="330"/>
                    <a:pt x="6588" y="264"/>
                  </a:cubicBezTo>
                  <a:cubicBezTo>
                    <a:pt x="6610" y="191"/>
                    <a:pt x="6624" y="162"/>
                    <a:pt x="6676" y="154"/>
                  </a:cubicBezTo>
                  <a:cubicBezTo>
                    <a:pt x="6705" y="147"/>
                    <a:pt x="6734" y="140"/>
                    <a:pt x="6764" y="140"/>
                  </a:cubicBezTo>
                  <a:cubicBezTo>
                    <a:pt x="6786" y="140"/>
                    <a:pt x="6808" y="140"/>
                    <a:pt x="6822" y="162"/>
                  </a:cubicBezTo>
                  <a:cubicBezTo>
                    <a:pt x="6866" y="206"/>
                    <a:pt x="6830" y="242"/>
                    <a:pt x="6786" y="271"/>
                  </a:cubicBezTo>
                  <a:cubicBezTo>
                    <a:pt x="6749" y="294"/>
                    <a:pt x="6756" y="345"/>
                    <a:pt x="6800" y="374"/>
                  </a:cubicBezTo>
                  <a:cubicBezTo>
                    <a:pt x="6837" y="396"/>
                    <a:pt x="6837" y="440"/>
                    <a:pt x="6808" y="484"/>
                  </a:cubicBezTo>
                  <a:cubicBezTo>
                    <a:pt x="6771" y="528"/>
                    <a:pt x="6756" y="645"/>
                    <a:pt x="6690" y="653"/>
                  </a:cubicBezTo>
                  <a:cubicBezTo>
                    <a:pt x="6617" y="660"/>
                    <a:pt x="6588" y="667"/>
                    <a:pt x="6559" y="733"/>
                  </a:cubicBezTo>
                  <a:cubicBezTo>
                    <a:pt x="6537" y="792"/>
                    <a:pt x="6500" y="836"/>
                    <a:pt x="6537" y="865"/>
                  </a:cubicBezTo>
                  <a:cubicBezTo>
                    <a:pt x="6566" y="902"/>
                    <a:pt x="6566" y="946"/>
                    <a:pt x="6624" y="968"/>
                  </a:cubicBezTo>
                  <a:cubicBezTo>
                    <a:pt x="6690" y="997"/>
                    <a:pt x="6756" y="1012"/>
                    <a:pt x="6720" y="1034"/>
                  </a:cubicBezTo>
                  <a:cubicBezTo>
                    <a:pt x="6690" y="1063"/>
                    <a:pt x="6647" y="1070"/>
                    <a:pt x="6654" y="1107"/>
                  </a:cubicBezTo>
                  <a:cubicBezTo>
                    <a:pt x="6661" y="1136"/>
                    <a:pt x="6654" y="1166"/>
                    <a:pt x="6617" y="1180"/>
                  </a:cubicBezTo>
                  <a:cubicBezTo>
                    <a:pt x="6588" y="1195"/>
                    <a:pt x="6588" y="1261"/>
                    <a:pt x="6595" y="1283"/>
                  </a:cubicBezTo>
                  <a:cubicBezTo>
                    <a:pt x="6602" y="1305"/>
                    <a:pt x="6624" y="1334"/>
                    <a:pt x="6712" y="1334"/>
                  </a:cubicBezTo>
                  <a:cubicBezTo>
                    <a:pt x="6734" y="1334"/>
                    <a:pt x="6756" y="1334"/>
                    <a:pt x="6778" y="1334"/>
                  </a:cubicBezTo>
                  <a:cubicBezTo>
                    <a:pt x="6830" y="1334"/>
                    <a:pt x="6859" y="1334"/>
                    <a:pt x="6873" y="1371"/>
                  </a:cubicBezTo>
                  <a:cubicBezTo>
                    <a:pt x="6888" y="1407"/>
                    <a:pt x="6866" y="1437"/>
                    <a:pt x="6873" y="1473"/>
                  </a:cubicBezTo>
                  <a:cubicBezTo>
                    <a:pt x="6881" y="1503"/>
                    <a:pt x="6940" y="1539"/>
                    <a:pt x="6940" y="1539"/>
                  </a:cubicBezTo>
                  <a:cubicBezTo>
                    <a:pt x="6940" y="1539"/>
                    <a:pt x="6947" y="1635"/>
                    <a:pt x="6961" y="1686"/>
                  </a:cubicBezTo>
                  <a:cubicBezTo>
                    <a:pt x="6969" y="1730"/>
                    <a:pt x="6976" y="1796"/>
                    <a:pt x="6947" y="1832"/>
                  </a:cubicBezTo>
                  <a:cubicBezTo>
                    <a:pt x="6932" y="1869"/>
                    <a:pt x="6954" y="1920"/>
                    <a:pt x="6991" y="1920"/>
                  </a:cubicBezTo>
                  <a:cubicBezTo>
                    <a:pt x="7006" y="1920"/>
                    <a:pt x="7020" y="1913"/>
                    <a:pt x="7035" y="1906"/>
                  </a:cubicBezTo>
                  <a:cubicBezTo>
                    <a:pt x="7057" y="1891"/>
                    <a:pt x="7071" y="1884"/>
                    <a:pt x="7086" y="1884"/>
                  </a:cubicBezTo>
                  <a:cubicBezTo>
                    <a:pt x="7130" y="1884"/>
                    <a:pt x="7152" y="1920"/>
                    <a:pt x="7152" y="1964"/>
                  </a:cubicBezTo>
                  <a:cubicBezTo>
                    <a:pt x="7152" y="2023"/>
                    <a:pt x="7181" y="2074"/>
                    <a:pt x="7225" y="2074"/>
                  </a:cubicBezTo>
                  <a:cubicBezTo>
                    <a:pt x="7262" y="2074"/>
                    <a:pt x="7284" y="2133"/>
                    <a:pt x="7284" y="2199"/>
                  </a:cubicBezTo>
                  <a:cubicBezTo>
                    <a:pt x="7284" y="2250"/>
                    <a:pt x="7313" y="2265"/>
                    <a:pt x="7364" y="2265"/>
                  </a:cubicBezTo>
                  <a:cubicBezTo>
                    <a:pt x="7387" y="2265"/>
                    <a:pt x="7401" y="2265"/>
                    <a:pt x="7423" y="2257"/>
                  </a:cubicBezTo>
                  <a:cubicBezTo>
                    <a:pt x="7430" y="2257"/>
                    <a:pt x="7438" y="2257"/>
                    <a:pt x="7438" y="2257"/>
                  </a:cubicBezTo>
                  <a:cubicBezTo>
                    <a:pt x="7511" y="2257"/>
                    <a:pt x="7489" y="2331"/>
                    <a:pt x="7460" y="2382"/>
                  </a:cubicBezTo>
                  <a:cubicBezTo>
                    <a:pt x="7423" y="2433"/>
                    <a:pt x="7474" y="2411"/>
                    <a:pt x="7474" y="2462"/>
                  </a:cubicBezTo>
                  <a:cubicBezTo>
                    <a:pt x="7474" y="2514"/>
                    <a:pt x="7438" y="2558"/>
                    <a:pt x="7401" y="2580"/>
                  </a:cubicBezTo>
                  <a:cubicBezTo>
                    <a:pt x="7364" y="2609"/>
                    <a:pt x="7364" y="2646"/>
                    <a:pt x="7372" y="2704"/>
                  </a:cubicBezTo>
                  <a:cubicBezTo>
                    <a:pt x="7387" y="2763"/>
                    <a:pt x="7438" y="2807"/>
                    <a:pt x="7394" y="2844"/>
                  </a:cubicBezTo>
                  <a:cubicBezTo>
                    <a:pt x="7350" y="2888"/>
                    <a:pt x="7299" y="2924"/>
                    <a:pt x="7350" y="2968"/>
                  </a:cubicBezTo>
                  <a:cubicBezTo>
                    <a:pt x="7379" y="2990"/>
                    <a:pt x="7416" y="2997"/>
                    <a:pt x="7438" y="2997"/>
                  </a:cubicBezTo>
                  <a:cubicBezTo>
                    <a:pt x="7445" y="2997"/>
                    <a:pt x="7452" y="2997"/>
                    <a:pt x="7452" y="2997"/>
                  </a:cubicBezTo>
                  <a:cubicBezTo>
                    <a:pt x="7438" y="3005"/>
                    <a:pt x="7423" y="3019"/>
                    <a:pt x="7423" y="3019"/>
                  </a:cubicBezTo>
                  <a:cubicBezTo>
                    <a:pt x="7423" y="3019"/>
                    <a:pt x="7438" y="3005"/>
                    <a:pt x="7452" y="2997"/>
                  </a:cubicBezTo>
                  <a:cubicBezTo>
                    <a:pt x="7467" y="2990"/>
                    <a:pt x="7474" y="2990"/>
                    <a:pt x="7474" y="2990"/>
                  </a:cubicBezTo>
                  <a:cubicBezTo>
                    <a:pt x="7474" y="2990"/>
                    <a:pt x="7445" y="3049"/>
                    <a:pt x="7387" y="3049"/>
                  </a:cubicBezTo>
                  <a:cubicBezTo>
                    <a:pt x="7328" y="3049"/>
                    <a:pt x="7277" y="3071"/>
                    <a:pt x="7277" y="3107"/>
                  </a:cubicBezTo>
                  <a:cubicBezTo>
                    <a:pt x="7277" y="3151"/>
                    <a:pt x="7342" y="3137"/>
                    <a:pt x="7313" y="3188"/>
                  </a:cubicBezTo>
                  <a:cubicBezTo>
                    <a:pt x="7291" y="3239"/>
                    <a:pt x="7247" y="3320"/>
                    <a:pt x="7203" y="3364"/>
                  </a:cubicBezTo>
                  <a:cubicBezTo>
                    <a:pt x="7159" y="3408"/>
                    <a:pt x="7042" y="3525"/>
                    <a:pt x="6998" y="3562"/>
                  </a:cubicBezTo>
                  <a:cubicBezTo>
                    <a:pt x="6961" y="3591"/>
                    <a:pt x="6940" y="3657"/>
                    <a:pt x="6866" y="3657"/>
                  </a:cubicBezTo>
                  <a:lnTo>
                    <a:pt x="6859" y="3657"/>
                  </a:lnTo>
                  <a:cubicBezTo>
                    <a:pt x="6778" y="3650"/>
                    <a:pt x="6749" y="3584"/>
                    <a:pt x="6771" y="3532"/>
                  </a:cubicBezTo>
                  <a:cubicBezTo>
                    <a:pt x="6800" y="3488"/>
                    <a:pt x="6771" y="3474"/>
                    <a:pt x="6720" y="3459"/>
                  </a:cubicBezTo>
                  <a:cubicBezTo>
                    <a:pt x="6676" y="3445"/>
                    <a:pt x="6647" y="3393"/>
                    <a:pt x="6602" y="3393"/>
                  </a:cubicBezTo>
                  <a:cubicBezTo>
                    <a:pt x="6595" y="3393"/>
                    <a:pt x="6588" y="3393"/>
                    <a:pt x="6573" y="3400"/>
                  </a:cubicBezTo>
                  <a:cubicBezTo>
                    <a:pt x="6515" y="3422"/>
                    <a:pt x="6427" y="3452"/>
                    <a:pt x="6361" y="3496"/>
                  </a:cubicBezTo>
                  <a:cubicBezTo>
                    <a:pt x="6302" y="3532"/>
                    <a:pt x="6324" y="3554"/>
                    <a:pt x="6361" y="3606"/>
                  </a:cubicBezTo>
                  <a:cubicBezTo>
                    <a:pt x="6405" y="3657"/>
                    <a:pt x="6456" y="3671"/>
                    <a:pt x="6471" y="3708"/>
                  </a:cubicBezTo>
                  <a:cubicBezTo>
                    <a:pt x="6492" y="3737"/>
                    <a:pt x="6507" y="3789"/>
                    <a:pt x="6434" y="3811"/>
                  </a:cubicBezTo>
                  <a:cubicBezTo>
                    <a:pt x="6375" y="3818"/>
                    <a:pt x="6309" y="3847"/>
                    <a:pt x="6258" y="3847"/>
                  </a:cubicBezTo>
                  <a:cubicBezTo>
                    <a:pt x="6243" y="3847"/>
                    <a:pt x="6221" y="3840"/>
                    <a:pt x="6214" y="3833"/>
                  </a:cubicBezTo>
                  <a:cubicBezTo>
                    <a:pt x="6185" y="3818"/>
                    <a:pt x="6163" y="3811"/>
                    <a:pt x="6141" y="3811"/>
                  </a:cubicBezTo>
                  <a:cubicBezTo>
                    <a:pt x="6119" y="3811"/>
                    <a:pt x="6097" y="3818"/>
                    <a:pt x="6075" y="3840"/>
                  </a:cubicBezTo>
                  <a:cubicBezTo>
                    <a:pt x="6053" y="3862"/>
                    <a:pt x="6024" y="3869"/>
                    <a:pt x="5994" y="3869"/>
                  </a:cubicBezTo>
                  <a:cubicBezTo>
                    <a:pt x="5972" y="3869"/>
                    <a:pt x="5950" y="3869"/>
                    <a:pt x="5928" y="3869"/>
                  </a:cubicBezTo>
                  <a:cubicBezTo>
                    <a:pt x="5877" y="3869"/>
                    <a:pt x="5906" y="3891"/>
                    <a:pt x="5833" y="3943"/>
                  </a:cubicBezTo>
                  <a:cubicBezTo>
                    <a:pt x="5767" y="3994"/>
                    <a:pt x="5760" y="3987"/>
                    <a:pt x="5716" y="4060"/>
                  </a:cubicBezTo>
                  <a:cubicBezTo>
                    <a:pt x="5672" y="4140"/>
                    <a:pt x="5635" y="4163"/>
                    <a:pt x="5665" y="4206"/>
                  </a:cubicBezTo>
                  <a:cubicBezTo>
                    <a:pt x="5701" y="4250"/>
                    <a:pt x="5687" y="4265"/>
                    <a:pt x="5716" y="4295"/>
                  </a:cubicBezTo>
                  <a:cubicBezTo>
                    <a:pt x="5730" y="4302"/>
                    <a:pt x="5738" y="4302"/>
                    <a:pt x="5752" y="4302"/>
                  </a:cubicBezTo>
                  <a:cubicBezTo>
                    <a:pt x="5774" y="4302"/>
                    <a:pt x="5797" y="4287"/>
                    <a:pt x="5826" y="4265"/>
                  </a:cubicBezTo>
                  <a:cubicBezTo>
                    <a:pt x="5870" y="4236"/>
                    <a:pt x="5906" y="4214"/>
                    <a:pt x="5965" y="4206"/>
                  </a:cubicBezTo>
                  <a:cubicBezTo>
                    <a:pt x="5972" y="4206"/>
                    <a:pt x="5980" y="4206"/>
                    <a:pt x="5980" y="4206"/>
                  </a:cubicBezTo>
                  <a:cubicBezTo>
                    <a:pt x="6016" y="4206"/>
                    <a:pt x="6009" y="4236"/>
                    <a:pt x="6024" y="4295"/>
                  </a:cubicBezTo>
                  <a:cubicBezTo>
                    <a:pt x="6038" y="4360"/>
                    <a:pt x="6046" y="4390"/>
                    <a:pt x="6068" y="4419"/>
                  </a:cubicBezTo>
                  <a:cubicBezTo>
                    <a:pt x="6082" y="4456"/>
                    <a:pt x="6082" y="4463"/>
                    <a:pt x="6060" y="4514"/>
                  </a:cubicBezTo>
                  <a:cubicBezTo>
                    <a:pt x="6031" y="4565"/>
                    <a:pt x="6009" y="4565"/>
                    <a:pt x="5972" y="4608"/>
                  </a:cubicBezTo>
                  <a:cubicBezTo>
                    <a:pt x="5936" y="4645"/>
                    <a:pt x="5906" y="4667"/>
                    <a:pt x="5950" y="4711"/>
                  </a:cubicBezTo>
                  <a:cubicBezTo>
                    <a:pt x="5987" y="4748"/>
                    <a:pt x="5980" y="4740"/>
                    <a:pt x="5936" y="4748"/>
                  </a:cubicBezTo>
                  <a:cubicBezTo>
                    <a:pt x="5899" y="4762"/>
                    <a:pt x="5870" y="4792"/>
                    <a:pt x="5855" y="4821"/>
                  </a:cubicBezTo>
                  <a:cubicBezTo>
                    <a:pt x="5848" y="4821"/>
                    <a:pt x="5848" y="4828"/>
                    <a:pt x="5848" y="4828"/>
                  </a:cubicBezTo>
                  <a:cubicBezTo>
                    <a:pt x="5848" y="4828"/>
                    <a:pt x="5870" y="4784"/>
                    <a:pt x="5818" y="4784"/>
                  </a:cubicBezTo>
                  <a:cubicBezTo>
                    <a:pt x="5782" y="4784"/>
                    <a:pt x="5730" y="4762"/>
                    <a:pt x="5679" y="4762"/>
                  </a:cubicBezTo>
                  <a:cubicBezTo>
                    <a:pt x="5657" y="4762"/>
                    <a:pt x="5635" y="4770"/>
                    <a:pt x="5613" y="4784"/>
                  </a:cubicBezTo>
                  <a:cubicBezTo>
                    <a:pt x="5555" y="4836"/>
                    <a:pt x="5525" y="4806"/>
                    <a:pt x="5540" y="4887"/>
                  </a:cubicBezTo>
                  <a:cubicBezTo>
                    <a:pt x="5555" y="4960"/>
                    <a:pt x="5569" y="4997"/>
                    <a:pt x="5599" y="5026"/>
                  </a:cubicBezTo>
                  <a:cubicBezTo>
                    <a:pt x="5620" y="5048"/>
                    <a:pt x="5635" y="5034"/>
                    <a:pt x="5591" y="5070"/>
                  </a:cubicBezTo>
                  <a:cubicBezTo>
                    <a:pt x="5547" y="5114"/>
                    <a:pt x="5533" y="5107"/>
                    <a:pt x="5496" y="5165"/>
                  </a:cubicBezTo>
                  <a:cubicBezTo>
                    <a:pt x="5459" y="5224"/>
                    <a:pt x="5430" y="5217"/>
                    <a:pt x="5430" y="5283"/>
                  </a:cubicBezTo>
                  <a:cubicBezTo>
                    <a:pt x="5430" y="5356"/>
                    <a:pt x="5459" y="5349"/>
                    <a:pt x="5408" y="5378"/>
                  </a:cubicBezTo>
                  <a:cubicBezTo>
                    <a:pt x="5357" y="5415"/>
                    <a:pt x="5357" y="5407"/>
                    <a:pt x="5328" y="5466"/>
                  </a:cubicBezTo>
                  <a:cubicBezTo>
                    <a:pt x="5291" y="5525"/>
                    <a:pt x="5320" y="5532"/>
                    <a:pt x="5225" y="5561"/>
                  </a:cubicBezTo>
                  <a:cubicBezTo>
                    <a:pt x="5196" y="5568"/>
                    <a:pt x="5181" y="5568"/>
                    <a:pt x="5166" y="5568"/>
                  </a:cubicBezTo>
                  <a:cubicBezTo>
                    <a:pt x="5122" y="5568"/>
                    <a:pt x="5108" y="5546"/>
                    <a:pt x="5086" y="5517"/>
                  </a:cubicBezTo>
                  <a:cubicBezTo>
                    <a:pt x="5071" y="5488"/>
                    <a:pt x="5064" y="5473"/>
                    <a:pt x="5049" y="5473"/>
                  </a:cubicBezTo>
                  <a:cubicBezTo>
                    <a:pt x="5042" y="5473"/>
                    <a:pt x="5034" y="5480"/>
                    <a:pt x="5020" y="5510"/>
                  </a:cubicBezTo>
                  <a:cubicBezTo>
                    <a:pt x="4998" y="5568"/>
                    <a:pt x="5005" y="5590"/>
                    <a:pt x="4932" y="5627"/>
                  </a:cubicBezTo>
                  <a:cubicBezTo>
                    <a:pt x="4866" y="5664"/>
                    <a:pt x="4844" y="5671"/>
                    <a:pt x="4815" y="5722"/>
                  </a:cubicBezTo>
                  <a:cubicBezTo>
                    <a:pt x="4792" y="5774"/>
                    <a:pt x="4734" y="5752"/>
                    <a:pt x="4741" y="5810"/>
                  </a:cubicBezTo>
                  <a:cubicBezTo>
                    <a:pt x="4749" y="5876"/>
                    <a:pt x="4771" y="5839"/>
                    <a:pt x="4785" y="5913"/>
                  </a:cubicBezTo>
                  <a:cubicBezTo>
                    <a:pt x="4792" y="5994"/>
                    <a:pt x="4815" y="6015"/>
                    <a:pt x="4763" y="6089"/>
                  </a:cubicBezTo>
                  <a:cubicBezTo>
                    <a:pt x="4749" y="6111"/>
                    <a:pt x="4727" y="6140"/>
                    <a:pt x="4712" y="6162"/>
                  </a:cubicBezTo>
                  <a:cubicBezTo>
                    <a:pt x="4712" y="6147"/>
                    <a:pt x="4712" y="6133"/>
                    <a:pt x="4712" y="6118"/>
                  </a:cubicBezTo>
                  <a:cubicBezTo>
                    <a:pt x="4712" y="6096"/>
                    <a:pt x="4705" y="6089"/>
                    <a:pt x="4690" y="6089"/>
                  </a:cubicBezTo>
                  <a:cubicBezTo>
                    <a:pt x="4675" y="6089"/>
                    <a:pt x="4661" y="6096"/>
                    <a:pt x="4639" y="6103"/>
                  </a:cubicBezTo>
                  <a:cubicBezTo>
                    <a:pt x="4631" y="6103"/>
                    <a:pt x="4617" y="6103"/>
                    <a:pt x="4609" y="6103"/>
                  </a:cubicBezTo>
                  <a:cubicBezTo>
                    <a:pt x="4580" y="6103"/>
                    <a:pt x="4566" y="6096"/>
                    <a:pt x="4573" y="6059"/>
                  </a:cubicBezTo>
                  <a:cubicBezTo>
                    <a:pt x="4580" y="6015"/>
                    <a:pt x="4529" y="6001"/>
                    <a:pt x="4499" y="5964"/>
                  </a:cubicBezTo>
                  <a:cubicBezTo>
                    <a:pt x="4478" y="5935"/>
                    <a:pt x="4434" y="5906"/>
                    <a:pt x="4411" y="5884"/>
                  </a:cubicBezTo>
                  <a:cubicBezTo>
                    <a:pt x="4382" y="5854"/>
                    <a:pt x="4382" y="5788"/>
                    <a:pt x="4390" y="5759"/>
                  </a:cubicBezTo>
                  <a:cubicBezTo>
                    <a:pt x="4397" y="5737"/>
                    <a:pt x="4426" y="5686"/>
                    <a:pt x="4419" y="5649"/>
                  </a:cubicBezTo>
                  <a:cubicBezTo>
                    <a:pt x="4411" y="5620"/>
                    <a:pt x="4346" y="5612"/>
                    <a:pt x="4346" y="5612"/>
                  </a:cubicBezTo>
                  <a:cubicBezTo>
                    <a:pt x="4346" y="5612"/>
                    <a:pt x="4346" y="5612"/>
                    <a:pt x="4331" y="5612"/>
                  </a:cubicBezTo>
                  <a:cubicBezTo>
                    <a:pt x="4316" y="5612"/>
                    <a:pt x="4287" y="5605"/>
                    <a:pt x="4272" y="5583"/>
                  </a:cubicBezTo>
                  <a:cubicBezTo>
                    <a:pt x="4258" y="5546"/>
                    <a:pt x="4228" y="5525"/>
                    <a:pt x="4199" y="5510"/>
                  </a:cubicBezTo>
                  <a:cubicBezTo>
                    <a:pt x="4162" y="5488"/>
                    <a:pt x="4104" y="5466"/>
                    <a:pt x="4126" y="5422"/>
                  </a:cubicBezTo>
                  <a:cubicBezTo>
                    <a:pt x="4155" y="5378"/>
                    <a:pt x="4155" y="5327"/>
                    <a:pt x="4126" y="5297"/>
                  </a:cubicBezTo>
                  <a:cubicBezTo>
                    <a:pt x="4118" y="5283"/>
                    <a:pt x="4104" y="5275"/>
                    <a:pt x="4089" y="5275"/>
                  </a:cubicBezTo>
                  <a:cubicBezTo>
                    <a:pt x="4067" y="5275"/>
                    <a:pt x="4038" y="5290"/>
                    <a:pt x="4001" y="5319"/>
                  </a:cubicBezTo>
                  <a:cubicBezTo>
                    <a:pt x="3943" y="5363"/>
                    <a:pt x="3965" y="5422"/>
                    <a:pt x="3957" y="5466"/>
                  </a:cubicBezTo>
                  <a:cubicBezTo>
                    <a:pt x="3950" y="5510"/>
                    <a:pt x="3950" y="5568"/>
                    <a:pt x="3921" y="5590"/>
                  </a:cubicBezTo>
                  <a:cubicBezTo>
                    <a:pt x="3899" y="5620"/>
                    <a:pt x="3855" y="5634"/>
                    <a:pt x="3818" y="5678"/>
                  </a:cubicBezTo>
                  <a:cubicBezTo>
                    <a:pt x="3789" y="5722"/>
                    <a:pt x="3789" y="5744"/>
                    <a:pt x="3774" y="5803"/>
                  </a:cubicBezTo>
                  <a:cubicBezTo>
                    <a:pt x="3752" y="5862"/>
                    <a:pt x="3781" y="5839"/>
                    <a:pt x="3708" y="5854"/>
                  </a:cubicBezTo>
                  <a:cubicBezTo>
                    <a:pt x="3642" y="5876"/>
                    <a:pt x="3606" y="5854"/>
                    <a:pt x="3598" y="5898"/>
                  </a:cubicBezTo>
                  <a:cubicBezTo>
                    <a:pt x="3598" y="5927"/>
                    <a:pt x="3576" y="5949"/>
                    <a:pt x="3554" y="5949"/>
                  </a:cubicBezTo>
                  <a:cubicBezTo>
                    <a:pt x="3547" y="5949"/>
                    <a:pt x="3547" y="5949"/>
                    <a:pt x="3540" y="5935"/>
                  </a:cubicBezTo>
                  <a:cubicBezTo>
                    <a:pt x="3540" y="5920"/>
                    <a:pt x="3532" y="5913"/>
                    <a:pt x="3525" y="5913"/>
                  </a:cubicBezTo>
                  <a:cubicBezTo>
                    <a:pt x="3503" y="5913"/>
                    <a:pt x="3474" y="5942"/>
                    <a:pt x="3430" y="5971"/>
                  </a:cubicBezTo>
                  <a:cubicBezTo>
                    <a:pt x="3371" y="6015"/>
                    <a:pt x="3312" y="6015"/>
                    <a:pt x="3276" y="6023"/>
                  </a:cubicBezTo>
                  <a:cubicBezTo>
                    <a:pt x="3247" y="6037"/>
                    <a:pt x="3173" y="6067"/>
                    <a:pt x="3144" y="6125"/>
                  </a:cubicBezTo>
                  <a:cubicBezTo>
                    <a:pt x="3107" y="6184"/>
                    <a:pt x="3107" y="6199"/>
                    <a:pt x="3085" y="6228"/>
                  </a:cubicBezTo>
                  <a:cubicBezTo>
                    <a:pt x="3056" y="6265"/>
                    <a:pt x="2983" y="6287"/>
                    <a:pt x="2939" y="6316"/>
                  </a:cubicBezTo>
                  <a:cubicBezTo>
                    <a:pt x="2931" y="6316"/>
                    <a:pt x="2924" y="6323"/>
                    <a:pt x="2917" y="6323"/>
                  </a:cubicBezTo>
                  <a:cubicBezTo>
                    <a:pt x="2873" y="6323"/>
                    <a:pt x="2821" y="6272"/>
                    <a:pt x="2785" y="6272"/>
                  </a:cubicBezTo>
                  <a:cubicBezTo>
                    <a:pt x="2741" y="6272"/>
                    <a:pt x="2690" y="6330"/>
                    <a:pt x="2646" y="6367"/>
                  </a:cubicBezTo>
                  <a:cubicBezTo>
                    <a:pt x="2609" y="6396"/>
                    <a:pt x="2572" y="6418"/>
                    <a:pt x="2528" y="6418"/>
                  </a:cubicBezTo>
                  <a:cubicBezTo>
                    <a:pt x="2499" y="6418"/>
                    <a:pt x="2470" y="6396"/>
                    <a:pt x="2440" y="6396"/>
                  </a:cubicBezTo>
                  <a:cubicBezTo>
                    <a:pt x="2426" y="6396"/>
                    <a:pt x="2411" y="6404"/>
                    <a:pt x="2404" y="6418"/>
                  </a:cubicBezTo>
                  <a:cubicBezTo>
                    <a:pt x="2367" y="6462"/>
                    <a:pt x="2360" y="6492"/>
                    <a:pt x="2330" y="6499"/>
                  </a:cubicBezTo>
                  <a:cubicBezTo>
                    <a:pt x="2309" y="6514"/>
                    <a:pt x="2213" y="6499"/>
                    <a:pt x="2206" y="6536"/>
                  </a:cubicBezTo>
                  <a:cubicBezTo>
                    <a:pt x="2199" y="6572"/>
                    <a:pt x="2206" y="6594"/>
                    <a:pt x="2155" y="6602"/>
                  </a:cubicBezTo>
                  <a:cubicBezTo>
                    <a:pt x="2103" y="6609"/>
                    <a:pt x="2103" y="6675"/>
                    <a:pt x="2118" y="6704"/>
                  </a:cubicBezTo>
                  <a:cubicBezTo>
                    <a:pt x="2140" y="6741"/>
                    <a:pt x="2111" y="6792"/>
                    <a:pt x="2067" y="6844"/>
                  </a:cubicBezTo>
                  <a:cubicBezTo>
                    <a:pt x="2059" y="6858"/>
                    <a:pt x="2045" y="6865"/>
                    <a:pt x="2030" y="6865"/>
                  </a:cubicBezTo>
                  <a:cubicBezTo>
                    <a:pt x="1994" y="6865"/>
                    <a:pt x="1964" y="6829"/>
                    <a:pt x="1942" y="6807"/>
                  </a:cubicBezTo>
                  <a:cubicBezTo>
                    <a:pt x="1920" y="6792"/>
                    <a:pt x="1898" y="6748"/>
                    <a:pt x="1869" y="6748"/>
                  </a:cubicBezTo>
                  <a:cubicBezTo>
                    <a:pt x="1862" y="6748"/>
                    <a:pt x="1854" y="6756"/>
                    <a:pt x="1840" y="6763"/>
                  </a:cubicBezTo>
                  <a:cubicBezTo>
                    <a:pt x="1796" y="6807"/>
                    <a:pt x="1803" y="6821"/>
                    <a:pt x="1803" y="6887"/>
                  </a:cubicBezTo>
                  <a:cubicBezTo>
                    <a:pt x="1803" y="6946"/>
                    <a:pt x="1840" y="6939"/>
                    <a:pt x="1876" y="6968"/>
                  </a:cubicBezTo>
                  <a:cubicBezTo>
                    <a:pt x="1906" y="7005"/>
                    <a:pt x="1840" y="7049"/>
                    <a:pt x="1847" y="7085"/>
                  </a:cubicBezTo>
                  <a:cubicBezTo>
                    <a:pt x="1854" y="7129"/>
                    <a:pt x="1847" y="7166"/>
                    <a:pt x="1803" y="7188"/>
                  </a:cubicBezTo>
                  <a:cubicBezTo>
                    <a:pt x="1781" y="7203"/>
                    <a:pt x="1752" y="7217"/>
                    <a:pt x="1722" y="7217"/>
                  </a:cubicBezTo>
                  <a:cubicBezTo>
                    <a:pt x="1708" y="7217"/>
                    <a:pt x="1693" y="7210"/>
                    <a:pt x="1678" y="7203"/>
                  </a:cubicBezTo>
                  <a:cubicBezTo>
                    <a:pt x="1664" y="7180"/>
                    <a:pt x="1642" y="7151"/>
                    <a:pt x="1627" y="7151"/>
                  </a:cubicBezTo>
                  <a:cubicBezTo>
                    <a:pt x="1627" y="7151"/>
                    <a:pt x="1620" y="7151"/>
                    <a:pt x="1620" y="7166"/>
                  </a:cubicBezTo>
                  <a:cubicBezTo>
                    <a:pt x="1613" y="7180"/>
                    <a:pt x="1605" y="7188"/>
                    <a:pt x="1590" y="7188"/>
                  </a:cubicBezTo>
                  <a:cubicBezTo>
                    <a:pt x="1576" y="7188"/>
                    <a:pt x="1547" y="7173"/>
                    <a:pt x="1532" y="7158"/>
                  </a:cubicBezTo>
                  <a:cubicBezTo>
                    <a:pt x="1510" y="7129"/>
                    <a:pt x="1480" y="7085"/>
                    <a:pt x="1429" y="7085"/>
                  </a:cubicBezTo>
                  <a:cubicBezTo>
                    <a:pt x="1422" y="7085"/>
                    <a:pt x="1415" y="7085"/>
                    <a:pt x="1407" y="7085"/>
                  </a:cubicBezTo>
                  <a:cubicBezTo>
                    <a:pt x="1349" y="7107"/>
                    <a:pt x="1319" y="7122"/>
                    <a:pt x="1254" y="7203"/>
                  </a:cubicBezTo>
                  <a:cubicBezTo>
                    <a:pt x="1239" y="7217"/>
                    <a:pt x="1224" y="7225"/>
                    <a:pt x="1209" y="7225"/>
                  </a:cubicBezTo>
                  <a:cubicBezTo>
                    <a:pt x="1173" y="7225"/>
                    <a:pt x="1158" y="7144"/>
                    <a:pt x="1136" y="7115"/>
                  </a:cubicBezTo>
                  <a:cubicBezTo>
                    <a:pt x="1114" y="7078"/>
                    <a:pt x="1099" y="7063"/>
                    <a:pt x="1070" y="7063"/>
                  </a:cubicBezTo>
                  <a:cubicBezTo>
                    <a:pt x="1063" y="7063"/>
                    <a:pt x="1056" y="7063"/>
                    <a:pt x="1048" y="7063"/>
                  </a:cubicBezTo>
                  <a:cubicBezTo>
                    <a:pt x="1019" y="7071"/>
                    <a:pt x="1019" y="7107"/>
                    <a:pt x="1004" y="7144"/>
                  </a:cubicBezTo>
                  <a:cubicBezTo>
                    <a:pt x="997" y="7137"/>
                    <a:pt x="989" y="7129"/>
                    <a:pt x="982" y="7115"/>
                  </a:cubicBezTo>
                  <a:cubicBezTo>
                    <a:pt x="946" y="7063"/>
                    <a:pt x="960" y="7027"/>
                    <a:pt x="1004" y="6939"/>
                  </a:cubicBezTo>
                  <a:cubicBezTo>
                    <a:pt x="1048" y="6844"/>
                    <a:pt x="989" y="6844"/>
                    <a:pt x="960" y="6777"/>
                  </a:cubicBezTo>
                  <a:cubicBezTo>
                    <a:pt x="931" y="6719"/>
                    <a:pt x="894" y="6660"/>
                    <a:pt x="814" y="6660"/>
                  </a:cubicBezTo>
                  <a:cubicBezTo>
                    <a:pt x="806" y="6660"/>
                    <a:pt x="792" y="6660"/>
                    <a:pt x="777" y="6660"/>
                  </a:cubicBezTo>
                  <a:cubicBezTo>
                    <a:pt x="748" y="6668"/>
                    <a:pt x="733" y="6675"/>
                    <a:pt x="718" y="6675"/>
                  </a:cubicBezTo>
                  <a:cubicBezTo>
                    <a:pt x="682" y="6675"/>
                    <a:pt x="689" y="6653"/>
                    <a:pt x="667" y="6616"/>
                  </a:cubicBezTo>
                  <a:cubicBezTo>
                    <a:pt x="631" y="6572"/>
                    <a:pt x="594" y="6565"/>
                    <a:pt x="616" y="6470"/>
                  </a:cubicBezTo>
                  <a:cubicBezTo>
                    <a:pt x="645" y="6382"/>
                    <a:pt x="653" y="6433"/>
                    <a:pt x="740" y="6360"/>
                  </a:cubicBezTo>
                  <a:cubicBezTo>
                    <a:pt x="836" y="6279"/>
                    <a:pt x="792" y="6308"/>
                    <a:pt x="770" y="6243"/>
                  </a:cubicBezTo>
                  <a:cubicBezTo>
                    <a:pt x="755" y="6221"/>
                    <a:pt x="748" y="6213"/>
                    <a:pt x="740" y="6213"/>
                  </a:cubicBezTo>
                  <a:cubicBezTo>
                    <a:pt x="726" y="6213"/>
                    <a:pt x="711" y="6221"/>
                    <a:pt x="682" y="6221"/>
                  </a:cubicBezTo>
                  <a:cubicBezTo>
                    <a:pt x="667" y="6221"/>
                    <a:pt x="653" y="6221"/>
                    <a:pt x="631" y="6213"/>
                  </a:cubicBezTo>
                  <a:cubicBezTo>
                    <a:pt x="543" y="6177"/>
                    <a:pt x="594" y="6162"/>
                    <a:pt x="565" y="6074"/>
                  </a:cubicBezTo>
                  <a:cubicBezTo>
                    <a:pt x="528" y="5986"/>
                    <a:pt x="543" y="5994"/>
                    <a:pt x="506" y="5935"/>
                  </a:cubicBezTo>
                  <a:cubicBezTo>
                    <a:pt x="491" y="5920"/>
                    <a:pt x="477" y="5913"/>
                    <a:pt x="462" y="5913"/>
                  </a:cubicBezTo>
                  <a:cubicBezTo>
                    <a:pt x="440" y="5913"/>
                    <a:pt x="404" y="5927"/>
                    <a:pt x="374" y="5927"/>
                  </a:cubicBezTo>
                  <a:cubicBezTo>
                    <a:pt x="367" y="5927"/>
                    <a:pt x="367" y="5927"/>
                    <a:pt x="359" y="5927"/>
                  </a:cubicBezTo>
                  <a:cubicBezTo>
                    <a:pt x="301" y="5913"/>
                    <a:pt x="294" y="5884"/>
                    <a:pt x="316" y="5803"/>
                  </a:cubicBezTo>
                  <a:cubicBezTo>
                    <a:pt x="337" y="5722"/>
                    <a:pt x="301" y="5737"/>
                    <a:pt x="257" y="5708"/>
                  </a:cubicBezTo>
                  <a:cubicBezTo>
                    <a:pt x="213" y="5686"/>
                    <a:pt x="176" y="5656"/>
                    <a:pt x="235" y="5642"/>
                  </a:cubicBezTo>
                  <a:cubicBezTo>
                    <a:pt x="294" y="5634"/>
                    <a:pt x="294" y="5583"/>
                    <a:pt x="294" y="5517"/>
                  </a:cubicBezTo>
                  <a:cubicBezTo>
                    <a:pt x="294" y="5488"/>
                    <a:pt x="308" y="5480"/>
                    <a:pt x="323" y="5480"/>
                  </a:cubicBezTo>
                  <a:cubicBezTo>
                    <a:pt x="345" y="5480"/>
                    <a:pt x="374" y="5488"/>
                    <a:pt x="404" y="5488"/>
                  </a:cubicBezTo>
                  <a:cubicBezTo>
                    <a:pt x="411" y="5488"/>
                    <a:pt x="418" y="5488"/>
                    <a:pt x="425" y="5488"/>
                  </a:cubicBezTo>
                  <a:cubicBezTo>
                    <a:pt x="491" y="5473"/>
                    <a:pt x="447" y="5393"/>
                    <a:pt x="447" y="5327"/>
                  </a:cubicBezTo>
                  <a:cubicBezTo>
                    <a:pt x="447" y="5261"/>
                    <a:pt x="447" y="5239"/>
                    <a:pt x="396" y="5239"/>
                  </a:cubicBezTo>
                  <a:cubicBezTo>
                    <a:pt x="337" y="5239"/>
                    <a:pt x="279" y="5202"/>
                    <a:pt x="323" y="5136"/>
                  </a:cubicBezTo>
                  <a:cubicBezTo>
                    <a:pt x="359" y="5077"/>
                    <a:pt x="337" y="5048"/>
                    <a:pt x="308" y="5048"/>
                  </a:cubicBezTo>
                  <a:cubicBezTo>
                    <a:pt x="301" y="5048"/>
                    <a:pt x="294" y="5056"/>
                    <a:pt x="294" y="5056"/>
                  </a:cubicBezTo>
                  <a:cubicBezTo>
                    <a:pt x="257" y="5063"/>
                    <a:pt x="220" y="5056"/>
                    <a:pt x="132" y="5077"/>
                  </a:cubicBezTo>
                  <a:cubicBezTo>
                    <a:pt x="118" y="5077"/>
                    <a:pt x="110" y="5077"/>
                    <a:pt x="103" y="5077"/>
                  </a:cubicBezTo>
                  <a:cubicBezTo>
                    <a:pt x="52" y="5077"/>
                    <a:pt x="74" y="5012"/>
                    <a:pt x="74" y="4938"/>
                  </a:cubicBezTo>
                  <a:cubicBezTo>
                    <a:pt x="74" y="4858"/>
                    <a:pt x="15" y="4814"/>
                    <a:pt x="66" y="4784"/>
                  </a:cubicBezTo>
                  <a:cubicBezTo>
                    <a:pt x="88" y="4762"/>
                    <a:pt x="103" y="4755"/>
                    <a:pt x="110" y="4755"/>
                  </a:cubicBezTo>
                  <a:cubicBezTo>
                    <a:pt x="125" y="4755"/>
                    <a:pt x="132" y="4770"/>
                    <a:pt x="132" y="4792"/>
                  </a:cubicBezTo>
                  <a:cubicBezTo>
                    <a:pt x="132" y="4828"/>
                    <a:pt x="176" y="4872"/>
                    <a:pt x="206" y="4872"/>
                  </a:cubicBezTo>
                  <a:cubicBezTo>
                    <a:pt x="213" y="4872"/>
                    <a:pt x="220" y="4865"/>
                    <a:pt x="220" y="4858"/>
                  </a:cubicBezTo>
                  <a:cubicBezTo>
                    <a:pt x="242" y="4828"/>
                    <a:pt x="264" y="4748"/>
                    <a:pt x="323" y="4704"/>
                  </a:cubicBezTo>
                  <a:cubicBezTo>
                    <a:pt x="381" y="4660"/>
                    <a:pt x="381" y="4689"/>
                    <a:pt x="418" y="4623"/>
                  </a:cubicBezTo>
                  <a:cubicBezTo>
                    <a:pt x="447" y="4557"/>
                    <a:pt x="491" y="4543"/>
                    <a:pt x="550" y="4521"/>
                  </a:cubicBezTo>
                  <a:cubicBezTo>
                    <a:pt x="609" y="4499"/>
                    <a:pt x="631" y="4521"/>
                    <a:pt x="631" y="4485"/>
                  </a:cubicBezTo>
                  <a:cubicBezTo>
                    <a:pt x="631" y="4456"/>
                    <a:pt x="609" y="4434"/>
                    <a:pt x="609" y="4434"/>
                  </a:cubicBezTo>
                  <a:cubicBezTo>
                    <a:pt x="689" y="4375"/>
                    <a:pt x="689" y="4375"/>
                    <a:pt x="689" y="4375"/>
                  </a:cubicBezTo>
                  <a:cubicBezTo>
                    <a:pt x="689" y="4375"/>
                    <a:pt x="682" y="4353"/>
                    <a:pt x="653" y="4353"/>
                  </a:cubicBezTo>
                  <a:cubicBezTo>
                    <a:pt x="645" y="4353"/>
                    <a:pt x="638" y="4353"/>
                    <a:pt x="616" y="4360"/>
                  </a:cubicBezTo>
                  <a:cubicBezTo>
                    <a:pt x="579" y="4382"/>
                    <a:pt x="543" y="4404"/>
                    <a:pt x="506" y="4404"/>
                  </a:cubicBezTo>
                  <a:cubicBezTo>
                    <a:pt x="491" y="4404"/>
                    <a:pt x="469" y="4397"/>
                    <a:pt x="447" y="4390"/>
                  </a:cubicBezTo>
                  <a:cubicBezTo>
                    <a:pt x="396" y="4353"/>
                    <a:pt x="462" y="4236"/>
                    <a:pt x="506" y="4185"/>
                  </a:cubicBezTo>
                  <a:cubicBezTo>
                    <a:pt x="550" y="4126"/>
                    <a:pt x="587" y="4045"/>
                    <a:pt x="653" y="3957"/>
                  </a:cubicBezTo>
                  <a:cubicBezTo>
                    <a:pt x="718" y="3862"/>
                    <a:pt x="755" y="3884"/>
                    <a:pt x="777" y="3818"/>
                  </a:cubicBezTo>
                  <a:cubicBezTo>
                    <a:pt x="799" y="3752"/>
                    <a:pt x="755" y="3686"/>
                    <a:pt x="799" y="3591"/>
                  </a:cubicBezTo>
                  <a:cubicBezTo>
                    <a:pt x="843" y="3503"/>
                    <a:pt x="799" y="3422"/>
                    <a:pt x="777" y="3335"/>
                  </a:cubicBezTo>
                  <a:cubicBezTo>
                    <a:pt x="755" y="3239"/>
                    <a:pt x="718" y="3232"/>
                    <a:pt x="711" y="3173"/>
                  </a:cubicBezTo>
                  <a:cubicBezTo>
                    <a:pt x="697" y="3115"/>
                    <a:pt x="667" y="3071"/>
                    <a:pt x="594" y="3005"/>
                  </a:cubicBezTo>
                  <a:cubicBezTo>
                    <a:pt x="528" y="2931"/>
                    <a:pt x="543" y="2924"/>
                    <a:pt x="594" y="2880"/>
                  </a:cubicBezTo>
                  <a:cubicBezTo>
                    <a:pt x="653" y="2836"/>
                    <a:pt x="572" y="2807"/>
                    <a:pt x="521" y="2785"/>
                  </a:cubicBezTo>
                  <a:cubicBezTo>
                    <a:pt x="462" y="2763"/>
                    <a:pt x="447" y="2741"/>
                    <a:pt x="447" y="2675"/>
                  </a:cubicBezTo>
                  <a:cubicBezTo>
                    <a:pt x="447" y="2609"/>
                    <a:pt x="447" y="2558"/>
                    <a:pt x="396" y="2536"/>
                  </a:cubicBezTo>
                  <a:cubicBezTo>
                    <a:pt x="367" y="2528"/>
                    <a:pt x="337" y="2521"/>
                    <a:pt x="316" y="2521"/>
                  </a:cubicBezTo>
                  <a:cubicBezTo>
                    <a:pt x="294" y="2521"/>
                    <a:pt x="279" y="2528"/>
                    <a:pt x="279" y="2528"/>
                  </a:cubicBezTo>
                  <a:cubicBezTo>
                    <a:pt x="279" y="2528"/>
                    <a:pt x="301" y="2492"/>
                    <a:pt x="359" y="2470"/>
                  </a:cubicBezTo>
                  <a:cubicBezTo>
                    <a:pt x="418" y="2448"/>
                    <a:pt x="396" y="2389"/>
                    <a:pt x="337" y="2345"/>
                  </a:cubicBezTo>
                  <a:cubicBezTo>
                    <a:pt x="279" y="2301"/>
                    <a:pt x="279" y="2243"/>
                    <a:pt x="345" y="2235"/>
                  </a:cubicBezTo>
                  <a:cubicBezTo>
                    <a:pt x="418" y="2221"/>
                    <a:pt x="462" y="2206"/>
                    <a:pt x="484" y="2162"/>
                  </a:cubicBezTo>
                  <a:cubicBezTo>
                    <a:pt x="499" y="2133"/>
                    <a:pt x="521" y="2118"/>
                    <a:pt x="543" y="2118"/>
                  </a:cubicBezTo>
                  <a:cubicBezTo>
                    <a:pt x="550" y="2118"/>
                    <a:pt x="565" y="2126"/>
                    <a:pt x="572" y="2140"/>
                  </a:cubicBezTo>
                  <a:cubicBezTo>
                    <a:pt x="594" y="2184"/>
                    <a:pt x="631" y="2199"/>
                    <a:pt x="711" y="2199"/>
                  </a:cubicBezTo>
                  <a:cubicBezTo>
                    <a:pt x="792" y="2199"/>
                    <a:pt x="689" y="2096"/>
                    <a:pt x="653" y="2052"/>
                  </a:cubicBezTo>
                  <a:cubicBezTo>
                    <a:pt x="616" y="2008"/>
                    <a:pt x="689" y="1994"/>
                    <a:pt x="718" y="1994"/>
                  </a:cubicBezTo>
                  <a:cubicBezTo>
                    <a:pt x="755" y="1994"/>
                    <a:pt x="770" y="2059"/>
                    <a:pt x="792" y="2111"/>
                  </a:cubicBezTo>
                  <a:cubicBezTo>
                    <a:pt x="806" y="2140"/>
                    <a:pt x="843" y="2147"/>
                    <a:pt x="880" y="2147"/>
                  </a:cubicBezTo>
                  <a:cubicBezTo>
                    <a:pt x="902" y="2147"/>
                    <a:pt x="924" y="2147"/>
                    <a:pt x="946" y="2140"/>
                  </a:cubicBezTo>
                  <a:cubicBezTo>
                    <a:pt x="953" y="2140"/>
                    <a:pt x="960" y="2140"/>
                    <a:pt x="968" y="2140"/>
                  </a:cubicBezTo>
                  <a:cubicBezTo>
                    <a:pt x="1034" y="2140"/>
                    <a:pt x="1092" y="2177"/>
                    <a:pt x="1144" y="2221"/>
                  </a:cubicBezTo>
                  <a:cubicBezTo>
                    <a:pt x="1173" y="2243"/>
                    <a:pt x="1195" y="2257"/>
                    <a:pt x="1217" y="2257"/>
                  </a:cubicBezTo>
                  <a:cubicBezTo>
                    <a:pt x="1231" y="2257"/>
                    <a:pt x="1239" y="2250"/>
                    <a:pt x="1246" y="2235"/>
                  </a:cubicBezTo>
                  <a:cubicBezTo>
                    <a:pt x="1254" y="2184"/>
                    <a:pt x="1173" y="2155"/>
                    <a:pt x="1187" y="2118"/>
                  </a:cubicBezTo>
                  <a:cubicBezTo>
                    <a:pt x="1187" y="2111"/>
                    <a:pt x="1202" y="2104"/>
                    <a:pt x="1209" y="2104"/>
                  </a:cubicBezTo>
                  <a:cubicBezTo>
                    <a:pt x="1239" y="2104"/>
                    <a:pt x="1283" y="2126"/>
                    <a:pt x="1312" y="2162"/>
                  </a:cubicBezTo>
                  <a:cubicBezTo>
                    <a:pt x="1327" y="2184"/>
                    <a:pt x="1341" y="2191"/>
                    <a:pt x="1363" y="2191"/>
                  </a:cubicBezTo>
                  <a:cubicBezTo>
                    <a:pt x="1407" y="2191"/>
                    <a:pt x="1459" y="2155"/>
                    <a:pt x="1480" y="2133"/>
                  </a:cubicBezTo>
                  <a:cubicBezTo>
                    <a:pt x="1517" y="2096"/>
                    <a:pt x="1686" y="2030"/>
                    <a:pt x="1752" y="2008"/>
                  </a:cubicBezTo>
                  <a:cubicBezTo>
                    <a:pt x="1774" y="2001"/>
                    <a:pt x="1788" y="1994"/>
                    <a:pt x="1796" y="1994"/>
                  </a:cubicBezTo>
                  <a:cubicBezTo>
                    <a:pt x="1840" y="1994"/>
                    <a:pt x="1854" y="2023"/>
                    <a:pt x="1869" y="2059"/>
                  </a:cubicBezTo>
                  <a:cubicBezTo>
                    <a:pt x="1869" y="2074"/>
                    <a:pt x="1876" y="2081"/>
                    <a:pt x="1891" y="2081"/>
                  </a:cubicBezTo>
                  <a:cubicBezTo>
                    <a:pt x="1928" y="2081"/>
                    <a:pt x="2001" y="2023"/>
                    <a:pt x="2023" y="1971"/>
                  </a:cubicBezTo>
                  <a:cubicBezTo>
                    <a:pt x="2059" y="1906"/>
                    <a:pt x="2067" y="1891"/>
                    <a:pt x="2103" y="1832"/>
                  </a:cubicBezTo>
                  <a:cubicBezTo>
                    <a:pt x="2140" y="1781"/>
                    <a:pt x="2118" y="1781"/>
                    <a:pt x="2081" y="1730"/>
                  </a:cubicBezTo>
                  <a:cubicBezTo>
                    <a:pt x="2045" y="1686"/>
                    <a:pt x="1994" y="1657"/>
                    <a:pt x="1920" y="1605"/>
                  </a:cubicBezTo>
                  <a:cubicBezTo>
                    <a:pt x="1854" y="1561"/>
                    <a:pt x="1832" y="1539"/>
                    <a:pt x="1869" y="1495"/>
                  </a:cubicBezTo>
                  <a:cubicBezTo>
                    <a:pt x="1876" y="1481"/>
                    <a:pt x="1884" y="1473"/>
                    <a:pt x="1891" y="1473"/>
                  </a:cubicBezTo>
                  <a:cubicBezTo>
                    <a:pt x="1898" y="1473"/>
                    <a:pt x="1906" y="1481"/>
                    <a:pt x="1913" y="1481"/>
                  </a:cubicBezTo>
                  <a:cubicBezTo>
                    <a:pt x="1920" y="1481"/>
                    <a:pt x="1928" y="1473"/>
                    <a:pt x="1935" y="1459"/>
                  </a:cubicBezTo>
                  <a:cubicBezTo>
                    <a:pt x="1957" y="1415"/>
                    <a:pt x="1994" y="1356"/>
                    <a:pt x="2059" y="1356"/>
                  </a:cubicBezTo>
                  <a:cubicBezTo>
                    <a:pt x="2125" y="1356"/>
                    <a:pt x="2162" y="1356"/>
                    <a:pt x="2191" y="1327"/>
                  </a:cubicBezTo>
                  <a:cubicBezTo>
                    <a:pt x="2228" y="1290"/>
                    <a:pt x="2243" y="1188"/>
                    <a:pt x="2287" y="1158"/>
                  </a:cubicBezTo>
                  <a:cubicBezTo>
                    <a:pt x="2330" y="1121"/>
                    <a:pt x="2375" y="1158"/>
                    <a:pt x="2397" y="1107"/>
                  </a:cubicBezTo>
                  <a:cubicBezTo>
                    <a:pt x="2418" y="1063"/>
                    <a:pt x="2418" y="1019"/>
                    <a:pt x="2499" y="1004"/>
                  </a:cubicBezTo>
                  <a:cubicBezTo>
                    <a:pt x="2565" y="997"/>
                    <a:pt x="2602" y="968"/>
                    <a:pt x="2616" y="960"/>
                  </a:cubicBezTo>
                  <a:lnTo>
                    <a:pt x="2624" y="960"/>
                  </a:lnTo>
                  <a:cubicBezTo>
                    <a:pt x="2660" y="960"/>
                    <a:pt x="2697" y="953"/>
                    <a:pt x="2719" y="924"/>
                  </a:cubicBezTo>
                  <a:cubicBezTo>
                    <a:pt x="2748" y="872"/>
                    <a:pt x="2902" y="880"/>
                    <a:pt x="2953" y="872"/>
                  </a:cubicBezTo>
                  <a:cubicBezTo>
                    <a:pt x="3005" y="865"/>
                    <a:pt x="3173" y="850"/>
                    <a:pt x="3232" y="792"/>
                  </a:cubicBezTo>
                  <a:cubicBezTo>
                    <a:pt x="3298" y="733"/>
                    <a:pt x="3430" y="653"/>
                    <a:pt x="3481" y="623"/>
                  </a:cubicBezTo>
                  <a:cubicBezTo>
                    <a:pt x="3532" y="587"/>
                    <a:pt x="3576" y="557"/>
                    <a:pt x="3635" y="528"/>
                  </a:cubicBezTo>
                  <a:cubicBezTo>
                    <a:pt x="3693" y="491"/>
                    <a:pt x="3686" y="484"/>
                    <a:pt x="3701" y="447"/>
                  </a:cubicBezTo>
                  <a:cubicBezTo>
                    <a:pt x="3723" y="418"/>
                    <a:pt x="3745" y="396"/>
                    <a:pt x="3686" y="359"/>
                  </a:cubicBezTo>
                  <a:cubicBezTo>
                    <a:pt x="3628" y="316"/>
                    <a:pt x="3686" y="294"/>
                    <a:pt x="3701" y="257"/>
                  </a:cubicBezTo>
                  <a:cubicBezTo>
                    <a:pt x="3716" y="220"/>
                    <a:pt x="3730" y="191"/>
                    <a:pt x="3759" y="191"/>
                  </a:cubicBezTo>
                  <a:cubicBezTo>
                    <a:pt x="3774" y="191"/>
                    <a:pt x="3781" y="191"/>
                    <a:pt x="3796" y="206"/>
                  </a:cubicBezTo>
                  <a:cubicBezTo>
                    <a:pt x="3847" y="235"/>
                    <a:pt x="3862" y="271"/>
                    <a:pt x="3906" y="286"/>
                  </a:cubicBezTo>
                  <a:cubicBezTo>
                    <a:pt x="3950" y="308"/>
                    <a:pt x="3921" y="359"/>
                    <a:pt x="3943" y="403"/>
                  </a:cubicBezTo>
                  <a:cubicBezTo>
                    <a:pt x="3957" y="455"/>
                    <a:pt x="4001" y="469"/>
                    <a:pt x="4045" y="477"/>
                  </a:cubicBezTo>
                  <a:cubicBezTo>
                    <a:pt x="4082" y="484"/>
                    <a:pt x="4104" y="506"/>
                    <a:pt x="4133" y="535"/>
                  </a:cubicBezTo>
                  <a:cubicBezTo>
                    <a:pt x="4155" y="550"/>
                    <a:pt x="4177" y="557"/>
                    <a:pt x="4199" y="557"/>
                  </a:cubicBezTo>
                  <a:cubicBezTo>
                    <a:pt x="4214" y="557"/>
                    <a:pt x="4236" y="550"/>
                    <a:pt x="4258" y="535"/>
                  </a:cubicBezTo>
                  <a:cubicBezTo>
                    <a:pt x="4265" y="528"/>
                    <a:pt x="4287" y="521"/>
                    <a:pt x="4309" y="521"/>
                  </a:cubicBezTo>
                  <a:cubicBezTo>
                    <a:pt x="4338" y="521"/>
                    <a:pt x="4375" y="535"/>
                    <a:pt x="4390" y="557"/>
                  </a:cubicBezTo>
                  <a:cubicBezTo>
                    <a:pt x="4419" y="601"/>
                    <a:pt x="4411" y="682"/>
                    <a:pt x="4456" y="697"/>
                  </a:cubicBezTo>
                  <a:cubicBezTo>
                    <a:pt x="4507" y="711"/>
                    <a:pt x="4521" y="762"/>
                    <a:pt x="4441" y="770"/>
                  </a:cubicBezTo>
                  <a:cubicBezTo>
                    <a:pt x="4368" y="785"/>
                    <a:pt x="4382" y="821"/>
                    <a:pt x="4397" y="858"/>
                  </a:cubicBezTo>
                  <a:cubicBezTo>
                    <a:pt x="4419" y="895"/>
                    <a:pt x="4426" y="895"/>
                    <a:pt x="4397" y="946"/>
                  </a:cubicBezTo>
                  <a:cubicBezTo>
                    <a:pt x="4375" y="997"/>
                    <a:pt x="4411" y="1048"/>
                    <a:pt x="4360" y="1070"/>
                  </a:cubicBezTo>
                  <a:cubicBezTo>
                    <a:pt x="4309" y="1092"/>
                    <a:pt x="4287" y="1121"/>
                    <a:pt x="4360" y="1166"/>
                  </a:cubicBezTo>
                  <a:cubicBezTo>
                    <a:pt x="4411" y="1202"/>
                    <a:pt x="4456" y="1217"/>
                    <a:pt x="4492" y="1217"/>
                  </a:cubicBezTo>
                  <a:cubicBezTo>
                    <a:pt x="4499" y="1217"/>
                    <a:pt x="4507" y="1217"/>
                    <a:pt x="4521" y="1217"/>
                  </a:cubicBezTo>
                  <a:lnTo>
                    <a:pt x="4529" y="1217"/>
                  </a:lnTo>
                  <a:cubicBezTo>
                    <a:pt x="4566" y="1217"/>
                    <a:pt x="4558" y="1246"/>
                    <a:pt x="4543" y="1297"/>
                  </a:cubicBezTo>
                  <a:cubicBezTo>
                    <a:pt x="4529" y="1356"/>
                    <a:pt x="4551" y="1393"/>
                    <a:pt x="4478" y="1422"/>
                  </a:cubicBezTo>
                  <a:cubicBezTo>
                    <a:pt x="4397" y="1444"/>
                    <a:pt x="4390" y="1444"/>
                    <a:pt x="4338" y="1488"/>
                  </a:cubicBezTo>
                  <a:cubicBezTo>
                    <a:pt x="4287" y="1532"/>
                    <a:pt x="4280" y="1539"/>
                    <a:pt x="4338" y="1569"/>
                  </a:cubicBezTo>
                  <a:cubicBezTo>
                    <a:pt x="4397" y="1605"/>
                    <a:pt x="4390" y="1657"/>
                    <a:pt x="4434" y="1657"/>
                  </a:cubicBezTo>
                  <a:cubicBezTo>
                    <a:pt x="4441" y="1657"/>
                    <a:pt x="4441" y="1657"/>
                    <a:pt x="4448" y="1657"/>
                  </a:cubicBezTo>
                  <a:cubicBezTo>
                    <a:pt x="4507" y="1642"/>
                    <a:pt x="4543" y="1620"/>
                    <a:pt x="4573" y="1590"/>
                  </a:cubicBezTo>
                  <a:cubicBezTo>
                    <a:pt x="4587" y="1569"/>
                    <a:pt x="4609" y="1561"/>
                    <a:pt x="4646" y="1561"/>
                  </a:cubicBezTo>
                  <a:cubicBezTo>
                    <a:pt x="4661" y="1561"/>
                    <a:pt x="4683" y="1561"/>
                    <a:pt x="4705" y="1561"/>
                  </a:cubicBezTo>
                  <a:cubicBezTo>
                    <a:pt x="4734" y="1569"/>
                    <a:pt x="4756" y="1569"/>
                    <a:pt x="4778" y="1569"/>
                  </a:cubicBezTo>
                  <a:cubicBezTo>
                    <a:pt x="4815" y="1569"/>
                    <a:pt x="4844" y="1561"/>
                    <a:pt x="4873" y="1547"/>
                  </a:cubicBezTo>
                  <a:cubicBezTo>
                    <a:pt x="4925" y="1517"/>
                    <a:pt x="4917" y="1495"/>
                    <a:pt x="4961" y="1444"/>
                  </a:cubicBezTo>
                  <a:cubicBezTo>
                    <a:pt x="4998" y="1400"/>
                    <a:pt x="5012" y="1356"/>
                    <a:pt x="5056" y="1356"/>
                  </a:cubicBezTo>
                  <a:cubicBezTo>
                    <a:pt x="5064" y="1356"/>
                    <a:pt x="5064" y="1356"/>
                    <a:pt x="5071" y="1356"/>
                  </a:cubicBezTo>
                  <a:cubicBezTo>
                    <a:pt x="5078" y="1363"/>
                    <a:pt x="5093" y="1363"/>
                    <a:pt x="5100" y="1363"/>
                  </a:cubicBezTo>
                  <a:cubicBezTo>
                    <a:pt x="5122" y="1363"/>
                    <a:pt x="5144" y="1356"/>
                    <a:pt x="5166" y="1356"/>
                  </a:cubicBezTo>
                  <a:cubicBezTo>
                    <a:pt x="5188" y="1356"/>
                    <a:pt x="5203" y="1363"/>
                    <a:pt x="5218" y="1378"/>
                  </a:cubicBezTo>
                  <a:cubicBezTo>
                    <a:pt x="5232" y="1400"/>
                    <a:pt x="5276" y="1429"/>
                    <a:pt x="5306" y="1429"/>
                  </a:cubicBezTo>
                  <a:cubicBezTo>
                    <a:pt x="5320" y="1429"/>
                    <a:pt x="5328" y="1429"/>
                    <a:pt x="5335" y="1407"/>
                  </a:cubicBezTo>
                  <a:cubicBezTo>
                    <a:pt x="5349" y="1356"/>
                    <a:pt x="5371" y="1327"/>
                    <a:pt x="5430" y="1297"/>
                  </a:cubicBezTo>
                  <a:cubicBezTo>
                    <a:pt x="5489" y="1276"/>
                    <a:pt x="5584" y="1239"/>
                    <a:pt x="5562" y="1195"/>
                  </a:cubicBezTo>
                  <a:cubicBezTo>
                    <a:pt x="5547" y="1158"/>
                    <a:pt x="5503" y="1158"/>
                    <a:pt x="5474" y="1129"/>
                  </a:cubicBezTo>
                  <a:cubicBezTo>
                    <a:pt x="5437" y="1107"/>
                    <a:pt x="5452" y="1114"/>
                    <a:pt x="5474" y="1048"/>
                  </a:cubicBezTo>
                  <a:cubicBezTo>
                    <a:pt x="5489" y="975"/>
                    <a:pt x="5525" y="762"/>
                    <a:pt x="5489" y="733"/>
                  </a:cubicBezTo>
                  <a:cubicBezTo>
                    <a:pt x="5452" y="697"/>
                    <a:pt x="5445" y="682"/>
                    <a:pt x="5437" y="623"/>
                  </a:cubicBezTo>
                  <a:cubicBezTo>
                    <a:pt x="5430" y="557"/>
                    <a:pt x="5371" y="521"/>
                    <a:pt x="5313" y="499"/>
                  </a:cubicBezTo>
                  <a:cubicBezTo>
                    <a:pt x="5247" y="484"/>
                    <a:pt x="5196" y="447"/>
                    <a:pt x="5181" y="403"/>
                  </a:cubicBezTo>
                  <a:cubicBezTo>
                    <a:pt x="5166" y="367"/>
                    <a:pt x="5115" y="286"/>
                    <a:pt x="5181" y="286"/>
                  </a:cubicBezTo>
                  <a:cubicBezTo>
                    <a:pt x="5240" y="286"/>
                    <a:pt x="5261" y="308"/>
                    <a:pt x="5306" y="308"/>
                  </a:cubicBezTo>
                  <a:cubicBezTo>
                    <a:pt x="5313" y="308"/>
                    <a:pt x="5328" y="308"/>
                    <a:pt x="5335" y="308"/>
                  </a:cubicBezTo>
                  <a:cubicBezTo>
                    <a:pt x="5349" y="301"/>
                    <a:pt x="5357" y="301"/>
                    <a:pt x="5371" y="301"/>
                  </a:cubicBezTo>
                  <a:cubicBezTo>
                    <a:pt x="5386" y="301"/>
                    <a:pt x="5393" y="301"/>
                    <a:pt x="5408" y="301"/>
                  </a:cubicBezTo>
                  <a:cubicBezTo>
                    <a:pt x="5437" y="301"/>
                    <a:pt x="5459" y="301"/>
                    <a:pt x="5474" y="264"/>
                  </a:cubicBezTo>
                  <a:cubicBezTo>
                    <a:pt x="5489" y="206"/>
                    <a:pt x="5430" y="176"/>
                    <a:pt x="5481" y="147"/>
                  </a:cubicBezTo>
                  <a:cubicBezTo>
                    <a:pt x="5533" y="110"/>
                    <a:pt x="5533" y="66"/>
                    <a:pt x="5569" y="66"/>
                  </a:cubicBezTo>
                  <a:cubicBezTo>
                    <a:pt x="5613" y="66"/>
                    <a:pt x="5591" y="110"/>
                    <a:pt x="5635" y="110"/>
                  </a:cubicBezTo>
                  <a:cubicBezTo>
                    <a:pt x="5642" y="110"/>
                    <a:pt x="5650" y="110"/>
                    <a:pt x="5657" y="110"/>
                  </a:cubicBezTo>
                  <a:cubicBezTo>
                    <a:pt x="5738" y="96"/>
                    <a:pt x="5752" y="96"/>
                    <a:pt x="5804" y="59"/>
                  </a:cubicBezTo>
                  <a:cubicBezTo>
                    <a:pt x="5826" y="44"/>
                    <a:pt x="5848" y="30"/>
                    <a:pt x="5862" y="30"/>
                  </a:cubicBezTo>
                  <a:lnTo>
                    <a:pt x="5862" y="0"/>
                  </a:lnTo>
                  <a:lnTo>
                    <a:pt x="5862" y="0"/>
                  </a:lnTo>
                  <a:cubicBezTo>
                    <a:pt x="5840" y="0"/>
                    <a:pt x="5818" y="15"/>
                    <a:pt x="5789" y="30"/>
                  </a:cubicBezTo>
                  <a:cubicBezTo>
                    <a:pt x="5745" y="59"/>
                    <a:pt x="5730" y="59"/>
                    <a:pt x="5679" y="74"/>
                  </a:cubicBezTo>
                  <a:cubicBezTo>
                    <a:pt x="5650" y="81"/>
                    <a:pt x="5650" y="81"/>
                    <a:pt x="5650" y="81"/>
                  </a:cubicBezTo>
                  <a:cubicBezTo>
                    <a:pt x="5642" y="81"/>
                    <a:pt x="5635" y="81"/>
                    <a:pt x="5635" y="81"/>
                  </a:cubicBezTo>
                  <a:cubicBezTo>
                    <a:pt x="5628" y="81"/>
                    <a:pt x="5628" y="81"/>
                    <a:pt x="5628" y="81"/>
                  </a:cubicBezTo>
                  <a:lnTo>
                    <a:pt x="5628" y="81"/>
                  </a:lnTo>
                  <a:cubicBezTo>
                    <a:pt x="5628" y="81"/>
                    <a:pt x="5628" y="81"/>
                    <a:pt x="5628" y="74"/>
                  </a:cubicBezTo>
                  <a:cubicBezTo>
                    <a:pt x="5620" y="66"/>
                    <a:pt x="5613" y="37"/>
                    <a:pt x="5569" y="37"/>
                  </a:cubicBezTo>
                  <a:cubicBezTo>
                    <a:pt x="5533" y="37"/>
                    <a:pt x="5518" y="59"/>
                    <a:pt x="5503" y="81"/>
                  </a:cubicBezTo>
                  <a:cubicBezTo>
                    <a:pt x="5489" y="96"/>
                    <a:pt x="5481" y="103"/>
                    <a:pt x="5459" y="118"/>
                  </a:cubicBezTo>
                  <a:cubicBezTo>
                    <a:pt x="5416" y="147"/>
                    <a:pt x="5430" y="191"/>
                    <a:pt x="5437" y="213"/>
                  </a:cubicBezTo>
                  <a:cubicBezTo>
                    <a:pt x="5445" y="228"/>
                    <a:pt x="5445" y="235"/>
                    <a:pt x="5445" y="257"/>
                  </a:cubicBezTo>
                  <a:cubicBezTo>
                    <a:pt x="5437" y="271"/>
                    <a:pt x="5437" y="271"/>
                    <a:pt x="5408" y="271"/>
                  </a:cubicBezTo>
                  <a:cubicBezTo>
                    <a:pt x="5401" y="271"/>
                    <a:pt x="5393" y="271"/>
                    <a:pt x="5393" y="271"/>
                  </a:cubicBezTo>
                  <a:cubicBezTo>
                    <a:pt x="5386" y="271"/>
                    <a:pt x="5379" y="271"/>
                    <a:pt x="5371" y="271"/>
                  </a:cubicBezTo>
                  <a:cubicBezTo>
                    <a:pt x="5357" y="271"/>
                    <a:pt x="5342" y="271"/>
                    <a:pt x="5328" y="271"/>
                  </a:cubicBezTo>
                  <a:cubicBezTo>
                    <a:pt x="5320" y="279"/>
                    <a:pt x="5313" y="279"/>
                    <a:pt x="5306" y="279"/>
                  </a:cubicBezTo>
                  <a:cubicBezTo>
                    <a:pt x="5291" y="279"/>
                    <a:pt x="5276" y="271"/>
                    <a:pt x="5261" y="271"/>
                  </a:cubicBezTo>
                  <a:cubicBezTo>
                    <a:pt x="5240" y="264"/>
                    <a:pt x="5218" y="257"/>
                    <a:pt x="5181" y="257"/>
                  </a:cubicBezTo>
                  <a:cubicBezTo>
                    <a:pt x="5152" y="257"/>
                    <a:pt x="5130" y="271"/>
                    <a:pt x="5122" y="286"/>
                  </a:cubicBezTo>
                  <a:cubicBezTo>
                    <a:pt x="5108" y="316"/>
                    <a:pt x="5122" y="359"/>
                    <a:pt x="5144" y="396"/>
                  </a:cubicBezTo>
                  <a:cubicBezTo>
                    <a:pt x="5144" y="403"/>
                    <a:pt x="5152" y="411"/>
                    <a:pt x="5152" y="418"/>
                  </a:cubicBezTo>
                  <a:cubicBezTo>
                    <a:pt x="5174" y="469"/>
                    <a:pt x="5225" y="506"/>
                    <a:pt x="5298" y="528"/>
                  </a:cubicBezTo>
                  <a:cubicBezTo>
                    <a:pt x="5349" y="543"/>
                    <a:pt x="5401" y="579"/>
                    <a:pt x="5408" y="623"/>
                  </a:cubicBezTo>
                  <a:cubicBezTo>
                    <a:pt x="5416" y="689"/>
                    <a:pt x="5430" y="711"/>
                    <a:pt x="5467" y="755"/>
                  </a:cubicBezTo>
                  <a:cubicBezTo>
                    <a:pt x="5481" y="777"/>
                    <a:pt x="5467" y="953"/>
                    <a:pt x="5445" y="1041"/>
                  </a:cubicBezTo>
                  <a:cubicBezTo>
                    <a:pt x="5437" y="1056"/>
                    <a:pt x="5430" y="1070"/>
                    <a:pt x="5430" y="1078"/>
                  </a:cubicBezTo>
                  <a:cubicBezTo>
                    <a:pt x="5416" y="1114"/>
                    <a:pt x="5423" y="1129"/>
                    <a:pt x="5452" y="1151"/>
                  </a:cubicBezTo>
                  <a:cubicBezTo>
                    <a:pt x="5467" y="1166"/>
                    <a:pt x="5481" y="1173"/>
                    <a:pt x="5496" y="1180"/>
                  </a:cubicBezTo>
                  <a:cubicBezTo>
                    <a:pt x="5518" y="1188"/>
                    <a:pt x="5533" y="1195"/>
                    <a:pt x="5533" y="1209"/>
                  </a:cubicBezTo>
                  <a:cubicBezTo>
                    <a:pt x="5533" y="1224"/>
                    <a:pt x="5467" y="1253"/>
                    <a:pt x="5437" y="1261"/>
                  </a:cubicBezTo>
                  <a:cubicBezTo>
                    <a:pt x="5416" y="1276"/>
                    <a:pt x="5416" y="1276"/>
                    <a:pt x="5416" y="1276"/>
                  </a:cubicBezTo>
                  <a:cubicBezTo>
                    <a:pt x="5342" y="1305"/>
                    <a:pt x="5320" y="1349"/>
                    <a:pt x="5306" y="1400"/>
                  </a:cubicBezTo>
                  <a:lnTo>
                    <a:pt x="5306" y="1400"/>
                  </a:lnTo>
                  <a:cubicBezTo>
                    <a:pt x="5291" y="1400"/>
                    <a:pt x="5254" y="1378"/>
                    <a:pt x="5240" y="1356"/>
                  </a:cubicBezTo>
                  <a:cubicBezTo>
                    <a:pt x="5218" y="1334"/>
                    <a:pt x="5188" y="1327"/>
                    <a:pt x="5166" y="1327"/>
                  </a:cubicBezTo>
                  <a:cubicBezTo>
                    <a:pt x="5159" y="1327"/>
                    <a:pt x="5144" y="1327"/>
                    <a:pt x="5137" y="1327"/>
                  </a:cubicBezTo>
                  <a:cubicBezTo>
                    <a:pt x="5122" y="1327"/>
                    <a:pt x="5115" y="1334"/>
                    <a:pt x="5100" y="1334"/>
                  </a:cubicBezTo>
                  <a:cubicBezTo>
                    <a:pt x="5093" y="1334"/>
                    <a:pt x="5086" y="1327"/>
                    <a:pt x="5078" y="1327"/>
                  </a:cubicBezTo>
                  <a:cubicBezTo>
                    <a:pt x="5071" y="1327"/>
                    <a:pt x="5064" y="1327"/>
                    <a:pt x="5056" y="1327"/>
                  </a:cubicBezTo>
                  <a:cubicBezTo>
                    <a:pt x="5005" y="1327"/>
                    <a:pt x="4983" y="1363"/>
                    <a:pt x="4961" y="1393"/>
                  </a:cubicBezTo>
                  <a:cubicBezTo>
                    <a:pt x="4954" y="1400"/>
                    <a:pt x="4947" y="1415"/>
                    <a:pt x="4939" y="1422"/>
                  </a:cubicBezTo>
                  <a:cubicBezTo>
                    <a:pt x="4917" y="1444"/>
                    <a:pt x="4910" y="1466"/>
                    <a:pt x="4902" y="1481"/>
                  </a:cubicBezTo>
                  <a:cubicBezTo>
                    <a:pt x="4888" y="1495"/>
                    <a:pt x="4888" y="1510"/>
                    <a:pt x="4866" y="1517"/>
                  </a:cubicBezTo>
                  <a:cubicBezTo>
                    <a:pt x="4837" y="1532"/>
                    <a:pt x="4807" y="1539"/>
                    <a:pt x="4778" y="1539"/>
                  </a:cubicBezTo>
                  <a:cubicBezTo>
                    <a:pt x="4756" y="1539"/>
                    <a:pt x="4734" y="1539"/>
                    <a:pt x="4712" y="1532"/>
                  </a:cubicBezTo>
                  <a:cubicBezTo>
                    <a:pt x="4683" y="1532"/>
                    <a:pt x="4661" y="1525"/>
                    <a:pt x="4646" y="1525"/>
                  </a:cubicBezTo>
                  <a:cubicBezTo>
                    <a:pt x="4617" y="1525"/>
                    <a:pt x="4573" y="1532"/>
                    <a:pt x="4543" y="1569"/>
                  </a:cubicBezTo>
                  <a:cubicBezTo>
                    <a:pt x="4529" y="1598"/>
                    <a:pt x="4499" y="1612"/>
                    <a:pt x="4441" y="1627"/>
                  </a:cubicBezTo>
                  <a:lnTo>
                    <a:pt x="4434" y="1627"/>
                  </a:lnTo>
                  <a:cubicBezTo>
                    <a:pt x="4426" y="1627"/>
                    <a:pt x="4426" y="1627"/>
                    <a:pt x="4411" y="1605"/>
                  </a:cubicBezTo>
                  <a:cubicBezTo>
                    <a:pt x="4404" y="1590"/>
                    <a:pt x="4390" y="1561"/>
                    <a:pt x="4353" y="1547"/>
                  </a:cubicBezTo>
                  <a:cubicBezTo>
                    <a:pt x="4346" y="1539"/>
                    <a:pt x="4338" y="1532"/>
                    <a:pt x="4331" y="1532"/>
                  </a:cubicBezTo>
                  <a:cubicBezTo>
                    <a:pt x="4338" y="1525"/>
                    <a:pt x="4353" y="1517"/>
                    <a:pt x="4360" y="1510"/>
                  </a:cubicBezTo>
                  <a:cubicBezTo>
                    <a:pt x="4404" y="1473"/>
                    <a:pt x="4411" y="1473"/>
                    <a:pt x="4463" y="1451"/>
                  </a:cubicBezTo>
                  <a:cubicBezTo>
                    <a:pt x="4485" y="1451"/>
                    <a:pt x="4485" y="1451"/>
                    <a:pt x="4485" y="1451"/>
                  </a:cubicBezTo>
                  <a:cubicBezTo>
                    <a:pt x="4551" y="1422"/>
                    <a:pt x="4566" y="1393"/>
                    <a:pt x="4566" y="1349"/>
                  </a:cubicBezTo>
                  <a:cubicBezTo>
                    <a:pt x="4566" y="1334"/>
                    <a:pt x="4573" y="1319"/>
                    <a:pt x="4573" y="1305"/>
                  </a:cubicBezTo>
                  <a:cubicBezTo>
                    <a:pt x="4587" y="1261"/>
                    <a:pt x="4595" y="1231"/>
                    <a:pt x="4580" y="1202"/>
                  </a:cubicBezTo>
                  <a:cubicBezTo>
                    <a:pt x="4573" y="1195"/>
                    <a:pt x="4558" y="1180"/>
                    <a:pt x="4529" y="1180"/>
                  </a:cubicBezTo>
                  <a:cubicBezTo>
                    <a:pt x="4529" y="1180"/>
                    <a:pt x="4521" y="1180"/>
                    <a:pt x="4514" y="1188"/>
                  </a:cubicBezTo>
                  <a:cubicBezTo>
                    <a:pt x="4507" y="1188"/>
                    <a:pt x="4499" y="1188"/>
                    <a:pt x="4492" y="1188"/>
                  </a:cubicBezTo>
                  <a:cubicBezTo>
                    <a:pt x="4463" y="1188"/>
                    <a:pt x="4426" y="1173"/>
                    <a:pt x="4375" y="1136"/>
                  </a:cubicBezTo>
                  <a:cubicBezTo>
                    <a:pt x="4353" y="1129"/>
                    <a:pt x="4346" y="1121"/>
                    <a:pt x="4346" y="1114"/>
                  </a:cubicBezTo>
                  <a:cubicBezTo>
                    <a:pt x="4346" y="1114"/>
                    <a:pt x="4353" y="1107"/>
                    <a:pt x="4368" y="1100"/>
                  </a:cubicBezTo>
                  <a:cubicBezTo>
                    <a:pt x="4419" y="1078"/>
                    <a:pt x="4419" y="1034"/>
                    <a:pt x="4419" y="1004"/>
                  </a:cubicBezTo>
                  <a:cubicBezTo>
                    <a:pt x="4419" y="990"/>
                    <a:pt x="4419" y="968"/>
                    <a:pt x="4426" y="953"/>
                  </a:cubicBezTo>
                  <a:cubicBezTo>
                    <a:pt x="4456" y="902"/>
                    <a:pt x="4448" y="887"/>
                    <a:pt x="4434" y="858"/>
                  </a:cubicBezTo>
                  <a:cubicBezTo>
                    <a:pt x="4434" y="850"/>
                    <a:pt x="4426" y="850"/>
                    <a:pt x="4426" y="843"/>
                  </a:cubicBezTo>
                  <a:cubicBezTo>
                    <a:pt x="4419" y="821"/>
                    <a:pt x="4411" y="814"/>
                    <a:pt x="4419" y="814"/>
                  </a:cubicBezTo>
                  <a:lnTo>
                    <a:pt x="4419" y="814"/>
                  </a:lnTo>
                  <a:cubicBezTo>
                    <a:pt x="4419" y="814"/>
                    <a:pt x="4419" y="807"/>
                    <a:pt x="4448" y="807"/>
                  </a:cubicBezTo>
                  <a:cubicBezTo>
                    <a:pt x="4514" y="792"/>
                    <a:pt x="4529" y="755"/>
                    <a:pt x="4529" y="740"/>
                  </a:cubicBezTo>
                  <a:cubicBezTo>
                    <a:pt x="4529" y="711"/>
                    <a:pt x="4507" y="682"/>
                    <a:pt x="4470" y="667"/>
                  </a:cubicBezTo>
                  <a:cubicBezTo>
                    <a:pt x="4456" y="660"/>
                    <a:pt x="4448" y="645"/>
                    <a:pt x="4441" y="609"/>
                  </a:cubicBezTo>
                  <a:cubicBezTo>
                    <a:pt x="4434" y="587"/>
                    <a:pt x="4426" y="565"/>
                    <a:pt x="4419" y="543"/>
                  </a:cubicBezTo>
                  <a:cubicBezTo>
                    <a:pt x="4390" y="506"/>
                    <a:pt x="4346" y="491"/>
                    <a:pt x="4309" y="491"/>
                  </a:cubicBezTo>
                  <a:cubicBezTo>
                    <a:pt x="4280" y="491"/>
                    <a:pt x="4258" y="499"/>
                    <a:pt x="4236" y="513"/>
                  </a:cubicBezTo>
                  <a:cubicBezTo>
                    <a:pt x="4228" y="521"/>
                    <a:pt x="4214" y="521"/>
                    <a:pt x="4199" y="521"/>
                  </a:cubicBezTo>
                  <a:cubicBezTo>
                    <a:pt x="4177" y="521"/>
                    <a:pt x="4162" y="521"/>
                    <a:pt x="4155" y="513"/>
                  </a:cubicBezTo>
                  <a:cubicBezTo>
                    <a:pt x="4148" y="506"/>
                    <a:pt x="4140" y="499"/>
                    <a:pt x="4133" y="491"/>
                  </a:cubicBezTo>
                  <a:cubicBezTo>
                    <a:pt x="4111" y="469"/>
                    <a:pt x="4089" y="455"/>
                    <a:pt x="4045" y="447"/>
                  </a:cubicBezTo>
                  <a:cubicBezTo>
                    <a:pt x="4009" y="440"/>
                    <a:pt x="3979" y="433"/>
                    <a:pt x="3972" y="396"/>
                  </a:cubicBezTo>
                  <a:cubicBezTo>
                    <a:pt x="3965" y="381"/>
                    <a:pt x="3965" y="367"/>
                    <a:pt x="3965" y="352"/>
                  </a:cubicBezTo>
                  <a:cubicBezTo>
                    <a:pt x="3965" y="323"/>
                    <a:pt x="3965" y="279"/>
                    <a:pt x="3921" y="257"/>
                  </a:cubicBezTo>
                  <a:cubicBezTo>
                    <a:pt x="3899" y="250"/>
                    <a:pt x="3884" y="242"/>
                    <a:pt x="3869" y="228"/>
                  </a:cubicBezTo>
                  <a:cubicBezTo>
                    <a:pt x="3855" y="213"/>
                    <a:pt x="3840" y="191"/>
                    <a:pt x="3811" y="176"/>
                  </a:cubicBezTo>
                  <a:cubicBezTo>
                    <a:pt x="3796" y="169"/>
                    <a:pt x="3781" y="162"/>
                    <a:pt x="3759" y="162"/>
                  </a:cubicBezTo>
                  <a:cubicBezTo>
                    <a:pt x="3708" y="162"/>
                    <a:pt x="3686" y="220"/>
                    <a:pt x="3671" y="242"/>
                  </a:cubicBezTo>
                  <a:cubicBezTo>
                    <a:pt x="3671" y="250"/>
                    <a:pt x="3664" y="257"/>
                    <a:pt x="3657" y="271"/>
                  </a:cubicBezTo>
                  <a:cubicBezTo>
                    <a:pt x="3642" y="286"/>
                    <a:pt x="3628" y="301"/>
                    <a:pt x="3628" y="330"/>
                  </a:cubicBezTo>
                  <a:cubicBezTo>
                    <a:pt x="3635" y="352"/>
                    <a:pt x="3649" y="367"/>
                    <a:pt x="3664" y="381"/>
                  </a:cubicBezTo>
                  <a:cubicBezTo>
                    <a:pt x="3693" y="396"/>
                    <a:pt x="3693" y="403"/>
                    <a:pt x="3693" y="403"/>
                  </a:cubicBezTo>
                  <a:cubicBezTo>
                    <a:pt x="3693" y="403"/>
                    <a:pt x="3686" y="411"/>
                    <a:pt x="3686" y="418"/>
                  </a:cubicBezTo>
                  <a:cubicBezTo>
                    <a:pt x="3679" y="426"/>
                    <a:pt x="3679" y="433"/>
                    <a:pt x="3679" y="433"/>
                  </a:cubicBezTo>
                  <a:cubicBezTo>
                    <a:pt x="3671" y="447"/>
                    <a:pt x="3671" y="447"/>
                    <a:pt x="3664" y="455"/>
                  </a:cubicBezTo>
                  <a:cubicBezTo>
                    <a:pt x="3657" y="469"/>
                    <a:pt x="3657" y="477"/>
                    <a:pt x="3620" y="499"/>
                  </a:cubicBezTo>
                  <a:cubicBezTo>
                    <a:pt x="3561" y="535"/>
                    <a:pt x="3518" y="557"/>
                    <a:pt x="3466" y="594"/>
                  </a:cubicBezTo>
                  <a:cubicBezTo>
                    <a:pt x="3452" y="601"/>
                    <a:pt x="3437" y="616"/>
                    <a:pt x="3415" y="623"/>
                  </a:cubicBezTo>
                  <a:cubicBezTo>
                    <a:pt x="3349" y="667"/>
                    <a:pt x="3261" y="719"/>
                    <a:pt x="3210" y="770"/>
                  </a:cubicBezTo>
                  <a:cubicBezTo>
                    <a:pt x="3166" y="814"/>
                    <a:pt x="3034" y="828"/>
                    <a:pt x="2975" y="843"/>
                  </a:cubicBezTo>
                  <a:cubicBezTo>
                    <a:pt x="2968" y="843"/>
                    <a:pt x="2953" y="843"/>
                    <a:pt x="2946" y="843"/>
                  </a:cubicBezTo>
                  <a:cubicBezTo>
                    <a:pt x="2939" y="843"/>
                    <a:pt x="2917" y="850"/>
                    <a:pt x="2895" y="850"/>
                  </a:cubicBezTo>
                  <a:cubicBezTo>
                    <a:pt x="2821" y="850"/>
                    <a:pt x="2726" y="858"/>
                    <a:pt x="2690" y="909"/>
                  </a:cubicBezTo>
                  <a:cubicBezTo>
                    <a:pt x="2682" y="924"/>
                    <a:pt x="2660" y="924"/>
                    <a:pt x="2624" y="924"/>
                  </a:cubicBezTo>
                  <a:cubicBezTo>
                    <a:pt x="2616" y="924"/>
                    <a:pt x="2616" y="924"/>
                    <a:pt x="2616" y="924"/>
                  </a:cubicBezTo>
                  <a:cubicBezTo>
                    <a:pt x="2609" y="924"/>
                    <a:pt x="2609" y="924"/>
                    <a:pt x="2609" y="924"/>
                  </a:cubicBezTo>
                  <a:cubicBezTo>
                    <a:pt x="2602" y="931"/>
                    <a:pt x="2602" y="931"/>
                    <a:pt x="2602" y="931"/>
                  </a:cubicBezTo>
                  <a:cubicBezTo>
                    <a:pt x="2580" y="953"/>
                    <a:pt x="2543" y="968"/>
                    <a:pt x="2499" y="975"/>
                  </a:cubicBezTo>
                  <a:cubicBezTo>
                    <a:pt x="2418" y="990"/>
                    <a:pt x="2397" y="1034"/>
                    <a:pt x="2382" y="1070"/>
                  </a:cubicBezTo>
                  <a:cubicBezTo>
                    <a:pt x="2382" y="1078"/>
                    <a:pt x="2375" y="1085"/>
                    <a:pt x="2375" y="1100"/>
                  </a:cubicBezTo>
                  <a:cubicBezTo>
                    <a:pt x="2367" y="1107"/>
                    <a:pt x="2367" y="1107"/>
                    <a:pt x="2345" y="1107"/>
                  </a:cubicBezTo>
                  <a:cubicBezTo>
                    <a:pt x="2323" y="1107"/>
                    <a:pt x="2294" y="1107"/>
                    <a:pt x="2265" y="1129"/>
                  </a:cubicBezTo>
                  <a:cubicBezTo>
                    <a:pt x="2235" y="1158"/>
                    <a:pt x="2221" y="1202"/>
                    <a:pt x="2206" y="1239"/>
                  </a:cubicBezTo>
                  <a:cubicBezTo>
                    <a:pt x="2191" y="1268"/>
                    <a:pt x="2184" y="1290"/>
                    <a:pt x="2177" y="1305"/>
                  </a:cubicBezTo>
                  <a:cubicBezTo>
                    <a:pt x="2147" y="1327"/>
                    <a:pt x="2125" y="1327"/>
                    <a:pt x="2059" y="1327"/>
                  </a:cubicBezTo>
                  <a:cubicBezTo>
                    <a:pt x="1964" y="1327"/>
                    <a:pt x="1928" y="1415"/>
                    <a:pt x="1906" y="1451"/>
                  </a:cubicBezTo>
                  <a:cubicBezTo>
                    <a:pt x="1906" y="1444"/>
                    <a:pt x="1898" y="1444"/>
                    <a:pt x="1891" y="1444"/>
                  </a:cubicBezTo>
                  <a:cubicBezTo>
                    <a:pt x="1862" y="1444"/>
                    <a:pt x="1847" y="1466"/>
                    <a:pt x="1840" y="1481"/>
                  </a:cubicBezTo>
                  <a:cubicBezTo>
                    <a:pt x="1825" y="1503"/>
                    <a:pt x="1818" y="1525"/>
                    <a:pt x="1818" y="1547"/>
                  </a:cubicBezTo>
                  <a:cubicBezTo>
                    <a:pt x="1825" y="1576"/>
                    <a:pt x="1862" y="1605"/>
                    <a:pt x="1906" y="1635"/>
                  </a:cubicBezTo>
                  <a:cubicBezTo>
                    <a:pt x="1928" y="1649"/>
                    <a:pt x="1928" y="1649"/>
                    <a:pt x="1928" y="1649"/>
                  </a:cubicBezTo>
                  <a:cubicBezTo>
                    <a:pt x="1986" y="1686"/>
                    <a:pt x="2030" y="1715"/>
                    <a:pt x="2059" y="1752"/>
                  </a:cubicBezTo>
                  <a:cubicBezTo>
                    <a:pt x="2067" y="1759"/>
                    <a:pt x="2074" y="1774"/>
                    <a:pt x="2081" y="1774"/>
                  </a:cubicBezTo>
                  <a:cubicBezTo>
                    <a:pt x="2081" y="1781"/>
                    <a:pt x="2089" y="1788"/>
                    <a:pt x="2089" y="1796"/>
                  </a:cubicBezTo>
                  <a:cubicBezTo>
                    <a:pt x="2089" y="1796"/>
                    <a:pt x="2089" y="1796"/>
                    <a:pt x="2081" y="1818"/>
                  </a:cubicBezTo>
                  <a:cubicBezTo>
                    <a:pt x="2067" y="1840"/>
                    <a:pt x="2059" y="1854"/>
                    <a:pt x="2052" y="1862"/>
                  </a:cubicBezTo>
                  <a:cubicBezTo>
                    <a:pt x="2037" y="1891"/>
                    <a:pt x="2023" y="1913"/>
                    <a:pt x="2001" y="1957"/>
                  </a:cubicBezTo>
                  <a:cubicBezTo>
                    <a:pt x="1979" y="2001"/>
                    <a:pt x="1920" y="2045"/>
                    <a:pt x="1898" y="2052"/>
                  </a:cubicBezTo>
                  <a:cubicBezTo>
                    <a:pt x="1876" y="1979"/>
                    <a:pt x="1825" y="1964"/>
                    <a:pt x="1796" y="1964"/>
                  </a:cubicBezTo>
                  <a:cubicBezTo>
                    <a:pt x="1781" y="1964"/>
                    <a:pt x="1766" y="1971"/>
                    <a:pt x="1744" y="1979"/>
                  </a:cubicBezTo>
                  <a:cubicBezTo>
                    <a:pt x="1693" y="1994"/>
                    <a:pt x="1503" y="2067"/>
                    <a:pt x="1459" y="2111"/>
                  </a:cubicBezTo>
                  <a:cubicBezTo>
                    <a:pt x="1437" y="2126"/>
                    <a:pt x="1393" y="2155"/>
                    <a:pt x="1363" y="2155"/>
                  </a:cubicBezTo>
                  <a:cubicBezTo>
                    <a:pt x="1349" y="2155"/>
                    <a:pt x="1341" y="2155"/>
                    <a:pt x="1334" y="2147"/>
                  </a:cubicBezTo>
                  <a:cubicBezTo>
                    <a:pt x="1297" y="2104"/>
                    <a:pt x="1254" y="2074"/>
                    <a:pt x="1209" y="2074"/>
                  </a:cubicBezTo>
                  <a:cubicBezTo>
                    <a:pt x="1187" y="2074"/>
                    <a:pt x="1165" y="2089"/>
                    <a:pt x="1158" y="2111"/>
                  </a:cubicBezTo>
                  <a:cubicBezTo>
                    <a:pt x="1144" y="2140"/>
                    <a:pt x="1173" y="2169"/>
                    <a:pt x="1187" y="2191"/>
                  </a:cubicBezTo>
                  <a:cubicBezTo>
                    <a:pt x="1202" y="2199"/>
                    <a:pt x="1217" y="2213"/>
                    <a:pt x="1209" y="2228"/>
                  </a:cubicBezTo>
                  <a:lnTo>
                    <a:pt x="1209" y="2228"/>
                  </a:lnTo>
                  <a:cubicBezTo>
                    <a:pt x="1202" y="2228"/>
                    <a:pt x="1187" y="2221"/>
                    <a:pt x="1158" y="2199"/>
                  </a:cubicBezTo>
                  <a:cubicBezTo>
                    <a:pt x="1107" y="2155"/>
                    <a:pt x="1041" y="2111"/>
                    <a:pt x="968" y="2111"/>
                  </a:cubicBezTo>
                  <a:cubicBezTo>
                    <a:pt x="960" y="2111"/>
                    <a:pt x="953" y="2111"/>
                    <a:pt x="946" y="2111"/>
                  </a:cubicBezTo>
                  <a:cubicBezTo>
                    <a:pt x="916" y="2118"/>
                    <a:pt x="902" y="2118"/>
                    <a:pt x="880" y="2118"/>
                  </a:cubicBezTo>
                  <a:cubicBezTo>
                    <a:pt x="843" y="2118"/>
                    <a:pt x="821" y="2111"/>
                    <a:pt x="814" y="2096"/>
                  </a:cubicBezTo>
                  <a:cubicBezTo>
                    <a:pt x="814" y="2081"/>
                    <a:pt x="806" y="2067"/>
                    <a:pt x="799" y="2052"/>
                  </a:cubicBezTo>
                  <a:cubicBezTo>
                    <a:pt x="785" y="2008"/>
                    <a:pt x="770" y="1964"/>
                    <a:pt x="718" y="1964"/>
                  </a:cubicBezTo>
                  <a:cubicBezTo>
                    <a:pt x="704" y="1964"/>
                    <a:pt x="638" y="1964"/>
                    <a:pt x="616" y="2008"/>
                  </a:cubicBezTo>
                  <a:cubicBezTo>
                    <a:pt x="616" y="2016"/>
                    <a:pt x="609" y="2038"/>
                    <a:pt x="631" y="2067"/>
                  </a:cubicBezTo>
                  <a:cubicBezTo>
                    <a:pt x="638" y="2074"/>
                    <a:pt x="645" y="2089"/>
                    <a:pt x="653" y="2096"/>
                  </a:cubicBezTo>
                  <a:cubicBezTo>
                    <a:pt x="667" y="2118"/>
                    <a:pt x="697" y="2147"/>
                    <a:pt x="704" y="2169"/>
                  </a:cubicBezTo>
                  <a:cubicBezTo>
                    <a:pt x="631" y="2169"/>
                    <a:pt x="616" y="2155"/>
                    <a:pt x="601" y="2126"/>
                  </a:cubicBezTo>
                  <a:cubicBezTo>
                    <a:pt x="587" y="2104"/>
                    <a:pt x="565" y="2089"/>
                    <a:pt x="543" y="2089"/>
                  </a:cubicBezTo>
                  <a:cubicBezTo>
                    <a:pt x="506" y="2089"/>
                    <a:pt x="477" y="2111"/>
                    <a:pt x="455" y="2147"/>
                  </a:cubicBezTo>
                  <a:cubicBezTo>
                    <a:pt x="440" y="2184"/>
                    <a:pt x="411" y="2191"/>
                    <a:pt x="345" y="2199"/>
                  </a:cubicBezTo>
                  <a:cubicBezTo>
                    <a:pt x="301" y="2206"/>
                    <a:pt x="272" y="2228"/>
                    <a:pt x="264" y="2257"/>
                  </a:cubicBezTo>
                  <a:cubicBezTo>
                    <a:pt x="257" y="2294"/>
                    <a:pt x="279" y="2338"/>
                    <a:pt x="316" y="2367"/>
                  </a:cubicBezTo>
                  <a:cubicBezTo>
                    <a:pt x="352" y="2397"/>
                    <a:pt x="359" y="2419"/>
                    <a:pt x="359" y="2433"/>
                  </a:cubicBezTo>
                  <a:cubicBezTo>
                    <a:pt x="359" y="2433"/>
                    <a:pt x="352" y="2440"/>
                    <a:pt x="345" y="2440"/>
                  </a:cubicBezTo>
                  <a:cubicBezTo>
                    <a:pt x="286" y="2470"/>
                    <a:pt x="257" y="2507"/>
                    <a:pt x="257" y="2507"/>
                  </a:cubicBezTo>
                  <a:cubicBezTo>
                    <a:pt x="213" y="2572"/>
                    <a:pt x="213" y="2572"/>
                    <a:pt x="213" y="2572"/>
                  </a:cubicBezTo>
                  <a:cubicBezTo>
                    <a:pt x="286" y="2558"/>
                    <a:pt x="286" y="2558"/>
                    <a:pt x="286" y="2558"/>
                  </a:cubicBezTo>
                  <a:cubicBezTo>
                    <a:pt x="286" y="2558"/>
                    <a:pt x="294" y="2558"/>
                    <a:pt x="316" y="2558"/>
                  </a:cubicBezTo>
                  <a:cubicBezTo>
                    <a:pt x="330" y="2558"/>
                    <a:pt x="359" y="2558"/>
                    <a:pt x="381" y="2565"/>
                  </a:cubicBezTo>
                  <a:cubicBezTo>
                    <a:pt x="418" y="2580"/>
                    <a:pt x="418" y="2602"/>
                    <a:pt x="418" y="2675"/>
                  </a:cubicBezTo>
                  <a:cubicBezTo>
                    <a:pt x="418" y="2748"/>
                    <a:pt x="433" y="2785"/>
                    <a:pt x="506" y="2814"/>
                  </a:cubicBezTo>
                  <a:cubicBezTo>
                    <a:pt x="528" y="2821"/>
                    <a:pt x="528" y="2821"/>
                    <a:pt x="528" y="2821"/>
                  </a:cubicBezTo>
                  <a:cubicBezTo>
                    <a:pt x="543" y="2829"/>
                    <a:pt x="572" y="2844"/>
                    <a:pt x="579" y="2851"/>
                  </a:cubicBezTo>
                  <a:lnTo>
                    <a:pt x="579" y="2851"/>
                  </a:lnTo>
                  <a:cubicBezTo>
                    <a:pt x="543" y="2880"/>
                    <a:pt x="521" y="2902"/>
                    <a:pt x="521" y="2931"/>
                  </a:cubicBezTo>
                  <a:cubicBezTo>
                    <a:pt x="521" y="2961"/>
                    <a:pt x="535" y="2990"/>
                    <a:pt x="572" y="3027"/>
                  </a:cubicBezTo>
                  <a:cubicBezTo>
                    <a:pt x="645" y="3093"/>
                    <a:pt x="675" y="3129"/>
                    <a:pt x="682" y="3181"/>
                  </a:cubicBezTo>
                  <a:cubicBezTo>
                    <a:pt x="689" y="3210"/>
                    <a:pt x="697" y="3232"/>
                    <a:pt x="711" y="3247"/>
                  </a:cubicBezTo>
                  <a:cubicBezTo>
                    <a:pt x="726" y="3269"/>
                    <a:pt x="740" y="3298"/>
                    <a:pt x="748" y="3342"/>
                  </a:cubicBezTo>
                  <a:cubicBezTo>
                    <a:pt x="755" y="3357"/>
                    <a:pt x="763" y="3378"/>
                    <a:pt x="763" y="3400"/>
                  </a:cubicBezTo>
                  <a:cubicBezTo>
                    <a:pt x="785" y="3466"/>
                    <a:pt x="806" y="3518"/>
                    <a:pt x="770" y="3576"/>
                  </a:cubicBezTo>
                  <a:cubicBezTo>
                    <a:pt x="740" y="3642"/>
                    <a:pt x="748" y="3694"/>
                    <a:pt x="755" y="3730"/>
                  </a:cubicBezTo>
                  <a:cubicBezTo>
                    <a:pt x="755" y="3759"/>
                    <a:pt x="755" y="3789"/>
                    <a:pt x="748" y="3811"/>
                  </a:cubicBezTo>
                  <a:cubicBezTo>
                    <a:pt x="740" y="3833"/>
                    <a:pt x="733" y="3840"/>
                    <a:pt x="711" y="3855"/>
                  </a:cubicBezTo>
                  <a:cubicBezTo>
                    <a:pt x="689" y="3869"/>
                    <a:pt x="667" y="3891"/>
                    <a:pt x="631" y="3935"/>
                  </a:cubicBezTo>
                  <a:cubicBezTo>
                    <a:pt x="594" y="3987"/>
                    <a:pt x="565" y="4030"/>
                    <a:pt x="543" y="4075"/>
                  </a:cubicBezTo>
                  <a:cubicBezTo>
                    <a:pt x="521" y="4104"/>
                    <a:pt x="499" y="4140"/>
                    <a:pt x="484" y="4163"/>
                  </a:cubicBezTo>
                  <a:cubicBezTo>
                    <a:pt x="469" y="4185"/>
                    <a:pt x="389" y="4287"/>
                    <a:pt x="396" y="4360"/>
                  </a:cubicBezTo>
                  <a:cubicBezTo>
                    <a:pt x="404" y="4382"/>
                    <a:pt x="418" y="4404"/>
                    <a:pt x="433" y="4412"/>
                  </a:cubicBezTo>
                  <a:cubicBezTo>
                    <a:pt x="455" y="4426"/>
                    <a:pt x="484" y="4434"/>
                    <a:pt x="506" y="4434"/>
                  </a:cubicBezTo>
                  <a:cubicBezTo>
                    <a:pt x="528" y="4434"/>
                    <a:pt x="550" y="4426"/>
                    <a:pt x="572" y="4419"/>
                  </a:cubicBezTo>
                  <a:cubicBezTo>
                    <a:pt x="565" y="4426"/>
                    <a:pt x="565" y="4426"/>
                    <a:pt x="565" y="4426"/>
                  </a:cubicBezTo>
                  <a:cubicBezTo>
                    <a:pt x="587" y="4456"/>
                    <a:pt x="587" y="4456"/>
                    <a:pt x="587" y="4456"/>
                  </a:cubicBezTo>
                  <a:lnTo>
                    <a:pt x="587" y="4456"/>
                  </a:lnTo>
                  <a:cubicBezTo>
                    <a:pt x="587" y="4456"/>
                    <a:pt x="594" y="4463"/>
                    <a:pt x="601" y="4478"/>
                  </a:cubicBezTo>
                  <a:cubicBezTo>
                    <a:pt x="587" y="4478"/>
                    <a:pt x="565" y="4485"/>
                    <a:pt x="543" y="4492"/>
                  </a:cubicBezTo>
                  <a:cubicBezTo>
                    <a:pt x="521" y="4499"/>
                    <a:pt x="521" y="4499"/>
                    <a:pt x="521" y="4499"/>
                  </a:cubicBezTo>
                  <a:cubicBezTo>
                    <a:pt x="469" y="4521"/>
                    <a:pt x="425" y="4535"/>
                    <a:pt x="389" y="4608"/>
                  </a:cubicBezTo>
                  <a:cubicBezTo>
                    <a:pt x="374" y="4638"/>
                    <a:pt x="367" y="4645"/>
                    <a:pt x="359" y="4645"/>
                  </a:cubicBezTo>
                  <a:cubicBezTo>
                    <a:pt x="345" y="4653"/>
                    <a:pt x="330" y="4660"/>
                    <a:pt x="308" y="4682"/>
                  </a:cubicBezTo>
                  <a:cubicBezTo>
                    <a:pt x="257" y="4711"/>
                    <a:pt x="235" y="4770"/>
                    <a:pt x="213" y="4806"/>
                  </a:cubicBezTo>
                  <a:cubicBezTo>
                    <a:pt x="213" y="4821"/>
                    <a:pt x="206" y="4828"/>
                    <a:pt x="198" y="4843"/>
                  </a:cubicBezTo>
                  <a:cubicBezTo>
                    <a:pt x="184" y="4836"/>
                    <a:pt x="162" y="4814"/>
                    <a:pt x="162" y="4792"/>
                  </a:cubicBezTo>
                  <a:cubicBezTo>
                    <a:pt x="162" y="4733"/>
                    <a:pt x="125" y="4726"/>
                    <a:pt x="110" y="4726"/>
                  </a:cubicBezTo>
                  <a:cubicBezTo>
                    <a:pt x="96" y="4726"/>
                    <a:pt x="74" y="4733"/>
                    <a:pt x="44" y="4755"/>
                  </a:cubicBezTo>
                  <a:cubicBezTo>
                    <a:pt x="0" y="4792"/>
                    <a:pt x="15" y="4836"/>
                    <a:pt x="30" y="4865"/>
                  </a:cubicBezTo>
                  <a:cubicBezTo>
                    <a:pt x="37" y="4887"/>
                    <a:pt x="44" y="4916"/>
                    <a:pt x="44" y="4938"/>
                  </a:cubicBezTo>
                  <a:cubicBezTo>
                    <a:pt x="44" y="4960"/>
                    <a:pt x="44" y="4975"/>
                    <a:pt x="44" y="4989"/>
                  </a:cubicBezTo>
                  <a:cubicBezTo>
                    <a:pt x="37" y="5034"/>
                    <a:pt x="37" y="5070"/>
                    <a:pt x="59" y="5092"/>
                  </a:cubicBezTo>
                  <a:cubicBezTo>
                    <a:pt x="66" y="5107"/>
                    <a:pt x="81" y="5114"/>
                    <a:pt x="103" y="5114"/>
                  </a:cubicBezTo>
                  <a:cubicBezTo>
                    <a:pt x="118" y="5114"/>
                    <a:pt x="125" y="5107"/>
                    <a:pt x="140" y="5107"/>
                  </a:cubicBezTo>
                  <a:cubicBezTo>
                    <a:pt x="191" y="5092"/>
                    <a:pt x="220" y="5092"/>
                    <a:pt x="242" y="5092"/>
                  </a:cubicBezTo>
                  <a:cubicBezTo>
                    <a:pt x="264" y="5092"/>
                    <a:pt x="279" y="5092"/>
                    <a:pt x="301" y="5085"/>
                  </a:cubicBezTo>
                  <a:lnTo>
                    <a:pt x="308" y="5085"/>
                  </a:lnTo>
                  <a:lnTo>
                    <a:pt x="316" y="5085"/>
                  </a:lnTo>
                  <a:cubicBezTo>
                    <a:pt x="316" y="5085"/>
                    <a:pt x="316" y="5092"/>
                    <a:pt x="301" y="5114"/>
                  </a:cubicBezTo>
                  <a:cubicBezTo>
                    <a:pt x="272" y="5158"/>
                    <a:pt x="279" y="5195"/>
                    <a:pt x="286" y="5217"/>
                  </a:cubicBezTo>
                  <a:cubicBezTo>
                    <a:pt x="301" y="5246"/>
                    <a:pt x="345" y="5268"/>
                    <a:pt x="396" y="5268"/>
                  </a:cubicBezTo>
                  <a:cubicBezTo>
                    <a:pt x="411" y="5268"/>
                    <a:pt x="418" y="5268"/>
                    <a:pt x="418" y="5268"/>
                  </a:cubicBezTo>
                  <a:cubicBezTo>
                    <a:pt x="418" y="5275"/>
                    <a:pt x="418" y="5305"/>
                    <a:pt x="418" y="5327"/>
                  </a:cubicBezTo>
                  <a:cubicBezTo>
                    <a:pt x="418" y="5349"/>
                    <a:pt x="425" y="5371"/>
                    <a:pt x="425" y="5393"/>
                  </a:cubicBezTo>
                  <a:cubicBezTo>
                    <a:pt x="433" y="5415"/>
                    <a:pt x="440" y="5444"/>
                    <a:pt x="433" y="5451"/>
                  </a:cubicBezTo>
                  <a:cubicBezTo>
                    <a:pt x="433" y="5451"/>
                    <a:pt x="425" y="5451"/>
                    <a:pt x="418" y="5451"/>
                  </a:cubicBezTo>
                  <a:cubicBezTo>
                    <a:pt x="418" y="5458"/>
                    <a:pt x="411" y="5458"/>
                    <a:pt x="404" y="5458"/>
                  </a:cubicBezTo>
                  <a:cubicBezTo>
                    <a:pt x="389" y="5458"/>
                    <a:pt x="374" y="5451"/>
                    <a:pt x="359" y="5451"/>
                  </a:cubicBezTo>
                  <a:cubicBezTo>
                    <a:pt x="352" y="5451"/>
                    <a:pt x="337" y="5451"/>
                    <a:pt x="323" y="5451"/>
                  </a:cubicBezTo>
                  <a:cubicBezTo>
                    <a:pt x="316" y="5451"/>
                    <a:pt x="294" y="5451"/>
                    <a:pt x="279" y="5466"/>
                  </a:cubicBezTo>
                  <a:cubicBezTo>
                    <a:pt x="264" y="5480"/>
                    <a:pt x="257" y="5495"/>
                    <a:pt x="257" y="5517"/>
                  </a:cubicBezTo>
                  <a:cubicBezTo>
                    <a:pt x="257" y="5598"/>
                    <a:pt x="257" y="5605"/>
                    <a:pt x="228" y="5612"/>
                  </a:cubicBezTo>
                  <a:cubicBezTo>
                    <a:pt x="184" y="5620"/>
                    <a:pt x="176" y="5642"/>
                    <a:pt x="176" y="5656"/>
                  </a:cubicBezTo>
                  <a:cubicBezTo>
                    <a:pt x="169" y="5693"/>
                    <a:pt x="206" y="5722"/>
                    <a:pt x="242" y="5737"/>
                  </a:cubicBezTo>
                  <a:cubicBezTo>
                    <a:pt x="257" y="5744"/>
                    <a:pt x="264" y="5744"/>
                    <a:pt x="272" y="5752"/>
                  </a:cubicBezTo>
                  <a:cubicBezTo>
                    <a:pt x="279" y="5752"/>
                    <a:pt x="286" y="5759"/>
                    <a:pt x="294" y="5759"/>
                  </a:cubicBezTo>
                  <a:lnTo>
                    <a:pt x="294" y="5759"/>
                  </a:lnTo>
                  <a:cubicBezTo>
                    <a:pt x="294" y="5759"/>
                    <a:pt x="294" y="5766"/>
                    <a:pt x="286" y="5796"/>
                  </a:cubicBezTo>
                  <a:cubicBezTo>
                    <a:pt x="264" y="5854"/>
                    <a:pt x="264" y="5891"/>
                    <a:pt x="286" y="5913"/>
                  </a:cubicBezTo>
                  <a:cubicBezTo>
                    <a:pt x="301" y="5935"/>
                    <a:pt x="323" y="5949"/>
                    <a:pt x="352" y="5957"/>
                  </a:cubicBezTo>
                  <a:cubicBezTo>
                    <a:pt x="359" y="5957"/>
                    <a:pt x="367" y="5957"/>
                    <a:pt x="374" y="5957"/>
                  </a:cubicBezTo>
                  <a:cubicBezTo>
                    <a:pt x="396" y="5957"/>
                    <a:pt x="411" y="5957"/>
                    <a:pt x="433" y="5949"/>
                  </a:cubicBezTo>
                  <a:cubicBezTo>
                    <a:pt x="440" y="5949"/>
                    <a:pt x="455" y="5942"/>
                    <a:pt x="462" y="5942"/>
                  </a:cubicBezTo>
                  <a:cubicBezTo>
                    <a:pt x="469" y="5942"/>
                    <a:pt x="477" y="5942"/>
                    <a:pt x="477" y="5957"/>
                  </a:cubicBezTo>
                  <a:cubicBezTo>
                    <a:pt x="499" y="5986"/>
                    <a:pt x="506" y="5994"/>
                    <a:pt x="513" y="6023"/>
                  </a:cubicBezTo>
                  <a:cubicBezTo>
                    <a:pt x="513" y="6037"/>
                    <a:pt x="521" y="6052"/>
                    <a:pt x="535" y="6081"/>
                  </a:cubicBezTo>
                  <a:cubicBezTo>
                    <a:pt x="543" y="6111"/>
                    <a:pt x="543" y="6133"/>
                    <a:pt x="543" y="6147"/>
                  </a:cubicBezTo>
                  <a:cubicBezTo>
                    <a:pt x="543" y="6191"/>
                    <a:pt x="557" y="6213"/>
                    <a:pt x="623" y="6235"/>
                  </a:cubicBezTo>
                  <a:cubicBezTo>
                    <a:pt x="645" y="6250"/>
                    <a:pt x="660" y="6250"/>
                    <a:pt x="682" y="6250"/>
                  </a:cubicBezTo>
                  <a:cubicBezTo>
                    <a:pt x="704" y="6250"/>
                    <a:pt x="718" y="6250"/>
                    <a:pt x="726" y="6243"/>
                  </a:cubicBezTo>
                  <a:lnTo>
                    <a:pt x="733" y="6243"/>
                  </a:lnTo>
                  <a:cubicBezTo>
                    <a:pt x="733" y="6243"/>
                    <a:pt x="733" y="6250"/>
                    <a:pt x="740" y="6257"/>
                  </a:cubicBezTo>
                  <a:cubicBezTo>
                    <a:pt x="748" y="6279"/>
                    <a:pt x="755" y="6294"/>
                    <a:pt x="763" y="6301"/>
                  </a:cubicBezTo>
                  <a:cubicBezTo>
                    <a:pt x="755" y="6308"/>
                    <a:pt x="733" y="6323"/>
                    <a:pt x="726" y="6338"/>
                  </a:cubicBezTo>
                  <a:cubicBezTo>
                    <a:pt x="689" y="6367"/>
                    <a:pt x="667" y="6375"/>
                    <a:pt x="653" y="6382"/>
                  </a:cubicBezTo>
                  <a:cubicBezTo>
                    <a:pt x="616" y="6389"/>
                    <a:pt x="601" y="6404"/>
                    <a:pt x="587" y="6462"/>
                  </a:cubicBezTo>
                  <a:cubicBezTo>
                    <a:pt x="572" y="6543"/>
                    <a:pt x="587" y="6580"/>
                    <a:pt x="623" y="6616"/>
                  </a:cubicBezTo>
                  <a:cubicBezTo>
                    <a:pt x="631" y="6624"/>
                    <a:pt x="631" y="6631"/>
                    <a:pt x="638" y="6638"/>
                  </a:cubicBezTo>
                  <a:cubicBezTo>
                    <a:pt x="645" y="6646"/>
                    <a:pt x="653" y="6653"/>
                    <a:pt x="653" y="6660"/>
                  </a:cubicBezTo>
                  <a:cubicBezTo>
                    <a:pt x="667" y="6675"/>
                    <a:pt x="675" y="6704"/>
                    <a:pt x="718" y="6704"/>
                  </a:cubicBezTo>
                  <a:cubicBezTo>
                    <a:pt x="733" y="6704"/>
                    <a:pt x="755" y="6697"/>
                    <a:pt x="785" y="6697"/>
                  </a:cubicBezTo>
                  <a:cubicBezTo>
                    <a:pt x="799" y="6689"/>
                    <a:pt x="806" y="6689"/>
                    <a:pt x="814" y="6689"/>
                  </a:cubicBezTo>
                  <a:cubicBezTo>
                    <a:pt x="872" y="6689"/>
                    <a:pt x="902" y="6726"/>
                    <a:pt x="931" y="6792"/>
                  </a:cubicBezTo>
                  <a:cubicBezTo>
                    <a:pt x="946" y="6814"/>
                    <a:pt x="960" y="6829"/>
                    <a:pt x="968" y="6844"/>
                  </a:cubicBezTo>
                  <a:cubicBezTo>
                    <a:pt x="997" y="6873"/>
                    <a:pt x="997" y="6880"/>
                    <a:pt x="975" y="6924"/>
                  </a:cubicBezTo>
                  <a:cubicBezTo>
                    <a:pt x="931" y="7012"/>
                    <a:pt x="909" y="7056"/>
                    <a:pt x="953" y="7129"/>
                  </a:cubicBezTo>
                  <a:cubicBezTo>
                    <a:pt x="960" y="7144"/>
                    <a:pt x="975" y="7158"/>
                    <a:pt x="989" y="7166"/>
                  </a:cubicBezTo>
                  <a:cubicBezTo>
                    <a:pt x="1026" y="7203"/>
                    <a:pt x="1026" y="7203"/>
                    <a:pt x="1026" y="7203"/>
                  </a:cubicBezTo>
                  <a:cubicBezTo>
                    <a:pt x="1034" y="7151"/>
                    <a:pt x="1034" y="7151"/>
                    <a:pt x="1034" y="7151"/>
                  </a:cubicBezTo>
                  <a:cubicBezTo>
                    <a:pt x="1041" y="7144"/>
                    <a:pt x="1041" y="7144"/>
                    <a:pt x="1041" y="7144"/>
                  </a:cubicBezTo>
                  <a:cubicBezTo>
                    <a:pt x="1041" y="7129"/>
                    <a:pt x="1048" y="7093"/>
                    <a:pt x="1056" y="7093"/>
                  </a:cubicBezTo>
                  <a:cubicBezTo>
                    <a:pt x="1063" y="7093"/>
                    <a:pt x="1063" y="7093"/>
                    <a:pt x="1070" y="7093"/>
                  </a:cubicBezTo>
                  <a:cubicBezTo>
                    <a:pt x="1078" y="7093"/>
                    <a:pt x="1085" y="7093"/>
                    <a:pt x="1107" y="7129"/>
                  </a:cubicBezTo>
                  <a:cubicBezTo>
                    <a:pt x="1114" y="7137"/>
                    <a:pt x="1122" y="7151"/>
                    <a:pt x="1122" y="7158"/>
                  </a:cubicBezTo>
                  <a:cubicBezTo>
                    <a:pt x="1144" y="7203"/>
                    <a:pt x="1165" y="7254"/>
                    <a:pt x="1209" y="7254"/>
                  </a:cubicBezTo>
                  <a:cubicBezTo>
                    <a:pt x="1231" y="7254"/>
                    <a:pt x="1254" y="7246"/>
                    <a:pt x="1275" y="7217"/>
                  </a:cubicBezTo>
                  <a:cubicBezTo>
                    <a:pt x="1341" y="7144"/>
                    <a:pt x="1363" y="7129"/>
                    <a:pt x="1415" y="7115"/>
                  </a:cubicBezTo>
                  <a:cubicBezTo>
                    <a:pt x="1422" y="7115"/>
                    <a:pt x="1422" y="7115"/>
                    <a:pt x="1429" y="7115"/>
                  </a:cubicBezTo>
                  <a:cubicBezTo>
                    <a:pt x="1459" y="7115"/>
                    <a:pt x="1488" y="7144"/>
                    <a:pt x="1510" y="7173"/>
                  </a:cubicBezTo>
                  <a:cubicBezTo>
                    <a:pt x="1532" y="7203"/>
                    <a:pt x="1561" y="7217"/>
                    <a:pt x="1590" y="7217"/>
                  </a:cubicBezTo>
                  <a:cubicBezTo>
                    <a:pt x="1613" y="7217"/>
                    <a:pt x="1627" y="7210"/>
                    <a:pt x="1635" y="7195"/>
                  </a:cubicBezTo>
                  <a:cubicBezTo>
                    <a:pt x="1642" y="7203"/>
                    <a:pt x="1649" y="7217"/>
                    <a:pt x="1656" y="7217"/>
                  </a:cubicBezTo>
                  <a:cubicBezTo>
                    <a:pt x="1671" y="7239"/>
                    <a:pt x="1700" y="7246"/>
                    <a:pt x="1722" y="7246"/>
                  </a:cubicBezTo>
                  <a:cubicBezTo>
                    <a:pt x="1759" y="7246"/>
                    <a:pt x="1796" y="7232"/>
                    <a:pt x="1825" y="7217"/>
                  </a:cubicBezTo>
                  <a:cubicBezTo>
                    <a:pt x="1869" y="7188"/>
                    <a:pt x="1891" y="7144"/>
                    <a:pt x="1876" y="7085"/>
                  </a:cubicBezTo>
                  <a:cubicBezTo>
                    <a:pt x="1876" y="7078"/>
                    <a:pt x="1884" y="7063"/>
                    <a:pt x="1891" y="7049"/>
                  </a:cubicBezTo>
                  <a:cubicBezTo>
                    <a:pt x="1906" y="7027"/>
                    <a:pt x="1935" y="6983"/>
                    <a:pt x="1898" y="6946"/>
                  </a:cubicBezTo>
                  <a:cubicBezTo>
                    <a:pt x="1884" y="6931"/>
                    <a:pt x="1869" y="6924"/>
                    <a:pt x="1862" y="6917"/>
                  </a:cubicBezTo>
                  <a:cubicBezTo>
                    <a:pt x="1840" y="6909"/>
                    <a:pt x="1840" y="6909"/>
                    <a:pt x="1840" y="6887"/>
                  </a:cubicBezTo>
                  <a:cubicBezTo>
                    <a:pt x="1840" y="6873"/>
                    <a:pt x="1840" y="6865"/>
                    <a:pt x="1840" y="6858"/>
                  </a:cubicBezTo>
                  <a:cubicBezTo>
                    <a:pt x="1832" y="6821"/>
                    <a:pt x="1832" y="6814"/>
                    <a:pt x="1862" y="6785"/>
                  </a:cubicBezTo>
                  <a:cubicBezTo>
                    <a:pt x="1869" y="6785"/>
                    <a:pt x="1869" y="6777"/>
                    <a:pt x="1869" y="6777"/>
                  </a:cubicBezTo>
                  <a:cubicBezTo>
                    <a:pt x="1876" y="6777"/>
                    <a:pt x="1898" y="6799"/>
                    <a:pt x="1906" y="6814"/>
                  </a:cubicBezTo>
                  <a:cubicBezTo>
                    <a:pt x="1913" y="6821"/>
                    <a:pt x="1913" y="6821"/>
                    <a:pt x="1920" y="6829"/>
                  </a:cubicBezTo>
                  <a:cubicBezTo>
                    <a:pt x="1942" y="6851"/>
                    <a:pt x="1986" y="6895"/>
                    <a:pt x="2030" y="6895"/>
                  </a:cubicBezTo>
                  <a:cubicBezTo>
                    <a:pt x="2045" y="6895"/>
                    <a:pt x="2074" y="6887"/>
                    <a:pt x="2096" y="6858"/>
                  </a:cubicBezTo>
                  <a:cubicBezTo>
                    <a:pt x="2155" y="6792"/>
                    <a:pt x="2169" y="6734"/>
                    <a:pt x="2147" y="6689"/>
                  </a:cubicBezTo>
                  <a:cubicBezTo>
                    <a:pt x="2140" y="6675"/>
                    <a:pt x="2140" y="6653"/>
                    <a:pt x="2147" y="6646"/>
                  </a:cubicBezTo>
                  <a:cubicBezTo>
                    <a:pt x="2147" y="6638"/>
                    <a:pt x="2147" y="6638"/>
                    <a:pt x="2162" y="6631"/>
                  </a:cubicBezTo>
                  <a:cubicBezTo>
                    <a:pt x="2221" y="6624"/>
                    <a:pt x="2228" y="6587"/>
                    <a:pt x="2235" y="6558"/>
                  </a:cubicBezTo>
                  <a:lnTo>
                    <a:pt x="2235" y="6550"/>
                  </a:lnTo>
                  <a:cubicBezTo>
                    <a:pt x="2243" y="6543"/>
                    <a:pt x="2279" y="6536"/>
                    <a:pt x="2294" y="6536"/>
                  </a:cubicBezTo>
                  <a:cubicBezTo>
                    <a:pt x="2316" y="6536"/>
                    <a:pt x="2330" y="6536"/>
                    <a:pt x="2345" y="6528"/>
                  </a:cubicBezTo>
                  <a:cubicBezTo>
                    <a:pt x="2367" y="6521"/>
                    <a:pt x="2382" y="6499"/>
                    <a:pt x="2397" y="6477"/>
                  </a:cubicBezTo>
                  <a:cubicBezTo>
                    <a:pt x="2404" y="6462"/>
                    <a:pt x="2411" y="6448"/>
                    <a:pt x="2426" y="6433"/>
                  </a:cubicBezTo>
                  <a:cubicBezTo>
                    <a:pt x="2433" y="6433"/>
                    <a:pt x="2433" y="6426"/>
                    <a:pt x="2440" y="6426"/>
                  </a:cubicBezTo>
                  <a:cubicBezTo>
                    <a:pt x="2448" y="6426"/>
                    <a:pt x="2462" y="6433"/>
                    <a:pt x="2477" y="6433"/>
                  </a:cubicBezTo>
                  <a:cubicBezTo>
                    <a:pt x="2492" y="6440"/>
                    <a:pt x="2514" y="6448"/>
                    <a:pt x="2528" y="6448"/>
                  </a:cubicBezTo>
                  <a:cubicBezTo>
                    <a:pt x="2587" y="6448"/>
                    <a:pt x="2631" y="6418"/>
                    <a:pt x="2668" y="6389"/>
                  </a:cubicBezTo>
                  <a:cubicBezTo>
                    <a:pt x="2682" y="6382"/>
                    <a:pt x="2690" y="6367"/>
                    <a:pt x="2704" y="6360"/>
                  </a:cubicBezTo>
                  <a:cubicBezTo>
                    <a:pt x="2726" y="6338"/>
                    <a:pt x="2763" y="6301"/>
                    <a:pt x="2785" y="6301"/>
                  </a:cubicBezTo>
                  <a:cubicBezTo>
                    <a:pt x="2792" y="6301"/>
                    <a:pt x="2814" y="6316"/>
                    <a:pt x="2829" y="6323"/>
                  </a:cubicBezTo>
                  <a:cubicBezTo>
                    <a:pt x="2858" y="6338"/>
                    <a:pt x="2887" y="6353"/>
                    <a:pt x="2917" y="6353"/>
                  </a:cubicBezTo>
                  <a:cubicBezTo>
                    <a:pt x="2931" y="6353"/>
                    <a:pt x="2939" y="6345"/>
                    <a:pt x="2953" y="6338"/>
                  </a:cubicBezTo>
                  <a:cubicBezTo>
                    <a:pt x="2968" y="6330"/>
                    <a:pt x="2983" y="6323"/>
                    <a:pt x="2997" y="6316"/>
                  </a:cubicBezTo>
                  <a:cubicBezTo>
                    <a:pt x="3041" y="6294"/>
                    <a:pt x="3085" y="6279"/>
                    <a:pt x="3107" y="6250"/>
                  </a:cubicBezTo>
                  <a:cubicBezTo>
                    <a:pt x="3122" y="6228"/>
                    <a:pt x="3129" y="6213"/>
                    <a:pt x="3144" y="6191"/>
                  </a:cubicBezTo>
                  <a:cubicBezTo>
                    <a:pt x="3144" y="6177"/>
                    <a:pt x="3159" y="6162"/>
                    <a:pt x="3166" y="6140"/>
                  </a:cubicBezTo>
                  <a:cubicBezTo>
                    <a:pt x="3195" y="6096"/>
                    <a:pt x="3254" y="6059"/>
                    <a:pt x="3283" y="6052"/>
                  </a:cubicBezTo>
                  <a:cubicBezTo>
                    <a:pt x="3290" y="6052"/>
                    <a:pt x="3298" y="6052"/>
                    <a:pt x="3312" y="6052"/>
                  </a:cubicBezTo>
                  <a:cubicBezTo>
                    <a:pt x="3349" y="6045"/>
                    <a:pt x="3393" y="6037"/>
                    <a:pt x="3452" y="6001"/>
                  </a:cubicBezTo>
                  <a:cubicBezTo>
                    <a:pt x="3459" y="5994"/>
                    <a:pt x="3466" y="5986"/>
                    <a:pt x="3481" y="5979"/>
                  </a:cubicBezTo>
                  <a:cubicBezTo>
                    <a:pt x="3488" y="5971"/>
                    <a:pt x="3503" y="5957"/>
                    <a:pt x="3518" y="5949"/>
                  </a:cubicBezTo>
                  <a:cubicBezTo>
                    <a:pt x="3525" y="5971"/>
                    <a:pt x="3540" y="5979"/>
                    <a:pt x="3554" y="5979"/>
                  </a:cubicBezTo>
                  <a:cubicBezTo>
                    <a:pt x="3591" y="5979"/>
                    <a:pt x="3620" y="5942"/>
                    <a:pt x="3628" y="5906"/>
                  </a:cubicBezTo>
                  <a:cubicBezTo>
                    <a:pt x="3628" y="5898"/>
                    <a:pt x="3635" y="5898"/>
                    <a:pt x="3635" y="5898"/>
                  </a:cubicBezTo>
                  <a:cubicBezTo>
                    <a:pt x="3635" y="5898"/>
                    <a:pt x="3649" y="5898"/>
                    <a:pt x="3657" y="5898"/>
                  </a:cubicBezTo>
                  <a:cubicBezTo>
                    <a:pt x="3671" y="5891"/>
                    <a:pt x="3693" y="5891"/>
                    <a:pt x="3716" y="5884"/>
                  </a:cubicBezTo>
                  <a:cubicBezTo>
                    <a:pt x="3737" y="5884"/>
                    <a:pt x="3745" y="5876"/>
                    <a:pt x="3752" y="5876"/>
                  </a:cubicBezTo>
                  <a:cubicBezTo>
                    <a:pt x="3781" y="5876"/>
                    <a:pt x="3789" y="5869"/>
                    <a:pt x="3796" y="5839"/>
                  </a:cubicBezTo>
                  <a:cubicBezTo>
                    <a:pt x="3796" y="5832"/>
                    <a:pt x="3796" y="5825"/>
                    <a:pt x="3803" y="5810"/>
                  </a:cubicBezTo>
                  <a:cubicBezTo>
                    <a:pt x="3803" y="5803"/>
                    <a:pt x="3803" y="5788"/>
                    <a:pt x="3811" y="5781"/>
                  </a:cubicBezTo>
                  <a:cubicBezTo>
                    <a:pt x="3818" y="5744"/>
                    <a:pt x="3825" y="5722"/>
                    <a:pt x="3847" y="5693"/>
                  </a:cubicBezTo>
                  <a:cubicBezTo>
                    <a:pt x="3862" y="5671"/>
                    <a:pt x="3884" y="5656"/>
                    <a:pt x="3906" y="5649"/>
                  </a:cubicBezTo>
                  <a:cubicBezTo>
                    <a:pt x="3921" y="5634"/>
                    <a:pt x="3935" y="5627"/>
                    <a:pt x="3943" y="5612"/>
                  </a:cubicBezTo>
                  <a:cubicBezTo>
                    <a:pt x="3972" y="5590"/>
                    <a:pt x="3979" y="5546"/>
                    <a:pt x="3979" y="5503"/>
                  </a:cubicBezTo>
                  <a:cubicBezTo>
                    <a:pt x="3987" y="5495"/>
                    <a:pt x="3987" y="5480"/>
                    <a:pt x="3987" y="5473"/>
                  </a:cubicBezTo>
                  <a:cubicBezTo>
                    <a:pt x="3994" y="5458"/>
                    <a:pt x="3987" y="5437"/>
                    <a:pt x="3987" y="5422"/>
                  </a:cubicBezTo>
                  <a:cubicBezTo>
                    <a:pt x="3987" y="5385"/>
                    <a:pt x="3987" y="5363"/>
                    <a:pt x="4016" y="5341"/>
                  </a:cubicBezTo>
                  <a:cubicBezTo>
                    <a:pt x="4052" y="5319"/>
                    <a:pt x="4082" y="5305"/>
                    <a:pt x="4089" y="5305"/>
                  </a:cubicBezTo>
                  <a:cubicBezTo>
                    <a:pt x="4097" y="5305"/>
                    <a:pt x="4097" y="5305"/>
                    <a:pt x="4104" y="5312"/>
                  </a:cubicBezTo>
                  <a:cubicBezTo>
                    <a:pt x="4118" y="5334"/>
                    <a:pt x="4118" y="5378"/>
                    <a:pt x="4104" y="5407"/>
                  </a:cubicBezTo>
                  <a:cubicBezTo>
                    <a:pt x="4089" y="5429"/>
                    <a:pt x="4089" y="5444"/>
                    <a:pt x="4097" y="5458"/>
                  </a:cubicBezTo>
                  <a:cubicBezTo>
                    <a:pt x="4104" y="5495"/>
                    <a:pt x="4148" y="5517"/>
                    <a:pt x="4177" y="5532"/>
                  </a:cubicBezTo>
                  <a:cubicBezTo>
                    <a:pt x="4184" y="5532"/>
                    <a:pt x="4184" y="5532"/>
                    <a:pt x="4184" y="5532"/>
                  </a:cubicBezTo>
                  <a:cubicBezTo>
                    <a:pt x="4206" y="5546"/>
                    <a:pt x="4228" y="5568"/>
                    <a:pt x="4243" y="5598"/>
                  </a:cubicBezTo>
                  <a:cubicBezTo>
                    <a:pt x="4258" y="5627"/>
                    <a:pt x="4287" y="5642"/>
                    <a:pt x="4331" y="5642"/>
                  </a:cubicBezTo>
                  <a:cubicBezTo>
                    <a:pt x="4338" y="5642"/>
                    <a:pt x="4346" y="5642"/>
                    <a:pt x="4346" y="5642"/>
                  </a:cubicBezTo>
                  <a:cubicBezTo>
                    <a:pt x="4368" y="5642"/>
                    <a:pt x="4382" y="5656"/>
                    <a:pt x="4390" y="5656"/>
                  </a:cubicBezTo>
                  <a:cubicBezTo>
                    <a:pt x="4390" y="5678"/>
                    <a:pt x="4375" y="5715"/>
                    <a:pt x="4368" y="5730"/>
                  </a:cubicBezTo>
                  <a:cubicBezTo>
                    <a:pt x="4368" y="5737"/>
                    <a:pt x="4368" y="5744"/>
                    <a:pt x="4360" y="5752"/>
                  </a:cubicBezTo>
                  <a:cubicBezTo>
                    <a:pt x="4353" y="5788"/>
                    <a:pt x="4353" y="5869"/>
                    <a:pt x="4390" y="5906"/>
                  </a:cubicBezTo>
                  <a:cubicBezTo>
                    <a:pt x="4397" y="5913"/>
                    <a:pt x="4411" y="5927"/>
                    <a:pt x="4426" y="5935"/>
                  </a:cubicBezTo>
                  <a:cubicBezTo>
                    <a:pt x="4441" y="5949"/>
                    <a:pt x="4463" y="5964"/>
                    <a:pt x="4478" y="5986"/>
                  </a:cubicBezTo>
                  <a:cubicBezTo>
                    <a:pt x="4485" y="6001"/>
                    <a:pt x="4499" y="6008"/>
                    <a:pt x="4514" y="6023"/>
                  </a:cubicBezTo>
                  <a:cubicBezTo>
                    <a:pt x="4536" y="6037"/>
                    <a:pt x="4543" y="6045"/>
                    <a:pt x="4543" y="6052"/>
                  </a:cubicBezTo>
                  <a:cubicBezTo>
                    <a:pt x="4536" y="6081"/>
                    <a:pt x="4543" y="6103"/>
                    <a:pt x="4551" y="6111"/>
                  </a:cubicBezTo>
                  <a:cubicBezTo>
                    <a:pt x="4558" y="6125"/>
                    <a:pt x="4580" y="6133"/>
                    <a:pt x="4609" y="6133"/>
                  </a:cubicBezTo>
                  <a:cubicBezTo>
                    <a:pt x="4624" y="6133"/>
                    <a:pt x="4631" y="6133"/>
                    <a:pt x="4646" y="6133"/>
                  </a:cubicBezTo>
                  <a:cubicBezTo>
                    <a:pt x="4653" y="6133"/>
                    <a:pt x="4661" y="6125"/>
                    <a:pt x="4668" y="6125"/>
                  </a:cubicBezTo>
                  <a:cubicBezTo>
                    <a:pt x="4675" y="6125"/>
                    <a:pt x="4675" y="6125"/>
                    <a:pt x="4683" y="6125"/>
                  </a:cubicBezTo>
                  <a:cubicBezTo>
                    <a:pt x="4683" y="6125"/>
                    <a:pt x="4683" y="6133"/>
                    <a:pt x="4683" y="6140"/>
                  </a:cubicBezTo>
                  <a:cubicBezTo>
                    <a:pt x="4683" y="6147"/>
                    <a:pt x="4683" y="6155"/>
                    <a:pt x="4683" y="6162"/>
                  </a:cubicBezTo>
                  <a:cubicBezTo>
                    <a:pt x="4683" y="6272"/>
                    <a:pt x="4683" y="6272"/>
                    <a:pt x="4683" y="6272"/>
                  </a:cubicBezTo>
                  <a:cubicBezTo>
                    <a:pt x="4741" y="6177"/>
                    <a:pt x="4741" y="6177"/>
                    <a:pt x="4741" y="6177"/>
                  </a:cubicBezTo>
                  <a:cubicBezTo>
                    <a:pt x="4756" y="6147"/>
                    <a:pt x="4771" y="6125"/>
                    <a:pt x="4792" y="6103"/>
                  </a:cubicBezTo>
                  <a:cubicBezTo>
                    <a:pt x="4837" y="6045"/>
                    <a:pt x="4829" y="6001"/>
                    <a:pt x="4822" y="5957"/>
                  </a:cubicBezTo>
                  <a:cubicBezTo>
                    <a:pt x="4815" y="5942"/>
                    <a:pt x="4815" y="5927"/>
                    <a:pt x="4815" y="5913"/>
                  </a:cubicBezTo>
                  <a:cubicBezTo>
                    <a:pt x="4807" y="5862"/>
                    <a:pt x="4792" y="5847"/>
                    <a:pt x="4778" y="5832"/>
                  </a:cubicBezTo>
                  <a:cubicBezTo>
                    <a:pt x="4778" y="5832"/>
                    <a:pt x="4771" y="5825"/>
                    <a:pt x="4771" y="5810"/>
                  </a:cubicBezTo>
                  <a:cubicBezTo>
                    <a:pt x="4771" y="5796"/>
                    <a:pt x="4771" y="5796"/>
                    <a:pt x="4785" y="5788"/>
                  </a:cubicBezTo>
                  <a:cubicBezTo>
                    <a:pt x="4807" y="5774"/>
                    <a:pt x="4829" y="5766"/>
                    <a:pt x="4844" y="5737"/>
                  </a:cubicBezTo>
                  <a:cubicBezTo>
                    <a:pt x="4859" y="5693"/>
                    <a:pt x="4880" y="5686"/>
                    <a:pt x="4932" y="5664"/>
                  </a:cubicBezTo>
                  <a:cubicBezTo>
                    <a:pt x="4947" y="5656"/>
                    <a:pt x="4947" y="5656"/>
                    <a:pt x="4947" y="5656"/>
                  </a:cubicBezTo>
                  <a:cubicBezTo>
                    <a:pt x="5012" y="5620"/>
                    <a:pt x="5020" y="5598"/>
                    <a:pt x="5034" y="5554"/>
                  </a:cubicBezTo>
                  <a:cubicBezTo>
                    <a:pt x="5042" y="5546"/>
                    <a:pt x="5042" y="5532"/>
                    <a:pt x="5049" y="5517"/>
                  </a:cubicBezTo>
                  <a:cubicBezTo>
                    <a:pt x="5049" y="5517"/>
                    <a:pt x="5049" y="5517"/>
                    <a:pt x="5049" y="5510"/>
                  </a:cubicBezTo>
                  <a:cubicBezTo>
                    <a:pt x="5056" y="5517"/>
                    <a:pt x="5056" y="5525"/>
                    <a:pt x="5064" y="5532"/>
                  </a:cubicBezTo>
                  <a:cubicBezTo>
                    <a:pt x="5078" y="5561"/>
                    <a:pt x="5100" y="5598"/>
                    <a:pt x="5166" y="5598"/>
                  </a:cubicBezTo>
                  <a:cubicBezTo>
                    <a:pt x="5181" y="5598"/>
                    <a:pt x="5203" y="5598"/>
                    <a:pt x="5232" y="5590"/>
                  </a:cubicBezTo>
                  <a:cubicBezTo>
                    <a:pt x="5306" y="5568"/>
                    <a:pt x="5320" y="5554"/>
                    <a:pt x="5335" y="5510"/>
                  </a:cubicBezTo>
                  <a:cubicBezTo>
                    <a:pt x="5342" y="5503"/>
                    <a:pt x="5342" y="5495"/>
                    <a:pt x="5349" y="5480"/>
                  </a:cubicBezTo>
                  <a:cubicBezTo>
                    <a:pt x="5379" y="5437"/>
                    <a:pt x="5379" y="5437"/>
                    <a:pt x="5401" y="5422"/>
                  </a:cubicBezTo>
                  <a:cubicBezTo>
                    <a:pt x="5408" y="5415"/>
                    <a:pt x="5416" y="5415"/>
                    <a:pt x="5430" y="5407"/>
                  </a:cubicBezTo>
                  <a:cubicBezTo>
                    <a:pt x="5467" y="5378"/>
                    <a:pt x="5474" y="5363"/>
                    <a:pt x="5467" y="5327"/>
                  </a:cubicBezTo>
                  <a:cubicBezTo>
                    <a:pt x="5459" y="5319"/>
                    <a:pt x="5459" y="5305"/>
                    <a:pt x="5459" y="5283"/>
                  </a:cubicBezTo>
                  <a:cubicBezTo>
                    <a:pt x="5459" y="5253"/>
                    <a:pt x="5467" y="5253"/>
                    <a:pt x="5481" y="5239"/>
                  </a:cubicBezTo>
                  <a:cubicBezTo>
                    <a:pt x="5496" y="5224"/>
                    <a:pt x="5511" y="5209"/>
                    <a:pt x="5525" y="5180"/>
                  </a:cubicBezTo>
                  <a:cubicBezTo>
                    <a:pt x="5540" y="5151"/>
                    <a:pt x="5555" y="5144"/>
                    <a:pt x="5569" y="5129"/>
                  </a:cubicBezTo>
                  <a:cubicBezTo>
                    <a:pt x="5577" y="5121"/>
                    <a:pt x="5591" y="5114"/>
                    <a:pt x="5613" y="5092"/>
                  </a:cubicBezTo>
                  <a:cubicBezTo>
                    <a:pt x="5620" y="5092"/>
                    <a:pt x="5620" y="5085"/>
                    <a:pt x="5628" y="5077"/>
                  </a:cubicBezTo>
                  <a:cubicBezTo>
                    <a:pt x="5642" y="5063"/>
                    <a:pt x="5650" y="5056"/>
                    <a:pt x="5650" y="5041"/>
                  </a:cubicBezTo>
                  <a:cubicBezTo>
                    <a:pt x="5650" y="5026"/>
                    <a:pt x="5635" y="5012"/>
                    <a:pt x="5628" y="5012"/>
                  </a:cubicBezTo>
                  <a:cubicBezTo>
                    <a:pt x="5628" y="5012"/>
                    <a:pt x="5628" y="5004"/>
                    <a:pt x="5620" y="5004"/>
                  </a:cubicBezTo>
                  <a:cubicBezTo>
                    <a:pt x="5599" y="4982"/>
                    <a:pt x="5584" y="4953"/>
                    <a:pt x="5569" y="4880"/>
                  </a:cubicBezTo>
                  <a:cubicBezTo>
                    <a:pt x="5562" y="4858"/>
                    <a:pt x="5562" y="4850"/>
                    <a:pt x="5562" y="4850"/>
                  </a:cubicBezTo>
                  <a:cubicBezTo>
                    <a:pt x="5569" y="4850"/>
                    <a:pt x="5577" y="4850"/>
                    <a:pt x="5577" y="4843"/>
                  </a:cubicBezTo>
                  <a:cubicBezTo>
                    <a:pt x="5591" y="4836"/>
                    <a:pt x="5613" y="4828"/>
                    <a:pt x="5635" y="4806"/>
                  </a:cubicBezTo>
                  <a:cubicBezTo>
                    <a:pt x="5650" y="4799"/>
                    <a:pt x="5665" y="4792"/>
                    <a:pt x="5679" y="4792"/>
                  </a:cubicBezTo>
                  <a:cubicBezTo>
                    <a:pt x="5701" y="4792"/>
                    <a:pt x="5723" y="4799"/>
                    <a:pt x="5752" y="4806"/>
                  </a:cubicBezTo>
                  <a:cubicBezTo>
                    <a:pt x="5774" y="4806"/>
                    <a:pt x="5797" y="4814"/>
                    <a:pt x="5818" y="4814"/>
                  </a:cubicBezTo>
                  <a:lnTo>
                    <a:pt x="5818" y="4814"/>
                  </a:lnTo>
                  <a:cubicBezTo>
                    <a:pt x="5818" y="4828"/>
                    <a:pt x="5818" y="4828"/>
                    <a:pt x="5818" y="4828"/>
                  </a:cubicBezTo>
                  <a:cubicBezTo>
                    <a:pt x="5826" y="4843"/>
                    <a:pt x="5826" y="4843"/>
                    <a:pt x="5826" y="4843"/>
                  </a:cubicBezTo>
                  <a:cubicBezTo>
                    <a:pt x="5833" y="4858"/>
                    <a:pt x="5833" y="4858"/>
                    <a:pt x="5833" y="4858"/>
                  </a:cubicBezTo>
                  <a:cubicBezTo>
                    <a:pt x="5848" y="4858"/>
                    <a:pt x="5848" y="4858"/>
                    <a:pt x="5848" y="4858"/>
                  </a:cubicBezTo>
                  <a:cubicBezTo>
                    <a:pt x="5862" y="4858"/>
                    <a:pt x="5862" y="4858"/>
                    <a:pt x="5862" y="4858"/>
                  </a:cubicBezTo>
                  <a:cubicBezTo>
                    <a:pt x="5877" y="4836"/>
                    <a:pt x="5877" y="4836"/>
                    <a:pt x="5877" y="4836"/>
                  </a:cubicBezTo>
                  <a:lnTo>
                    <a:pt x="5877" y="4836"/>
                  </a:lnTo>
                  <a:cubicBezTo>
                    <a:pt x="5892" y="4814"/>
                    <a:pt x="5914" y="4784"/>
                    <a:pt x="5943" y="4777"/>
                  </a:cubicBezTo>
                  <a:cubicBezTo>
                    <a:pt x="5950" y="4777"/>
                    <a:pt x="5958" y="4777"/>
                    <a:pt x="5958" y="4777"/>
                  </a:cubicBezTo>
                  <a:cubicBezTo>
                    <a:pt x="5980" y="4777"/>
                    <a:pt x="5994" y="4770"/>
                    <a:pt x="6002" y="4748"/>
                  </a:cubicBezTo>
                  <a:cubicBezTo>
                    <a:pt x="6009" y="4726"/>
                    <a:pt x="5994" y="4718"/>
                    <a:pt x="5972" y="4689"/>
                  </a:cubicBezTo>
                  <a:cubicBezTo>
                    <a:pt x="5958" y="4675"/>
                    <a:pt x="5958" y="4675"/>
                    <a:pt x="5958" y="4675"/>
                  </a:cubicBezTo>
                  <a:cubicBezTo>
                    <a:pt x="5958" y="4667"/>
                    <a:pt x="5972" y="4660"/>
                    <a:pt x="5980" y="4645"/>
                  </a:cubicBezTo>
                  <a:cubicBezTo>
                    <a:pt x="5980" y="4638"/>
                    <a:pt x="5987" y="4630"/>
                    <a:pt x="5994" y="4623"/>
                  </a:cubicBezTo>
                  <a:cubicBezTo>
                    <a:pt x="6009" y="4608"/>
                    <a:pt x="6016" y="4601"/>
                    <a:pt x="6031" y="4594"/>
                  </a:cubicBezTo>
                  <a:cubicBezTo>
                    <a:pt x="6046" y="4579"/>
                    <a:pt x="6068" y="4565"/>
                    <a:pt x="6082" y="4529"/>
                  </a:cubicBezTo>
                  <a:cubicBezTo>
                    <a:pt x="6111" y="4470"/>
                    <a:pt x="6119" y="4456"/>
                    <a:pt x="6090" y="4404"/>
                  </a:cubicBezTo>
                  <a:cubicBezTo>
                    <a:pt x="6075" y="4375"/>
                    <a:pt x="6068" y="4353"/>
                    <a:pt x="6053" y="4287"/>
                  </a:cubicBezTo>
                  <a:cubicBezTo>
                    <a:pt x="6046" y="4272"/>
                    <a:pt x="6046" y="4258"/>
                    <a:pt x="6046" y="4243"/>
                  </a:cubicBezTo>
                  <a:cubicBezTo>
                    <a:pt x="6038" y="4214"/>
                    <a:pt x="6038" y="4177"/>
                    <a:pt x="5980" y="4177"/>
                  </a:cubicBezTo>
                  <a:cubicBezTo>
                    <a:pt x="5980" y="4177"/>
                    <a:pt x="5972" y="4177"/>
                    <a:pt x="5958" y="4177"/>
                  </a:cubicBezTo>
                  <a:cubicBezTo>
                    <a:pt x="5899" y="4185"/>
                    <a:pt x="5855" y="4206"/>
                    <a:pt x="5811" y="4243"/>
                  </a:cubicBezTo>
                  <a:cubicBezTo>
                    <a:pt x="5789" y="4258"/>
                    <a:pt x="5767" y="4272"/>
                    <a:pt x="5752" y="4272"/>
                  </a:cubicBezTo>
                  <a:cubicBezTo>
                    <a:pt x="5745" y="4272"/>
                    <a:pt x="5745" y="4272"/>
                    <a:pt x="5738" y="4265"/>
                  </a:cubicBezTo>
                  <a:cubicBezTo>
                    <a:pt x="5723" y="4258"/>
                    <a:pt x="5723" y="4258"/>
                    <a:pt x="5723" y="4243"/>
                  </a:cubicBezTo>
                  <a:cubicBezTo>
                    <a:pt x="5716" y="4228"/>
                    <a:pt x="5709" y="4214"/>
                    <a:pt x="5694" y="4192"/>
                  </a:cubicBezTo>
                  <a:cubicBezTo>
                    <a:pt x="5679" y="4177"/>
                    <a:pt x="5679" y="4177"/>
                    <a:pt x="5709" y="4133"/>
                  </a:cubicBezTo>
                  <a:cubicBezTo>
                    <a:pt x="5716" y="4119"/>
                    <a:pt x="5730" y="4104"/>
                    <a:pt x="5745" y="4075"/>
                  </a:cubicBezTo>
                  <a:cubicBezTo>
                    <a:pt x="5774" y="4023"/>
                    <a:pt x="5782" y="4016"/>
                    <a:pt x="5818" y="3994"/>
                  </a:cubicBezTo>
                  <a:cubicBezTo>
                    <a:pt x="5826" y="3987"/>
                    <a:pt x="5840" y="3979"/>
                    <a:pt x="5855" y="3965"/>
                  </a:cubicBezTo>
                  <a:cubicBezTo>
                    <a:pt x="5892" y="3943"/>
                    <a:pt x="5906" y="3921"/>
                    <a:pt x="5914" y="3906"/>
                  </a:cubicBezTo>
                  <a:cubicBezTo>
                    <a:pt x="5914" y="3906"/>
                    <a:pt x="5914" y="3899"/>
                    <a:pt x="5921" y="3899"/>
                  </a:cubicBezTo>
                  <a:lnTo>
                    <a:pt x="5921" y="3899"/>
                  </a:lnTo>
                  <a:cubicBezTo>
                    <a:pt x="5921" y="3899"/>
                    <a:pt x="5921" y="3899"/>
                    <a:pt x="5928" y="3899"/>
                  </a:cubicBezTo>
                  <a:cubicBezTo>
                    <a:pt x="5943" y="3899"/>
                    <a:pt x="5950" y="3899"/>
                    <a:pt x="5965" y="3899"/>
                  </a:cubicBezTo>
                  <a:cubicBezTo>
                    <a:pt x="5972" y="3899"/>
                    <a:pt x="5987" y="3899"/>
                    <a:pt x="5994" y="3899"/>
                  </a:cubicBezTo>
                  <a:cubicBezTo>
                    <a:pt x="6024" y="3899"/>
                    <a:pt x="6060" y="3899"/>
                    <a:pt x="6097" y="3862"/>
                  </a:cubicBezTo>
                  <a:cubicBezTo>
                    <a:pt x="6119" y="3840"/>
                    <a:pt x="6133" y="3840"/>
                    <a:pt x="6141" y="3840"/>
                  </a:cubicBezTo>
                  <a:cubicBezTo>
                    <a:pt x="6156" y="3840"/>
                    <a:pt x="6178" y="3847"/>
                    <a:pt x="6192" y="3862"/>
                  </a:cubicBezTo>
                  <a:cubicBezTo>
                    <a:pt x="6214" y="3869"/>
                    <a:pt x="6236" y="3877"/>
                    <a:pt x="6258" y="3877"/>
                  </a:cubicBezTo>
                  <a:cubicBezTo>
                    <a:pt x="6302" y="3877"/>
                    <a:pt x="6339" y="3862"/>
                    <a:pt x="6383" y="3855"/>
                  </a:cubicBezTo>
                  <a:cubicBezTo>
                    <a:pt x="6405" y="3847"/>
                    <a:pt x="6419" y="3840"/>
                    <a:pt x="6441" y="3840"/>
                  </a:cubicBezTo>
                  <a:cubicBezTo>
                    <a:pt x="6478" y="3833"/>
                    <a:pt x="6500" y="3811"/>
                    <a:pt x="6515" y="3789"/>
                  </a:cubicBezTo>
                  <a:cubicBezTo>
                    <a:pt x="6529" y="3752"/>
                    <a:pt x="6515" y="3716"/>
                    <a:pt x="6500" y="3694"/>
                  </a:cubicBezTo>
                  <a:cubicBezTo>
                    <a:pt x="6492" y="3671"/>
                    <a:pt x="6471" y="3650"/>
                    <a:pt x="6449" y="3635"/>
                  </a:cubicBezTo>
                  <a:cubicBezTo>
                    <a:pt x="6427" y="3620"/>
                    <a:pt x="6405" y="3606"/>
                    <a:pt x="6390" y="3584"/>
                  </a:cubicBezTo>
                  <a:cubicBezTo>
                    <a:pt x="6383" y="3584"/>
                    <a:pt x="6383" y="3584"/>
                    <a:pt x="6383" y="3584"/>
                  </a:cubicBezTo>
                  <a:cubicBezTo>
                    <a:pt x="6368" y="3569"/>
                    <a:pt x="6353" y="3547"/>
                    <a:pt x="6353" y="3540"/>
                  </a:cubicBezTo>
                  <a:cubicBezTo>
                    <a:pt x="6353" y="3540"/>
                    <a:pt x="6361" y="3532"/>
                    <a:pt x="6383" y="3518"/>
                  </a:cubicBezTo>
                  <a:cubicBezTo>
                    <a:pt x="6419" y="3488"/>
                    <a:pt x="6478" y="3466"/>
                    <a:pt x="6529" y="3452"/>
                  </a:cubicBezTo>
                  <a:cubicBezTo>
                    <a:pt x="6551" y="3445"/>
                    <a:pt x="6573" y="3437"/>
                    <a:pt x="6588" y="3430"/>
                  </a:cubicBezTo>
                  <a:cubicBezTo>
                    <a:pt x="6595" y="3422"/>
                    <a:pt x="6595" y="3422"/>
                    <a:pt x="6602" y="3422"/>
                  </a:cubicBezTo>
                  <a:cubicBezTo>
                    <a:pt x="6617" y="3422"/>
                    <a:pt x="6632" y="3437"/>
                    <a:pt x="6654" y="3452"/>
                  </a:cubicBezTo>
                  <a:cubicBezTo>
                    <a:pt x="6668" y="3466"/>
                    <a:pt x="6690" y="3481"/>
                    <a:pt x="6712" y="3488"/>
                  </a:cubicBezTo>
                  <a:cubicBezTo>
                    <a:pt x="6727" y="3496"/>
                    <a:pt x="6749" y="3503"/>
                    <a:pt x="6749" y="3503"/>
                  </a:cubicBezTo>
                  <a:cubicBezTo>
                    <a:pt x="6749" y="3503"/>
                    <a:pt x="6749" y="3510"/>
                    <a:pt x="6742" y="3525"/>
                  </a:cubicBezTo>
                  <a:cubicBezTo>
                    <a:pt x="6727" y="3554"/>
                    <a:pt x="6727" y="3591"/>
                    <a:pt x="6749" y="3620"/>
                  </a:cubicBezTo>
                  <a:cubicBezTo>
                    <a:pt x="6764" y="3657"/>
                    <a:pt x="6808" y="3679"/>
                    <a:pt x="6852" y="3686"/>
                  </a:cubicBezTo>
                  <a:cubicBezTo>
                    <a:pt x="6859" y="3686"/>
                    <a:pt x="6866" y="3686"/>
                    <a:pt x="6866" y="3686"/>
                  </a:cubicBezTo>
                  <a:cubicBezTo>
                    <a:pt x="6932" y="3686"/>
                    <a:pt x="6961" y="3650"/>
                    <a:pt x="6991" y="3613"/>
                  </a:cubicBezTo>
                  <a:cubicBezTo>
                    <a:pt x="6998" y="3606"/>
                    <a:pt x="7013" y="3591"/>
                    <a:pt x="7020" y="3584"/>
                  </a:cubicBezTo>
                  <a:cubicBezTo>
                    <a:pt x="7049" y="3562"/>
                    <a:pt x="7115" y="3496"/>
                    <a:pt x="7225" y="3386"/>
                  </a:cubicBezTo>
                  <a:cubicBezTo>
                    <a:pt x="7277" y="3342"/>
                    <a:pt x="7321" y="3247"/>
                    <a:pt x="7342" y="3203"/>
                  </a:cubicBezTo>
                  <a:cubicBezTo>
                    <a:pt x="7372" y="3144"/>
                    <a:pt x="7328" y="3122"/>
                    <a:pt x="7313" y="3115"/>
                  </a:cubicBezTo>
                  <a:cubicBezTo>
                    <a:pt x="7313" y="3115"/>
                    <a:pt x="7306" y="3115"/>
                    <a:pt x="7306" y="3107"/>
                  </a:cubicBezTo>
                  <a:cubicBezTo>
                    <a:pt x="7306" y="3093"/>
                    <a:pt x="7342" y="3078"/>
                    <a:pt x="7387" y="3078"/>
                  </a:cubicBezTo>
                  <a:cubicBezTo>
                    <a:pt x="7460" y="3078"/>
                    <a:pt x="7504" y="3012"/>
                    <a:pt x="7504" y="3005"/>
                  </a:cubicBezTo>
                  <a:cubicBezTo>
                    <a:pt x="7518" y="2983"/>
                    <a:pt x="7518" y="2983"/>
                    <a:pt x="7518" y="2983"/>
                  </a:cubicBezTo>
                  <a:cubicBezTo>
                    <a:pt x="7548" y="2954"/>
                    <a:pt x="7548" y="2954"/>
                    <a:pt x="7548" y="2954"/>
                  </a:cubicBezTo>
                  <a:cubicBezTo>
                    <a:pt x="7533" y="2961"/>
                    <a:pt x="7533" y="2961"/>
                    <a:pt x="7533" y="2961"/>
                  </a:cubicBezTo>
                  <a:cubicBezTo>
                    <a:pt x="7533" y="2954"/>
                    <a:pt x="7533" y="2954"/>
                    <a:pt x="7533" y="2954"/>
                  </a:cubicBezTo>
                  <a:cubicBezTo>
                    <a:pt x="7474" y="2961"/>
                    <a:pt x="7474" y="2961"/>
                    <a:pt x="7474" y="2961"/>
                  </a:cubicBezTo>
                  <a:cubicBezTo>
                    <a:pt x="7474" y="2961"/>
                    <a:pt x="7467" y="2961"/>
                    <a:pt x="7452" y="2961"/>
                  </a:cubicBezTo>
                  <a:cubicBezTo>
                    <a:pt x="7452" y="2961"/>
                    <a:pt x="7445" y="2968"/>
                    <a:pt x="7438" y="2968"/>
                  </a:cubicBezTo>
                  <a:cubicBezTo>
                    <a:pt x="7423" y="2968"/>
                    <a:pt x="7394" y="2961"/>
                    <a:pt x="7372" y="2946"/>
                  </a:cubicBezTo>
                  <a:cubicBezTo>
                    <a:pt x="7364" y="2939"/>
                    <a:pt x="7357" y="2931"/>
                    <a:pt x="7357" y="2931"/>
                  </a:cubicBezTo>
                  <a:cubicBezTo>
                    <a:pt x="7357" y="2924"/>
                    <a:pt x="7379" y="2902"/>
                    <a:pt x="7394" y="2888"/>
                  </a:cubicBezTo>
                  <a:cubicBezTo>
                    <a:pt x="7401" y="2880"/>
                    <a:pt x="7409" y="2873"/>
                    <a:pt x="7416" y="2866"/>
                  </a:cubicBezTo>
                  <a:cubicBezTo>
                    <a:pt x="7452" y="2829"/>
                    <a:pt x="7438" y="2778"/>
                    <a:pt x="7423" y="2748"/>
                  </a:cubicBezTo>
                  <a:cubicBezTo>
                    <a:pt x="7416" y="2734"/>
                    <a:pt x="7409" y="2712"/>
                    <a:pt x="7409" y="2697"/>
                  </a:cubicBezTo>
                  <a:cubicBezTo>
                    <a:pt x="7394" y="2638"/>
                    <a:pt x="7401" y="2624"/>
                    <a:pt x="7416" y="2609"/>
                  </a:cubicBezTo>
                  <a:cubicBezTo>
                    <a:pt x="7460" y="2580"/>
                    <a:pt x="7511" y="2528"/>
                    <a:pt x="7511" y="2462"/>
                  </a:cubicBezTo>
                  <a:cubicBezTo>
                    <a:pt x="7511" y="2433"/>
                    <a:pt x="7489" y="2411"/>
                    <a:pt x="7482" y="2404"/>
                  </a:cubicBezTo>
                  <a:cubicBezTo>
                    <a:pt x="7482" y="2404"/>
                    <a:pt x="7482" y="2397"/>
                    <a:pt x="7489" y="2397"/>
                  </a:cubicBezTo>
                  <a:cubicBezTo>
                    <a:pt x="7511" y="2360"/>
                    <a:pt x="7533" y="2301"/>
                    <a:pt x="7511" y="2265"/>
                  </a:cubicBezTo>
                  <a:cubicBezTo>
                    <a:pt x="7504" y="2250"/>
                    <a:pt x="7482" y="2228"/>
                    <a:pt x="7438" y="2228"/>
                  </a:cubicBezTo>
                  <a:cubicBezTo>
                    <a:pt x="7430" y="2228"/>
                    <a:pt x="7430" y="2228"/>
                    <a:pt x="7423" y="2228"/>
                  </a:cubicBezTo>
                  <a:cubicBezTo>
                    <a:pt x="7401" y="2235"/>
                    <a:pt x="7387" y="2235"/>
                    <a:pt x="7364" y="2235"/>
                  </a:cubicBezTo>
                  <a:cubicBezTo>
                    <a:pt x="7313" y="2235"/>
                    <a:pt x="7313" y="2221"/>
                    <a:pt x="7313" y="2199"/>
                  </a:cubicBezTo>
                  <a:cubicBezTo>
                    <a:pt x="7313" y="2059"/>
                    <a:pt x="7247" y="2045"/>
                    <a:pt x="7225" y="2045"/>
                  </a:cubicBezTo>
                  <a:cubicBezTo>
                    <a:pt x="7203" y="2045"/>
                    <a:pt x="7181" y="2008"/>
                    <a:pt x="7181" y="1964"/>
                  </a:cubicBezTo>
                  <a:cubicBezTo>
                    <a:pt x="7181" y="1898"/>
                    <a:pt x="7145" y="1854"/>
                    <a:pt x="7086" y="1854"/>
                  </a:cubicBezTo>
                  <a:cubicBezTo>
                    <a:pt x="7064" y="1854"/>
                    <a:pt x="7042" y="1862"/>
                    <a:pt x="7020" y="1876"/>
                  </a:cubicBezTo>
                  <a:cubicBezTo>
                    <a:pt x="7006" y="1884"/>
                    <a:pt x="6998" y="1891"/>
                    <a:pt x="6991" y="1891"/>
                  </a:cubicBezTo>
                  <a:cubicBezTo>
                    <a:pt x="6983" y="1891"/>
                    <a:pt x="6983" y="1884"/>
                    <a:pt x="6976" y="1884"/>
                  </a:cubicBezTo>
                  <a:cubicBezTo>
                    <a:pt x="6969" y="1869"/>
                    <a:pt x="6969" y="1862"/>
                    <a:pt x="6976" y="1854"/>
                  </a:cubicBezTo>
                  <a:cubicBezTo>
                    <a:pt x="7006" y="1796"/>
                    <a:pt x="6998" y="1722"/>
                    <a:pt x="6991" y="1678"/>
                  </a:cubicBezTo>
                  <a:cubicBezTo>
                    <a:pt x="6983" y="1627"/>
                    <a:pt x="6969" y="1539"/>
                    <a:pt x="6969" y="1532"/>
                  </a:cubicBezTo>
                  <a:cubicBezTo>
                    <a:pt x="6969" y="1517"/>
                    <a:pt x="6969" y="1517"/>
                    <a:pt x="6969" y="1517"/>
                  </a:cubicBezTo>
                  <a:cubicBezTo>
                    <a:pt x="6954" y="1510"/>
                    <a:pt x="6954" y="1510"/>
                    <a:pt x="6954" y="1510"/>
                  </a:cubicBezTo>
                  <a:cubicBezTo>
                    <a:pt x="6932" y="1495"/>
                    <a:pt x="6903" y="1473"/>
                    <a:pt x="6903" y="1459"/>
                  </a:cubicBezTo>
                  <a:cubicBezTo>
                    <a:pt x="6903" y="1459"/>
                    <a:pt x="6903" y="1444"/>
                    <a:pt x="6903" y="1437"/>
                  </a:cubicBezTo>
                  <a:cubicBezTo>
                    <a:pt x="6910" y="1415"/>
                    <a:pt x="6918" y="1393"/>
                    <a:pt x="6903" y="1356"/>
                  </a:cubicBezTo>
                  <a:cubicBezTo>
                    <a:pt x="6881" y="1305"/>
                    <a:pt x="6815" y="1305"/>
                    <a:pt x="6778" y="1305"/>
                  </a:cubicBezTo>
                  <a:cubicBezTo>
                    <a:pt x="6771" y="1305"/>
                    <a:pt x="6756" y="1305"/>
                    <a:pt x="6749" y="1305"/>
                  </a:cubicBezTo>
                  <a:cubicBezTo>
                    <a:pt x="6734" y="1305"/>
                    <a:pt x="6727" y="1305"/>
                    <a:pt x="6712" y="1305"/>
                  </a:cubicBezTo>
                  <a:cubicBezTo>
                    <a:pt x="6661" y="1305"/>
                    <a:pt x="6632" y="1290"/>
                    <a:pt x="6624" y="1276"/>
                  </a:cubicBezTo>
                  <a:cubicBezTo>
                    <a:pt x="6617" y="1253"/>
                    <a:pt x="6617" y="1217"/>
                    <a:pt x="6632" y="1209"/>
                  </a:cubicBezTo>
                  <a:cubicBezTo>
                    <a:pt x="6661" y="1195"/>
                    <a:pt x="6698" y="1158"/>
                    <a:pt x="6683" y="1100"/>
                  </a:cubicBezTo>
                  <a:cubicBezTo>
                    <a:pt x="6683" y="1092"/>
                    <a:pt x="6698" y="1085"/>
                    <a:pt x="6705" y="1085"/>
                  </a:cubicBezTo>
                  <a:cubicBezTo>
                    <a:pt x="6712" y="1078"/>
                    <a:pt x="6727" y="1070"/>
                    <a:pt x="6742" y="1063"/>
                  </a:cubicBezTo>
                  <a:cubicBezTo>
                    <a:pt x="6764" y="1048"/>
                    <a:pt x="6764" y="1026"/>
                    <a:pt x="6756" y="1019"/>
                  </a:cubicBezTo>
                  <a:cubicBezTo>
                    <a:pt x="6756" y="990"/>
                    <a:pt x="6720" y="975"/>
                    <a:pt x="6676" y="953"/>
                  </a:cubicBezTo>
                  <a:cubicBezTo>
                    <a:pt x="6661" y="953"/>
                    <a:pt x="6654" y="946"/>
                    <a:pt x="6639" y="938"/>
                  </a:cubicBezTo>
                  <a:cubicBezTo>
                    <a:pt x="6610" y="931"/>
                    <a:pt x="6602" y="909"/>
                    <a:pt x="6588" y="887"/>
                  </a:cubicBezTo>
                  <a:cubicBezTo>
                    <a:pt x="6580" y="872"/>
                    <a:pt x="6573" y="858"/>
                    <a:pt x="6559" y="843"/>
                  </a:cubicBezTo>
                  <a:cubicBezTo>
                    <a:pt x="6544" y="836"/>
                    <a:pt x="6551" y="821"/>
                    <a:pt x="6573" y="777"/>
                  </a:cubicBezTo>
                  <a:cubicBezTo>
                    <a:pt x="6573" y="770"/>
                    <a:pt x="6580" y="755"/>
                    <a:pt x="6588" y="740"/>
                  </a:cubicBezTo>
                  <a:cubicBezTo>
                    <a:pt x="6602" y="697"/>
                    <a:pt x="6624" y="689"/>
                    <a:pt x="6690" y="682"/>
                  </a:cubicBezTo>
                  <a:cubicBezTo>
                    <a:pt x="6756" y="675"/>
                    <a:pt x="6778" y="609"/>
                    <a:pt x="6800" y="557"/>
                  </a:cubicBezTo>
                  <a:cubicBezTo>
                    <a:pt x="6815" y="535"/>
                    <a:pt x="6822" y="513"/>
                    <a:pt x="6830" y="506"/>
                  </a:cubicBezTo>
                  <a:cubicBezTo>
                    <a:pt x="6852" y="469"/>
                    <a:pt x="6866" y="440"/>
                    <a:pt x="6859" y="411"/>
                  </a:cubicBezTo>
                  <a:cubicBezTo>
                    <a:pt x="6859" y="389"/>
                    <a:pt x="6844" y="367"/>
                    <a:pt x="6815" y="345"/>
                  </a:cubicBezTo>
                  <a:cubicBezTo>
                    <a:pt x="6800" y="338"/>
                    <a:pt x="6793" y="330"/>
                    <a:pt x="6793" y="316"/>
                  </a:cubicBezTo>
                  <a:cubicBezTo>
                    <a:pt x="6793" y="308"/>
                    <a:pt x="6793" y="301"/>
                    <a:pt x="6808" y="294"/>
                  </a:cubicBezTo>
                  <a:cubicBezTo>
                    <a:pt x="6844" y="271"/>
                    <a:pt x="6866" y="242"/>
                    <a:pt x="6873" y="213"/>
                  </a:cubicBezTo>
                  <a:cubicBezTo>
                    <a:pt x="6873" y="191"/>
                    <a:pt x="6873" y="169"/>
                    <a:pt x="6844" y="140"/>
                  </a:cubicBezTo>
                  <a:cubicBezTo>
                    <a:pt x="6822" y="118"/>
                    <a:pt x="6793" y="103"/>
                    <a:pt x="6764" y="103"/>
                  </a:cubicBezTo>
                  <a:cubicBezTo>
                    <a:pt x="6742" y="103"/>
                    <a:pt x="6720" y="110"/>
                    <a:pt x="6705" y="118"/>
                  </a:cubicBezTo>
                  <a:cubicBezTo>
                    <a:pt x="6690" y="118"/>
                    <a:pt x="6683" y="118"/>
                    <a:pt x="6676" y="125"/>
                  </a:cubicBezTo>
                  <a:cubicBezTo>
                    <a:pt x="6602" y="132"/>
                    <a:pt x="6580" y="191"/>
                    <a:pt x="6559" y="250"/>
                  </a:cubicBezTo>
                  <a:cubicBezTo>
                    <a:pt x="6544" y="279"/>
                    <a:pt x="6529" y="294"/>
                    <a:pt x="6515" y="308"/>
                  </a:cubicBezTo>
                  <a:cubicBezTo>
                    <a:pt x="6500" y="330"/>
                    <a:pt x="6478" y="359"/>
                    <a:pt x="6471" y="403"/>
                  </a:cubicBezTo>
                  <a:cubicBezTo>
                    <a:pt x="6471" y="418"/>
                    <a:pt x="6434" y="426"/>
                    <a:pt x="6383" y="433"/>
                  </a:cubicBezTo>
                  <a:cubicBezTo>
                    <a:pt x="6353" y="440"/>
                    <a:pt x="6309" y="440"/>
                    <a:pt x="6280" y="455"/>
                  </a:cubicBezTo>
                  <a:cubicBezTo>
                    <a:pt x="6265" y="462"/>
                    <a:pt x="6236" y="469"/>
                    <a:pt x="6207" y="469"/>
                  </a:cubicBezTo>
                  <a:cubicBezTo>
                    <a:pt x="6133" y="469"/>
                    <a:pt x="6053" y="447"/>
                    <a:pt x="6031" y="440"/>
                  </a:cubicBezTo>
                  <a:cubicBezTo>
                    <a:pt x="6016" y="433"/>
                    <a:pt x="6009" y="426"/>
                    <a:pt x="6002" y="418"/>
                  </a:cubicBezTo>
                  <a:cubicBezTo>
                    <a:pt x="6002" y="403"/>
                    <a:pt x="6009" y="381"/>
                    <a:pt x="6016" y="367"/>
                  </a:cubicBezTo>
                  <a:cubicBezTo>
                    <a:pt x="6038" y="323"/>
                    <a:pt x="6031" y="235"/>
                    <a:pt x="5987" y="176"/>
                  </a:cubicBezTo>
                  <a:cubicBezTo>
                    <a:pt x="5980" y="162"/>
                    <a:pt x="5980" y="147"/>
                    <a:pt x="5980" y="125"/>
                  </a:cubicBezTo>
                  <a:cubicBezTo>
                    <a:pt x="5972" y="96"/>
                    <a:pt x="5972" y="59"/>
                    <a:pt x="5943" y="37"/>
                  </a:cubicBezTo>
                  <a:cubicBezTo>
                    <a:pt x="5921" y="22"/>
                    <a:pt x="5899" y="0"/>
                    <a:pt x="5862" y="0"/>
                  </a:cubicBezTo>
                  <a:lnTo>
                    <a:pt x="5862" y="30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Freeform 24"/>
            <p:cNvSpPr>
              <a:spLocks noChangeArrowheads="1"/>
            </p:cNvSpPr>
            <p:nvPr/>
          </p:nvSpPr>
          <p:spPr bwMode="auto">
            <a:xfrm>
              <a:off x="7630936" y="4383699"/>
              <a:ext cx="2852588" cy="2772337"/>
            </a:xfrm>
            <a:custGeom>
              <a:avLst/>
              <a:gdLst>
                <a:gd name="T0" fmla="*/ 1619489 w 7423"/>
                <a:gd name="T1" fmla="*/ 2383597 h 7300"/>
                <a:gd name="T2" fmla="*/ 1533549 w 7423"/>
                <a:gd name="T3" fmla="*/ 2339964 h 7300"/>
                <a:gd name="T4" fmla="*/ 1433230 w 7423"/>
                <a:gd name="T5" fmla="*/ 2407727 h 7300"/>
                <a:gd name="T6" fmla="*/ 1381732 w 7423"/>
                <a:gd name="T7" fmla="*/ 2291374 h 7300"/>
                <a:gd name="T8" fmla="*/ 1374376 w 7423"/>
                <a:gd name="T9" fmla="*/ 2221297 h 7300"/>
                <a:gd name="T10" fmla="*/ 1313181 w 7423"/>
                <a:gd name="T11" fmla="*/ 2165434 h 7300"/>
                <a:gd name="T12" fmla="*/ 1354981 w 7423"/>
                <a:gd name="T13" fmla="*/ 2070897 h 7300"/>
                <a:gd name="T14" fmla="*/ 1320538 w 7423"/>
                <a:gd name="T15" fmla="*/ 1879839 h 7300"/>
                <a:gd name="T16" fmla="*/ 1246970 w 7423"/>
                <a:gd name="T17" fmla="*/ 1848106 h 7300"/>
                <a:gd name="T18" fmla="*/ 1112208 w 7423"/>
                <a:gd name="T19" fmla="*/ 1787615 h 7300"/>
                <a:gd name="T20" fmla="*/ 1026602 w 7423"/>
                <a:gd name="T21" fmla="*/ 1761171 h 7300"/>
                <a:gd name="T22" fmla="*/ 928623 w 7423"/>
                <a:gd name="T23" fmla="*/ 1787615 h 7300"/>
                <a:gd name="T24" fmla="*/ 837667 w 7423"/>
                <a:gd name="T25" fmla="*/ 1746296 h 7300"/>
                <a:gd name="T26" fmla="*/ 685850 w 7423"/>
                <a:gd name="T27" fmla="*/ 1598871 h 7300"/>
                <a:gd name="T28" fmla="*/ 698223 w 7423"/>
                <a:gd name="T29" fmla="*/ 1451115 h 7300"/>
                <a:gd name="T30" fmla="*/ 732332 w 7423"/>
                <a:gd name="T31" fmla="*/ 1237910 h 7300"/>
                <a:gd name="T32" fmla="*/ 673477 w 7423"/>
                <a:gd name="T33" fmla="*/ 1203864 h 7300"/>
                <a:gd name="T34" fmla="*/ 617299 w 7423"/>
                <a:gd name="T35" fmla="*/ 1174775 h 7300"/>
                <a:gd name="T36" fmla="*/ 651742 w 7423"/>
                <a:gd name="T37" fmla="*/ 1000575 h 7300"/>
                <a:gd name="T38" fmla="*/ 624655 w 7423"/>
                <a:gd name="T39" fmla="*/ 813814 h 7300"/>
                <a:gd name="T40" fmla="*/ 565801 w 7423"/>
                <a:gd name="T41" fmla="*/ 811501 h 7300"/>
                <a:gd name="T42" fmla="*/ 413985 w 7423"/>
                <a:gd name="T43" fmla="*/ 789684 h 7300"/>
                <a:gd name="T44" fmla="*/ 340417 w 7423"/>
                <a:gd name="T45" fmla="*/ 707377 h 7300"/>
                <a:gd name="T46" fmla="*/ 247454 w 7423"/>
                <a:gd name="T47" fmla="*/ 671017 h 7300"/>
                <a:gd name="T48" fmla="*/ 188600 w 7423"/>
                <a:gd name="T49" fmla="*/ 644573 h 7300"/>
                <a:gd name="T50" fmla="*/ 29427 w 7423"/>
                <a:gd name="T51" fmla="*/ 612840 h 7300"/>
                <a:gd name="T52" fmla="*/ 85606 w 7423"/>
                <a:gd name="T53" fmla="*/ 547391 h 7300"/>
                <a:gd name="T54" fmla="*/ 183584 w 7423"/>
                <a:gd name="T55" fmla="*/ 499131 h 7300"/>
                <a:gd name="T56" fmla="*/ 325704 w 7423"/>
                <a:gd name="T57" fmla="*/ 431368 h 7300"/>
                <a:gd name="T58" fmla="*/ 431039 w 7423"/>
                <a:gd name="T59" fmla="*/ 360961 h 7300"/>
                <a:gd name="T60" fmla="*/ 492234 w 7423"/>
                <a:gd name="T61" fmla="*/ 300470 h 7300"/>
                <a:gd name="T62" fmla="*/ 573158 w 7423"/>
                <a:gd name="T63" fmla="*/ 285926 h 7300"/>
                <a:gd name="T64" fmla="*/ 757077 w 7423"/>
                <a:gd name="T65" fmla="*/ 346417 h 7300"/>
                <a:gd name="T66" fmla="*/ 864753 w 7423"/>
                <a:gd name="T67" fmla="*/ 370547 h 7300"/>
                <a:gd name="T68" fmla="*/ 945677 w 7423"/>
                <a:gd name="T69" fmla="*/ 404593 h 7300"/>
                <a:gd name="T70" fmla="*/ 1019245 w 7423"/>
                <a:gd name="T71" fmla="*/ 440954 h 7300"/>
                <a:gd name="T72" fmla="*/ 1131937 w 7423"/>
                <a:gd name="T73" fmla="*/ 419138 h 7300"/>
                <a:gd name="T74" fmla="*/ 1188116 w 7423"/>
                <a:gd name="T75" fmla="*/ 419138 h 7300"/>
                <a:gd name="T76" fmla="*/ 1288770 w 7423"/>
                <a:gd name="T77" fmla="*/ 382777 h 7300"/>
                <a:gd name="T78" fmla="*/ 1394105 w 7423"/>
                <a:gd name="T79" fmla="*/ 339144 h 7300"/>
                <a:gd name="T80" fmla="*/ 1460316 w 7423"/>
                <a:gd name="T81" fmla="*/ 295512 h 7300"/>
                <a:gd name="T82" fmla="*/ 1536224 w 7423"/>
                <a:gd name="T83" fmla="*/ 155028 h 7300"/>
                <a:gd name="T84" fmla="*/ 1651257 w 7423"/>
                <a:gd name="T85" fmla="*/ 65449 h 7300"/>
                <a:gd name="T86" fmla="*/ 1722484 w 7423"/>
                <a:gd name="T87" fmla="*/ 65449 h 7300"/>
                <a:gd name="T88" fmla="*/ 1805749 w 7423"/>
                <a:gd name="T89" fmla="*/ 116354 h 7300"/>
                <a:gd name="T90" fmla="*/ 1889014 w 7423"/>
                <a:gd name="T91" fmla="*/ 109082 h 7300"/>
                <a:gd name="T92" fmla="*/ 1967263 w 7423"/>
                <a:gd name="T93" fmla="*/ 164945 h 7300"/>
                <a:gd name="T94" fmla="*/ 1972279 w 7423"/>
                <a:gd name="T95" fmla="*/ 307742 h 7300"/>
                <a:gd name="T96" fmla="*/ 2082630 w 7423"/>
                <a:gd name="T97" fmla="*/ 220477 h 7300"/>
                <a:gd name="T98" fmla="*/ 2033474 w 7423"/>
                <a:gd name="T99" fmla="*/ 571852 h 7300"/>
                <a:gd name="T100" fmla="*/ 1989668 w 7423"/>
                <a:gd name="T101" fmla="*/ 780098 h 7300"/>
                <a:gd name="T102" fmla="*/ 2153523 w 7423"/>
                <a:gd name="T103" fmla="*/ 930168 h 7300"/>
                <a:gd name="T104" fmla="*/ 2285944 w 7423"/>
                <a:gd name="T105" fmla="*/ 1167503 h 7300"/>
                <a:gd name="T106" fmla="*/ 2344798 w 7423"/>
                <a:gd name="T107" fmla="*/ 1375750 h 7300"/>
                <a:gd name="T108" fmla="*/ 2386264 w 7423"/>
                <a:gd name="T109" fmla="*/ 1463015 h 7300"/>
                <a:gd name="T110" fmla="*/ 2408334 w 7423"/>
                <a:gd name="T111" fmla="*/ 1722166 h 7300"/>
                <a:gd name="T112" fmla="*/ 2462507 w 7423"/>
                <a:gd name="T113" fmla="*/ 2024950 h 7300"/>
                <a:gd name="T114" fmla="*/ 2396296 w 7423"/>
                <a:gd name="T115" fmla="*/ 2165434 h 7300"/>
                <a:gd name="T116" fmla="*/ 2310355 w 7423"/>
                <a:gd name="T117" fmla="*/ 2155848 h 7300"/>
                <a:gd name="T118" fmla="*/ 2180609 w 7423"/>
                <a:gd name="T119" fmla="*/ 2225925 h 7300"/>
                <a:gd name="T120" fmla="*/ 2087646 w 7423"/>
                <a:gd name="T121" fmla="*/ 2189564 h 7300"/>
                <a:gd name="T122" fmla="*/ 1996690 w 7423"/>
                <a:gd name="T123" fmla="*/ 2315504 h 7300"/>
                <a:gd name="T124" fmla="*/ 1886673 w 7423"/>
                <a:gd name="T125" fmla="*/ 2383597 h 73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423" h="7300">
                  <a:moveTo>
                    <a:pt x="5275" y="7299"/>
                  </a:moveTo>
                  <a:lnTo>
                    <a:pt x="5275" y="7299"/>
                  </a:lnTo>
                  <a:cubicBezTo>
                    <a:pt x="5217" y="7299"/>
                    <a:pt x="5158" y="7284"/>
                    <a:pt x="5107" y="7277"/>
                  </a:cubicBezTo>
                  <a:cubicBezTo>
                    <a:pt x="5077" y="7269"/>
                    <a:pt x="5048" y="7262"/>
                    <a:pt x="5026" y="7262"/>
                  </a:cubicBezTo>
                  <a:cubicBezTo>
                    <a:pt x="4990" y="7255"/>
                    <a:pt x="4960" y="7255"/>
                    <a:pt x="4931" y="7255"/>
                  </a:cubicBezTo>
                  <a:cubicBezTo>
                    <a:pt x="4909" y="7255"/>
                    <a:pt x="4887" y="7255"/>
                    <a:pt x="4865" y="7255"/>
                  </a:cubicBezTo>
                  <a:cubicBezTo>
                    <a:pt x="4836" y="7247"/>
                    <a:pt x="4843" y="7218"/>
                    <a:pt x="4843" y="7211"/>
                  </a:cubicBezTo>
                  <a:cubicBezTo>
                    <a:pt x="4843" y="7203"/>
                    <a:pt x="4843" y="7196"/>
                    <a:pt x="4843" y="7189"/>
                  </a:cubicBezTo>
                  <a:cubicBezTo>
                    <a:pt x="4843" y="7189"/>
                    <a:pt x="4843" y="7189"/>
                    <a:pt x="4821" y="7181"/>
                  </a:cubicBezTo>
                  <a:cubicBezTo>
                    <a:pt x="4777" y="7181"/>
                    <a:pt x="4740" y="7152"/>
                    <a:pt x="4704" y="7130"/>
                  </a:cubicBezTo>
                  <a:cubicBezTo>
                    <a:pt x="4689" y="7115"/>
                    <a:pt x="4674" y="7108"/>
                    <a:pt x="4660" y="7101"/>
                  </a:cubicBezTo>
                  <a:cubicBezTo>
                    <a:pt x="4631" y="7086"/>
                    <a:pt x="4623" y="7057"/>
                    <a:pt x="4623" y="7042"/>
                  </a:cubicBezTo>
                  <a:cubicBezTo>
                    <a:pt x="4609" y="7057"/>
                    <a:pt x="4594" y="7064"/>
                    <a:pt x="4586" y="7079"/>
                  </a:cubicBezTo>
                  <a:cubicBezTo>
                    <a:pt x="4564" y="7093"/>
                    <a:pt x="4550" y="7108"/>
                    <a:pt x="4506" y="7115"/>
                  </a:cubicBezTo>
                  <a:cubicBezTo>
                    <a:pt x="4499" y="7115"/>
                    <a:pt x="4491" y="7115"/>
                    <a:pt x="4484" y="7115"/>
                  </a:cubicBezTo>
                  <a:cubicBezTo>
                    <a:pt x="4477" y="7115"/>
                    <a:pt x="4469" y="7115"/>
                    <a:pt x="4462" y="7115"/>
                  </a:cubicBezTo>
                  <a:lnTo>
                    <a:pt x="4447" y="7138"/>
                  </a:lnTo>
                  <a:cubicBezTo>
                    <a:pt x="4425" y="7167"/>
                    <a:pt x="4411" y="7181"/>
                    <a:pt x="4389" y="7203"/>
                  </a:cubicBezTo>
                  <a:cubicBezTo>
                    <a:pt x="4374" y="7211"/>
                    <a:pt x="4359" y="7233"/>
                    <a:pt x="4337" y="7255"/>
                  </a:cubicBezTo>
                  <a:cubicBezTo>
                    <a:pt x="4323" y="7277"/>
                    <a:pt x="4308" y="7284"/>
                    <a:pt x="4286" y="7284"/>
                  </a:cubicBezTo>
                  <a:cubicBezTo>
                    <a:pt x="4257" y="7284"/>
                    <a:pt x="4235" y="7262"/>
                    <a:pt x="4220" y="7240"/>
                  </a:cubicBezTo>
                  <a:cubicBezTo>
                    <a:pt x="4205" y="7233"/>
                    <a:pt x="4198" y="7218"/>
                    <a:pt x="4191" y="7218"/>
                  </a:cubicBezTo>
                  <a:cubicBezTo>
                    <a:pt x="4154" y="7196"/>
                    <a:pt x="4140" y="7152"/>
                    <a:pt x="4169" y="7093"/>
                  </a:cubicBezTo>
                  <a:cubicBezTo>
                    <a:pt x="4176" y="7064"/>
                    <a:pt x="4176" y="7057"/>
                    <a:pt x="4169" y="7035"/>
                  </a:cubicBezTo>
                  <a:cubicBezTo>
                    <a:pt x="4161" y="7020"/>
                    <a:pt x="4161" y="7020"/>
                    <a:pt x="4161" y="7020"/>
                  </a:cubicBezTo>
                  <a:cubicBezTo>
                    <a:pt x="4161" y="7005"/>
                    <a:pt x="4154" y="6998"/>
                    <a:pt x="4147" y="6983"/>
                  </a:cubicBezTo>
                  <a:cubicBezTo>
                    <a:pt x="4140" y="6969"/>
                    <a:pt x="4132" y="6954"/>
                    <a:pt x="4132" y="6932"/>
                  </a:cubicBezTo>
                  <a:cubicBezTo>
                    <a:pt x="4132" y="6903"/>
                    <a:pt x="4154" y="6888"/>
                    <a:pt x="4169" y="6881"/>
                  </a:cubicBezTo>
                  <a:cubicBezTo>
                    <a:pt x="4176" y="6874"/>
                    <a:pt x="4183" y="6866"/>
                    <a:pt x="4198" y="6859"/>
                  </a:cubicBezTo>
                  <a:cubicBezTo>
                    <a:pt x="4198" y="6859"/>
                    <a:pt x="4198" y="6859"/>
                    <a:pt x="4198" y="6844"/>
                  </a:cubicBezTo>
                  <a:cubicBezTo>
                    <a:pt x="4191" y="6822"/>
                    <a:pt x="4169" y="6793"/>
                    <a:pt x="4147" y="6786"/>
                  </a:cubicBezTo>
                  <a:cubicBezTo>
                    <a:pt x="4125" y="6771"/>
                    <a:pt x="4125" y="6742"/>
                    <a:pt x="4125" y="6727"/>
                  </a:cubicBezTo>
                  <a:cubicBezTo>
                    <a:pt x="4125" y="6720"/>
                    <a:pt x="4125" y="6712"/>
                    <a:pt x="4125" y="6712"/>
                  </a:cubicBezTo>
                  <a:cubicBezTo>
                    <a:pt x="4118" y="6720"/>
                    <a:pt x="4110" y="6720"/>
                    <a:pt x="4110" y="6720"/>
                  </a:cubicBezTo>
                  <a:cubicBezTo>
                    <a:pt x="4066" y="6720"/>
                    <a:pt x="4044" y="6683"/>
                    <a:pt x="4037" y="6683"/>
                  </a:cubicBezTo>
                  <a:cubicBezTo>
                    <a:pt x="4037" y="6676"/>
                    <a:pt x="4037" y="6676"/>
                    <a:pt x="4037" y="6676"/>
                  </a:cubicBezTo>
                  <a:cubicBezTo>
                    <a:pt x="4044" y="6654"/>
                    <a:pt x="4044" y="6588"/>
                    <a:pt x="4022" y="6566"/>
                  </a:cubicBezTo>
                  <a:cubicBezTo>
                    <a:pt x="4000" y="6544"/>
                    <a:pt x="3993" y="6544"/>
                    <a:pt x="3978" y="6544"/>
                  </a:cubicBezTo>
                  <a:cubicBezTo>
                    <a:pt x="3971" y="6544"/>
                    <a:pt x="3956" y="6544"/>
                    <a:pt x="3934" y="6544"/>
                  </a:cubicBezTo>
                  <a:lnTo>
                    <a:pt x="3927" y="6551"/>
                  </a:lnTo>
                  <a:cubicBezTo>
                    <a:pt x="3883" y="6551"/>
                    <a:pt x="3869" y="6514"/>
                    <a:pt x="3854" y="6485"/>
                  </a:cubicBezTo>
                  <a:cubicBezTo>
                    <a:pt x="3846" y="6478"/>
                    <a:pt x="3846" y="6463"/>
                    <a:pt x="3839" y="6456"/>
                  </a:cubicBezTo>
                  <a:cubicBezTo>
                    <a:pt x="3824" y="6449"/>
                    <a:pt x="3824" y="6449"/>
                    <a:pt x="3824" y="6449"/>
                  </a:cubicBezTo>
                  <a:cubicBezTo>
                    <a:pt x="3832" y="6427"/>
                    <a:pt x="3832" y="6427"/>
                    <a:pt x="3832" y="6427"/>
                  </a:cubicBezTo>
                  <a:cubicBezTo>
                    <a:pt x="3854" y="6405"/>
                    <a:pt x="3883" y="6383"/>
                    <a:pt x="3905" y="6368"/>
                  </a:cubicBezTo>
                  <a:cubicBezTo>
                    <a:pt x="3927" y="6353"/>
                    <a:pt x="3949" y="6346"/>
                    <a:pt x="3964" y="6331"/>
                  </a:cubicBezTo>
                  <a:cubicBezTo>
                    <a:pt x="4000" y="6317"/>
                    <a:pt x="4030" y="6302"/>
                    <a:pt x="4052" y="6265"/>
                  </a:cubicBezTo>
                  <a:cubicBezTo>
                    <a:pt x="4074" y="6229"/>
                    <a:pt x="4088" y="6185"/>
                    <a:pt x="4081" y="6163"/>
                  </a:cubicBezTo>
                  <a:cubicBezTo>
                    <a:pt x="4081" y="6155"/>
                    <a:pt x="4081" y="6148"/>
                    <a:pt x="4066" y="6148"/>
                  </a:cubicBezTo>
                  <a:cubicBezTo>
                    <a:pt x="4022" y="6119"/>
                    <a:pt x="3993" y="6060"/>
                    <a:pt x="4022" y="5994"/>
                  </a:cubicBezTo>
                  <a:cubicBezTo>
                    <a:pt x="4037" y="5965"/>
                    <a:pt x="4059" y="5914"/>
                    <a:pt x="4030" y="5892"/>
                  </a:cubicBezTo>
                  <a:cubicBezTo>
                    <a:pt x="4015" y="5884"/>
                    <a:pt x="4015" y="5884"/>
                    <a:pt x="4015" y="5884"/>
                  </a:cubicBezTo>
                  <a:cubicBezTo>
                    <a:pt x="3986" y="5855"/>
                    <a:pt x="3942" y="5826"/>
                    <a:pt x="3949" y="5782"/>
                  </a:cubicBezTo>
                  <a:cubicBezTo>
                    <a:pt x="3964" y="5731"/>
                    <a:pt x="3964" y="5701"/>
                    <a:pt x="3949" y="5687"/>
                  </a:cubicBezTo>
                  <a:cubicBezTo>
                    <a:pt x="3942" y="5679"/>
                    <a:pt x="3934" y="5672"/>
                    <a:pt x="3920" y="5672"/>
                  </a:cubicBezTo>
                  <a:cubicBezTo>
                    <a:pt x="3912" y="5672"/>
                    <a:pt x="3898" y="5672"/>
                    <a:pt x="3890" y="5679"/>
                  </a:cubicBezTo>
                  <a:cubicBezTo>
                    <a:pt x="3861" y="5687"/>
                    <a:pt x="3839" y="5694"/>
                    <a:pt x="3810" y="5694"/>
                  </a:cubicBezTo>
                  <a:cubicBezTo>
                    <a:pt x="3759" y="5694"/>
                    <a:pt x="3722" y="5672"/>
                    <a:pt x="3707" y="5643"/>
                  </a:cubicBezTo>
                  <a:cubicBezTo>
                    <a:pt x="3700" y="5628"/>
                    <a:pt x="3707" y="5613"/>
                    <a:pt x="3722" y="5606"/>
                  </a:cubicBezTo>
                  <a:cubicBezTo>
                    <a:pt x="3722" y="5599"/>
                    <a:pt x="3729" y="5591"/>
                    <a:pt x="3729" y="5591"/>
                  </a:cubicBezTo>
                  <a:cubicBezTo>
                    <a:pt x="3722" y="5591"/>
                    <a:pt x="3714" y="5584"/>
                    <a:pt x="3671" y="5584"/>
                  </a:cubicBezTo>
                  <a:cubicBezTo>
                    <a:pt x="3619" y="5584"/>
                    <a:pt x="3590" y="5577"/>
                    <a:pt x="3575" y="5525"/>
                  </a:cubicBezTo>
                  <a:cubicBezTo>
                    <a:pt x="3568" y="5474"/>
                    <a:pt x="3553" y="5474"/>
                    <a:pt x="3553" y="5474"/>
                  </a:cubicBezTo>
                  <a:cubicBezTo>
                    <a:pt x="3553" y="5474"/>
                    <a:pt x="3546" y="5474"/>
                    <a:pt x="3531" y="5481"/>
                  </a:cubicBezTo>
                  <a:cubicBezTo>
                    <a:pt x="3517" y="5496"/>
                    <a:pt x="3480" y="5525"/>
                    <a:pt x="3436" y="5525"/>
                  </a:cubicBezTo>
                  <a:cubicBezTo>
                    <a:pt x="3407" y="5525"/>
                    <a:pt x="3378" y="5503"/>
                    <a:pt x="3363" y="5467"/>
                  </a:cubicBezTo>
                  <a:cubicBezTo>
                    <a:pt x="3348" y="5408"/>
                    <a:pt x="3333" y="5408"/>
                    <a:pt x="3326" y="5408"/>
                  </a:cubicBezTo>
                  <a:cubicBezTo>
                    <a:pt x="3319" y="5408"/>
                    <a:pt x="3304" y="5415"/>
                    <a:pt x="3297" y="5415"/>
                  </a:cubicBezTo>
                  <a:cubicBezTo>
                    <a:pt x="3282" y="5415"/>
                    <a:pt x="3282" y="5415"/>
                    <a:pt x="3275" y="5415"/>
                  </a:cubicBezTo>
                  <a:cubicBezTo>
                    <a:pt x="3224" y="5415"/>
                    <a:pt x="3180" y="5386"/>
                    <a:pt x="3158" y="5350"/>
                  </a:cubicBezTo>
                  <a:cubicBezTo>
                    <a:pt x="3150" y="5342"/>
                    <a:pt x="3143" y="5342"/>
                    <a:pt x="3143" y="5342"/>
                  </a:cubicBezTo>
                  <a:cubicBezTo>
                    <a:pt x="3136" y="5342"/>
                    <a:pt x="3136" y="5342"/>
                    <a:pt x="3128" y="5342"/>
                  </a:cubicBezTo>
                  <a:cubicBezTo>
                    <a:pt x="3121" y="5342"/>
                    <a:pt x="3114" y="5342"/>
                    <a:pt x="3114" y="5342"/>
                  </a:cubicBezTo>
                  <a:cubicBezTo>
                    <a:pt x="3092" y="5342"/>
                    <a:pt x="3084" y="5342"/>
                    <a:pt x="3070" y="5328"/>
                  </a:cubicBezTo>
                  <a:cubicBezTo>
                    <a:pt x="3055" y="5305"/>
                    <a:pt x="3055" y="5291"/>
                    <a:pt x="3055" y="5276"/>
                  </a:cubicBezTo>
                  <a:cubicBezTo>
                    <a:pt x="3055" y="5269"/>
                    <a:pt x="3055" y="5269"/>
                    <a:pt x="3055" y="5269"/>
                  </a:cubicBezTo>
                  <a:cubicBezTo>
                    <a:pt x="3055" y="5269"/>
                    <a:pt x="3055" y="5269"/>
                    <a:pt x="3048" y="5269"/>
                  </a:cubicBezTo>
                  <a:cubicBezTo>
                    <a:pt x="3019" y="5276"/>
                    <a:pt x="2996" y="5298"/>
                    <a:pt x="2967" y="5313"/>
                  </a:cubicBezTo>
                  <a:cubicBezTo>
                    <a:pt x="2945" y="5328"/>
                    <a:pt x="2916" y="5350"/>
                    <a:pt x="2887" y="5364"/>
                  </a:cubicBezTo>
                  <a:cubicBezTo>
                    <a:pt x="2864" y="5379"/>
                    <a:pt x="2864" y="5379"/>
                    <a:pt x="2864" y="5379"/>
                  </a:cubicBezTo>
                  <a:cubicBezTo>
                    <a:pt x="2828" y="5393"/>
                    <a:pt x="2806" y="5408"/>
                    <a:pt x="2777" y="5408"/>
                  </a:cubicBezTo>
                  <a:cubicBezTo>
                    <a:pt x="2755" y="5408"/>
                    <a:pt x="2733" y="5393"/>
                    <a:pt x="2711" y="5364"/>
                  </a:cubicBezTo>
                  <a:cubicBezTo>
                    <a:pt x="2696" y="5342"/>
                    <a:pt x="2674" y="5320"/>
                    <a:pt x="2659" y="5298"/>
                  </a:cubicBezTo>
                  <a:cubicBezTo>
                    <a:pt x="2637" y="5276"/>
                    <a:pt x="2623" y="5254"/>
                    <a:pt x="2608" y="5240"/>
                  </a:cubicBezTo>
                  <a:cubicBezTo>
                    <a:pt x="2608" y="5232"/>
                    <a:pt x="2601" y="5225"/>
                    <a:pt x="2586" y="5225"/>
                  </a:cubicBezTo>
                  <a:cubicBezTo>
                    <a:pt x="2579" y="5225"/>
                    <a:pt x="2571" y="5225"/>
                    <a:pt x="2571" y="5225"/>
                  </a:cubicBezTo>
                  <a:cubicBezTo>
                    <a:pt x="2564" y="5247"/>
                    <a:pt x="2557" y="5291"/>
                    <a:pt x="2520" y="5291"/>
                  </a:cubicBezTo>
                  <a:cubicBezTo>
                    <a:pt x="2520" y="5291"/>
                    <a:pt x="2513" y="5291"/>
                    <a:pt x="2505" y="5283"/>
                  </a:cubicBezTo>
                  <a:cubicBezTo>
                    <a:pt x="2469" y="5269"/>
                    <a:pt x="2330" y="5181"/>
                    <a:pt x="2330" y="5174"/>
                  </a:cubicBezTo>
                  <a:cubicBezTo>
                    <a:pt x="2322" y="5174"/>
                    <a:pt x="2286" y="5159"/>
                    <a:pt x="2264" y="5093"/>
                  </a:cubicBezTo>
                  <a:cubicBezTo>
                    <a:pt x="2249" y="5056"/>
                    <a:pt x="2220" y="5034"/>
                    <a:pt x="2198" y="5020"/>
                  </a:cubicBezTo>
                  <a:cubicBezTo>
                    <a:pt x="2176" y="5012"/>
                    <a:pt x="2161" y="4998"/>
                    <a:pt x="2154" y="4983"/>
                  </a:cubicBezTo>
                  <a:cubicBezTo>
                    <a:pt x="2146" y="4976"/>
                    <a:pt x="2139" y="4969"/>
                    <a:pt x="2124" y="4954"/>
                  </a:cubicBezTo>
                  <a:cubicBezTo>
                    <a:pt x="2095" y="4924"/>
                    <a:pt x="2059" y="4881"/>
                    <a:pt x="2051" y="4837"/>
                  </a:cubicBezTo>
                  <a:cubicBezTo>
                    <a:pt x="2029" y="4778"/>
                    <a:pt x="2029" y="4727"/>
                    <a:pt x="2073" y="4668"/>
                  </a:cubicBezTo>
                  <a:cubicBezTo>
                    <a:pt x="2102" y="4639"/>
                    <a:pt x="2117" y="4631"/>
                    <a:pt x="2139" y="4624"/>
                  </a:cubicBezTo>
                  <a:cubicBezTo>
                    <a:pt x="2146" y="4624"/>
                    <a:pt x="2154" y="4624"/>
                    <a:pt x="2161" y="4617"/>
                  </a:cubicBezTo>
                  <a:cubicBezTo>
                    <a:pt x="2169" y="4602"/>
                    <a:pt x="2146" y="4588"/>
                    <a:pt x="2139" y="4580"/>
                  </a:cubicBezTo>
                  <a:cubicBezTo>
                    <a:pt x="2124" y="4573"/>
                    <a:pt x="2110" y="4565"/>
                    <a:pt x="2102" y="4551"/>
                  </a:cubicBezTo>
                  <a:cubicBezTo>
                    <a:pt x="2066" y="4514"/>
                    <a:pt x="2073" y="4478"/>
                    <a:pt x="2088" y="4397"/>
                  </a:cubicBezTo>
                  <a:cubicBezTo>
                    <a:pt x="2088" y="4390"/>
                    <a:pt x="2088" y="4390"/>
                    <a:pt x="2088" y="4390"/>
                  </a:cubicBezTo>
                  <a:cubicBezTo>
                    <a:pt x="2102" y="4331"/>
                    <a:pt x="2124" y="4302"/>
                    <a:pt x="2146" y="4272"/>
                  </a:cubicBezTo>
                  <a:cubicBezTo>
                    <a:pt x="2161" y="4258"/>
                    <a:pt x="2176" y="4250"/>
                    <a:pt x="2176" y="4236"/>
                  </a:cubicBezTo>
                  <a:cubicBezTo>
                    <a:pt x="2183" y="4214"/>
                    <a:pt x="2176" y="4192"/>
                    <a:pt x="2169" y="4162"/>
                  </a:cubicBezTo>
                  <a:cubicBezTo>
                    <a:pt x="2161" y="4148"/>
                    <a:pt x="2154" y="4133"/>
                    <a:pt x="2146" y="4111"/>
                  </a:cubicBezTo>
                  <a:cubicBezTo>
                    <a:pt x="2139" y="4060"/>
                    <a:pt x="2132" y="3913"/>
                    <a:pt x="2169" y="3862"/>
                  </a:cubicBezTo>
                  <a:cubicBezTo>
                    <a:pt x="2212" y="3811"/>
                    <a:pt x="2234" y="3774"/>
                    <a:pt x="2212" y="3752"/>
                  </a:cubicBezTo>
                  <a:cubicBezTo>
                    <a:pt x="2205" y="3745"/>
                    <a:pt x="2198" y="3745"/>
                    <a:pt x="2190" y="3745"/>
                  </a:cubicBezTo>
                  <a:cubicBezTo>
                    <a:pt x="2183" y="3745"/>
                    <a:pt x="2176" y="3745"/>
                    <a:pt x="2176" y="3745"/>
                  </a:cubicBezTo>
                  <a:cubicBezTo>
                    <a:pt x="2161" y="3745"/>
                    <a:pt x="2154" y="3752"/>
                    <a:pt x="2146" y="3752"/>
                  </a:cubicBezTo>
                  <a:cubicBezTo>
                    <a:pt x="2132" y="3752"/>
                    <a:pt x="2117" y="3745"/>
                    <a:pt x="2110" y="3737"/>
                  </a:cubicBezTo>
                  <a:cubicBezTo>
                    <a:pt x="2073" y="3723"/>
                    <a:pt x="2073" y="3686"/>
                    <a:pt x="2066" y="3657"/>
                  </a:cubicBezTo>
                  <a:cubicBezTo>
                    <a:pt x="2066" y="3642"/>
                    <a:pt x="2059" y="3628"/>
                    <a:pt x="2059" y="3620"/>
                  </a:cubicBezTo>
                  <a:cubicBezTo>
                    <a:pt x="2051" y="3620"/>
                    <a:pt x="2044" y="3620"/>
                    <a:pt x="2044" y="3620"/>
                  </a:cubicBezTo>
                  <a:cubicBezTo>
                    <a:pt x="2037" y="3620"/>
                    <a:pt x="2029" y="3628"/>
                    <a:pt x="2014" y="3642"/>
                  </a:cubicBezTo>
                  <a:cubicBezTo>
                    <a:pt x="1956" y="3701"/>
                    <a:pt x="1927" y="3701"/>
                    <a:pt x="1919" y="3701"/>
                  </a:cubicBezTo>
                  <a:cubicBezTo>
                    <a:pt x="1912" y="3701"/>
                    <a:pt x="1890" y="3701"/>
                    <a:pt x="1883" y="3671"/>
                  </a:cubicBezTo>
                  <a:cubicBezTo>
                    <a:pt x="1883" y="3628"/>
                    <a:pt x="1890" y="3613"/>
                    <a:pt x="1905" y="3598"/>
                  </a:cubicBezTo>
                  <a:cubicBezTo>
                    <a:pt x="1905" y="3591"/>
                    <a:pt x="1912" y="3583"/>
                    <a:pt x="1912" y="3583"/>
                  </a:cubicBezTo>
                  <a:cubicBezTo>
                    <a:pt x="1912" y="3583"/>
                    <a:pt x="1883" y="3576"/>
                    <a:pt x="1861" y="3569"/>
                  </a:cubicBezTo>
                  <a:cubicBezTo>
                    <a:pt x="1839" y="3569"/>
                    <a:pt x="1839" y="3569"/>
                    <a:pt x="1839" y="3569"/>
                  </a:cubicBezTo>
                  <a:cubicBezTo>
                    <a:pt x="1846" y="3554"/>
                    <a:pt x="1846" y="3554"/>
                    <a:pt x="1846" y="3554"/>
                  </a:cubicBezTo>
                  <a:cubicBezTo>
                    <a:pt x="1846" y="3554"/>
                    <a:pt x="1853" y="3518"/>
                    <a:pt x="1868" y="3466"/>
                  </a:cubicBezTo>
                  <a:cubicBezTo>
                    <a:pt x="1875" y="3444"/>
                    <a:pt x="1875" y="3408"/>
                    <a:pt x="1875" y="3378"/>
                  </a:cubicBezTo>
                  <a:cubicBezTo>
                    <a:pt x="1875" y="3349"/>
                    <a:pt x="1875" y="3320"/>
                    <a:pt x="1890" y="3298"/>
                  </a:cubicBezTo>
                  <a:cubicBezTo>
                    <a:pt x="1897" y="3283"/>
                    <a:pt x="1919" y="3276"/>
                    <a:pt x="1934" y="3269"/>
                  </a:cubicBezTo>
                  <a:cubicBezTo>
                    <a:pt x="1949" y="3261"/>
                    <a:pt x="1971" y="3254"/>
                    <a:pt x="1971" y="3239"/>
                  </a:cubicBezTo>
                  <a:cubicBezTo>
                    <a:pt x="1978" y="3232"/>
                    <a:pt x="2022" y="3173"/>
                    <a:pt x="1971" y="3078"/>
                  </a:cubicBezTo>
                  <a:cubicBezTo>
                    <a:pt x="1963" y="3056"/>
                    <a:pt x="1956" y="3041"/>
                    <a:pt x="1949" y="3027"/>
                  </a:cubicBezTo>
                  <a:cubicBezTo>
                    <a:pt x="1919" y="2975"/>
                    <a:pt x="1897" y="2939"/>
                    <a:pt x="1919" y="2902"/>
                  </a:cubicBezTo>
                  <a:cubicBezTo>
                    <a:pt x="1934" y="2880"/>
                    <a:pt x="1934" y="2858"/>
                    <a:pt x="1919" y="2836"/>
                  </a:cubicBezTo>
                  <a:cubicBezTo>
                    <a:pt x="1919" y="2829"/>
                    <a:pt x="1912" y="2821"/>
                    <a:pt x="1912" y="2814"/>
                  </a:cubicBezTo>
                  <a:cubicBezTo>
                    <a:pt x="1905" y="2778"/>
                    <a:pt x="1927" y="2733"/>
                    <a:pt x="1985" y="2704"/>
                  </a:cubicBezTo>
                  <a:cubicBezTo>
                    <a:pt x="2014" y="2682"/>
                    <a:pt x="2007" y="2653"/>
                    <a:pt x="1993" y="2602"/>
                  </a:cubicBezTo>
                  <a:cubicBezTo>
                    <a:pt x="1971" y="2558"/>
                    <a:pt x="1897" y="2470"/>
                    <a:pt x="1875" y="2462"/>
                  </a:cubicBezTo>
                  <a:lnTo>
                    <a:pt x="1868" y="2462"/>
                  </a:lnTo>
                  <a:cubicBezTo>
                    <a:pt x="1861" y="2462"/>
                    <a:pt x="1861" y="2470"/>
                    <a:pt x="1853" y="2484"/>
                  </a:cubicBezTo>
                  <a:cubicBezTo>
                    <a:pt x="1839" y="2499"/>
                    <a:pt x="1831" y="2514"/>
                    <a:pt x="1802" y="2521"/>
                  </a:cubicBezTo>
                  <a:cubicBezTo>
                    <a:pt x="1795" y="2528"/>
                    <a:pt x="1795" y="2528"/>
                    <a:pt x="1788" y="2528"/>
                  </a:cubicBezTo>
                  <a:cubicBezTo>
                    <a:pt x="1758" y="2528"/>
                    <a:pt x="1751" y="2499"/>
                    <a:pt x="1743" y="2470"/>
                  </a:cubicBezTo>
                  <a:cubicBezTo>
                    <a:pt x="1743" y="2462"/>
                    <a:pt x="1736" y="2448"/>
                    <a:pt x="1736" y="2440"/>
                  </a:cubicBezTo>
                  <a:cubicBezTo>
                    <a:pt x="1729" y="2448"/>
                    <a:pt x="1714" y="2455"/>
                    <a:pt x="1692" y="2455"/>
                  </a:cubicBezTo>
                  <a:cubicBezTo>
                    <a:pt x="1685" y="2455"/>
                    <a:pt x="1685" y="2455"/>
                    <a:pt x="1678" y="2455"/>
                  </a:cubicBezTo>
                  <a:cubicBezTo>
                    <a:pt x="1648" y="2455"/>
                    <a:pt x="1648" y="2455"/>
                    <a:pt x="1648" y="2455"/>
                  </a:cubicBezTo>
                  <a:cubicBezTo>
                    <a:pt x="1612" y="2448"/>
                    <a:pt x="1575" y="2440"/>
                    <a:pt x="1546" y="2440"/>
                  </a:cubicBezTo>
                  <a:cubicBezTo>
                    <a:pt x="1538" y="2440"/>
                    <a:pt x="1531" y="2440"/>
                    <a:pt x="1531" y="2440"/>
                  </a:cubicBezTo>
                  <a:cubicBezTo>
                    <a:pt x="1516" y="2448"/>
                    <a:pt x="1487" y="2448"/>
                    <a:pt x="1450" y="2448"/>
                  </a:cubicBezTo>
                  <a:cubicBezTo>
                    <a:pt x="1421" y="2448"/>
                    <a:pt x="1362" y="2448"/>
                    <a:pt x="1319" y="2419"/>
                  </a:cubicBezTo>
                  <a:cubicBezTo>
                    <a:pt x="1289" y="2411"/>
                    <a:pt x="1260" y="2396"/>
                    <a:pt x="1238" y="2389"/>
                  </a:cubicBezTo>
                  <a:cubicBezTo>
                    <a:pt x="1194" y="2374"/>
                    <a:pt x="1164" y="2360"/>
                    <a:pt x="1150" y="2338"/>
                  </a:cubicBezTo>
                  <a:cubicBezTo>
                    <a:pt x="1128" y="2309"/>
                    <a:pt x="1150" y="2264"/>
                    <a:pt x="1164" y="2228"/>
                  </a:cubicBezTo>
                  <a:lnTo>
                    <a:pt x="1164" y="2221"/>
                  </a:lnTo>
                  <a:cubicBezTo>
                    <a:pt x="1164" y="2213"/>
                    <a:pt x="1150" y="2206"/>
                    <a:pt x="1135" y="2206"/>
                  </a:cubicBezTo>
                  <a:cubicBezTo>
                    <a:pt x="1128" y="2206"/>
                    <a:pt x="1121" y="2213"/>
                    <a:pt x="1113" y="2221"/>
                  </a:cubicBezTo>
                  <a:cubicBezTo>
                    <a:pt x="1106" y="2221"/>
                    <a:pt x="1099" y="2221"/>
                    <a:pt x="1084" y="2221"/>
                  </a:cubicBezTo>
                  <a:cubicBezTo>
                    <a:pt x="1047" y="2221"/>
                    <a:pt x="1025" y="2162"/>
                    <a:pt x="1018" y="2140"/>
                  </a:cubicBezTo>
                  <a:cubicBezTo>
                    <a:pt x="996" y="2111"/>
                    <a:pt x="981" y="2103"/>
                    <a:pt x="974" y="2103"/>
                  </a:cubicBezTo>
                  <a:cubicBezTo>
                    <a:pt x="959" y="2103"/>
                    <a:pt x="952" y="2111"/>
                    <a:pt x="938" y="2118"/>
                  </a:cubicBezTo>
                  <a:cubicBezTo>
                    <a:pt x="930" y="2118"/>
                    <a:pt x="930" y="2118"/>
                    <a:pt x="930" y="2118"/>
                  </a:cubicBezTo>
                  <a:cubicBezTo>
                    <a:pt x="908" y="2133"/>
                    <a:pt x="886" y="2147"/>
                    <a:pt x="871" y="2147"/>
                  </a:cubicBezTo>
                  <a:cubicBezTo>
                    <a:pt x="857" y="2147"/>
                    <a:pt x="835" y="2140"/>
                    <a:pt x="835" y="2103"/>
                  </a:cubicBezTo>
                  <a:cubicBezTo>
                    <a:pt x="828" y="2067"/>
                    <a:pt x="828" y="2067"/>
                    <a:pt x="791" y="2059"/>
                  </a:cubicBezTo>
                  <a:cubicBezTo>
                    <a:pt x="762" y="2052"/>
                    <a:pt x="747" y="2045"/>
                    <a:pt x="740" y="2030"/>
                  </a:cubicBezTo>
                  <a:cubicBezTo>
                    <a:pt x="732" y="2008"/>
                    <a:pt x="740" y="1986"/>
                    <a:pt x="747" y="1971"/>
                  </a:cubicBezTo>
                  <a:cubicBezTo>
                    <a:pt x="754" y="1964"/>
                    <a:pt x="754" y="1957"/>
                    <a:pt x="754" y="1950"/>
                  </a:cubicBezTo>
                  <a:cubicBezTo>
                    <a:pt x="747" y="1950"/>
                    <a:pt x="732" y="1942"/>
                    <a:pt x="710" y="1942"/>
                  </a:cubicBezTo>
                  <a:cubicBezTo>
                    <a:pt x="696" y="1942"/>
                    <a:pt x="696" y="1942"/>
                    <a:pt x="696" y="1942"/>
                  </a:cubicBezTo>
                  <a:cubicBezTo>
                    <a:pt x="681" y="1942"/>
                    <a:pt x="666" y="1942"/>
                    <a:pt x="652" y="1942"/>
                  </a:cubicBezTo>
                  <a:cubicBezTo>
                    <a:pt x="637" y="1950"/>
                    <a:pt x="622" y="1950"/>
                    <a:pt x="600" y="1950"/>
                  </a:cubicBezTo>
                  <a:cubicBezTo>
                    <a:pt x="586" y="1950"/>
                    <a:pt x="578" y="1950"/>
                    <a:pt x="564" y="1950"/>
                  </a:cubicBezTo>
                  <a:cubicBezTo>
                    <a:pt x="527" y="1942"/>
                    <a:pt x="498" y="1920"/>
                    <a:pt x="469" y="1905"/>
                  </a:cubicBezTo>
                  <a:cubicBezTo>
                    <a:pt x="447" y="1891"/>
                    <a:pt x="417" y="1869"/>
                    <a:pt x="388" y="1862"/>
                  </a:cubicBezTo>
                  <a:cubicBezTo>
                    <a:pt x="381" y="1854"/>
                    <a:pt x="366" y="1854"/>
                    <a:pt x="351" y="1854"/>
                  </a:cubicBezTo>
                  <a:cubicBezTo>
                    <a:pt x="322" y="1854"/>
                    <a:pt x="285" y="1869"/>
                    <a:pt x="263" y="1883"/>
                  </a:cubicBezTo>
                  <a:cubicBezTo>
                    <a:pt x="249" y="1891"/>
                    <a:pt x="241" y="1891"/>
                    <a:pt x="234" y="1898"/>
                  </a:cubicBezTo>
                  <a:cubicBezTo>
                    <a:pt x="212" y="1905"/>
                    <a:pt x="197" y="1905"/>
                    <a:pt x="183" y="1905"/>
                  </a:cubicBezTo>
                  <a:cubicBezTo>
                    <a:pt x="146" y="1905"/>
                    <a:pt x="117" y="1891"/>
                    <a:pt x="88" y="1854"/>
                  </a:cubicBezTo>
                  <a:cubicBezTo>
                    <a:pt x="21" y="1781"/>
                    <a:pt x="0" y="1730"/>
                    <a:pt x="7" y="1708"/>
                  </a:cubicBezTo>
                  <a:cubicBezTo>
                    <a:pt x="7" y="1708"/>
                    <a:pt x="7" y="1700"/>
                    <a:pt x="14" y="1700"/>
                  </a:cubicBezTo>
                  <a:cubicBezTo>
                    <a:pt x="0" y="1693"/>
                    <a:pt x="0" y="1693"/>
                    <a:pt x="0" y="1693"/>
                  </a:cubicBezTo>
                  <a:cubicBezTo>
                    <a:pt x="43" y="1686"/>
                    <a:pt x="43" y="1686"/>
                    <a:pt x="43" y="1686"/>
                  </a:cubicBezTo>
                  <a:cubicBezTo>
                    <a:pt x="212" y="1686"/>
                    <a:pt x="212" y="1686"/>
                    <a:pt x="212" y="1686"/>
                  </a:cubicBezTo>
                  <a:cubicBezTo>
                    <a:pt x="241" y="1686"/>
                    <a:pt x="249" y="1678"/>
                    <a:pt x="256" y="1656"/>
                  </a:cubicBezTo>
                  <a:cubicBezTo>
                    <a:pt x="263" y="1620"/>
                    <a:pt x="300" y="1598"/>
                    <a:pt x="351" y="1598"/>
                  </a:cubicBezTo>
                  <a:cubicBezTo>
                    <a:pt x="366" y="1598"/>
                    <a:pt x="373" y="1598"/>
                    <a:pt x="388" y="1605"/>
                  </a:cubicBezTo>
                  <a:cubicBezTo>
                    <a:pt x="432" y="1605"/>
                    <a:pt x="461" y="1627"/>
                    <a:pt x="490" y="1642"/>
                  </a:cubicBezTo>
                  <a:cubicBezTo>
                    <a:pt x="512" y="1649"/>
                    <a:pt x="527" y="1664"/>
                    <a:pt x="534" y="1664"/>
                  </a:cubicBezTo>
                  <a:cubicBezTo>
                    <a:pt x="549" y="1634"/>
                    <a:pt x="549" y="1627"/>
                    <a:pt x="556" y="1576"/>
                  </a:cubicBezTo>
                  <a:cubicBezTo>
                    <a:pt x="556" y="1561"/>
                    <a:pt x="556" y="1561"/>
                    <a:pt x="556" y="1561"/>
                  </a:cubicBezTo>
                  <a:cubicBezTo>
                    <a:pt x="564" y="1546"/>
                    <a:pt x="556" y="1524"/>
                    <a:pt x="549" y="1510"/>
                  </a:cubicBezTo>
                  <a:cubicBezTo>
                    <a:pt x="534" y="1488"/>
                    <a:pt x="527" y="1451"/>
                    <a:pt x="556" y="1414"/>
                  </a:cubicBezTo>
                  <a:cubicBezTo>
                    <a:pt x="600" y="1356"/>
                    <a:pt x="630" y="1327"/>
                    <a:pt x="681" y="1297"/>
                  </a:cubicBezTo>
                  <a:cubicBezTo>
                    <a:pt x="688" y="1290"/>
                    <a:pt x="703" y="1283"/>
                    <a:pt x="710" y="1275"/>
                  </a:cubicBezTo>
                  <a:cubicBezTo>
                    <a:pt x="732" y="1253"/>
                    <a:pt x="762" y="1231"/>
                    <a:pt x="791" y="1231"/>
                  </a:cubicBezTo>
                  <a:cubicBezTo>
                    <a:pt x="806" y="1231"/>
                    <a:pt x="813" y="1231"/>
                    <a:pt x="828" y="1239"/>
                  </a:cubicBezTo>
                  <a:cubicBezTo>
                    <a:pt x="842" y="1246"/>
                    <a:pt x="864" y="1253"/>
                    <a:pt x="879" y="1268"/>
                  </a:cubicBezTo>
                  <a:cubicBezTo>
                    <a:pt x="915" y="1283"/>
                    <a:pt x="952" y="1305"/>
                    <a:pt x="974" y="1305"/>
                  </a:cubicBezTo>
                  <a:cubicBezTo>
                    <a:pt x="981" y="1305"/>
                    <a:pt x="989" y="1305"/>
                    <a:pt x="989" y="1297"/>
                  </a:cubicBezTo>
                  <a:cubicBezTo>
                    <a:pt x="1011" y="1290"/>
                    <a:pt x="1025" y="1283"/>
                    <a:pt x="1047" y="1275"/>
                  </a:cubicBezTo>
                  <a:cubicBezTo>
                    <a:pt x="1069" y="1268"/>
                    <a:pt x="1091" y="1261"/>
                    <a:pt x="1099" y="1246"/>
                  </a:cubicBezTo>
                  <a:cubicBezTo>
                    <a:pt x="1113" y="1217"/>
                    <a:pt x="1128" y="1202"/>
                    <a:pt x="1150" y="1187"/>
                  </a:cubicBezTo>
                  <a:cubicBezTo>
                    <a:pt x="1164" y="1180"/>
                    <a:pt x="1179" y="1165"/>
                    <a:pt x="1194" y="1158"/>
                  </a:cubicBezTo>
                  <a:cubicBezTo>
                    <a:pt x="1201" y="1151"/>
                    <a:pt x="1209" y="1143"/>
                    <a:pt x="1216" y="1136"/>
                  </a:cubicBezTo>
                  <a:cubicBezTo>
                    <a:pt x="1245" y="1114"/>
                    <a:pt x="1267" y="1092"/>
                    <a:pt x="1289" y="1092"/>
                  </a:cubicBezTo>
                  <a:cubicBezTo>
                    <a:pt x="1304" y="1092"/>
                    <a:pt x="1311" y="1100"/>
                    <a:pt x="1326" y="1107"/>
                  </a:cubicBezTo>
                  <a:cubicBezTo>
                    <a:pt x="1333" y="1107"/>
                    <a:pt x="1333" y="1114"/>
                    <a:pt x="1340" y="1114"/>
                  </a:cubicBezTo>
                  <a:cubicBezTo>
                    <a:pt x="1355" y="1114"/>
                    <a:pt x="1362" y="1100"/>
                    <a:pt x="1370" y="1085"/>
                  </a:cubicBezTo>
                  <a:cubicBezTo>
                    <a:pt x="1370" y="1078"/>
                    <a:pt x="1370" y="1078"/>
                    <a:pt x="1370" y="1070"/>
                  </a:cubicBezTo>
                  <a:cubicBezTo>
                    <a:pt x="1377" y="1048"/>
                    <a:pt x="1384" y="1041"/>
                    <a:pt x="1428" y="1033"/>
                  </a:cubicBezTo>
                  <a:cubicBezTo>
                    <a:pt x="1472" y="1026"/>
                    <a:pt x="1472" y="946"/>
                    <a:pt x="1472" y="924"/>
                  </a:cubicBezTo>
                  <a:cubicBezTo>
                    <a:pt x="1472" y="909"/>
                    <a:pt x="1472" y="909"/>
                    <a:pt x="1472" y="909"/>
                  </a:cubicBezTo>
                  <a:cubicBezTo>
                    <a:pt x="1480" y="909"/>
                    <a:pt x="1480" y="909"/>
                    <a:pt x="1480" y="909"/>
                  </a:cubicBezTo>
                  <a:cubicBezTo>
                    <a:pt x="1487" y="902"/>
                    <a:pt x="1531" y="894"/>
                    <a:pt x="1538" y="858"/>
                  </a:cubicBezTo>
                  <a:cubicBezTo>
                    <a:pt x="1538" y="843"/>
                    <a:pt x="1546" y="814"/>
                    <a:pt x="1568" y="814"/>
                  </a:cubicBezTo>
                  <a:cubicBezTo>
                    <a:pt x="1575" y="814"/>
                    <a:pt x="1582" y="828"/>
                    <a:pt x="1604" y="843"/>
                  </a:cubicBezTo>
                  <a:cubicBezTo>
                    <a:pt x="1604" y="850"/>
                    <a:pt x="1612" y="858"/>
                    <a:pt x="1626" y="865"/>
                  </a:cubicBezTo>
                  <a:cubicBezTo>
                    <a:pt x="1641" y="880"/>
                    <a:pt x="1648" y="887"/>
                    <a:pt x="1663" y="887"/>
                  </a:cubicBezTo>
                  <a:cubicBezTo>
                    <a:pt x="1678" y="887"/>
                    <a:pt x="1700" y="880"/>
                    <a:pt x="1714" y="865"/>
                  </a:cubicBezTo>
                  <a:cubicBezTo>
                    <a:pt x="1736" y="850"/>
                    <a:pt x="1780" y="821"/>
                    <a:pt x="1831" y="821"/>
                  </a:cubicBezTo>
                  <a:cubicBezTo>
                    <a:pt x="1839" y="821"/>
                    <a:pt x="1846" y="821"/>
                    <a:pt x="1853" y="821"/>
                  </a:cubicBezTo>
                  <a:cubicBezTo>
                    <a:pt x="1883" y="828"/>
                    <a:pt x="1897" y="843"/>
                    <a:pt x="1905" y="865"/>
                  </a:cubicBezTo>
                  <a:cubicBezTo>
                    <a:pt x="1912" y="872"/>
                    <a:pt x="1919" y="887"/>
                    <a:pt x="1934" y="887"/>
                  </a:cubicBezTo>
                  <a:cubicBezTo>
                    <a:pt x="1949" y="902"/>
                    <a:pt x="1971" y="902"/>
                    <a:pt x="1993" y="902"/>
                  </a:cubicBezTo>
                  <a:cubicBezTo>
                    <a:pt x="2014" y="902"/>
                    <a:pt x="2029" y="902"/>
                    <a:pt x="2059" y="909"/>
                  </a:cubicBezTo>
                  <a:cubicBezTo>
                    <a:pt x="2132" y="916"/>
                    <a:pt x="2249" y="1033"/>
                    <a:pt x="2264" y="1048"/>
                  </a:cubicBezTo>
                  <a:cubicBezTo>
                    <a:pt x="2271" y="1055"/>
                    <a:pt x="2278" y="1070"/>
                    <a:pt x="2286" y="1092"/>
                  </a:cubicBezTo>
                  <a:cubicBezTo>
                    <a:pt x="2308" y="1121"/>
                    <a:pt x="2322" y="1151"/>
                    <a:pt x="2352" y="1151"/>
                  </a:cubicBezTo>
                  <a:cubicBezTo>
                    <a:pt x="2359" y="1151"/>
                    <a:pt x="2366" y="1143"/>
                    <a:pt x="2374" y="1143"/>
                  </a:cubicBezTo>
                  <a:cubicBezTo>
                    <a:pt x="2396" y="1136"/>
                    <a:pt x="2418" y="1129"/>
                    <a:pt x="2432" y="1121"/>
                  </a:cubicBezTo>
                  <a:cubicBezTo>
                    <a:pt x="2462" y="1114"/>
                    <a:pt x="2483" y="1107"/>
                    <a:pt x="2513" y="1107"/>
                  </a:cubicBezTo>
                  <a:cubicBezTo>
                    <a:pt x="2528" y="1107"/>
                    <a:pt x="2535" y="1107"/>
                    <a:pt x="2550" y="1107"/>
                  </a:cubicBezTo>
                  <a:cubicBezTo>
                    <a:pt x="2564" y="1114"/>
                    <a:pt x="2571" y="1114"/>
                    <a:pt x="2586" y="1121"/>
                  </a:cubicBezTo>
                  <a:cubicBezTo>
                    <a:pt x="2601" y="1129"/>
                    <a:pt x="2615" y="1129"/>
                    <a:pt x="2630" y="1129"/>
                  </a:cubicBezTo>
                  <a:cubicBezTo>
                    <a:pt x="2645" y="1129"/>
                    <a:pt x="2659" y="1129"/>
                    <a:pt x="2674" y="1121"/>
                  </a:cubicBezTo>
                  <a:cubicBezTo>
                    <a:pt x="2696" y="1114"/>
                    <a:pt x="2711" y="1107"/>
                    <a:pt x="2725" y="1107"/>
                  </a:cubicBezTo>
                  <a:cubicBezTo>
                    <a:pt x="2747" y="1107"/>
                    <a:pt x="2769" y="1121"/>
                    <a:pt x="2777" y="1136"/>
                  </a:cubicBezTo>
                  <a:cubicBezTo>
                    <a:pt x="2791" y="1151"/>
                    <a:pt x="2799" y="1165"/>
                    <a:pt x="2791" y="1187"/>
                  </a:cubicBezTo>
                  <a:cubicBezTo>
                    <a:pt x="2791" y="1195"/>
                    <a:pt x="2791" y="1209"/>
                    <a:pt x="2799" y="1217"/>
                  </a:cubicBezTo>
                  <a:cubicBezTo>
                    <a:pt x="2806" y="1224"/>
                    <a:pt x="2813" y="1224"/>
                    <a:pt x="2828" y="1224"/>
                  </a:cubicBezTo>
                  <a:cubicBezTo>
                    <a:pt x="2835" y="1224"/>
                    <a:pt x="2850" y="1224"/>
                    <a:pt x="2857" y="1217"/>
                  </a:cubicBezTo>
                  <a:cubicBezTo>
                    <a:pt x="2864" y="1217"/>
                    <a:pt x="2872" y="1217"/>
                    <a:pt x="2879" y="1217"/>
                  </a:cubicBezTo>
                  <a:cubicBezTo>
                    <a:pt x="2909" y="1217"/>
                    <a:pt x="2931" y="1246"/>
                    <a:pt x="2938" y="1268"/>
                  </a:cubicBezTo>
                  <a:cubicBezTo>
                    <a:pt x="2952" y="1283"/>
                    <a:pt x="2960" y="1297"/>
                    <a:pt x="2974" y="1305"/>
                  </a:cubicBezTo>
                  <a:cubicBezTo>
                    <a:pt x="2989" y="1319"/>
                    <a:pt x="2989" y="1319"/>
                    <a:pt x="2989" y="1319"/>
                  </a:cubicBezTo>
                  <a:cubicBezTo>
                    <a:pt x="3011" y="1327"/>
                    <a:pt x="3019" y="1334"/>
                    <a:pt x="3033" y="1334"/>
                  </a:cubicBezTo>
                  <a:cubicBezTo>
                    <a:pt x="3040" y="1334"/>
                    <a:pt x="3040" y="1334"/>
                    <a:pt x="3048" y="1334"/>
                  </a:cubicBezTo>
                  <a:cubicBezTo>
                    <a:pt x="3084" y="1312"/>
                    <a:pt x="3180" y="1305"/>
                    <a:pt x="3187" y="1305"/>
                  </a:cubicBezTo>
                  <a:cubicBezTo>
                    <a:pt x="3194" y="1305"/>
                    <a:pt x="3194" y="1305"/>
                    <a:pt x="3194" y="1305"/>
                  </a:cubicBezTo>
                  <a:cubicBezTo>
                    <a:pt x="3209" y="1319"/>
                    <a:pt x="3224" y="1327"/>
                    <a:pt x="3245" y="1327"/>
                  </a:cubicBezTo>
                  <a:cubicBezTo>
                    <a:pt x="3260" y="1327"/>
                    <a:pt x="3268" y="1327"/>
                    <a:pt x="3282" y="1319"/>
                  </a:cubicBezTo>
                  <a:cubicBezTo>
                    <a:pt x="3304" y="1319"/>
                    <a:pt x="3326" y="1297"/>
                    <a:pt x="3341" y="1290"/>
                  </a:cubicBezTo>
                  <a:cubicBezTo>
                    <a:pt x="3355" y="1275"/>
                    <a:pt x="3370" y="1268"/>
                    <a:pt x="3385" y="1268"/>
                  </a:cubicBezTo>
                  <a:cubicBezTo>
                    <a:pt x="3392" y="1268"/>
                    <a:pt x="3400" y="1268"/>
                    <a:pt x="3407" y="1283"/>
                  </a:cubicBezTo>
                  <a:cubicBezTo>
                    <a:pt x="3407" y="1297"/>
                    <a:pt x="3407" y="1312"/>
                    <a:pt x="3400" y="1327"/>
                  </a:cubicBezTo>
                  <a:cubicBezTo>
                    <a:pt x="3392" y="1349"/>
                    <a:pt x="3392" y="1371"/>
                    <a:pt x="3392" y="1378"/>
                  </a:cubicBezTo>
                  <a:cubicBezTo>
                    <a:pt x="3400" y="1378"/>
                    <a:pt x="3400" y="1378"/>
                    <a:pt x="3407" y="1378"/>
                  </a:cubicBezTo>
                  <a:cubicBezTo>
                    <a:pt x="3451" y="1378"/>
                    <a:pt x="3451" y="1378"/>
                    <a:pt x="3473" y="1349"/>
                  </a:cubicBezTo>
                  <a:cubicBezTo>
                    <a:pt x="3487" y="1327"/>
                    <a:pt x="3487" y="1327"/>
                    <a:pt x="3487" y="1327"/>
                  </a:cubicBezTo>
                  <a:cubicBezTo>
                    <a:pt x="3517" y="1290"/>
                    <a:pt x="3531" y="1283"/>
                    <a:pt x="3553" y="1268"/>
                  </a:cubicBezTo>
                  <a:cubicBezTo>
                    <a:pt x="3568" y="1261"/>
                    <a:pt x="3575" y="1261"/>
                    <a:pt x="3590" y="1246"/>
                  </a:cubicBezTo>
                  <a:cubicBezTo>
                    <a:pt x="3627" y="1224"/>
                    <a:pt x="3627" y="1209"/>
                    <a:pt x="3641" y="1187"/>
                  </a:cubicBezTo>
                  <a:cubicBezTo>
                    <a:pt x="3641" y="1180"/>
                    <a:pt x="3649" y="1165"/>
                    <a:pt x="3656" y="1151"/>
                  </a:cubicBezTo>
                  <a:cubicBezTo>
                    <a:pt x="3663" y="1136"/>
                    <a:pt x="3714" y="1063"/>
                    <a:pt x="3759" y="1063"/>
                  </a:cubicBezTo>
                  <a:cubicBezTo>
                    <a:pt x="3773" y="1063"/>
                    <a:pt x="3780" y="1063"/>
                    <a:pt x="3788" y="1070"/>
                  </a:cubicBezTo>
                  <a:cubicBezTo>
                    <a:pt x="3810" y="1085"/>
                    <a:pt x="3817" y="1107"/>
                    <a:pt x="3824" y="1121"/>
                  </a:cubicBezTo>
                  <a:cubicBezTo>
                    <a:pt x="3839" y="1151"/>
                    <a:pt x="3846" y="1158"/>
                    <a:pt x="3854" y="1158"/>
                  </a:cubicBezTo>
                  <a:cubicBezTo>
                    <a:pt x="3876" y="1158"/>
                    <a:pt x="3876" y="1158"/>
                    <a:pt x="3876" y="1158"/>
                  </a:cubicBezTo>
                  <a:cubicBezTo>
                    <a:pt x="3898" y="1158"/>
                    <a:pt x="3905" y="1158"/>
                    <a:pt x="3912" y="1114"/>
                  </a:cubicBezTo>
                  <a:cubicBezTo>
                    <a:pt x="3920" y="1041"/>
                    <a:pt x="3927" y="1019"/>
                    <a:pt x="3993" y="990"/>
                  </a:cubicBezTo>
                  <a:cubicBezTo>
                    <a:pt x="4008" y="982"/>
                    <a:pt x="4022" y="975"/>
                    <a:pt x="4037" y="968"/>
                  </a:cubicBezTo>
                  <a:cubicBezTo>
                    <a:pt x="4059" y="960"/>
                    <a:pt x="4081" y="946"/>
                    <a:pt x="4095" y="946"/>
                  </a:cubicBezTo>
                  <a:cubicBezTo>
                    <a:pt x="4110" y="946"/>
                    <a:pt x="4125" y="953"/>
                    <a:pt x="4140" y="968"/>
                  </a:cubicBezTo>
                  <a:cubicBezTo>
                    <a:pt x="4154" y="990"/>
                    <a:pt x="4161" y="1004"/>
                    <a:pt x="4169" y="1026"/>
                  </a:cubicBezTo>
                  <a:cubicBezTo>
                    <a:pt x="4183" y="1048"/>
                    <a:pt x="4191" y="1070"/>
                    <a:pt x="4205" y="1070"/>
                  </a:cubicBezTo>
                  <a:cubicBezTo>
                    <a:pt x="4235" y="1063"/>
                    <a:pt x="4235" y="1063"/>
                    <a:pt x="4242" y="1048"/>
                  </a:cubicBezTo>
                  <a:cubicBezTo>
                    <a:pt x="4242" y="1033"/>
                    <a:pt x="4250" y="1019"/>
                    <a:pt x="4257" y="997"/>
                  </a:cubicBezTo>
                  <a:cubicBezTo>
                    <a:pt x="4271" y="975"/>
                    <a:pt x="4279" y="953"/>
                    <a:pt x="4279" y="938"/>
                  </a:cubicBezTo>
                  <a:cubicBezTo>
                    <a:pt x="4286" y="916"/>
                    <a:pt x="4286" y="887"/>
                    <a:pt x="4323" y="887"/>
                  </a:cubicBezTo>
                  <a:cubicBezTo>
                    <a:pt x="4323" y="887"/>
                    <a:pt x="4330" y="887"/>
                    <a:pt x="4337" y="887"/>
                  </a:cubicBezTo>
                  <a:cubicBezTo>
                    <a:pt x="4352" y="894"/>
                    <a:pt x="4359" y="894"/>
                    <a:pt x="4367" y="894"/>
                  </a:cubicBezTo>
                  <a:cubicBezTo>
                    <a:pt x="4374" y="902"/>
                    <a:pt x="4381" y="902"/>
                    <a:pt x="4381" y="902"/>
                  </a:cubicBezTo>
                  <a:cubicBezTo>
                    <a:pt x="4389" y="902"/>
                    <a:pt x="4396" y="894"/>
                    <a:pt x="4403" y="872"/>
                  </a:cubicBezTo>
                  <a:cubicBezTo>
                    <a:pt x="4411" y="858"/>
                    <a:pt x="4418" y="836"/>
                    <a:pt x="4425" y="821"/>
                  </a:cubicBezTo>
                  <a:cubicBezTo>
                    <a:pt x="4447" y="784"/>
                    <a:pt x="4469" y="740"/>
                    <a:pt x="4462" y="711"/>
                  </a:cubicBezTo>
                  <a:cubicBezTo>
                    <a:pt x="4455" y="667"/>
                    <a:pt x="4440" y="587"/>
                    <a:pt x="4491" y="543"/>
                  </a:cubicBezTo>
                  <a:cubicBezTo>
                    <a:pt x="4506" y="535"/>
                    <a:pt x="4513" y="521"/>
                    <a:pt x="4528" y="513"/>
                  </a:cubicBezTo>
                  <a:cubicBezTo>
                    <a:pt x="4543" y="499"/>
                    <a:pt x="4557" y="484"/>
                    <a:pt x="4594" y="469"/>
                  </a:cubicBezTo>
                  <a:cubicBezTo>
                    <a:pt x="4616" y="462"/>
                    <a:pt x="4616" y="455"/>
                    <a:pt x="4631" y="433"/>
                  </a:cubicBezTo>
                  <a:cubicBezTo>
                    <a:pt x="4645" y="418"/>
                    <a:pt x="4660" y="389"/>
                    <a:pt x="4689" y="359"/>
                  </a:cubicBezTo>
                  <a:cubicBezTo>
                    <a:pt x="4748" y="279"/>
                    <a:pt x="4755" y="279"/>
                    <a:pt x="4806" y="271"/>
                  </a:cubicBezTo>
                  <a:cubicBezTo>
                    <a:pt x="4850" y="264"/>
                    <a:pt x="4850" y="264"/>
                    <a:pt x="4850" y="264"/>
                  </a:cubicBezTo>
                  <a:cubicBezTo>
                    <a:pt x="4894" y="257"/>
                    <a:pt x="4924" y="257"/>
                    <a:pt x="4953" y="228"/>
                  </a:cubicBezTo>
                  <a:cubicBezTo>
                    <a:pt x="4960" y="220"/>
                    <a:pt x="4960" y="220"/>
                    <a:pt x="4960" y="220"/>
                  </a:cubicBezTo>
                  <a:cubicBezTo>
                    <a:pt x="4960" y="213"/>
                    <a:pt x="4945" y="205"/>
                    <a:pt x="4938" y="198"/>
                  </a:cubicBezTo>
                  <a:cubicBezTo>
                    <a:pt x="4931" y="191"/>
                    <a:pt x="4916" y="183"/>
                    <a:pt x="4909" y="176"/>
                  </a:cubicBezTo>
                  <a:cubicBezTo>
                    <a:pt x="4865" y="132"/>
                    <a:pt x="4865" y="103"/>
                    <a:pt x="4887" y="37"/>
                  </a:cubicBezTo>
                  <a:cubicBezTo>
                    <a:pt x="4902" y="15"/>
                    <a:pt x="4916" y="0"/>
                    <a:pt x="4931" y="0"/>
                  </a:cubicBezTo>
                  <a:cubicBezTo>
                    <a:pt x="4960" y="0"/>
                    <a:pt x="4990" y="30"/>
                    <a:pt x="5012" y="59"/>
                  </a:cubicBezTo>
                  <a:cubicBezTo>
                    <a:pt x="5012" y="66"/>
                    <a:pt x="5012" y="66"/>
                    <a:pt x="5012" y="66"/>
                  </a:cubicBezTo>
                  <a:cubicBezTo>
                    <a:pt x="5041" y="118"/>
                    <a:pt x="5048" y="125"/>
                    <a:pt x="5092" y="132"/>
                  </a:cubicBezTo>
                  <a:cubicBezTo>
                    <a:pt x="5136" y="140"/>
                    <a:pt x="5143" y="169"/>
                    <a:pt x="5151" y="198"/>
                  </a:cubicBezTo>
                  <a:cubicBezTo>
                    <a:pt x="5158" y="205"/>
                    <a:pt x="5165" y="220"/>
                    <a:pt x="5173" y="235"/>
                  </a:cubicBezTo>
                  <a:cubicBezTo>
                    <a:pt x="5187" y="257"/>
                    <a:pt x="5202" y="293"/>
                    <a:pt x="5209" y="323"/>
                  </a:cubicBezTo>
                  <a:cubicBezTo>
                    <a:pt x="5217" y="337"/>
                    <a:pt x="5224" y="359"/>
                    <a:pt x="5231" y="367"/>
                  </a:cubicBezTo>
                  <a:cubicBezTo>
                    <a:pt x="5246" y="396"/>
                    <a:pt x="5261" y="411"/>
                    <a:pt x="5275" y="411"/>
                  </a:cubicBezTo>
                  <a:cubicBezTo>
                    <a:pt x="5283" y="411"/>
                    <a:pt x="5297" y="411"/>
                    <a:pt x="5305" y="403"/>
                  </a:cubicBezTo>
                  <a:cubicBezTo>
                    <a:pt x="5319" y="396"/>
                    <a:pt x="5334" y="389"/>
                    <a:pt x="5341" y="381"/>
                  </a:cubicBezTo>
                  <a:cubicBezTo>
                    <a:pt x="5363" y="367"/>
                    <a:pt x="5378" y="352"/>
                    <a:pt x="5400" y="352"/>
                  </a:cubicBezTo>
                  <a:cubicBezTo>
                    <a:pt x="5407" y="352"/>
                    <a:pt x="5422" y="359"/>
                    <a:pt x="5429" y="367"/>
                  </a:cubicBezTo>
                  <a:cubicBezTo>
                    <a:pt x="5444" y="374"/>
                    <a:pt x="5451" y="389"/>
                    <a:pt x="5459" y="396"/>
                  </a:cubicBezTo>
                  <a:cubicBezTo>
                    <a:pt x="5473" y="411"/>
                    <a:pt x="5473" y="418"/>
                    <a:pt x="5488" y="418"/>
                  </a:cubicBezTo>
                  <a:cubicBezTo>
                    <a:pt x="5488" y="418"/>
                    <a:pt x="5495" y="418"/>
                    <a:pt x="5502" y="411"/>
                  </a:cubicBezTo>
                  <a:cubicBezTo>
                    <a:pt x="5546" y="396"/>
                    <a:pt x="5546" y="396"/>
                    <a:pt x="5590" y="367"/>
                  </a:cubicBezTo>
                  <a:cubicBezTo>
                    <a:pt x="5605" y="352"/>
                    <a:pt x="5605" y="352"/>
                    <a:pt x="5605" y="352"/>
                  </a:cubicBezTo>
                  <a:cubicBezTo>
                    <a:pt x="5620" y="337"/>
                    <a:pt x="5634" y="330"/>
                    <a:pt x="5649" y="330"/>
                  </a:cubicBezTo>
                  <a:cubicBezTo>
                    <a:pt x="5664" y="330"/>
                    <a:pt x="5671" y="337"/>
                    <a:pt x="5693" y="345"/>
                  </a:cubicBezTo>
                  <a:cubicBezTo>
                    <a:pt x="5708" y="359"/>
                    <a:pt x="5737" y="359"/>
                    <a:pt x="5766" y="359"/>
                  </a:cubicBezTo>
                  <a:cubicBezTo>
                    <a:pt x="5788" y="359"/>
                    <a:pt x="5810" y="359"/>
                    <a:pt x="5825" y="352"/>
                  </a:cubicBezTo>
                  <a:cubicBezTo>
                    <a:pt x="5832" y="352"/>
                    <a:pt x="5832" y="352"/>
                    <a:pt x="5840" y="352"/>
                  </a:cubicBezTo>
                  <a:cubicBezTo>
                    <a:pt x="5847" y="352"/>
                    <a:pt x="5862" y="352"/>
                    <a:pt x="5869" y="367"/>
                  </a:cubicBezTo>
                  <a:cubicBezTo>
                    <a:pt x="5876" y="381"/>
                    <a:pt x="5883" y="411"/>
                    <a:pt x="5876" y="447"/>
                  </a:cubicBezTo>
                  <a:cubicBezTo>
                    <a:pt x="5876" y="462"/>
                    <a:pt x="5883" y="484"/>
                    <a:pt x="5883" y="499"/>
                  </a:cubicBezTo>
                  <a:cubicBezTo>
                    <a:pt x="5898" y="543"/>
                    <a:pt x="5913" y="601"/>
                    <a:pt x="5847" y="645"/>
                  </a:cubicBezTo>
                  <a:cubicBezTo>
                    <a:pt x="5766" y="704"/>
                    <a:pt x="5700" y="784"/>
                    <a:pt x="5671" y="828"/>
                  </a:cubicBezTo>
                  <a:cubicBezTo>
                    <a:pt x="5664" y="843"/>
                    <a:pt x="5642" y="872"/>
                    <a:pt x="5649" y="887"/>
                  </a:cubicBezTo>
                  <a:cubicBezTo>
                    <a:pt x="5656" y="894"/>
                    <a:pt x="5671" y="902"/>
                    <a:pt x="5693" y="909"/>
                  </a:cubicBezTo>
                  <a:cubicBezTo>
                    <a:pt x="5730" y="909"/>
                    <a:pt x="5752" y="909"/>
                    <a:pt x="5766" y="909"/>
                  </a:cubicBezTo>
                  <a:cubicBezTo>
                    <a:pt x="5803" y="909"/>
                    <a:pt x="5832" y="909"/>
                    <a:pt x="5869" y="924"/>
                  </a:cubicBezTo>
                  <a:cubicBezTo>
                    <a:pt x="5883" y="924"/>
                    <a:pt x="5891" y="931"/>
                    <a:pt x="5898" y="931"/>
                  </a:cubicBezTo>
                  <a:cubicBezTo>
                    <a:pt x="5905" y="931"/>
                    <a:pt x="5905" y="931"/>
                    <a:pt x="5920" y="909"/>
                  </a:cubicBezTo>
                  <a:cubicBezTo>
                    <a:pt x="5920" y="902"/>
                    <a:pt x="5935" y="894"/>
                    <a:pt x="5942" y="880"/>
                  </a:cubicBezTo>
                  <a:cubicBezTo>
                    <a:pt x="5993" y="814"/>
                    <a:pt x="6001" y="814"/>
                    <a:pt x="6074" y="755"/>
                  </a:cubicBezTo>
                  <a:cubicBezTo>
                    <a:pt x="6103" y="733"/>
                    <a:pt x="6118" y="711"/>
                    <a:pt x="6125" y="696"/>
                  </a:cubicBezTo>
                  <a:cubicBezTo>
                    <a:pt x="6140" y="667"/>
                    <a:pt x="6155" y="652"/>
                    <a:pt x="6213" y="652"/>
                  </a:cubicBezTo>
                  <a:cubicBezTo>
                    <a:pt x="6228" y="652"/>
                    <a:pt x="6228" y="652"/>
                    <a:pt x="6228" y="652"/>
                  </a:cubicBezTo>
                  <a:cubicBezTo>
                    <a:pt x="6228" y="667"/>
                    <a:pt x="6228" y="667"/>
                    <a:pt x="6228" y="667"/>
                  </a:cubicBezTo>
                  <a:cubicBezTo>
                    <a:pt x="6228" y="711"/>
                    <a:pt x="6243" y="770"/>
                    <a:pt x="6294" y="814"/>
                  </a:cubicBezTo>
                  <a:cubicBezTo>
                    <a:pt x="6316" y="828"/>
                    <a:pt x="6323" y="850"/>
                    <a:pt x="6323" y="872"/>
                  </a:cubicBezTo>
                  <a:cubicBezTo>
                    <a:pt x="6331" y="931"/>
                    <a:pt x="6294" y="990"/>
                    <a:pt x="6257" y="1026"/>
                  </a:cubicBezTo>
                  <a:cubicBezTo>
                    <a:pt x="6206" y="1092"/>
                    <a:pt x="6199" y="1121"/>
                    <a:pt x="6206" y="1187"/>
                  </a:cubicBezTo>
                  <a:cubicBezTo>
                    <a:pt x="6221" y="1253"/>
                    <a:pt x="6228" y="1414"/>
                    <a:pt x="6228" y="1480"/>
                  </a:cubicBezTo>
                  <a:cubicBezTo>
                    <a:pt x="6228" y="1546"/>
                    <a:pt x="6155" y="1642"/>
                    <a:pt x="6103" y="1700"/>
                  </a:cubicBezTo>
                  <a:cubicBezTo>
                    <a:pt x="6081" y="1730"/>
                    <a:pt x="6081" y="1730"/>
                    <a:pt x="6081" y="1730"/>
                  </a:cubicBezTo>
                  <a:cubicBezTo>
                    <a:pt x="6045" y="1773"/>
                    <a:pt x="5964" y="1832"/>
                    <a:pt x="5847" y="1913"/>
                  </a:cubicBezTo>
                  <a:cubicBezTo>
                    <a:pt x="5803" y="1942"/>
                    <a:pt x="5803" y="2001"/>
                    <a:pt x="5840" y="2089"/>
                  </a:cubicBezTo>
                  <a:cubicBezTo>
                    <a:pt x="5869" y="2140"/>
                    <a:pt x="5854" y="2169"/>
                    <a:pt x="5840" y="2206"/>
                  </a:cubicBezTo>
                  <a:cubicBezTo>
                    <a:pt x="5832" y="2228"/>
                    <a:pt x="5817" y="2257"/>
                    <a:pt x="5810" y="2287"/>
                  </a:cubicBezTo>
                  <a:cubicBezTo>
                    <a:pt x="5803" y="2309"/>
                    <a:pt x="5810" y="2316"/>
                    <a:pt x="5817" y="2331"/>
                  </a:cubicBezTo>
                  <a:cubicBezTo>
                    <a:pt x="5832" y="2352"/>
                    <a:pt x="5876" y="2360"/>
                    <a:pt x="5935" y="2360"/>
                  </a:cubicBezTo>
                  <a:cubicBezTo>
                    <a:pt x="5950" y="2360"/>
                    <a:pt x="5950" y="2360"/>
                    <a:pt x="5950" y="2360"/>
                  </a:cubicBezTo>
                  <a:cubicBezTo>
                    <a:pt x="5964" y="2360"/>
                    <a:pt x="5964" y="2360"/>
                    <a:pt x="5964" y="2360"/>
                  </a:cubicBezTo>
                  <a:cubicBezTo>
                    <a:pt x="5964" y="2367"/>
                    <a:pt x="5964" y="2367"/>
                    <a:pt x="5964" y="2367"/>
                  </a:cubicBezTo>
                  <a:cubicBezTo>
                    <a:pt x="5964" y="2367"/>
                    <a:pt x="6030" y="2455"/>
                    <a:pt x="6118" y="2499"/>
                  </a:cubicBezTo>
                  <a:cubicBezTo>
                    <a:pt x="6162" y="2521"/>
                    <a:pt x="6191" y="2543"/>
                    <a:pt x="6213" y="2558"/>
                  </a:cubicBezTo>
                  <a:cubicBezTo>
                    <a:pt x="6243" y="2580"/>
                    <a:pt x="6264" y="2602"/>
                    <a:pt x="6308" y="2609"/>
                  </a:cubicBezTo>
                  <a:cubicBezTo>
                    <a:pt x="6367" y="2631"/>
                    <a:pt x="6382" y="2668"/>
                    <a:pt x="6404" y="2719"/>
                  </a:cubicBezTo>
                  <a:cubicBezTo>
                    <a:pt x="6411" y="2748"/>
                    <a:pt x="6426" y="2778"/>
                    <a:pt x="6440" y="2814"/>
                  </a:cubicBezTo>
                  <a:cubicBezTo>
                    <a:pt x="6477" y="2873"/>
                    <a:pt x="6572" y="2909"/>
                    <a:pt x="6653" y="2939"/>
                  </a:cubicBezTo>
                  <a:cubicBezTo>
                    <a:pt x="6697" y="2953"/>
                    <a:pt x="6733" y="2968"/>
                    <a:pt x="6755" y="2990"/>
                  </a:cubicBezTo>
                  <a:cubicBezTo>
                    <a:pt x="6799" y="3019"/>
                    <a:pt x="6902" y="3107"/>
                    <a:pt x="6895" y="3159"/>
                  </a:cubicBezTo>
                  <a:cubicBezTo>
                    <a:pt x="6895" y="3173"/>
                    <a:pt x="6895" y="3188"/>
                    <a:pt x="6880" y="3195"/>
                  </a:cubicBezTo>
                  <a:cubicBezTo>
                    <a:pt x="6843" y="3224"/>
                    <a:pt x="6829" y="3290"/>
                    <a:pt x="6851" y="3356"/>
                  </a:cubicBezTo>
                  <a:cubicBezTo>
                    <a:pt x="6858" y="3371"/>
                    <a:pt x="6858" y="3378"/>
                    <a:pt x="6865" y="3386"/>
                  </a:cubicBezTo>
                  <a:cubicBezTo>
                    <a:pt x="6880" y="3437"/>
                    <a:pt x="6895" y="3466"/>
                    <a:pt x="6836" y="3532"/>
                  </a:cubicBezTo>
                  <a:cubicBezTo>
                    <a:pt x="6821" y="3547"/>
                    <a:pt x="6814" y="3562"/>
                    <a:pt x="6799" y="3576"/>
                  </a:cubicBezTo>
                  <a:cubicBezTo>
                    <a:pt x="6770" y="3613"/>
                    <a:pt x="6748" y="3635"/>
                    <a:pt x="6719" y="3701"/>
                  </a:cubicBezTo>
                  <a:cubicBezTo>
                    <a:pt x="6697" y="3745"/>
                    <a:pt x="6712" y="3759"/>
                    <a:pt x="6733" y="3789"/>
                  </a:cubicBezTo>
                  <a:cubicBezTo>
                    <a:pt x="6748" y="3811"/>
                    <a:pt x="6770" y="3840"/>
                    <a:pt x="6770" y="3884"/>
                  </a:cubicBezTo>
                  <a:cubicBezTo>
                    <a:pt x="6777" y="3935"/>
                    <a:pt x="6799" y="3979"/>
                    <a:pt x="6814" y="4016"/>
                  </a:cubicBezTo>
                  <a:cubicBezTo>
                    <a:pt x="6829" y="4045"/>
                    <a:pt x="6836" y="4074"/>
                    <a:pt x="6843" y="4096"/>
                  </a:cubicBezTo>
                  <a:cubicBezTo>
                    <a:pt x="6851" y="4133"/>
                    <a:pt x="6953" y="4148"/>
                    <a:pt x="7012" y="4162"/>
                  </a:cubicBezTo>
                  <a:cubicBezTo>
                    <a:pt x="7026" y="4162"/>
                    <a:pt x="7034" y="4162"/>
                    <a:pt x="7041" y="4162"/>
                  </a:cubicBezTo>
                  <a:cubicBezTo>
                    <a:pt x="7078" y="4170"/>
                    <a:pt x="7114" y="4199"/>
                    <a:pt x="7129" y="4243"/>
                  </a:cubicBezTo>
                  <a:cubicBezTo>
                    <a:pt x="7144" y="4280"/>
                    <a:pt x="7151" y="4316"/>
                    <a:pt x="7136" y="4338"/>
                  </a:cubicBezTo>
                  <a:cubicBezTo>
                    <a:pt x="7122" y="4353"/>
                    <a:pt x="7114" y="4360"/>
                    <a:pt x="7100" y="4368"/>
                  </a:cubicBezTo>
                  <a:cubicBezTo>
                    <a:pt x="7093" y="4375"/>
                    <a:pt x="7085" y="4382"/>
                    <a:pt x="7093" y="4390"/>
                  </a:cubicBezTo>
                  <a:cubicBezTo>
                    <a:pt x="7100" y="4412"/>
                    <a:pt x="7122" y="4419"/>
                    <a:pt x="7136" y="4426"/>
                  </a:cubicBezTo>
                  <a:cubicBezTo>
                    <a:pt x="7144" y="4426"/>
                    <a:pt x="7151" y="4426"/>
                    <a:pt x="7158" y="4433"/>
                  </a:cubicBezTo>
                  <a:cubicBezTo>
                    <a:pt x="7158" y="4448"/>
                    <a:pt x="7158" y="4463"/>
                    <a:pt x="7122" y="4514"/>
                  </a:cubicBezTo>
                  <a:cubicBezTo>
                    <a:pt x="7085" y="4573"/>
                    <a:pt x="7122" y="4646"/>
                    <a:pt x="7246" y="4734"/>
                  </a:cubicBezTo>
                  <a:cubicBezTo>
                    <a:pt x="7334" y="4800"/>
                    <a:pt x="7261" y="4924"/>
                    <a:pt x="7217" y="5005"/>
                  </a:cubicBezTo>
                  <a:cubicBezTo>
                    <a:pt x="7217" y="5012"/>
                    <a:pt x="7210" y="5027"/>
                    <a:pt x="7202" y="5034"/>
                  </a:cubicBezTo>
                  <a:cubicBezTo>
                    <a:pt x="7181" y="5086"/>
                    <a:pt x="7188" y="5108"/>
                    <a:pt x="7195" y="5159"/>
                  </a:cubicBezTo>
                  <a:cubicBezTo>
                    <a:pt x="7195" y="5174"/>
                    <a:pt x="7202" y="5188"/>
                    <a:pt x="7202" y="5210"/>
                  </a:cubicBezTo>
                  <a:cubicBezTo>
                    <a:pt x="7217" y="5298"/>
                    <a:pt x="7122" y="5430"/>
                    <a:pt x="7063" y="5496"/>
                  </a:cubicBezTo>
                  <a:cubicBezTo>
                    <a:pt x="6997" y="5562"/>
                    <a:pt x="6983" y="5577"/>
                    <a:pt x="7019" y="5643"/>
                  </a:cubicBezTo>
                  <a:cubicBezTo>
                    <a:pt x="7041" y="5679"/>
                    <a:pt x="7063" y="5701"/>
                    <a:pt x="7085" y="5723"/>
                  </a:cubicBezTo>
                  <a:cubicBezTo>
                    <a:pt x="7114" y="5752"/>
                    <a:pt x="7144" y="5782"/>
                    <a:pt x="7158" y="5840"/>
                  </a:cubicBezTo>
                  <a:cubicBezTo>
                    <a:pt x="7158" y="5848"/>
                    <a:pt x="7158" y="5848"/>
                    <a:pt x="7158" y="5848"/>
                  </a:cubicBezTo>
                  <a:cubicBezTo>
                    <a:pt x="7181" y="5936"/>
                    <a:pt x="7195" y="5980"/>
                    <a:pt x="7276" y="6002"/>
                  </a:cubicBezTo>
                  <a:cubicBezTo>
                    <a:pt x="7349" y="6016"/>
                    <a:pt x="7356" y="6068"/>
                    <a:pt x="7364" y="6126"/>
                  </a:cubicBezTo>
                  <a:cubicBezTo>
                    <a:pt x="7371" y="6148"/>
                    <a:pt x="7378" y="6178"/>
                    <a:pt x="7386" y="6207"/>
                  </a:cubicBezTo>
                  <a:cubicBezTo>
                    <a:pt x="7422" y="6309"/>
                    <a:pt x="7422" y="6324"/>
                    <a:pt x="7386" y="6375"/>
                  </a:cubicBezTo>
                  <a:cubicBezTo>
                    <a:pt x="7356" y="6412"/>
                    <a:pt x="7312" y="6449"/>
                    <a:pt x="7290" y="6471"/>
                  </a:cubicBezTo>
                  <a:cubicBezTo>
                    <a:pt x="7320" y="6493"/>
                    <a:pt x="7320" y="6493"/>
                    <a:pt x="7320" y="6493"/>
                  </a:cubicBezTo>
                  <a:cubicBezTo>
                    <a:pt x="7298" y="6500"/>
                    <a:pt x="7298" y="6500"/>
                    <a:pt x="7298" y="6500"/>
                  </a:cubicBezTo>
                  <a:cubicBezTo>
                    <a:pt x="7239" y="6522"/>
                    <a:pt x="7202" y="6537"/>
                    <a:pt x="7188" y="6544"/>
                  </a:cubicBezTo>
                  <a:cubicBezTo>
                    <a:pt x="7181" y="6551"/>
                    <a:pt x="7181" y="6551"/>
                    <a:pt x="7166" y="6551"/>
                  </a:cubicBezTo>
                  <a:cubicBezTo>
                    <a:pt x="7129" y="6551"/>
                    <a:pt x="7049" y="6493"/>
                    <a:pt x="7034" y="6449"/>
                  </a:cubicBezTo>
                  <a:cubicBezTo>
                    <a:pt x="7026" y="6434"/>
                    <a:pt x="7012" y="6427"/>
                    <a:pt x="7005" y="6427"/>
                  </a:cubicBezTo>
                  <a:cubicBezTo>
                    <a:pt x="6990" y="6427"/>
                    <a:pt x="6975" y="6434"/>
                    <a:pt x="6961" y="6456"/>
                  </a:cubicBezTo>
                  <a:cubicBezTo>
                    <a:pt x="6953" y="6478"/>
                    <a:pt x="6946" y="6485"/>
                    <a:pt x="6946" y="6500"/>
                  </a:cubicBezTo>
                  <a:cubicBezTo>
                    <a:pt x="6946" y="6507"/>
                    <a:pt x="6946" y="6522"/>
                    <a:pt x="6924" y="6522"/>
                  </a:cubicBezTo>
                  <a:cubicBezTo>
                    <a:pt x="6917" y="6522"/>
                    <a:pt x="6917" y="6522"/>
                    <a:pt x="6909" y="6522"/>
                  </a:cubicBezTo>
                  <a:cubicBezTo>
                    <a:pt x="6895" y="6522"/>
                    <a:pt x="6880" y="6514"/>
                    <a:pt x="6873" y="6514"/>
                  </a:cubicBezTo>
                  <a:cubicBezTo>
                    <a:pt x="6851" y="6514"/>
                    <a:pt x="6821" y="6522"/>
                    <a:pt x="6770" y="6544"/>
                  </a:cubicBezTo>
                  <a:cubicBezTo>
                    <a:pt x="6741" y="6559"/>
                    <a:pt x="6726" y="6566"/>
                    <a:pt x="6719" y="6566"/>
                  </a:cubicBezTo>
                  <a:cubicBezTo>
                    <a:pt x="6697" y="6581"/>
                    <a:pt x="6697" y="6581"/>
                    <a:pt x="6645" y="6588"/>
                  </a:cubicBezTo>
                  <a:cubicBezTo>
                    <a:pt x="6616" y="6595"/>
                    <a:pt x="6609" y="6602"/>
                    <a:pt x="6602" y="6624"/>
                  </a:cubicBezTo>
                  <a:cubicBezTo>
                    <a:pt x="6602" y="6639"/>
                    <a:pt x="6594" y="6661"/>
                    <a:pt x="6565" y="6690"/>
                  </a:cubicBezTo>
                  <a:cubicBezTo>
                    <a:pt x="6536" y="6712"/>
                    <a:pt x="6528" y="6727"/>
                    <a:pt x="6521" y="6734"/>
                  </a:cubicBezTo>
                  <a:cubicBezTo>
                    <a:pt x="6521" y="6734"/>
                    <a:pt x="6514" y="6749"/>
                    <a:pt x="6506" y="6749"/>
                  </a:cubicBezTo>
                  <a:cubicBezTo>
                    <a:pt x="6499" y="6749"/>
                    <a:pt x="6492" y="6742"/>
                    <a:pt x="6484" y="6734"/>
                  </a:cubicBezTo>
                  <a:cubicBezTo>
                    <a:pt x="6484" y="6727"/>
                    <a:pt x="6484" y="6727"/>
                    <a:pt x="6484" y="6727"/>
                  </a:cubicBezTo>
                  <a:cubicBezTo>
                    <a:pt x="6470" y="6720"/>
                    <a:pt x="6462" y="6705"/>
                    <a:pt x="6462" y="6698"/>
                  </a:cubicBezTo>
                  <a:cubicBezTo>
                    <a:pt x="6455" y="6676"/>
                    <a:pt x="6455" y="6676"/>
                    <a:pt x="6433" y="6676"/>
                  </a:cubicBezTo>
                  <a:cubicBezTo>
                    <a:pt x="6382" y="6676"/>
                    <a:pt x="6316" y="6676"/>
                    <a:pt x="6279" y="6639"/>
                  </a:cubicBezTo>
                  <a:cubicBezTo>
                    <a:pt x="6272" y="6632"/>
                    <a:pt x="6257" y="6624"/>
                    <a:pt x="6243" y="6624"/>
                  </a:cubicBezTo>
                  <a:cubicBezTo>
                    <a:pt x="6199" y="6624"/>
                    <a:pt x="6140" y="6647"/>
                    <a:pt x="6103" y="6654"/>
                  </a:cubicBezTo>
                  <a:cubicBezTo>
                    <a:pt x="6081" y="6669"/>
                    <a:pt x="6074" y="6683"/>
                    <a:pt x="6067" y="6720"/>
                  </a:cubicBezTo>
                  <a:cubicBezTo>
                    <a:pt x="6059" y="6742"/>
                    <a:pt x="6052" y="6764"/>
                    <a:pt x="6037" y="6786"/>
                  </a:cubicBezTo>
                  <a:cubicBezTo>
                    <a:pt x="6030" y="6808"/>
                    <a:pt x="6023" y="6822"/>
                    <a:pt x="6015" y="6830"/>
                  </a:cubicBezTo>
                  <a:cubicBezTo>
                    <a:pt x="6008" y="6859"/>
                    <a:pt x="6001" y="6874"/>
                    <a:pt x="5964" y="6888"/>
                  </a:cubicBezTo>
                  <a:cubicBezTo>
                    <a:pt x="5942" y="6896"/>
                    <a:pt x="5942" y="6903"/>
                    <a:pt x="5957" y="6947"/>
                  </a:cubicBezTo>
                  <a:cubicBezTo>
                    <a:pt x="5964" y="6962"/>
                    <a:pt x="5971" y="6983"/>
                    <a:pt x="5971" y="7005"/>
                  </a:cubicBezTo>
                  <a:cubicBezTo>
                    <a:pt x="5979" y="7064"/>
                    <a:pt x="5957" y="7093"/>
                    <a:pt x="5935" y="7130"/>
                  </a:cubicBezTo>
                  <a:cubicBezTo>
                    <a:pt x="5927" y="7145"/>
                    <a:pt x="5920" y="7159"/>
                    <a:pt x="5913" y="7174"/>
                  </a:cubicBezTo>
                  <a:cubicBezTo>
                    <a:pt x="5891" y="7218"/>
                    <a:pt x="5862" y="7225"/>
                    <a:pt x="5854" y="7225"/>
                  </a:cubicBezTo>
                  <a:cubicBezTo>
                    <a:pt x="5825" y="7225"/>
                    <a:pt x="5803" y="7203"/>
                    <a:pt x="5803" y="7167"/>
                  </a:cubicBezTo>
                  <a:cubicBezTo>
                    <a:pt x="5803" y="7152"/>
                    <a:pt x="5803" y="7152"/>
                    <a:pt x="5795" y="7152"/>
                  </a:cubicBezTo>
                  <a:cubicBezTo>
                    <a:pt x="5788" y="7152"/>
                    <a:pt x="5774" y="7152"/>
                    <a:pt x="5744" y="7174"/>
                  </a:cubicBezTo>
                  <a:cubicBezTo>
                    <a:pt x="5708" y="7196"/>
                    <a:pt x="5686" y="7203"/>
                    <a:pt x="5642" y="7211"/>
                  </a:cubicBezTo>
                  <a:cubicBezTo>
                    <a:pt x="5620" y="7211"/>
                    <a:pt x="5598" y="7218"/>
                    <a:pt x="5561" y="7225"/>
                  </a:cubicBezTo>
                  <a:cubicBezTo>
                    <a:pt x="5532" y="7233"/>
                    <a:pt x="5510" y="7240"/>
                    <a:pt x="5488" y="7240"/>
                  </a:cubicBezTo>
                  <a:cubicBezTo>
                    <a:pt x="5444" y="7255"/>
                    <a:pt x="5407" y="7262"/>
                    <a:pt x="5349" y="7284"/>
                  </a:cubicBezTo>
                  <a:cubicBezTo>
                    <a:pt x="5326" y="7291"/>
                    <a:pt x="5305" y="7299"/>
                    <a:pt x="5275" y="7299"/>
                  </a:cubicBezTo>
                </a:path>
              </a:pathLst>
            </a:custGeom>
            <a:grpFill/>
            <a:ln w="28575" cmpd="sng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6" name="Freeform 25"/>
            <p:cNvSpPr>
              <a:spLocks noChangeArrowheads="1"/>
            </p:cNvSpPr>
            <p:nvPr/>
          </p:nvSpPr>
          <p:spPr bwMode="auto">
            <a:xfrm>
              <a:off x="7619993" y="4378228"/>
              <a:ext cx="2870828" cy="2785104"/>
            </a:xfrm>
            <a:custGeom>
              <a:avLst/>
              <a:gdLst>
                <a:gd name="T0" fmla="*/ 5532 w 7468"/>
                <a:gd name="T1" fmla="*/ 439 h 7328"/>
                <a:gd name="T2" fmla="*/ 5928 w 7468"/>
                <a:gd name="T3" fmla="*/ 960 h 7328"/>
                <a:gd name="T4" fmla="*/ 5965 w 7468"/>
                <a:gd name="T5" fmla="*/ 2388 h 7328"/>
                <a:gd name="T6" fmla="*/ 7071 w 7468"/>
                <a:gd name="T7" fmla="*/ 4191 h 7328"/>
                <a:gd name="T8" fmla="*/ 7298 w 7468"/>
                <a:gd name="T9" fmla="*/ 6030 h 7328"/>
                <a:gd name="T10" fmla="*/ 6903 w 7468"/>
                <a:gd name="T11" fmla="*/ 6514 h 7328"/>
                <a:gd name="T12" fmla="*/ 5987 w 7468"/>
                <a:gd name="T13" fmla="*/ 7019 h 7328"/>
                <a:gd name="T14" fmla="*/ 4697 w 7468"/>
                <a:gd name="T15" fmla="*/ 7100 h 7328"/>
                <a:gd name="T16" fmla="*/ 4177 w 7468"/>
                <a:gd name="T17" fmla="*/ 6946 h 7328"/>
                <a:gd name="T18" fmla="*/ 3869 w 7468"/>
                <a:gd name="T19" fmla="*/ 6455 h 7328"/>
                <a:gd name="T20" fmla="*/ 3620 w 7468"/>
                <a:gd name="T21" fmla="*/ 5532 h 7328"/>
                <a:gd name="T22" fmla="*/ 3092 w 7468"/>
                <a:gd name="T23" fmla="*/ 5268 h 7328"/>
                <a:gd name="T24" fmla="*/ 2199 w 7468"/>
                <a:gd name="T25" fmla="*/ 4990 h 7328"/>
                <a:gd name="T26" fmla="*/ 2147 w 7468"/>
                <a:gd name="T27" fmla="*/ 3737 h 7328"/>
                <a:gd name="T28" fmla="*/ 1964 w 7468"/>
                <a:gd name="T29" fmla="*/ 2923 h 7328"/>
                <a:gd name="T30" fmla="*/ 1576 w 7468"/>
                <a:gd name="T31" fmla="*/ 2440 h 7328"/>
                <a:gd name="T32" fmla="*/ 901 w 7468"/>
                <a:gd name="T33" fmla="*/ 2147 h 7328"/>
                <a:gd name="T34" fmla="*/ 257 w 7468"/>
                <a:gd name="T35" fmla="*/ 1897 h 7328"/>
                <a:gd name="T36" fmla="*/ 579 w 7468"/>
                <a:gd name="T37" fmla="*/ 1685 h 7328"/>
                <a:gd name="T38" fmla="*/ 1370 w 7468"/>
                <a:gd name="T39" fmla="*/ 1143 h 7328"/>
                <a:gd name="T40" fmla="*/ 2081 w 7468"/>
                <a:gd name="T41" fmla="*/ 938 h 7328"/>
                <a:gd name="T42" fmla="*/ 2909 w 7468"/>
                <a:gd name="T43" fmla="*/ 1245 h 7328"/>
                <a:gd name="T44" fmla="*/ 3701 w 7468"/>
                <a:gd name="T45" fmla="*/ 1172 h 7328"/>
                <a:gd name="T46" fmla="*/ 4353 w 7468"/>
                <a:gd name="T47" fmla="*/ 916 h 7328"/>
                <a:gd name="T48" fmla="*/ 4961 w 7468"/>
                <a:gd name="T49" fmla="*/ 29 h 7328"/>
                <a:gd name="T50" fmla="*/ 4704 w 7468"/>
                <a:gd name="T51" fmla="*/ 366 h 7328"/>
                <a:gd name="T52" fmla="*/ 4294 w 7468"/>
                <a:gd name="T53" fmla="*/ 945 h 7328"/>
                <a:gd name="T54" fmla="*/ 3913 w 7468"/>
                <a:gd name="T55" fmla="*/ 1157 h 7328"/>
                <a:gd name="T56" fmla="*/ 3488 w 7468"/>
                <a:gd name="T57" fmla="*/ 1355 h 7328"/>
                <a:gd name="T58" fmla="*/ 3063 w 7468"/>
                <a:gd name="T59" fmla="*/ 1333 h 7328"/>
                <a:gd name="T60" fmla="*/ 2660 w 7468"/>
                <a:gd name="T61" fmla="*/ 1128 h 7328"/>
                <a:gd name="T62" fmla="*/ 1949 w 7468"/>
                <a:gd name="T63" fmla="*/ 872 h 7328"/>
                <a:gd name="T64" fmla="*/ 1458 w 7468"/>
                <a:gd name="T65" fmla="*/ 1033 h 7328"/>
                <a:gd name="T66" fmla="*/ 1004 w 7468"/>
                <a:gd name="T67" fmla="*/ 1304 h 7328"/>
                <a:gd name="T68" fmla="*/ 418 w 7468"/>
                <a:gd name="T69" fmla="*/ 1604 h 7328"/>
                <a:gd name="T70" fmla="*/ 271 w 7468"/>
                <a:gd name="T71" fmla="*/ 1927 h 7328"/>
                <a:gd name="T72" fmla="*/ 762 w 7468"/>
                <a:gd name="T73" fmla="*/ 1978 h 7328"/>
                <a:gd name="T74" fmla="*/ 1151 w 7468"/>
                <a:gd name="T75" fmla="*/ 2242 h 7328"/>
                <a:gd name="T76" fmla="*/ 1759 w 7468"/>
                <a:gd name="T77" fmla="*/ 2476 h 7328"/>
                <a:gd name="T78" fmla="*/ 1986 w 7468"/>
                <a:gd name="T79" fmla="*/ 3099 h 7328"/>
                <a:gd name="T80" fmla="*/ 2052 w 7468"/>
                <a:gd name="T81" fmla="*/ 3671 h 7328"/>
                <a:gd name="T82" fmla="*/ 2184 w 7468"/>
                <a:gd name="T83" fmla="*/ 4184 h 7328"/>
                <a:gd name="T84" fmla="*/ 2169 w 7468"/>
                <a:gd name="T85" fmla="*/ 5012 h 7328"/>
                <a:gd name="T86" fmla="*/ 2902 w 7468"/>
                <a:gd name="T87" fmla="*/ 5400 h 7328"/>
                <a:gd name="T88" fmla="*/ 3327 w 7468"/>
                <a:gd name="T89" fmla="*/ 5444 h 7328"/>
                <a:gd name="T90" fmla="*/ 3950 w 7468"/>
                <a:gd name="T91" fmla="*/ 5701 h 7328"/>
                <a:gd name="T92" fmla="*/ 3825 w 7468"/>
                <a:gd name="T93" fmla="*/ 6455 h 7328"/>
                <a:gd name="T94" fmla="*/ 4140 w 7468"/>
                <a:gd name="T95" fmla="*/ 6748 h 7328"/>
                <a:gd name="T96" fmla="*/ 4316 w 7468"/>
                <a:gd name="T97" fmla="*/ 7313 h 7328"/>
                <a:gd name="T98" fmla="*/ 4851 w 7468"/>
                <a:gd name="T99" fmla="*/ 7210 h 7328"/>
                <a:gd name="T100" fmla="*/ 5782 w 7468"/>
                <a:gd name="T101" fmla="*/ 7203 h 7328"/>
                <a:gd name="T102" fmla="*/ 6111 w 7468"/>
                <a:gd name="T103" fmla="*/ 6734 h 7328"/>
                <a:gd name="T104" fmla="*/ 6646 w 7468"/>
                <a:gd name="T105" fmla="*/ 6646 h 7328"/>
                <a:gd name="T106" fmla="*/ 7225 w 7468"/>
                <a:gd name="T107" fmla="*/ 6573 h 7328"/>
                <a:gd name="T108" fmla="*/ 7108 w 7468"/>
                <a:gd name="T109" fmla="*/ 5517 h 7328"/>
                <a:gd name="T110" fmla="*/ 7144 w 7468"/>
                <a:gd name="T111" fmla="*/ 4389 h 7328"/>
                <a:gd name="T112" fmla="*/ 6910 w 7468"/>
                <a:gd name="T113" fmla="*/ 3392 h 7328"/>
                <a:gd name="T114" fmla="*/ 6001 w 7468"/>
                <a:gd name="T115" fmla="*/ 2359 h 7328"/>
                <a:gd name="T116" fmla="*/ 6302 w 7468"/>
                <a:gd name="T117" fmla="*/ 1047 h 7328"/>
                <a:gd name="T118" fmla="*/ 5804 w 7468"/>
                <a:gd name="T119" fmla="*/ 908 h 7328"/>
                <a:gd name="T120" fmla="*/ 5679 w 7468"/>
                <a:gd name="T121" fmla="*/ 329 h 7328"/>
                <a:gd name="T122" fmla="*/ 5254 w 7468"/>
                <a:gd name="T123" fmla="*/ 329 h 7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68" h="7328">
                  <a:moveTo>
                    <a:pt x="4961" y="29"/>
                  </a:moveTo>
                  <a:lnTo>
                    <a:pt x="4961" y="29"/>
                  </a:lnTo>
                  <a:cubicBezTo>
                    <a:pt x="4983" y="29"/>
                    <a:pt x="5005" y="51"/>
                    <a:pt x="5027" y="88"/>
                  </a:cubicBezTo>
                  <a:cubicBezTo>
                    <a:pt x="5063" y="139"/>
                    <a:pt x="5071" y="154"/>
                    <a:pt x="5122" y="161"/>
                  </a:cubicBezTo>
                  <a:cubicBezTo>
                    <a:pt x="5173" y="168"/>
                    <a:pt x="5159" y="219"/>
                    <a:pt x="5188" y="256"/>
                  </a:cubicBezTo>
                  <a:cubicBezTo>
                    <a:pt x="5210" y="285"/>
                    <a:pt x="5232" y="359"/>
                    <a:pt x="5247" y="388"/>
                  </a:cubicBezTo>
                  <a:cubicBezTo>
                    <a:pt x="5261" y="417"/>
                    <a:pt x="5276" y="439"/>
                    <a:pt x="5305" y="439"/>
                  </a:cubicBezTo>
                  <a:cubicBezTo>
                    <a:pt x="5320" y="439"/>
                    <a:pt x="5327" y="439"/>
                    <a:pt x="5342" y="432"/>
                  </a:cubicBezTo>
                  <a:cubicBezTo>
                    <a:pt x="5379" y="410"/>
                    <a:pt x="5408" y="381"/>
                    <a:pt x="5430" y="381"/>
                  </a:cubicBezTo>
                  <a:cubicBezTo>
                    <a:pt x="5437" y="381"/>
                    <a:pt x="5444" y="388"/>
                    <a:pt x="5452" y="388"/>
                  </a:cubicBezTo>
                  <a:cubicBezTo>
                    <a:pt x="5481" y="410"/>
                    <a:pt x="5481" y="447"/>
                    <a:pt x="5518" y="447"/>
                  </a:cubicBezTo>
                  <a:cubicBezTo>
                    <a:pt x="5518" y="447"/>
                    <a:pt x="5525" y="447"/>
                    <a:pt x="5532" y="439"/>
                  </a:cubicBezTo>
                  <a:cubicBezTo>
                    <a:pt x="5584" y="425"/>
                    <a:pt x="5584" y="425"/>
                    <a:pt x="5628" y="388"/>
                  </a:cubicBezTo>
                  <a:cubicBezTo>
                    <a:pt x="5657" y="366"/>
                    <a:pt x="5664" y="359"/>
                    <a:pt x="5679" y="359"/>
                  </a:cubicBezTo>
                  <a:cubicBezTo>
                    <a:pt x="5686" y="359"/>
                    <a:pt x="5701" y="366"/>
                    <a:pt x="5716" y="373"/>
                  </a:cubicBezTo>
                  <a:cubicBezTo>
                    <a:pt x="5738" y="388"/>
                    <a:pt x="5767" y="388"/>
                    <a:pt x="5796" y="388"/>
                  </a:cubicBezTo>
                  <a:cubicBezTo>
                    <a:pt x="5818" y="388"/>
                    <a:pt x="5847" y="388"/>
                    <a:pt x="5862" y="381"/>
                  </a:cubicBezTo>
                  <a:cubicBezTo>
                    <a:pt x="5862" y="381"/>
                    <a:pt x="5862" y="381"/>
                    <a:pt x="5870" y="381"/>
                  </a:cubicBezTo>
                  <a:cubicBezTo>
                    <a:pt x="5892" y="381"/>
                    <a:pt x="5899" y="403"/>
                    <a:pt x="5892" y="461"/>
                  </a:cubicBezTo>
                  <a:cubicBezTo>
                    <a:pt x="5884" y="520"/>
                    <a:pt x="5950" y="586"/>
                    <a:pt x="5870" y="645"/>
                  </a:cubicBezTo>
                  <a:cubicBezTo>
                    <a:pt x="5782" y="703"/>
                    <a:pt x="5716" y="791"/>
                    <a:pt x="5686" y="835"/>
                  </a:cubicBezTo>
                  <a:cubicBezTo>
                    <a:pt x="5664" y="872"/>
                    <a:pt x="5635" y="923"/>
                    <a:pt x="5723" y="938"/>
                  </a:cubicBezTo>
                  <a:cubicBezTo>
                    <a:pt x="5811" y="945"/>
                    <a:pt x="5833" y="938"/>
                    <a:pt x="5892" y="952"/>
                  </a:cubicBezTo>
                  <a:cubicBezTo>
                    <a:pt x="5913" y="960"/>
                    <a:pt x="5921" y="960"/>
                    <a:pt x="5928" y="960"/>
                  </a:cubicBezTo>
                  <a:cubicBezTo>
                    <a:pt x="5950" y="960"/>
                    <a:pt x="5950" y="945"/>
                    <a:pt x="5987" y="901"/>
                  </a:cubicBezTo>
                  <a:cubicBezTo>
                    <a:pt x="6038" y="842"/>
                    <a:pt x="6038" y="842"/>
                    <a:pt x="6111" y="784"/>
                  </a:cubicBezTo>
                  <a:cubicBezTo>
                    <a:pt x="6192" y="725"/>
                    <a:pt x="6155" y="681"/>
                    <a:pt x="6243" y="681"/>
                  </a:cubicBezTo>
                  <a:cubicBezTo>
                    <a:pt x="6243" y="725"/>
                    <a:pt x="6258" y="791"/>
                    <a:pt x="6309" y="835"/>
                  </a:cubicBezTo>
                  <a:cubicBezTo>
                    <a:pt x="6368" y="886"/>
                    <a:pt x="6338" y="960"/>
                    <a:pt x="6280" y="1033"/>
                  </a:cubicBezTo>
                  <a:cubicBezTo>
                    <a:pt x="6221" y="1099"/>
                    <a:pt x="6214" y="1135"/>
                    <a:pt x="6221" y="1201"/>
                  </a:cubicBezTo>
                  <a:cubicBezTo>
                    <a:pt x="6236" y="1267"/>
                    <a:pt x="6243" y="1428"/>
                    <a:pt x="6243" y="1494"/>
                  </a:cubicBezTo>
                  <a:cubicBezTo>
                    <a:pt x="6243" y="1560"/>
                    <a:pt x="6141" y="1678"/>
                    <a:pt x="6097" y="1736"/>
                  </a:cubicBezTo>
                  <a:cubicBezTo>
                    <a:pt x="6053" y="1787"/>
                    <a:pt x="5935" y="1868"/>
                    <a:pt x="5870" y="1912"/>
                  </a:cubicBezTo>
                  <a:cubicBezTo>
                    <a:pt x="5804" y="1964"/>
                    <a:pt x="5825" y="2037"/>
                    <a:pt x="5862" y="2110"/>
                  </a:cubicBezTo>
                  <a:cubicBezTo>
                    <a:pt x="5892" y="2176"/>
                    <a:pt x="5847" y="2198"/>
                    <a:pt x="5825" y="2301"/>
                  </a:cubicBezTo>
                  <a:cubicBezTo>
                    <a:pt x="5804" y="2381"/>
                    <a:pt x="5921" y="2388"/>
                    <a:pt x="5965" y="2388"/>
                  </a:cubicBezTo>
                  <a:cubicBezTo>
                    <a:pt x="5980" y="2388"/>
                    <a:pt x="5987" y="2388"/>
                    <a:pt x="5987" y="2388"/>
                  </a:cubicBezTo>
                  <a:cubicBezTo>
                    <a:pt x="5987" y="2388"/>
                    <a:pt x="6053" y="2484"/>
                    <a:pt x="6141" y="2528"/>
                  </a:cubicBezTo>
                  <a:cubicBezTo>
                    <a:pt x="6236" y="2572"/>
                    <a:pt x="6258" y="2616"/>
                    <a:pt x="6338" y="2638"/>
                  </a:cubicBezTo>
                  <a:cubicBezTo>
                    <a:pt x="6412" y="2660"/>
                    <a:pt x="6404" y="2733"/>
                    <a:pt x="6463" y="2835"/>
                  </a:cubicBezTo>
                  <a:cubicBezTo>
                    <a:pt x="6514" y="2938"/>
                    <a:pt x="6720" y="2967"/>
                    <a:pt x="6778" y="3011"/>
                  </a:cubicBezTo>
                  <a:cubicBezTo>
                    <a:pt x="6837" y="3063"/>
                    <a:pt x="6947" y="3165"/>
                    <a:pt x="6903" y="3195"/>
                  </a:cubicBezTo>
                  <a:cubicBezTo>
                    <a:pt x="6859" y="3231"/>
                    <a:pt x="6844" y="3312"/>
                    <a:pt x="6866" y="3378"/>
                  </a:cubicBezTo>
                  <a:cubicBezTo>
                    <a:pt x="6888" y="3444"/>
                    <a:pt x="6910" y="3466"/>
                    <a:pt x="6859" y="3539"/>
                  </a:cubicBezTo>
                  <a:cubicBezTo>
                    <a:pt x="6800" y="3605"/>
                    <a:pt x="6778" y="3612"/>
                    <a:pt x="6734" y="3707"/>
                  </a:cubicBezTo>
                  <a:cubicBezTo>
                    <a:pt x="6683" y="3795"/>
                    <a:pt x="6778" y="3810"/>
                    <a:pt x="6785" y="3898"/>
                  </a:cubicBezTo>
                  <a:cubicBezTo>
                    <a:pt x="6800" y="3986"/>
                    <a:pt x="6844" y="4059"/>
                    <a:pt x="6859" y="4110"/>
                  </a:cubicBezTo>
                  <a:cubicBezTo>
                    <a:pt x="6866" y="4169"/>
                    <a:pt x="7005" y="4184"/>
                    <a:pt x="7071" y="4191"/>
                  </a:cubicBezTo>
                  <a:cubicBezTo>
                    <a:pt x="7137" y="4206"/>
                    <a:pt x="7174" y="4308"/>
                    <a:pt x="7152" y="4338"/>
                  </a:cubicBezTo>
                  <a:cubicBezTo>
                    <a:pt x="7130" y="4374"/>
                    <a:pt x="7093" y="4374"/>
                    <a:pt x="7108" y="4411"/>
                  </a:cubicBezTo>
                  <a:cubicBezTo>
                    <a:pt x="7115" y="4440"/>
                    <a:pt x="7166" y="4455"/>
                    <a:pt x="7166" y="4455"/>
                  </a:cubicBezTo>
                  <a:lnTo>
                    <a:pt x="7166" y="4455"/>
                  </a:lnTo>
                  <a:cubicBezTo>
                    <a:pt x="7174" y="4455"/>
                    <a:pt x="7181" y="4462"/>
                    <a:pt x="7137" y="4521"/>
                  </a:cubicBezTo>
                  <a:cubicBezTo>
                    <a:pt x="7086" y="4602"/>
                    <a:pt x="7174" y="4689"/>
                    <a:pt x="7262" y="4763"/>
                  </a:cubicBezTo>
                  <a:cubicBezTo>
                    <a:pt x="7357" y="4828"/>
                    <a:pt x="7254" y="4975"/>
                    <a:pt x="7218" y="5041"/>
                  </a:cubicBezTo>
                  <a:cubicBezTo>
                    <a:pt x="7188" y="5114"/>
                    <a:pt x="7211" y="5144"/>
                    <a:pt x="7218" y="5224"/>
                  </a:cubicBezTo>
                  <a:cubicBezTo>
                    <a:pt x="7232" y="5305"/>
                    <a:pt x="7152" y="5429"/>
                    <a:pt x="7086" y="5495"/>
                  </a:cubicBezTo>
                  <a:cubicBezTo>
                    <a:pt x="7013" y="5561"/>
                    <a:pt x="6991" y="5591"/>
                    <a:pt x="7042" y="5664"/>
                  </a:cubicBezTo>
                  <a:cubicBezTo>
                    <a:pt x="7086" y="5745"/>
                    <a:pt x="7152" y="5766"/>
                    <a:pt x="7174" y="5862"/>
                  </a:cubicBezTo>
                  <a:cubicBezTo>
                    <a:pt x="7196" y="5950"/>
                    <a:pt x="7211" y="6008"/>
                    <a:pt x="7298" y="6030"/>
                  </a:cubicBezTo>
                  <a:cubicBezTo>
                    <a:pt x="7386" y="6052"/>
                    <a:pt x="7364" y="6118"/>
                    <a:pt x="7401" y="6221"/>
                  </a:cubicBezTo>
                  <a:cubicBezTo>
                    <a:pt x="7437" y="6323"/>
                    <a:pt x="7437" y="6338"/>
                    <a:pt x="7401" y="6382"/>
                  </a:cubicBezTo>
                  <a:cubicBezTo>
                    <a:pt x="7364" y="6426"/>
                    <a:pt x="7298" y="6485"/>
                    <a:pt x="7298" y="6485"/>
                  </a:cubicBezTo>
                  <a:cubicBezTo>
                    <a:pt x="7298" y="6485"/>
                    <a:pt x="7306" y="6492"/>
                    <a:pt x="7320" y="6507"/>
                  </a:cubicBezTo>
                  <a:cubicBezTo>
                    <a:pt x="7276" y="6521"/>
                    <a:pt x="7225" y="6536"/>
                    <a:pt x="7211" y="6543"/>
                  </a:cubicBezTo>
                  <a:cubicBezTo>
                    <a:pt x="7211" y="6551"/>
                    <a:pt x="7203" y="6551"/>
                    <a:pt x="7196" y="6551"/>
                  </a:cubicBezTo>
                  <a:cubicBezTo>
                    <a:pt x="7166" y="6551"/>
                    <a:pt x="7093" y="6499"/>
                    <a:pt x="7071" y="6463"/>
                  </a:cubicBezTo>
                  <a:cubicBezTo>
                    <a:pt x="7064" y="6441"/>
                    <a:pt x="7049" y="6426"/>
                    <a:pt x="7035" y="6426"/>
                  </a:cubicBezTo>
                  <a:cubicBezTo>
                    <a:pt x="7013" y="6426"/>
                    <a:pt x="6998" y="6433"/>
                    <a:pt x="6983" y="6463"/>
                  </a:cubicBezTo>
                  <a:cubicBezTo>
                    <a:pt x="6954" y="6507"/>
                    <a:pt x="6969" y="6521"/>
                    <a:pt x="6954" y="6521"/>
                  </a:cubicBezTo>
                  <a:cubicBezTo>
                    <a:pt x="6954" y="6521"/>
                    <a:pt x="6947" y="6521"/>
                    <a:pt x="6939" y="6521"/>
                  </a:cubicBezTo>
                  <a:cubicBezTo>
                    <a:pt x="6925" y="6514"/>
                    <a:pt x="6910" y="6514"/>
                    <a:pt x="6903" y="6514"/>
                  </a:cubicBezTo>
                  <a:cubicBezTo>
                    <a:pt x="6881" y="6514"/>
                    <a:pt x="6851" y="6521"/>
                    <a:pt x="6793" y="6543"/>
                  </a:cubicBezTo>
                  <a:cubicBezTo>
                    <a:pt x="6712" y="6580"/>
                    <a:pt x="6749" y="6573"/>
                    <a:pt x="6675" y="6587"/>
                  </a:cubicBezTo>
                  <a:cubicBezTo>
                    <a:pt x="6602" y="6602"/>
                    <a:pt x="6639" y="6638"/>
                    <a:pt x="6580" y="6690"/>
                  </a:cubicBezTo>
                  <a:cubicBezTo>
                    <a:pt x="6544" y="6726"/>
                    <a:pt x="6544" y="6741"/>
                    <a:pt x="6536" y="6741"/>
                  </a:cubicBezTo>
                  <a:cubicBezTo>
                    <a:pt x="6536" y="6741"/>
                    <a:pt x="6529" y="6741"/>
                    <a:pt x="6522" y="6734"/>
                  </a:cubicBezTo>
                  <a:cubicBezTo>
                    <a:pt x="6500" y="6704"/>
                    <a:pt x="6514" y="6675"/>
                    <a:pt x="6463" y="6675"/>
                  </a:cubicBezTo>
                  <a:cubicBezTo>
                    <a:pt x="6412" y="6675"/>
                    <a:pt x="6353" y="6675"/>
                    <a:pt x="6316" y="6638"/>
                  </a:cubicBezTo>
                  <a:cubicBezTo>
                    <a:pt x="6309" y="6631"/>
                    <a:pt x="6287" y="6624"/>
                    <a:pt x="6273" y="6624"/>
                  </a:cubicBezTo>
                  <a:cubicBezTo>
                    <a:pt x="6229" y="6624"/>
                    <a:pt x="6170" y="6646"/>
                    <a:pt x="6133" y="6653"/>
                  </a:cubicBezTo>
                  <a:cubicBezTo>
                    <a:pt x="6082" y="6675"/>
                    <a:pt x="6089" y="6726"/>
                    <a:pt x="6053" y="6792"/>
                  </a:cubicBezTo>
                  <a:cubicBezTo>
                    <a:pt x="6023" y="6858"/>
                    <a:pt x="6038" y="6866"/>
                    <a:pt x="5987" y="6888"/>
                  </a:cubicBezTo>
                  <a:cubicBezTo>
                    <a:pt x="5935" y="6902"/>
                    <a:pt x="5980" y="6954"/>
                    <a:pt x="5987" y="7019"/>
                  </a:cubicBezTo>
                  <a:cubicBezTo>
                    <a:pt x="5994" y="7093"/>
                    <a:pt x="5965" y="7115"/>
                    <a:pt x="5928" y="7181"/>
                  </a:cubicBezTo>
                  <a:cubicBezTo>
                    <a:pt x="5913" y="7210"/>
                    <a:pt x="5899" y="7225"/>
                    <a:pt x="5884" y="7225"/>
                  </a:cubicBezTo>
                  <a:cubicBezTo>
                    <a:pt x="5862" y="7225"/>
                    <a:pt x="5847" y="7210"/>
                    <a:pt x="5847" y="7181"/>
                  </a:cubicBezTo>
                  <a:cubicBezTo>
                    <a:pt x="5847" y="7159"/>
                    <a:pt x="5840" y="7152"/>
                    <a:pt x="5825" y="7152"/>
                  </a:cubicBezTo>
                  <a:cubicBezTo>
                    <a:pt x="5811" y="7152"/>
                    <a:pt x="5789" y="7159"/>
                    <a:pt x="5767" y="7173"/>
                  </a:cubicBezTo>
                  <a:cubicBezTo>
                    <a:pt x="5716" y="7210"/>
                    <a:pt x="5686" y="7203"/>
                    <a:pt x="5584" y="7225"/>
                  </a:cubicBezTo>
                  <a:cubicBezTo>
                    <a:pt x="5489" y="7254"/>
                    <a:pt x="5459" y="7254"/>
                    <a:pt x="5371" y="7283"/>
                  </a:cubicBezTo>
                  <a:cubicBezTo>
                    <a:pt x="5356" y="7291"/>
                    <a:pt x="5327" y="7298"/>
                    <a:pt x="5305" y="7298"/>
                  </a:cubicBezTo>
                  <a:cubicBezTo>
                    <a:pt x="5217" y="7298"/>
                    <a:pt x="5115" y="7269"/>
                    <a:pt x="5063" y="7261"/>
                  </a:cubicBezTo>
                  <a:cubicBezTo>
                    <a:pt x="4983" y="7254"/>
                    <a:pt x="4932" y="7261"/>
                    <a:pt x="4895" y="7254"/>
                  </a:cubicBezTo>
                  <a:cubicBezTo>
                    <a:pt x="4866" y="7239"/>
                    <a:pt x="4924" y="7195"/>
                    <a:pt x="4858" y="7181"/>
                  </a:cubicBezTo>
                  <a:cubicBezTo>
                    <a:pt x="4785" y="7173"/>
                    <a:pt x="4748" y="7122"/>
                    <a:pt x="4697" y="7100"/>
                  </a:cubicBezTo>
                  <a:cubicBezTo>
                    <a:pt x="4653" y="7078"/>
                    <a:pt x="4675" y="7034"/>
                    <a:pt x="4661" y="7034"/>
                  </a:cubicBezTo>
                  <a:cubicBezTo>
                    <a:pt x="4661" y="7034"/>
                    <a:pt x="4653" y="7042"/>
                    <a:pt x="4646" y="7049"/>
                  </a:cubicBezTo>
                  <a:cubicBezTo>
                    <a:pt x="4594" y="7078"/>
                    <a:pt x="4594" y="7107"/>
                    <a:pt x="4536" y="7115"/>
                  </a:cubicBezTo>
                  <a:cubicBezTo>
                    <a:pt x="4529" y="7115"/>
                    <a:pt x="4521" y="7115"/>
                    <a:pt x="4514" y="7115"/>
                  </a:cubicBezTo>
                  <a:cubicBezTo>
                    <a:pt x="4499" y="7115"/>
                    <a:pt x="4492" y="7115"/>
                    <a:pt x="4485" y="7115"/>
                  </a:cubicBezTo>
                  <a:cubicBezTo>
                    <a:pt x="4485" y="7115"/>
                    <a:pt x="4477" y="7115"/>
                    <a:pt x="4463" y="7144"/>
                  </a:cubicBezTo>
                  <a:cubicBezTo>
                    <a:pt x="4433" y="7195"/>
                    <a:pt x="4404" y="7203"/>
                    <a:pt x="4353" y="7261"/>
                  </a:cubicBezTo>
                  <a:cubicBezTo>
                    <a:pt x="4338" y="7276"/>
                    <a:pt x="4331" y="7283"/>
                    <a:pt x="4316" y="7283"/>
                  </a:cubicBezTo>
                  <a:cubicBezTo>
                    <a:pt x="4280" y="7283"/>
                    <a:pt x="4250" y="7232"/>
                    <a:pt x="4228" y="7217"/>
                  </a:cubicBezTo>
                  <a:cubicBezTo>
                    <a:pt x="4191" y="7203"/>
                    <a:pt x="4191" y="7159"/>
                    <a:pt x="4213" y="7115"/>
                  </a:cubicBezTo>
                  <a:cubicBezTo>
                    <a:pt x="4228" y="7071"/>
                    <a:pt x="4221" y="7064"/>
                    <a:pt x="4213" y="7027"/>
                  </a:cubicBezTo>
                  <a:cubicBezTo>
                    <a:pt x="4199" y="6997"/>
                    <a:pt x="4177" y="6983"/>
                    <a:pt x="4177" y="6946"/>
                  </a:cubicBezTo>
                  <a:cubicBezTo>
                    <a:pt x="4177" y="6910"/>
                    <a:pt x="4213" y="6910"/>
                    <a:pt x="4235" y="6888"/>
                  </a:cubicBezTo>
                  <a:cubicBezTo>
                    <a:pt x="4257" y="6858"/>
                    <a:pt x="4221" y="6800"/>
                    <a:pt x="4184" y="6785"/>
                  </a:cubicBezTo>
                  <a:cubicBezTo>
                    <a:pt x="4155" y="6770"/>
                    <a:pt x="4184" y="6712"/>
                    <a:pt x="4155" y="6712"/>
                  </a:cubicBezTo>
                  <a:cubicBezTo>
                    <a:pt x="4155" y="6712"/>
                    <a:pt x="4155" y="6712"/>
                    <a:pt x="4148" y="6719"/>
                  </a:cubicBezTo>
                  <a:lnTo>
                    <a:pt x="4140" y="6719"/>
                  </a:lnTo>
                  <a:cubicBezTo>
                    <a:pt x="4104" y="6719"/>
                    <a:pt x="4082" y="6690"/>
                    <a:pt x="4082" y="6690"/>
                  </a:cubicBezTo>
                  <a:cubicBezTo>
                    <a:pt x="4082" y="6690"/>
                    <a:pt x="4096" y="6602"/>
                    <a:pt x="4067" y="6573"/>
                  </a:cubicBezTo>
                  <a:cubicBezTo>
                    <a:pt x="4045" y="6551"/>
                    <a:pt x="4030" y="6543"/>
                    <a:pt x="4008" y="6543"/>
                  </a:cubicBezTo>
                  <a:cubicBezTo>
                    <a:pt x="3994" y="6543"/>
                    <a:pt x="3986" y="6543"/>
                    <a:pt x="3964" y="6543"/>
                  </a:cubicBezTo>
                  <a:cubicBezTo>
                    <a:pt x="3957" y="6543"/>
                    <a:pt x="3957" y="6543"/>
                    <a:pt x="3957" y="6543"/>
                  </a:cubicBezTo>
                  <a:cubicBezTo>
                    <a:pt x="3906" y="6543"/>
                    <a:pt x="3906" y="6485"/>
                    <a:pt x="3876" y="6463"/>
                  </a:cubicBezTo>
                  <a:cubicBezTo>
                    <a:pt x="3876" y="6455"/>
                    <a:pt x="3876" y="6455"/>
                    <a:pt x="3869" y="6455"/>
                  </a:cubicBezTo>
                  <a:cubicBezTo>
                    <a:pt x="3891" y="6433"/>
                    <a:pt x="3913" y="6411"/>
                    <a:pt x="3950" y="6389"/>
                  </a:cubicBezTo>
                  <a:cubicBezTo>
                    <a:pt x="4016" y="6353"/>
                    <a:pt x="4060" y="6338"/>
                    <a:pt x="4089" y="6287"/>
                  </a:cubicBezTo>
                  <a:cubicBezTo>
                    <a:pt x="4125" y="6243"/>
                    <a:pt x="4148" y="6169"/>
                    <a:pt x="4111" y="6147"/>
                  </a:cubicBezTo>
                  <a:cubicBezTo>
                    <a:pt x="4067" y="6118"/>
                    <a:pt x="4038" y="6067"/>
                    <a:pt x="4067" y="6016"/>
                  </a:cubicBezTo>
                  <a:cubicBezTo>
                    <a:pt x="4089" y="5964"/>
                    <a:pt x="4096" y="5913"/>
                    <a:pt x="4067" y="5891"/>
                  </a:cubicBezTo>
                  <a:cubicBezTo>
                    <a:pt x="4030" y="5862"/>
                    <a:pt x="3986" y="5840"/>
                    <a:pt x="4001" y="5796"/>
                  </a:cubicBezTo>
                  <a:cubicBezTo>
                    <a:pt x="4001" y="5759"/>
                    <a:pt x="4016" y="5671"/>
                    <a:pt x="3950" y="5671"/>
                  </a:cubicBezTo>
                  <a:cubicBezTo>
                    <a:pt x="3942" y="5671"/>
                    <a:pt x="3928" y="5671"/>
                    <a:pt x="3913" y="5678"/>
                  </a:cubicBezTo>
                  <a:cubicBezTo>
                    <a:pt x="3884" y="5686"/>
                    <a:pt x="3862" y="5693"/>
                    <a:pt x="3840" y="5693"/>
                  </a:cubicBezTo>
                  <a:cubicBezTo>
                    <a:pt x="3774" y="5693"/>
                    <a:pt x="3730" y="5657"/>
                    <a:pt x="3759" y="5627"/>
                  </a:cubicBezTo>
                  <a:cubicBezTo>
                    <a:pt x="3796" y="5591"/>
                    <a:pt x="3752" y="5583"/>
                    <a:pt x="3701" y="5583"/>
                  </a:cubicBezTo>
                  <a:cubicBezTo>
                    <a:pt x="3649" y="5583"/>
                    <a:pt x="3635" y="5576"/>
                    <a:pt x="3620" y="5532"/>
                  </a:cubicBezTo>
                  <a:cubicBezTo>
                    <a:pt x="3620" y="5503"/>
                    <a:pt x="3605" y="5473"/>
                    <a:pt x="3583" y="5473"/>
                  </a:cubicBezTo>
                  <a:cubicBezTo>
                    <a:pt x="3576" y="5473"/>
                    <a:pt x="3569" y="5473"/>
                    <a:pt x="3554" y="5481"/>
                  </a:cubicBezTo>
                  <a:cubicBezTo>
                    <a:pt x="3532" y="5503"/>
                    <a:pt x="3495" y="5517"/>
                    <a:pt x="3466" y="5517"/>
                  </a:cubicBezTo>
                  <a:cubicBezTo>
                    <a:pt x="3444" y="5517"/>
                    <a:pt x="3422" y="5510"/>
                    <a:pt x="3408" y="5473"/>
                  </a:cubicBezTo>
                  <a:cubicBezTo>
                    <a:pt x="3393" y="5422"/>
                    <a:pt x="3378" y="5407"/>
                    <a:pt x="3356" y="5407"/>
                  </a:cubicBezTo>
                  <a:cubicBezTo>
                    <a:pt x="3342" y="5407"/>
                    <a:pt x="3334" y="5415"/>
                    <a:pt x="3320" y="5415"/>
                  </a:cubicBezTo>
                  <a:cubicBezTo>
                    <a:pt x="3312" y="5415"/>
                    <a:pt x="3305" y="5415"/>
                    <a:pt x="3305" y="5415"/>
                  </a:cubicBezTo>
                  <a:cubicBezTo>
                    <a:pt x="3261" y="5415"/>
                    <a:pt x="3224" y="5385"/>
                    <a:pt x="3195" y="5356"/>
                  </a:cubicBezTo>
                  <a:cubicBezTo>
                    <a:pt x="3188" y="5342"/>
                    <a:pt x="3180" y="5342"/>
                    <a:pt x="3173" y="5342"/>
                  </a:cubicBezTo>
                  <a:cubicBezTo>
                    <a:pt x="3158" y="5342"/>
                    <a:pt x="3151" y="5342"/>
                    <a:pt x="3144" y="5342"/>
                  </a:cubicBezTo>
                  <a:cubicBezTo>
                    <a:pt x="3129" y="5342"/>
                    <a:pt x="3122" y="5342"/>
                    <a:pt x="3114" y="5327"/>
                  </a:cubicBezTo>
                  <a:cubicBezTo>
                    <a:pt x="3092" y="5297"/>
                    <a:pt x="3114" y="5268"/>
                    <a:pt x="3092" y="5268"/>
                  </a:cubicBezTo>
                  <a:cubicBezTo>
                    <a:pt x="3085" y="5268"/>
                    <a:pt x="3078" y="5268"/>
                    <a:pt x="3070" y="5268"/>
                  </a:cubicBezTo>
                  <a:cubicBezTo>
                    <a:pt x="3019" y="5290"/>
                    <a:pt x="2975" y="5327"/>
                    <a:pt x="2909" y="5364"/>
                  </a:cubicBezTo>
                  <a:cubicBezTo>
                    <a:pt x="2865" y="5385"/>
                    <a:pt x="2836" y="5407"/>
                    <a:pt x="2807" y="5407"/>
                  </a:cubicBezTo>
                  <a:cubicBezTo>
                    <a:pt x="2792" y="5407"/>
                    <a:pt x="2770" y="5393"/>
                    <a:pt x="2755" y="5371"/>
                  </a:cubicBezTo>
                  <a:cubicBezTo>
                    <a:pt x="2711" y="5312"/>
                    <a:pt x="2667" y="5276"/>
                    <a:pt x="2653" y="5246"/>
                  </a:cubicBezTo>
                  <a:cubicBezTo>
                    <a:pt x="2645" y="5224"/>
                    <a:pt x="2631" y="5224"/>
                    <a:pt x="2616" y="5224"/>
                  </a:cubicBezTo>
                  <a:cubicBezTo>
                    <a:pt x="2601" y="5224"/>
                    <a:pt x="2587" y="5224"/>
                    <a:pt x="2587" y="5224"/>
                  </a:cubicBezTo>
                  <a:cubicBezTo>
                    <a:pt x="2587" y="5224"/>
                    <a:pt x="2580" y="5290"/>
                    <a:pt x="2550" y="5290"/>
                  </a:cubicBezTo>
                  <a:cubicBezTo>
                    <a:pt x="2550" y="5290"/>
                    <a:pt x="2550" y="5290"/>
                    <a:pt x="2543" y="5290"/>
                  </a:cubicBezTo>
                  <a:cubicBezTo>
                    <a:pt x="2506" y="5268"/>
                    <a:pt x="2367" y="5180"/>
                    <a:pt x="2367" y="5180"/>
                  </a:cubicBezTo>
                  <a:cubicBezTo>
                    <a:pt x="2367" y="5180"/>
                    <a:pt x="2330" y="5166"/>
                    <a:pt x="2308" y="5100"/>
                  </a:cubicBezTo>
                  <a:cubicBezTo>
                    <a:pt x="2279" y="5034"/>
                    <a:pt x="2220" y="5026"/>
                    <a:pt x="2199" y="4990"/>
                  </a:cubicBezTo>
                  <a:cubicBezTo>
                    <a:pt x="2169" y="4953"/>
                    <a:pt x="2111" y="4902"/>
                    <a:pt x="2096" y="4843"/>
                  </a:cubicBezTo>
                  <a:cubicBezTo>
                    <a:pt x="2074" y="4785"/>
                    <a:pt x="2074" y="4741"/>
                    <a:pt x="2118" y="4689"/>
                  </a:cubicBezTo>
                  <a:cubicBezTo>
                    <a:pt x="2162" y="4638"/>
                    <a:pt x="2169" y="4667"/>
                    <a:pt x="2206" y="4638"/>
                  </a:cubicBezTo>
                  <a:cubicBezTo>
                    <a:pt x="2235" y="4616"/>
                    <a:pt x="2176" y="4587"/>
                    <a:pt x="2147" y="4557"/>
                  </a:cubicBezTo>
                  <a:cubicBezTo>
                    <a:pt x="2111" y="4521"/>
                    <a:pt x="2118" y="4492"/>
                    <a:pt x="2132" y="4404"/>
                  </a:cubicBezTo>
                  <a:cubicBezTo>
                    <a:pt x="2154" y="4316"/>
                    <a:pt x="2213" y="4294"/>
                    <a:pt x="2220" y="4250"/>
                  </a:cubicBezTo>
                  <a:cubicBezTo>
                    <a:pt x="2228" y="4206"/>
                    <a:pt x="2206" y="4176"/>
                    <a:pt x="2199" y="4125"/>
                  </a:cubicBezTo>
                  <a:cubicBezTo>
                    <a:pt x="2184" y="4074"/>
                    <a:pt x="2176" y="3927"/>
                    <a:pt x="2213" y="3883"/>
                  </a:cubicBezTo>
                  <a:cubicBezTo>
                    <a:pt x="2242" y="3839"/>
                    <a:pt x="2286" y="3788"/>
                    <a:pt x="2257" y="3759"/>
                  </a:cubicBezTo>
                  <a:cubicBezTo>
                    <a:pt x="2242" y="3744"/>
                    <a:pt x="2235" y="3744"/>
                    <a:pt x="2220" y="3744"/>
                  </a:cubicBezTo>
                  <a:cubicBezTo>
                    <a:pt x="2206" y="3744"/>
                    <a:pt x="2191" y="3751"/>
                    <a:pt x="2176" y="3751"/>
                  </a:cubicBezTo>
                  <a:cubicBezTo>
                    <a:pt x="2162" y="3751"/>
                    <a:pt x="2154" y="3744"/>
                    <a:pt x="2147" y="3737"/>
                  </a:cubicBezTo>
                  <a:cubicBezTo>
                    <a:pt x="2103" y="3715"/>
                    <a:pt x="2118" y="3627"/>
                    <a:pt x="2096" y="3619"/>
                  </a:cubicBezTo>
                  <a:cubicBezTo>
                    <a:pt x="2081" y="3619"/>
                    <a:pt x="2081" y="3619"/>
                    <a:pt x="2074" y="3619"/>
                  </a:cubicBezTo>
                  <a:cubicBezTo>
                    <a:pt x="2067" y="3619"/>
                    <a:pt x="2059" y="3627"/>
                    <a:pt x="2030" y="3649"/>
                  </a:cubicBezTo>
                  <a:cubicBezTo>
                    <a:pt x="2008" y="3671"/>
                    <a:pt x="1971" y="3700"/>
                    <a:pt x="1949" y="3700"/>
                  </a:cubicBezTo>
                  <a:cubicBezTo>
                    <a:pt x="1942" y="3700"/>
                    <a:pt x="1935" y="3693"/>
                    <a:pt x="1935" y="3678"/>
                  </a:cubicBezTo>
                  <a:cubicBezTo>
                    <a:pt x="1920" y="3627"/>
                    <a:pt x="1942" y="3627"/>
                    <a:pt x="1957" y="3605"/>
                  </a:cubicBezTo>
                  <a:cubicBezTo>
                    <a:pt x="1971" y="3576"/>
                    <a:pt x="1891" y="3568"/>
                    <a:pt x="1891" y="3568"/>
                  </a:cubicBezTo>
                  <a:cubicBezTo>
                    <a:pt x="1891" y="3568"/>
                    <a:pt x="1898" y="3539"/>
                    <a:pt x="1913" y="3488"/>
                  </a:cubicBezTo>
                  <a:cubicBezTo>
                    <a:pt x="1935" y="3436"/>
                    <a:pt x="1913" y="3348"/>
                    <a:pt x="1935" y="3326"/>
                  </a:cubicBezTo>
                  <a:cubicBezTo>
                    <a:pt x="1949" y="3297"/>
                    <a:pt x="2001" y="3290"/>
                    <a:pt x="2015" y="3260"/>
                  </a:cubicBezTo>
                  <a:cubicBezTo>
                    <a:pt x="2030" y="3238"/>
                    <a:pt x="2059" y="3173"/>
                    <a:pt x="2015" y="3085"/>
                  </a:cubicBezTo>
                  <a:cubicBezTo>
                    <a:pt x="1971" y="2997"/>
                    <a:pt x="1942" y="2967"/>
                    <a:pt x="1964" y="2923"/>
                  </a:cubicBezTo>
                  <a:cubicBezTo>
                    <a:pt x="1993" y="2879"/>
                    <a:pt x="1964" y="2857"/>
                    <a:pt x="1957" y="2821"/>
                  </a:cubicBezTo>
                  <a:cubicBezTo>
                    <a:pt x="1949" y="2792"/>
                    <a:pt x="1979" y="2755"/>
                    <a:pt x="2023" y="2726"/>
                  </a:cubicBezTo>
                  <a:cubicBezTo>
                    <a:pt x="2067" y="2704"/>
                    <a:pt x="2052" y="2652"/>
                    <a:pt x="2030" y="2608"/>
                  </a:cubicBezTo>
                  <a:cubicBezTo>
                    <a:pt x="2015" y="2564"/>
                    <a:pt x="1942" y="2476"/>
                    <a:pt x="1905" y="2462"/>
                  </a:cubicBezTo>
                  <a:lnTo>
                    <a:pt x="1898" y="2462"/>
                  </a:lnTo>
                  <a:cubicBezTo>
                    <a:pt x="1869" y="2462"/>
                    <a:pt x="1869" y="2506"/>
                    <a:pt x="1832" y="2528"/>
                  </a:cubicBezTo>
                  <a:cubicBezTo>
                    <a:pt x="1825" y="2528"/>
                    <a:pt x="1818" y="2528"/>
                    <a:pt x="1818" y="2528"/>
                  </a:cubicBezTo>
                  <a:cubicBezTo>
                    <a:pt x="1788" y="2528"/>
                    <a:pt x="1795" y="2476"/>
                    <a:pt x="1781" y="2447"/>
                  </a:cubicBezTo>
                  <a:cubicBezTo>
                    <a:pt x="1773" y="2440"/>
                    <a:pt x="1773" y="2433"/>
                    <a:pt x="1766" y="2433"/>
                  </a:cubicBezTo>
                  <a:cubicBezTo>
                    <a:pt x="1759" y="2433"/>
                    <a:pt x="1751" y="2454"/>
                    <a:pt x="1722" y="2454"/>
                  </a:cubicBezTo>
                  <a:cubicBezTo>
                    <a:pt x="1715" y="2454"/>
                    <a:pt x="1715" y="2454"/>
                    <a:pt x="1708" y="2454"/>
                  </a:cubicBezTo>
                  <a:cubicBezTo>
                    <a:pt x="1671" y="2447"/>
                    <a:pt x="1612" y="2440"/>
                    <a:pt x="1576" y="2440"/>
                  </a:cubicBezTo>
                  <a:cubicBezTo>
                    <a:pt x="1568" y="2440"/>
                    <a:pt x="1561" y="2440"/>
                    <a:pt x="1554" y="2440"/>
                  </a:cubicBezTo>
                  <a:cubicBezTo>
                    <a:pt x="1546" y="2440"/>
                    <a:pt x="1517" y="2447"/>
                    <a:pt x="1480" y="2447"/>
                  </a:cubicBezTo>
                  <a:cubicBezTo>
                    <a:pt x="1444" y="2447"/>
                    <a:pt x="1392" y="2440"/>
                    <a:pt x="1356" y="2425"/>
                  </a:cubicBezTo>
                  <a:cubicBezTo>
                    <a:pt x="1282" y="2388"/>
                    <a:pt x="1209" y="2374"/>
                    <a:pt x="1194" y="2345"/>
                  </a:cubicBezTo>
                  <a:cubicBezTo>
                    <a:pt x="1173" y="2323"/>
                    <a:pt x="1194" y="2286"/>
                    <a:pt x="1209" y="2249"/>
                  </a:cubicBezTo>
                  <a:cubicBezTo>
                    <a:pt x="1224" y="2227"/>
                    <a:pt x="1194" y="2205"/>
                    <a:pt x="1165" y="2205"/>
                  </a:cubicBezTo>
                  <a:cubicBezTo>
                    <a:pt x="1158" y="2205"/>
                    <a:pt x="1143" y="2213"/>
                    <a:pt x="1129" y="2220"/>
                  </a:cubicBezTo>
                  <a:cubicBezTo>
                    <a:pt x="1129" y="2220"/>
                    <a:pt x="1121" y="2220"/>
                    <a:pt x="1114" y="2220"/>
                  </a:cubicBezTo>
                  <a:cubicBezTo>
                    <a:pt x="1085" y="2220"/>
                    <a:pt x="1063" y="2147"/>
                    <a:pt x="1063" y="2147"/>
                  </a:cubicBezTo>
                  <a:cubicBezTo>
                    <a:pt x="1033" y="2117"/>
                    <a:pt x="1019" y="2103"/>
                    <a:pt x="1004" y="2103"/>
                  </a:cubicBezTo>
                  <a:cubicBezTo>
                    <a:pt x="989" y="2103"/>
                    <a:pt x="975" y="2110"/>
                    <a:pt x="960" y="2117"/>
                  </a:cubicBezTo>
                  <a:cubicBezTo>
                    <a:pt x="938" y="2132"/>
                    <a:pt x="916" y="2147"/>
                    <a:pt x="901" y="2147"/>
                  </a:cubicBezTo>
                  <a:cubicBezTo>
                    <a:pt x="887" y="2147"/>
                    <a:pt x="880" y="2139"/>
                    <a:pt x="880" y="2117"/>
                  </a:cubicBezTo>
                  <a:cubicBezTo>
                    <a:pt x="872" y="2066"/>
                    <a:pt x="858" y="2066"/>
                    <a:pt x="821" y="2059"/>
                  </a:cubicBezTo>
                  <a:cubicBezTo>
                    <a:pt x="777" y="2051"/>
                    <a:pt x="777" y="2022"/>
                    <a:pt x="792" y="1985"/>
                  </a:cubicBezTo>
                  <a:cubicBezTo>
                    <a:pt x="806" y="1956"/>
                    <a:pt x="784" y="1942"/>
                    <a:pt x="740" y="1942"/>
                  </a:cubicBezTo>
                  <a:cubicBezTo>
                    <a:pt x="762" y="1919"/>
                    <a:pt x="777" y="1905"/>
                    <a:pt x="777" y="1905"/>
                  </a:cubicBezTo>
                  <a:cubicBezTo>
                    <a:pt x="777" y="1905"/>
                    <a:pt x="762" y="1919"/>
                    <a:pt x="740" y="1942"/>
                  </a:cubicBezTo>
                  <a:lnTo>
                    <a:pt x="733" y="1934"/>
                  </a:lnTo>
                  <a:cubicBezTo>
                    <a:pt x="689" y="1934"/>
                    <a:pt x="667" y="1949"/>
                    <a:pt x="630" y="1949"/>
                  </a:cubicBezTo>
                  <a:cubicBezTo>
                    <a:pt x="616" y="1949"/>
                    <a:pt x="608" y="1949"/>
                    <a:pt x="594" y="1949"/>
                  </a:cubicBezTo>
                  <a:cubicBezTo>
                    <a:pt x="535" y="1934"/>
                    <a:pt x="491" y="1890"/>
                    <a:pt x="425" y="1861"/>
                  </a:cubicBezTo>
                  <a:cubicBezTo>
                    <a:pt x="411" y="1854"/>
                    <a:pt x="396" y="1854"/>
                    <a:pt x="381" y="1854"/>
                  </a:cubicBezTo>
                  <a:cubicBezTo>
                    <a:pt x="330" y="1854"/>
                    <a:pt x="293" y="1883"/>
                    <a:pt x="257" y="1897"/>
                  </a:cubicBezTo>
                  <a:cubicBezTo>
                    <a:pt x="242" y="1905"/>
                    <a:pt x="227" y="1905"/>
                    <a:pt x="213" y="1905"/>
                  </a:cubicBezTo>
                  <a:cubicBezTo>
                    <a:pt x="183" y="1905"/>
                    <a:pt x="154" y="1890"/>
                    <a:pt x="132" y="1861"/>
                  </a:cubicBezTo>
                  <a:cubicBezTo>
                    <a:pt x="88" y="1810"/>
                    <a:pt x="22" y="1722"/>
                    <a:pt x="66" y="1714"/>
                  </a:cubicBezTo>
                  <a:cubicBezTo>
                    <a:pt x="81" y="1729"/>
                    <a:pt x="88" y="1736"/>
                    <a:pt x="95" y="1751"/>
                  </a:cubicBezTo>
                  <a:cubicBezTo>
                    <a:pt x="88" y="1736"/>
                    <a:pt x="81" y="1729"/>
                    <a:pt x="66" y="1714"/>
                  </a:cubicBezTo>
                  <a:lnTo>
                    <a:pt x="66" y="1714"/>
                  </a:lnTo>
                  <a:cubicBezTo>
                    <a:pt x="118" y="1714"/>
                    <a:pt x="205" y="1714"/>
                    <a:pt x="242" y="1714"/>
                  </a:cubicBezTo>
                  <a:cubicBezTo>
                    <a:pt x="271" y="1714"/>
                    <a:pt x="293" y="1707"/>
                    <a:pt x="301" y="1670"/>
                  </a:cubicBezTo>
                  <a:cubicBezTo>
                    <a:pt x="308" y="1648"/>
                    <a:pt x="330" y="1626"/>
                    <a:pt x="381" y="1626"/>
                  </a:cubicBezTo>
                  <a:cubicBezTo>
                    <a:pt x="396" y="1626"/>
                    <a:pt x="403" y="1634"/>
                    <a:pt x="418" y="1634"/>
                  </a:cubicBezTo>
                  <a:cubicBezTo>
                    <a:pt x="484" y="1641"/>
                    <a:pt x="535" y="1692"/>
                    <a:pt x="564" y="1692"/>
                  </a:cubicBezTo>
                  <a:cubicBezTo>
                    <a:pt x="572" y="1692"/>
                    <a:pt x="579" y="1692"/>
                    <a:pt x="579" y="1685"/>
                  </a:cubicBezTo>
                  <a:cubicBezTo>
                    <a:pt x="594" y="1648"/>
                    <a:pt x="594" y="1641"/>
                    <a:pt x="608" y="1582"/>
                  </a:cubicBezTo>
                  <a:cubicBezTo>
                    <a:pt x="616" y="1524"/>
                    <a:pt x="557" y="1494"/>
                    <a:pt x="594" y="1436"/>
                  </a:cubicBezTo>
                  <a:cubicBezTo>
                    <a:pt x="638" y="1377"/>
                    <a:pt x="674" y="1348"/>
                    <a:pt x="718" y="1326"/>
                  </a:cubicBezTo>
                  <a:cubicBezTo>
                    <a:pt x="748" y="1304"/>
                    <a:pt x="777" y="1260"/>
                    <a:pt x="821" y="1260"/>
                  </a:cubicBezTo>
                  <a:cubicBezTo>
                    <a:pt x="836" y="1260"/>
                    <a:pt x="843" y="1260"/>
                    <a:pt x="850" y="1267"/>
                  </a:cubicBezTo>
                  <a:cubicBezTo>
                    <a:pt x="901" y="1289"/>
                    <a:pt x="960" y="1333"/>
                    <a:pt x="1004" y="1333"/>
                  </a:cubicBezTo>
                  <a:cubicBezTo>
                    <a:pt x="1011" y="1333"/>
                    <a:pt x="1026" y="1333"/>
                    <a:pt x="1033" y="1326"/>
                  </a:cubicBezTo>
                  <a:cubicBezTo>
                    <a:pt x="1070" y="1297"/>
                    <a:pt x="1121" y="1297"/>
                    <a:pt x="1143" y="1267"/>
                  </a:cubicBezTo>
                  <a:cubicBezTo>
                    <a:pt x="1158" y="1231"/>
                    <a:pt x="1180" y="1223"/>
                    <a:pt x="1231" y="1179"/>
                  </a:cubicBezTo>
                  <a:cubicBezTo>
                    <a:pt x="1275" y="1150"/>
                    <a:pt x="1297" y="1121"/>
                    <a:pt x="1319" y="1121"/>
                  </a:cubicBezTo>
                  <a:cubicBezTo>
                    <a:pt x="1327" y="1121"/>
                    <a:pt x="1334" y="1121"/>
                    <a:pt x="1341" y="1128"/>
                  </a:cubicBezTo>
                  <a:cubicBezTo>
                    <a:pt x="1356" y="1135"/>
                    <a:pt x="1363" y="1143"/>
                    <a:pt x="1370" y="1143"/>
                  </a:cubicBezTo>
                  <a:cubicBezTo>
                    <a:pt x="1392" y="1143"/>
                    <a:pt x="1407" y="1121"/>
                    <a:pt x="1414" y="1106"/>
                  </a:cubicBezTo>
                  <a:cubicBezTo>
                    <a:pt x="1422" y="1077"/>
                    <a:pt x="1407" y="1069"/>
                    <a:pt x="1466" y="1062"/>
                  </a:cubicBezTo>
                  <a:cubicBezTo>
                    <a:pt x="1524" y="1055"/>
                    <a:pt x="1517" y="938"/>
                    <a:pt x="1517" y="938"/>
                  </a:cubicBezTo>
                  <a:cubicBezTo>
                    <a:pt x="1517" y="938"/>
                    <a:pt x="1576" y="923"/>
                    <a:pt x="1583" y="872"/>
                  </a:cubicBezTo>
                  <a:cubicBezTo>
                    <a:pt x="1583" y="857"/>
                    <a:pt x="1590" y="850"/>
                    <a:pt x="1598" y="850"/>
                  </a:cubicBezTo>
                  <a:cubicBezTo>
                    <a:pt x="1605" y="850"/>
                    <a:pt x="1620" y="864"/>
                    <a:pt x="1642" y="894"/>
                  </a:cubicBezTo>
                  <a:cubicBezTo>
                    <a:pt x="1663" y="908"/>
                    <a:pt x="1678" y="916"/>
                    <a:pt x="1693" y="916"/>
                  </a:cubicBezTo>
                  <a:cubicBezTo>
                    <a:pt x="1715" y="916"/>
                    <a:pt x="1737" y="908"/>
                    <a:pt x="1751" y="894"/>
                  </a:cubicBezTo>
                  <a:cubicBezTo>
                    <a:pt x="1781" y="872"/>
                    <a:pt x="1825" y="850"/>
                    <a:pt x="1861" y="850"/>
                  </a:cubicBezTo>
                  <a:cubicBezTo>
                    <a:pt x="1869" y="850"/>
                    <a:pt x="1876" y="850"/>
                    <a:pt x="1883" y="850"/>
                  </a:cubicBezTo>
                  <a:cubicBezTo>
                    <a:pt x="1920" y="857"/>
                    <a:pt x="1920" y="901"/>
                    <a:pt x="1957" y="916"/>
                  </a:cubicBezTo>
                  <a:cubicBezTo>
                    <a:pt x="1993" y="938"/>
                    <a:pt x="2023" y="923"/>
                    <a:pt x="2081" y="938"/>
                  </a:cubicBezTo>
                  <a:cubicBezTo>
                    <a:pt x="2147" y="945"/>
                    <a:pt x="2242" y="1033"/>
                    <a:pt x="2279" y="1069"/>
                  </a:cubicBezTo>
                  <a:cubicBezTo>
                    <a:pt x="2308" y="1099"/>
                    <a:pt x="2323" y="1179"/>
                    <a:pt x="2382" y="1179"/>
                  </a:cubicBezTo>
                  <a:cubicBezTo>
                    <a:pt x="2389" y="1179"/>
                    <a:pt x="2396" y="1172"/>
                    <a:pt x="2411" y="1172"/>
                  </a:cubicBezTo>
                  <a:cubicBezTo>
                    <a:pt x="2477" y="1150"/>
                    <a:pt x="2506" y="1135"/>
                    <a:pt x="2543" y="1135"/>
                  </a:cubicBezTo>
                  <a:cubicBezTo>
                    <a:pt x="2550" y="1135"/>
                    <a:pt x="2565" y="1135"/>
                    <a:pt x="2580" y="1135"/>
                  </a:cubicBezTo>
                  <a:cubicBezTo>
                    <a:pt x="2616" y="1150"/>
                    <a:pt x="2638" y="1157"/>
                    <a:pt x="2660" y="1157"/>
                  </a:cubicBezTo>
                  <a:cubicBezTo>
                    <a:pt x="2675" y="1157"/>
                    <a:pt x="2689" y="1157"/>
                    <a:pt x="2711" y="1150"/>
                  </a:cubicBezTo>
                  <a:cubicBezTo>
                    <a:pt x="2726" y="1143"/>
                    <a:pt x="2741" y="1135"/>
                    <a:pt x="2755" y="1135"/>
                  </a:cubicBezTo>
                  <a:cubicBezTo>
                    <a:pt x="2792" y="1135"/>
                    <a:pt x="2814" y="1165"/>
                    <a:pt x="2807" y="1201"/>
                  </a:cubicBezTo>
                  <a:cubicBezTo>
                    <a:pt x="2799" y="1231"/>
                    <a:pt x="2821" y="1253"/>
                    <a:pt x="2858" y="1253"/>
                  </a:cubicBezTo>
                  <a:cubicBezTo>
                    <a:pt x="2865" y="1253"/>
                    <a:pt x="2880" y="1253"/>
                    <a:pt x="2894" y="1245"/>
                  </a:cubicBezTo>
                  <a:cubicBezTo>
                    <a:pt x="2894" y="1245"/>
                    <a:pt x="2902" y="1245"/>
                    <a:pt x="2909" y="1245"/>
                  </a:cubicBezTo>
                  <a:cubicBezTo>
                    <a:pt x="2953" y="1245"/>
                    <a:pt x="2953" y="1311"/>
                    <a:pt x="2997" y="1333"/>
                  </a:cubicBezTo>
                  <a:cubicBezTo>
                    <a:pt x="3026" y="1355"/>
                    <a:pt x="3041" y="1370"/>
                    <a:pt x="3063" y="1370"/>
                  </a:cubicBezTo>
                  <a:cubicBezTo>
                    <a:pt x="3070" y="1370"/>
                    <a:pt x="3078" y="1363"/>
                    <a:pt x="3085" y="1363"/>
                  </a:cubicBezTo>
                  <a:cubicBezTo>
                    <a:pt x="3122" y="1341"/>
                    <a:pt x="3217" y="1333"/>
                    <a:pt x="3217" y="1333"/>
                  </a:cubicBezTo>
                  <a:cubicBezTo>
                    <a:pt x="3232" y="1348"/>
                    <a:pt x="3254" y="1355"/>
                    <a:pt x="3275" y="1355"/>
                  </a:cubicBezTo>
                  <a:cubicBezTo>
                    <a:pt x="3290" y="1355"/>
                    <a:pt x="3305" y="1355"/>
                    <a:pt x="3320" y="1348"/>
                  </a:cubicBezTo>
                  <a:cubicBezTo>
                    <a:pt x="3356" y="1341"/>
                    <a:pt x="3393" y="1297"/>
                    <a:pt x="3415" y="1297"/>
                  </a:cubicBezTo>
                  <a:cubicBezTo>
                    <a:pt x="3415" y="1297"/>
                    <a:pt x="3415" y="1297"/>
                    <a:pt x="3422" y="1297"/>
                  </a:cubicBezTo>
                  <a:cubicBezTo>
                    <a:pt x="3430" y="1326"/>
                    <a:pt x="3378" y="1414"/>
                    <a:pt x="3437" y="1414"/>
                  </a:cubicBezTo>
                  <a:cubicBezTo>
                    <a:pt x="3495" y="1414"/>
                    <a:pt x="3488" y="1414"/>
                    <a:pt x="3532" y="1348"/>
                  </a:cubicBezTo>
                  <a:cubicBezTo>
                    <a:pt x="3569" y="1289"/>
                    <a:pt x="3583" y="1311"/>
                    <a:pt x="3635" y="1275"/>
                  </a:cubicBezTo>
                  <a:cubicBezTo>
                    <a:pt x="3686" y="1238"/>
                    <a:pt x="3671" y="1216"/>
                    <a:pt x="3701" y="1172"/>
                  </a:cubicBezTo>
                  <a:cubicBezTo>
                    <a:pt x="3723" y="1135"/>
                    <a:pt x="3759" y="1092"/>
                    <a:pt x="3789" y="1092"/>
                  </a:cubicBezTo>
                  <a:cubicBezTo>
                    <a:pt x="3796" y="1092"/>
                    <a:pt x="3803" y="1092"/>
                    <a:pt x="3810" y="1099"/>
                  </a:cubicBezTo>
                  <a:cubicBezTo>
                    <a:pt x="3847" y="1121"/>
                    <a:pt x="3847" y="1187"/>
                    <a:pt x="3884" y="1187"/>
                  </a:cubicBezTo>
                  <a:cubicBezTo>
                    <a:pt x="3899" y="1187"/>
                    <a:pt x="3906" y="1187"/>
                    <a:pt x="3906" y="1187"/>
                  </a:cubicBezTo>
                  <a:cubicBezTo>
                    <a:pt x="3935" y="1187"/>
                    <a:pt x="3950" y="1187"/>
                    <a:pt x="3957" y="1128"/>
                  </a:cubicBezTo>
                  <a:cubicBezTo>
                    <a:pt x="3964" y="1062"/>
                    <a:pt x="3972" y="1047"/>
                    <a:pt x="4030" y="1018"/>
                  </a:cubicBezTo>
                  <a:cubicBezTo>
                    <a:pt x="4074" y="1004"/>
                    <a:pt x="4104" y="974"/>
                    <a:pt x="4125" y="974"/>
                  </a:cubicBezTo>
                  <a:cubicBezTo>
                    <a:pt x="4140" y="974"/>
                    <a:pt x="4148" y="982"/>
                    <a:pt x="4162" y="996"/>
                  </a:cubicBezTo>
                  <a:cubicBezTo>
                    <a:pt x="4191" y="1033"/>
                    <a:pt x="4199" y="1099"/>
                    <a:pt x="4235" y="1099"/>
                  </a:cubicBezTo>
                  <a:lnTo>
                    <a:pt x="4243" y="1099"/>
                  </a:lnTo>
                  <a:cubicBezTo>
                    <a:pt x="4287" y="1084"/>
                    <a:pt x="4272" y="1084"/>
                    <a:pt x="4301" y="1018"/>
                  </a:cubicBezTo>
                  <a:cubicBezTo>
                    <a:pt x="4331" y="960"/>
                    <a:pt x="4316" y="916"/>
                    <a:pt x="4353" y="916"/>
                  </a:cubicBezTo>
                  <a:lnTo>
                    <a:pt x="4360" y="916"/>
                  </a:lnTo>
                  <a:cubicBezTo>
                    <a:pt x="4389" y="923"/>
                    <a:pt x="4404" y="930"/>
                    <a:pt x="4411" y="930"/>
                  </a:cubicBezTo>
                  <a:cubicBezTo>
                    <a:pt x="4426" y="930"/>
                    <a:pt x="4433" y="923"/>
                    <a:pt x="4448" y="894"/>
                  </a:cubicBezTo>
                  <a:cubicBezTo>
                    <a:pt x="4470" y="835"/>
                    <a:pt x="4514" y="776"/>
                    <a:pt x="4507" y="725"/>
                  </a:cubicBezTo>
                  <a:cubicBezTo>
                    <a:pt x="4499" y="674"/>
                    <a:pt x="4492" y="601"/>
                    <a:pt x="4536" y="571"/>
                  </a:cubicBezTo>
                  <a:cubicBezTo>
                    <a:pt x="4573" y="535"/>
                    <a:pt x="4587" y="520"/>
                    <a:pt x="4624" y="498"/>
                  </a:cubicBezTo>
                  <a:cubicBezTo>
                    <a:pt x="4668" y="483"/>
                    <a:pt x="4661" y="469"/>
                    <a:pt x="4726" y="381"/>
                  </a:cubicBezTo>
                  <a:cubicBezTo>
                    <a:pt x="4800" y="300"/>
                    <a:pt x="4800" y="307"/>
                    <a:pt x="4858" y="300"/>
                  </a:cubicBezTo>
                  <a:cubicBezTo>
                    <a:pt x="4917" y="285"/>
                    <a:pt x="4961" y="285"/>
                    <a:pt x="4990" y="256"/>
                  </a:cubicBezTo>
                  <a:cubicBezTo>
                    <a:pt x="5027" y="219"/>
                    <a:pt x="4983" y="212"/>
                    <a:pt x="4946" y="176"/>
                  </a:cubicBezTo>
                  <a:cubicBezTo>
                    <a:pt x="4917" y="146"/>
                    <a:pt x="4910" y="117"/>
                    <a:pt x="4932" y="58"/>
                  </a:cubicBezTo>
                  <a:cubicBezTo>
                    <a:pt x="4939" y="36"/>
                    <a:pt x="4954" y="29"/>
                    <a:pt x="4961" y="29"/>
                  </a:cubicBezTo>
                  <a:lnTo>
                    <a:pt x="4961" y="0"/>
                  </a:lnTo>
                  <a:lnTo>
                    <a:pt x="4961" y="0"/>
                  </a:lnTo>
                  <a:lnTo>
                    <a:pt x="4961" y="0"/>
                  </a:lnTo>
                  <a:lnTo>
                    <a:pt x="4961" y="0"/>
                  </a:lnTo>
                  <a:cubicBezTo>
                    <a:pt x="4946" y="0"/>
                    <a:pt x="4924" y="7"/>
                    <a:pt x="4902" y="44"/>
                  </a:cubicBezTo>
                  <a:cubicBezTo>
                    <a:pt x="4873" y="117"/>
                    <a:pt x="4880" y="154"/>
                    <a:pt x="4932" y="197"/>
                  </a:cubicBezTo>
                  <a:cubicBezTo>
                    <a:pt x="4939" y="212"/>
                    <a:pt x="4954" y="219"/>
                    <a:pt x="4961" y="227"/>
                  </a:cubicBezTo>
                  <a:lnTo>
                    <a:pt x="4968" y="234"/>
                  </a:lnTo>
                  <a:cubicBezTo>
                    <a:pt x="4946" y="256"/>
                    <a:pt x="4924" y="256"/>
                    <a:pt x="4880" y="264"/>
                  </a:cubicBezTo>
                  <a:cubicBezTo>
                    <a:pt x="4873" y="264"/>
                    <a:pt x="4858" y="264"/>
                    <a:pt x="4851" y="264"/>
                  </a:cubicBezTo>
                  <a:cubicBezTo>
                    <a:pt x="4836" y="271"/>
                    <a:pt x="4836" y="271"/>
                    <a:pt x="4836" y="271"/>
                  </a:cubicBezTo>
                  <a:cubicBezTo>
                    <a:pt x="4778" y="278"/>
                    <a:pt x="4770" y="285"/>
                    <a:pt x="4704" y="366"/>
                  </a:cubicBezTo>
                  <a:cubicBezTo>
                    <a:pt x="4675" y="395"/>
                    <a:pt x="4661" y="417"/>
                    <a:pt x="4653" y="439"/>
                  </a:cubicBezTo>
                  <a:cubicBezTo>
                    <a:pt x="4639" y="461"/>
                    <a:pt x="4631" y="469"/>
                    <a:pt x="4616" y="476"/>
                  </a:cubicBezTo>
                  <a:cubicBezTo>
                    <a:pt x="4580" y="483"/>
                    <a:pt x="4565" y="498"/>
                    <a:pt x="4543" y="520"/>
                  </a:cubicBezTo>
                  <a:cubicBezTo>
                    <a:pt x="4536" y="527"/>
                    <a:pt x="4529" y="535"/>
                    <a:pt x="4514" y="542"/>
                  </a:cubicBezTo>
                  <a:cubicBezTo>
                    <a:pt x="4455" y="593"/>
                    <a:pt x="4470" y="681"/>
                    <a:pt x="4477" y="725"/>
                  </a:cubicBezTo>
                  <a:cubicBezTo>
                    <a:pt x="4485" y="754"/>
                    <a:pt x="4463" y="791"/>
                    <a:pt x="4441" y="828"/>
                  </a:cubicBezTo>
                  <a:cubicBezTo>
                    <a:pt x="4433" y="850"/>
                    <a:pt x="4426" y="864"/>
                    <a:pt x="4419" y="879"/>
                  </a:cubicBezTo>
                  <a:cubicBezTo>
                    <a:pt x="4419" y="894"/>
                    <a:pt x="4411" y="894"/>
                    <a:pt x="4411" y="901"/>
                  </a:cubicBezTo>
                  <a:lnTo>
                    <a:pt x="4404" y="894"/>
                  </a:lnTo>
                  <a:cubicBezTo>
                    <a:pt x="4397" y="894"/>
                    <a:pt x="4382" y="886"/>
                    <a:pt x="4367" y="886"/>
                  </a:cubicBezTo>
                  <a:cubicBezTo>
                    <a:pt x="4360" y="886"/>
                    <a:pt x="4353" y="886"/>
                    <a:pt x="4353" y="886"/>
                  </a:cubicBezTo>
                  <a:cubicBezTo>
                    <a:pt x="4309" y="886"/>
                    <a:pt x="4301" y="923"/>
                    <a:pt x="4294" y="945"/>
                  </a:cubicBezTo>
                  <a:cubicBezTo>
                    <a:pt x="4294" y="967"/>
                    <a:pt x="4287" y="982"/>
                    <a:pt x="4280" y="1004"/>
                  </a:cubicBezTo>
                  <a:cubicBezTo>
                    <a:pt x="4265" y="1026"/>
                    <a:pt x="4257" y="1040"/>
                    <a:pt x="4257" y="1055"/>
                  </a:cubicBezTo>
                  <a:cubicBezTo>
                    <a:pt x="4250" y="1055"/>
                    <a:pt x="4250" y="1062"/>
                    <a:pt x="4250" y="1062"/>
                  </a:cubicBezTo>
                  <a:cubicBezTo>
                    <a:pt x="4250" y="1062"/>
                    <a:pt x="4243" y="1062"/>
                    <a:pt x="4235" y="1069"/>
                  </a:cubicBezTo>
                  <a:cubicBezTo>
                    <a:pt x="4228" y="1062"/>
                    <a:pt x="4221" y="1040"/>
                    <a:pt x="4213" y="1033"/>
                  </a:cubicBezTo>
                  <a:cubicBezTo>
                    <a:pt x="4206" y="1011"/>
                    <a:pt x="4199" y="989"/>
                    <a:pt x="4184" y="974"/>
                  </a:cubicBezTo>
                  <a:cubicBezTo>
                    <a:pt x="4170" y="952"/>
                    <a:pt x="4148" y="945"/>
                    <a:pt x="4125" y="945"/>
                  </a:cubicBezTo>
                  <a:cubicBezTo>
                    <a:pt x="4104" y="945"/>
                    <a:pt x="4082" y="960"/>
                    <a:pt x="4060" y="974"/>
                  </a:cubicBezTo>
                  <a:cubicBezTo>
                    <a:pt x="4045" y="974"/>
                    <a:pt x="4030" y="989"/>
                    <a:pt x="4023" y="989"/>
                  </a:cubicBezTo>
                  <a:cubicBezTo>
                    <a:pt x="3950" y="1026"/>
                    <a:pt x="3935" y="1047"/>
                    <a:pt x="3928" y="1128"/>
                  </a:cubicBezTo>
                  <a:cubicBezTo>
                    <a:pt x="3920" y="1150"/>
                    <a:pt x="3920" y="1157"/>
                    <a:pt x="3920" y="1157"/>
                  </a:cubicBezTo>
                  <a:lnTo>
                    <a:pt x="3913" y="1157"/>
                  </a:lnTo>
                  <a:cubicBezTo>
                    <a:pt x="3913" y="1157"/>
                    <a:pt x="3913" y="1157"/>
                    <a:pt x="3906" y="1157"/>
                  </a:cubicBezTo>
                  <a:cubicBezTo>
                    <a:pt x="3899" y="1157"/>
                    <a:pt x="3899" y="1157"/>
                    <a:pt x="3899" y="1157"/>
                  </a:cubicBezTo>
                  <a:cubicBezTo>
                    <a:pt x="3884" y="1157"/>
                    <a:pt x="3884" y="1157"/>
                    <a:pt x="3884" y="1157"/>
                  </a:cubicBezTo>
                  <a:cubicBezTo>
                    <a:pt x="3884" y="1157"/>
                    <a:pt x="3876" y="1143"/>
                    <a:pt x="3869" y="1128"/>
                  </a:cubicBezTo>
                  <a:cubicBezTo>
                    <a:pt x="3862" y="1106"/>
                    <a:pt x="3847" y="1084"/>
                    <a:pt x="3825" y="1069"/>
                  </a:cubicBezTo>
                  <a:cubicBezTo>
                    <a:pt x="3818" y="1062"/>
                    <a:pt x="3803" y="1062"/>
                    <a:pt x="3789" y="1062"/>
                  </a:cubicBezTo>
                  <a:cubicBezTo>
                    <a:pt x="3737" y="1062"/>
                    <a:pt x="3686" y="1135"/>
                    <a:pt x="3671" y="1157"/>
                  </a:cubicBezTo>
                  <a:cubicBezTo>
                    <a:pt x="3664" y="1172"/>
                    <a:pt x="3657" y="1187"/>
                    <a:pt x="3657" y="1201"/>
                  </a:cubicBezTo>
                  <a:cubicBezTo>
                    <a:pt x="3649" y="1223"/>
                    <a:pt x="3642" y="1231"/>
                    <a:pt x="3613" y="1253"/>
                  </a:cubicBezTo>
                  <a:cubicBezTo>
                    <a:pt x="3598" y="1260"/>
                    <a:pt x="3591" y="1267"/>
                    <a:pt x="3576" y="1267"/>
                  </a:cubicBezTo>
                  <a:cubicBezTo>
                    <a:pt x="3554" y="1282"/>
                    <a:pt x="3539" y="1289"/>
                    <a:pt x="3503" y="1333"/>
                  </a:cubicBezTo>
                  <a:cubicBezTo>
                    <a:pt x="3503" y="1341"/>
                    <a:pt x="3495" y="1348"/>
                    <a:pt x="3488" y="1355"/>
                  </a:cubicBezTo>
                  <a:cubicBezTo>
                    <a:pt x="3473" y="1377"/>
                    <a:pt x="3473" y="1377"/>
                    <a:pt x="3437" y="1377"/>
                  </a:cubicBezTo>
                  <a:cubicBezTo>
                    <a:pt x="3437" y="1370"/>
                    <a:pt x="3444" y="1355"/>
                    <a:pt x="3444" y="1348"/>
                  </a:cubicBezTo>
                  <a:cubicBezTo>
                    <a:pt x="3451" y="1326"/>
                    <a:pt x="3451" y="1304"/>
                    <a:pt x="3451" y="1289"/>
                  </a:cubicBezTo>
                  <a:cubicBezTo>
                    <a:pt x="3444" y="1275"/>
                    <a:pt x="3430" y="1260"/>
                    <a:pt x="3415" y="1260"/>
                  </a:cubicBezTo>
                  <a:cubicBezTo>
                    <a:pt x="3393" y="1260"/>
                    <a:pt x="3378" y="1275"/>
                    <a:pt x="3363" y="1289"/>
                  </a:cubicBezTo>
                  <a:cubicBezTo>
                    <a:pt x="3342" y="1304"/>
                    <a:pt x="3327" y="1319"/>
                    <a:pt x="3305" y="1319"/>
                  </a:cubicBezTo>
                  <a:cubicBezTo>
                    <a:pt x="3298" y="1326"/>
                    <a:pt x="3290" y="1326"/>
                    <a:pt x="3275" y="1326"/>
                  </a:cubicBezTo>
                  <a:cubicBezTo>
                    <a:pt x="3261" y="1326"/>
                    <a:pt x="3246" y="1319"/>
                    <a:pt x="3232" y="1311"/>
                  </a:cubicBezTo>
                  <a:cubicBezTo>
                    <a:pt x="3224" y="1304"/>
                    <a:pt x="3224" y="1304"/>
                    <a:pt x="3224" y="1304"/>
                  </a:cubicBezTo>
                  <a:cubicBezTo>
                    <a:pt x="3210" y="1304"/>
                    <a:pt x="3210" y="1304"/>
                    <a:pt x="3210" y="1304"/>
                  </a:cubicBezTo>
                  <a:cubicBezTo>
                    <a:pt x="3202" y="1304"/>
                    <a:pt x="3114" y="1311"/>
                    <a:pt x="3070" y="1333"/>
                  </a:cubicBezTo>
                  <a:lnTo>
                    <a:pt x="3063" y="1333"/>
                  </a:lnTo>
                  <a:cubicBezTo>
                    <a:pt x="3056" y="1333"/>
                    <a:pt x="3041" y="1326"/>
                    <a:pt x="3026" y="1319"/>
                  </a:cubicBezTo>
                  <a:cubicBezTo>
                    <a:pt x="3019" y="1319"/>
                    <a:pt x="3019" y="1311"/>
                    <a:pt x="3012" y="1311"/>
                  </a:cubicBezTo>
                  <a:cubicBezTo>
                    <a:pt x="2997" y="1304"/>
                    <a:pt x="2990" y="1289"/>
                    <a:pt x="2982" y="1275"/>
                  </a:cubicBezTo>
                  <a:cubicBezTo>
                    <a:pt x="2968" y="1253"/>
                    <a:pt x="2953" y="1216"/>
                    <a:pt x="2909" y="1216"/>
                  </a:cubicBezTo>
                  <a:cubicBezTo>
                    <a:pt x="2902" y="1216"/>
                    <a:pt x="2894" y="1216"/>
                    <a:pt x="2887" y="1223"/>
                  </a:cubicBezTo>
                  <a:cubicBezTo>
                    <a:pt x="2873" y="1223"/>
                    <a:pt x="2865" y="1223"/>
                    <a:pt x="2858" y="1223"/>
                  </a:cubicBezTo>
                  <a:cubicBezTo>
                    <a:pt x="2851" y="1223"/>
                    <a:pt x="2843" y="1223"/>
                    <a:pt x="2836" y="1216"/>
                  </a:cubicBezTo>
                  <a:cubicBezTo>
                    <a:pt x="2836" y="1216"/>
                    <a:pt x="2836" y="1209"/>
                    <a:pt x="2836" y="1201"/>
                  </a:cubicBezTo>
                  <a:cubicBezTo>
                    <a:pt x="2843" y="1179"/>
                    <a:pt x="2836" y="1157"/>
                    <a:pt x="2821" y="1135"/>
                  </a:cubicBezTo>
                  <a:cubicBezTo>
                    <a:pt x="2807" y="1121"/>
                    <a:pt x="2777" y="1106"/>
                    <a:pt x="2755" y="1106"/>
                  </a:cubicBezTo>
                  <a:cubicBezTo>
                    <a:pt x="2733" y="1106"/>
                    <a:pt x="2719" y="1114"/>
                    <a:pt x="2704" y="1121"/>
                  </a:cubicBezTo>
                  <a:cubicBezTo>
                    <a:pt x="2682" y="1128"/>
                    <a:pt x="2675" y="1128"/>
                    <a:pt x="2660" y="1128"/>
                  </a:cubicBezTo>
                  <a:cubicBezTo>
                    <a:pt x="2645" y="1128"/>
                    <a:pt x="2638" y="1128"/>
                    <a:pt x="2616" y="1121"/>
                  </a:cubicBezTo>
                  <a:cubicBezTo>
                    <a:pt x="2609" y="1114"/>
                    <a:pt x="2601" y="1114"/>
                    <a:pt x="2587" y="1106"/>
                  </a:cubicBezTo>
                  <a:cubicBezTo>
                    <a:pt x="2572" y="1106"/>
                    <a:pt x="2558" y="1106"/>
                    <a:pt x="2543" y="1106"/>
                  </a:cubicBezTo>
                  <a:cubicBezTo>
                    <a:pt x="2513" y="1106"/>
                    <a:pt x="2492" y="1114"/>
                    <a:pt x="2455" y="1121"/>
                  </a:cubicBezTo>
                  <a:cubicBezTo>
                    <a:pt x="2440" y="1128"/>
                    <a:pt x="2426" y="1135"/>
                    <a:pt x="2396" y="1143"/>
                  </a:cubicBezTo>
                  <a:cubicBezTo>
                    <a:pt x="2389" y="1143"/>
                    <a:pt x="2389" y="1143"/>
                    <a:pt x="2382" y="1143"/>
                  </a:cubicBezTo>
                  <a:cubicBezTo>
                    <a:pt x="2360" y="1143"/>
                    <a:pt x="2352" y="1128"/>
                    <a:pt x="2330" y="1099"/>
                  </a:cubicBezTo>
                  <a:cubicBezTo>
                    <a:pt x="2323" y="1077"/>
                    <a:pt x="2316" y="1062"/>
                    <a:pt x="2301" y="1047"/>
                  </a:cubicBezTo>
                  <a:cubicBezTo>
                    <a:pt x="2279" y="1026"/>
                    <a:pt x="2162" y="916"/>
                    <a:pt x="2089" y="901"/>
                  </a:cubicBezTo>
                  <a:cubicBezTo>
                    <a:pt x="2067" y="901"/>
                    <a:pt x="2044" y="901"/>
                    <a:pt x="2030" y="901"/>
                  </a:cubicBezTo>
                  <a:cubicBezTo>
                    <a:pt x="2001" y="901"/>
                    <a:pt x="1986" y="901"/>
                    <a:pt x="1971" y="894"/>
                  </a:cubicBezTo>
                  <a:cubicBezTo>
                    <a:pt x="1964" y="886"/>
                    <a:pt x="1957" y="879"/>
                    <a:pt x="1949" y="872"/>
                  </a:cubicBezTo>
                  <a:cubicBezTo>
                    <a:pt x="1942" y="850"/>
                    <a:pt x="1920" y="828"/>
                    <a:pt x="1883" y="820"/>
                  </a:cubicBezTo>
                  <a:cubicBezTo>
                    <a:pt x="1876" y="820"/>
                    <a:pt x="1869" y="820"/>
                    <a:pt x="1861" y="820"/>
                  </a:cubicBezTo>
                  <a:cubicBezTo>
                    <a:pt x="1810" y="820"/>
                    <a:pt x="1751" y="850"/>
                    <a:pt x="1737" y="864"/>
                  </a:cubicBezTo>
                  <a:cubicBezTo>
                    <a:pt x="1722" y="879"/>
                    <a:pt x="1708" y="886"/>
                    <a:pt x="1693" y="886"/>
                  </a:cubicBezTo>
                  <a:cubicBezTo>
                    <a:pt x="1693" y="886"/>
                    <a:pt x="1678" y="886"/>
                    <a:pt x="1663" y="872"/>
                  </a:cubicBezTo>
                  <a:cubicBezTo>
                    <a:pt x="1656" y="864"/>
                    <a:pt x="1649" y="857"/>
                    <a:pt x="1642" y="850"/>
                  </a:cubicBezTo>
                  <a:cubicBezTo>
                    <a:pt x="1627" y="828"/>
                    <a:pt x="1612" y="813"/>
                    <a:pt x="1598" y="813"/>
                  </a:cubicBezTo>
                  <a:cubicBezTo>
                    <a:pt x="1561" y="813"/>
                    <a:pt x="1554" y="850"/>
                    <a:pt x="1554" y="872"/>
                  </a:cubicBezTo>
                  <a:cubicBezTo>
                    <a:pt x="1546" y="901"/>
                    <a:pt x="1510" y="901"/>
                    <a:pt x="1510" y="901"/>
                  </a:cubicBezTo>
                  <a:cubicBezTo>
                    <a:pt x="1480" y="908"/>
                    <a:pt x="1480" y="908"/>
                    <a:pt x="1480" y="908"/>
                  </a:cubicBezTo>
                  <a:cubicBezTo>
                    <a:pt x="1488" y="938"/>
                    <a:pt x="1488" y="938"/>
                    <a:pt x="1488" y="938"/>
                  </a:cubicBezTo>
                  <a:cubicBezTo>
                    <a:pt x="1488" y="974"/>
                    <a:pt x="1480" y="1026"/>
                    <a:pt x="1458" y="1033"/>
                  </a:cubicBezTo>
                  <a:cubicBezTo>
                    <a:pt x="1414" y="1040"/>
                    <a:pt x="1392" y="1047"/>
                    <a:pt x="1385" y="1084"/>
                  </a:cubicBezTo>
                  <a:cubicBezTo>
                    <a:pt x="1385" y="1092"/>
                    <a:pt x="1385" y="1092"/>
                    <a:pt x="1385" y="1092"/>
                  </a:cubicBezTo>
                  <a:cubicBezTo>
                    <a:pt x="1378" y="1106"/>
                    <a:pt x="1378" y="1114"/>
                    <a:pt x="1370" y="1114"/>
                  </a:cubicBezTo>
                  <a:cubicBezTo>
                    <a:pt x="1370" y="1114"/>
                    <a:pt x="1370" y="1114"/>
                    <a:pt x="1363" y="1106"/>
                  </a:cubicBezTo>
                  <a:cubicBezTo>
                    <a:pt x="1349" y="1099"/>
                    <a:pt x="1334" y="1092"/>
                    <a:pt x="1319" y="1092"/>
                  </a:cubicBezTo>
                  <a:cubicBezTo>
                    <a:pt x="1290" y="1092"/>
                    <a:pt x="1268" y="1114"/>
                    <a:pt x="1239" y="1135"/>
                  </a:cubicBezTo>
                  <a:cubicBezTo>
                    <a:pt x="1231" y="1143"/>
                    <a:pt x="1224" y="1150"/>
                    <a:pt x="1217" y="1157"/>
                  </a:cubicBezTo>
                  <a:cubicBezTo>
                    <a:pt x="1202" y="1172"/>
                    <a:pt x="1187" y="1179"/>
                    <a:pt x="1173" y="1187"/>
                  </a:cubicBezTo>
                  <a:cubicBezTo>
                    <a:pt x="1151" y="1209"/>
                    <a:pt x="1129" y="1223"/>
                    <a:pt x="1114" y="1253"/>
                  </a:cubicBezTo>
                  <a:cubicBezTo>
                    <a:pt x="1107" y="1260"/>
                    <a:pt x="1092" y="1267"/>
                    <a:pt x="1070" y="1275"/>
                  </a:cubicBezTo>
                  <a:cubicBezTo>
                    <a:pt x="1055" y="1282"/>
                    <a:pt x="1033" y="1289"/>
                    <a:pt x="1011" y="1297"/>
                  </a:cubicBezTo>
                  <a:cubicBezTo>
                    <a:pt x="1011" y="1297"/>
                    <a:pt x="1011" y="1304"/>
                    <a:pt x="1004" y="1304"/>
                  </a:cubicBezTo>
                  <a:cubicBezTo>
                    <a:pt x="982" y="1304"/>
                    <a:pt x="945" y="1282"/>
                    <a:pt x="916" y="1267"/>
                  </a:cubicBezTo>
                  <a:cubicBezTo>
                    <a:pt x="901" y="1253"/>
                    <a:pt x="880" y="1245"/>
                    <a:pt x="865" y="1238"/>
                  </a:cubicBezTo>
                  <a:cubicBezTo>
                    <a:pt x="850" y="1231"/>
                    <a:pt x="836" y="1231"/>
                    <a:pt x="821" y="1231"/>
                  </a:cubicBezTo>
                  <a:cubicBezTo>
                    <a:pt x="784" y="1231"/>
                    <a:pt x="755" y="1253"/>
                    <a:pt x="733" y="1275"/>
                  </a:cubicBezTo>
                  <a:cubicBezTo>
                    <a:pt x="718" y="1282"/>
                    <a:pt x="711" y="1297"/>
                    <a:pt x="696" y="1297"/>
                  </a:cubicBezTo>
                  <a:cubicBezTo>
                    <a:pt x="652" y="1326"/>
                    <a:pt x="616" y="1355"/>
                    <a:pt x="572" y="1421"/>
                  </a:cubicBezTo>
                  <a:cubicBezTo>
                    <a:pt x="535" y="1465"/>
                    <a:pt x="550" y="1502"/>
                    <a:pt x="564" y="1531"/>
                  </a:cubicBezTo>
                  <a:cubicBezTo>
                    <a:pt x="572" y="1546"/>
                    <a:pt x="579" y="1560"/>
                    <a:pt x="572" y="1575"/>
                  </a:cubicBezTo>
                  <a:cubicBezTo>
                    <a:pt x="572" y="1590"/>
                    <a:pt x="572" y="1590"/>
                    <a:pt x="572" y="1590"/>
                  </a:cubicBezTo>
                  <a:cubicBezTo>
                    <a:pt x="564" y="1626"/>
                    <a:pt x="564" y="1641"/>
                    <a:pt x="557" y="1656"/>
                  </a:cubicBezTo>
                  <a:cubicBezTo>
                    <a:pt x="550" y="1656"/>
                    <a:pt x="542" y="1648"/>
                    <a:pt x="528" y="1641"/>
                  </a:cubicBezTo>
                  <a:cubicBezTo>
                    <a:pt x="499" y="1626"/>
                    <a:pt x="462" y="1604"/>
                    <a:pt x="418" y="1604"/>
                  </a:cubicBezTo>
                  <a:cubicBezTo>
                    <a:pt x="411" y="1597"/>
                    <a:pt x="396" y="1597"/>
                    <a:pt x="381" y="1597"/>
                  </a:cubicBezTo>
                  <a:cubicBezTo>
                    <a:pt x="301" y="1597"/>
                    <a:pt x="279" y="1634"/>
                    <a:pt x="271" y="1670"/>
                  </a:cubicBezTo>
                  <a:cubicBezTo>
                    <a:pt x="264" y="1685"/>
                    <a:pt x="264" y="1685"/>
                    <a:pt x="242" y="1685"/>
                  </a:cubicBezTo>
                  <a:cubicBezTo>
                    <a:pt x="81" y="1685"/>
                    <a:pt x="81" y="1685"/>
                    <a:pt x="81" y="1685"/>
                  </a:cubicBezTo>
                  <a:cubicBezTo>
                    <a:pt x="73" y="1685"/>
                    <a:pt x="73" y="1685"/>
                    <a:pt x="73" y="1685"/>
                  </a:cubicBezTo>
                  <a:cubicBezTo>
                    <a:pt x="66" y="1685"/>
                    <a:pt x="66" y="1685"/>
                    <a:pt x="66" y="1685"/>
                  </a:cubicBezTo>
                  <a:cubicBezTo>
                    <a:pt x="59" y="1685"/>
                    <a:pt x="59" y="1685"/>
                    <a:pt x="59" y="1685"/>
                  </a:cubicBezTo>
                  <a:cubicBezTo>
                    <a:pt x="0" y="1692"/>
                    <a:pt x="0" y="1692"/>
                    <a:pt x="0" y="1692"/>
                  </a:cubicBezTo>
                  <a:cubicBezTo>
                    <a:pt x="22" y="1722"/>
                    <a:pt x="22" y="1722"/>
                    <a:pt x="22" y="1722"/>
                  </a:cubicBezTo>
                  <a:cubicBezTo>
                    <a:pt x="15" y="1736"/>
                    <a:pt x="15" y="1773"/>
                    <a:pt x="103" y="1883"/>
                  </a:cubicBezTo>
                  <a:cubicBezTo>
                    <a:pt x="139" y="1919"/>
                    <a:pt x="169" y="1934"/>
                    <a:pt x="213" y="1934"/>
                  </a:cubicBezTo>
                  <a:cubicBezTo>
                    <a:pt x="227" y="1934"/>
                    <a:pt x="249" y="1934"/>
                    <a:pt x="271" y="1927"/>
                  </a:cubicBezTo>
                  <a:cubicBezTo>
                    <a:pt x="279" y="1919"/>
                    <a:pt x="286" y="1912"/>
                    <a:pt x="293" y="1912"/>
                  </a:cubicBezTo>
                  <a:cubicBezTo>
                    <a:pt x="323" y="1897"/>
                    <a:pt x="352" y="1883"/>
                    <a:pt x="381" y="1883"/>
                  </a:cubicBezTo>
                  <a:cubicBezTo>
                    <a:pt x="396" y="1883"/>
                    <a:pt x="403" y="1883"/>
                    <a:pt x="418" y="1890"/>
                  </a:cubicBezTo>
                  <a:cubicBezTo>
                    <a:pt x="440" y="1897"/>
                    <a:pt x="469" y="1912"/>
                    <a:pt x="491" y="1927"/>
                  </a:cubicBezTo>
                  <a:cubicBezTo>
                    <a:pt x="520" y="1949"/>
                    <a:pt x="550" y="1971"/>
                    <a:pt x="594" y="1978"/>
                  </a:cubicBezTo>
                  <a:cubicBezTo>
                    <a:pt x="608" y="1978"/>
                    <a:pt x="616" y="1978"/>
                    <a:pt x="630" y="1978"/>
                  </a:cubicBezTo>
                  <a:cubicBezTo>
                    <a:pt x="652" y="1978"/>
                    <a:pt x="667" y="1978"/>
                    <a:pt x="682" y="1971"/>
                  </a:cubicBezTo>
                  <a:cubicBezTo>
                    <a:pt x="696" y="1971"/>
                    <a:pt x="711" y="1971"/>
                    <a:pt x="726" y="1971"/>
                  </a:cubicBezTo>
                  <a:cubicBezTo>
                    <a:pt x="740" y="1971"/>
                    <a:pt x="740" y="1971"/>
                    <a:pt x="740" y="1971"/>
                  </a:cubicBezTo>
                  <a:lnTo>
                    <a:pt x="740" y="1971"/>
                  </a:lnTo>
                  <a:cubicBezTo>
                    <a:pt x="755" y="1971"/>
                    <a:pt x="762" y="1971"/>
                    <a:pt x="770" y="1971"/>
                  </a:cubicBezTo>
                  <a:cubicBezTo>
                    <a:pt x="762" y="1971"/>
                    <a:pt x="762" y="1971"/>
                    <a:pt x="762" y="1978"/>
                  </a:cubicBezTo>
                  <a:cubicBezTo>
                    <a:pt x="755" y="1993"/>
                    <a:pt x="740" y="2022"/>
                    <a:pt x="755" y="2051"/>
                  </a:cubicBezTo>
                  <a:cubicBezTo>
                    <a:pt x="770" y="2066"/>
                    <a:pt x="784" y="2081"/>
                    <a:pt x="813" y="2088"/>
                  </a:cubicBezTo>
                  <a:lnTo>
                    <a:pt x="813" y="2088"/>
                  </a:lnTo>
                  <a:cubicBezTo>
                    <a:pt x="828" y="2088"/>
                    <a:pt x="836" y="2088"/>
                    <a:pt x="843" y="2095"/>
                  </a:cubicBezTo>
                  <a:cubicBezTo>
                    <a:pt x="843" y="2095"/>
                    <a:pt x="843" y="2103"/>
                    <a:pt x="850" y="2125"/>
                  </a:cubicBezTo>
                  <a:cubicBezTo>
                    <a:pt x="858" y="2169"/>
                    <a:pt x="887" y="2176"/>
                    <a:pt x="901" y="2176"/>
                  </a:cubicBezTo>
                  <a:cubicBezTo>
                    <a:pt x="923" y="2176"/>
                    <a:pt x="945" y="2161"/>
                    <a:pt x="968" y="2147"/>
                  </a:cubicBezTo>
                  <a:cubicBezTo>
                    <a:pt x="975" y="2139"/>
                    <a:pt x="975" y="2139"/>
                    <a:pt x="975" y="2139"/>
                  </a:cubicBezTo>
                  <a:cubicBezTo>
                    <a:pt x="989" y="2132"/>
                    <a:pt x="997" y="2132"/>
                    <a:pt x="1004" y="2132"/>
                  </a:cubicBezTo>
                  <a:cubicBezTo>
                    <a:pt x="1011" y="2132"/>
                    <a:pt x="1026" y="2154"/>
                    <a:pt x="1033" y="2161"/>
                  </a:cubicBezTo>
                  <a:cubicBezTo>
                    <a:pt x="1048" y="2191"/>
                    <a:pt x="1070" y="2257"/>
                    <a:pt x="1114" y="2257"/>
                  </a:cubicBezTo>
                  <a:cubicBezTo>
                    <a:pt x="1129" y="2257"/>
                    <a:pt x="1136" y="2249"/>
                    <a:pt x="1151" y="2242"/>
                  </a:cubicBezTo>
                  <a:cubicBezTo>
                    <a:pt x="1158" y="2242"/>
                    <a:pt x="1165" y="2235"/>
                    <a:pt x="1165" y="2235"/>
                  </a:cubicBezTo>
                  <a:cubicBezTo>
                    <a:pt x="1173" y="2235"/>
                    <a:pt x="1180" y="2242"/>
                    <a:pt x="1180" y="2242"/>
                  </a:cubicBezTo>
                  <a:cubicBezTo>
                    <a:pt x="1165" y="2278"/>
                    <a:pt x="1143" y="2323"/>
                    <a:pt x="1165" y="2359"/>
                  </a:cubicBezTo>
                  <a:cubicBezTo>
                    <a:pt x="1180" y="2388"/>
                    <a:pt x="1217" y="2396"/>
                    <a:pt x="1261" y="2418"/>
                  </a:cubicBezTo>
                  <a:cubicBezTo>
                    <a:pt x="1290" y="2425"/>
                    <a:pt x="1312" y="2440"/>
                    <a:pt x="1341" y="2447"/>
                  </a:cubicBezTo>
                  <a:cubicBezTo>
                    <a:pt x="1385" y="2469"/>
                    <a:pt x="1444" y="2476"/>
                    <a:pt x="1480" y="2476"/>
                  </a:cubicBezTo>
                  <a:cubicBezTo>
                    <a:pt x="1517" y="2476"/>
                    <a:pt x="1554" y="2476"/>
                    <a:pt x="1568" y="2469"/>
                  </a:cubicBezTo>
                  <a:cubicBezTo>
                    <a:pt x="1568" y="2469"/>
                    <a:pt x="1568" y="2469"/>
                    <a:pt x="1576" y="2469"/>
                  </a:cubicBezTo>
                  <a:cubicBezTo>
                    <a:pt x="1598" y="2469"/>
                    <a:pt x="1642" y="2476"/>
                    <a:pt x="1671" y="2484"/>
                  </a:cubicBezTo>
                  <a:cubicBezTo>
                    <a:pt x="1685" y="2484"/>
                    <a:pt x="1693" y="2484"/>
                    <a:pt x="1708" y="2484"/>
                  </a:cubicBezTo>
                  <a:cubicBezTo>
                    <a:pt x="1708" y="2484"/>
                    <a:pt x="1715" y="2491"/>
                    <a:pt x="1722" y="2491"/>
                  </a:cubicBezTo>
                  <a:cubicBezTo>
                    <a:pt x="1737" y="2491"/>
                    <a:pt x="1751" y="2484"/>
                    <a:pt x="1759" y="2476"/>
                  </a:cubicBezTo>
                  <a:cubicBezTo>
                    <a:pt x="1759" y="2484"/>
                    <a:pt x="1759" y="2484"/>
                    <a:pt x="1759" y="2491"/>
                  </a:cubicBezTo>
                  <a:cubicBezTo>
                    <a:pt x="1766" y="2513"/>
                    <a:pt x="1773" y="2557"/>
                    <a:pt x="1818" y="2557"/>
                  </a:cubicBezTo>
                  <a:cubicBezTo>
                    <a:pt x="1825" y="2557"/>
                    <a:pt x="1832" y="2557"/>
                    <a:pt x="1839" y="2550"/>
                  </a:cubicBezTo>
                  <a:cubicBezTo>
                    <a:pt x="1869" y="2542"/>
                    <a:pt x="1883" y="2520"/>
                    <a:pt x="1891" y="2506"/>
                  </a:cubicBezTo>
                  <a:cubicBezTo>
                    <a:pt x="1898" y="2498"/>
                    <a:pt x="1898" y="2498"/>
                    <a:pt x="1898" y="2498"/>
                  </a:cubicBezTo>
                  <a:cubicBezTo>
                    <a:pt x="1927" y="2506"/>
                    <a:pt x="1986" y="2579"/>
                    <a:pt x="2008" y="2623"/>
                  </a:cubicBezTo>
                  <a:cubicBezTo>
                    <a:pt x="2030" y="2674"/>
                    <a:pt x="2023" y="2696"/>
                    <a:pt x="2008" y="2704"/>
                  </a:cubicBezTo>
                  <a:cubicBezTo>
                    <a:pt x="1942" y="2740"/>
                    <a:pt x="1920" y="2784"/>
                    <a:pt x="1927" y="2828"/>
                  </a:cubicBezTo>
                  <a:cubicBezTo>
                    <a:pt x="1927" y="2843"/>
                    <a:pt x="1935" y="2850"/>
                    <a:pt x="1935" y="2857"/>
                  </a:cubicBezTo>
                  <a:cubicBezTo>
                    <a:pt x="1949" y="2879"/>
                    <a:pt x="1949" y="2887"/>
                    <a:pt x="1942" y="2909"/>
                  </a:cubicBezTo>
                  <a:cubicBezTo>
                    <a:pt x="1913" y="2953"/>
                    <a:pt x="1935" y="2997"/>
                    <a:pt x="1964" y="3048"/>
                  </a:cubicBezTo>
                  <a:cubicBezTo>
                    <a:pt x="1971" y="3063"/>
                    <a:pt x="1979" y="3077"/>
                    <a:pt x="1986" y="3099"/>
                  </a:cubicBezTo>
                  <a:cubicBezTo>
                    <a:pt x="2023" y="3165"/>
                    <a:pt x="2008" y="3224"/>
                    <a:pt x="1993" y="3246"/>
                  </a:cubicBezTo>
                  <a:cubicBezTo>
                    <a:pt x="1986" y="3253"/>
                    <a:pt x="1971" y="3260"/>
                    <a:pt x="1957" y="3268"/>
                  </a:cubicBezTo>
                  <a:cubicBezTo>
                    <a:pt x="1942" y="3275"/>
                    <a:pt x="1920" y="3290"/>
                    <a:pt x="1905" y="3304"/>
                  </a:cubicBezTo>
                  <a:cubicBezTo>
                    <a:pt x="1891" y="3326"/>
                    <a:pt x="1891" y="3356"/>
                    <a:pt x="1891" y="3392"/>
                  </a:cubicBezTo>
                  <a:cubicBezTo>
                    <a:pt x="1891" y="3422"/>
                    <a:pt x="1891" y="3451"/>
                    <a:pt x="1883" y="3473"/>
                  </a:cubicBezTo>
                  <a:cubicBezTo>
                    <a:pt x="1869" y="3524"/>
                    <a:pt x="1861" y="3561"/>
                    <a:pt x="1861" y="3561"/>
                  </a:cubicBezTo>
                  <a:cubicBezTo>
                    <a:pt x="1854" y="3597"/>
                    <a:pt x="1854" y="3597"/>
                    <a:pt x="1854" y="3597"/>
                  </a:cubicBezTo>
                  <a:cubicBezTo>
                    <a:pt x="1883" y="3597"/>
                    <a:pt x="1883" y="3597"/>
                    <a:pt x="1883" y="3597"/>
                  </a:cubicBezTo>
                  <a:cubicBezTo>
                    <a:pt x="1898" y="3605"/>
                    <a:pt x="1905" y="3605"/>
                    <a:pt x="1920" y="3605"/>
                  </a:cubicBezTo>
                  <a:cubicBezTo>
                    <a:pt x="1905" y="3619"/>
                    <a:pt x="1891" y="3642"/>
                    <a:pt x="1898" y="3685"/>
                  </a:cubicBezTo>
                  <a:cubicBezTo>
                    <a:pt x="1905" y="3722"/>
                    <a:pt x="1927" y="3729"/>
                    <a:pt x="1949" y="3729"/>
                  </a:cubicBezTo>
                  <a:cubicBezTo>
                    <a:pt x="1971" y="3729"/>
                    <a:pt x="1993" y="3729"/>
                    <a:pt x="2052" y="3671"/>
                  </a:cubicBezTo>
                  <a:cubicBezTo>
                    <a:pt x="2067" y="3656"/>
                    <a:pt x="2074" y="3649"/>
                    <a:pt x="2074" y="3649"/>
                  </a:cubicBezTo>
                  <a:lnTo>
                    <a:pt x="2074" y="3649"/>
                  </a:lnTo>
                  <a:cubicBezTo>
                    <a:pt x="2081" y="3656"/>
                    <a:pt x="2081" y="3664"/>
                    <a:pt x="2081" y="3671"/>
                  </a:cubicBezTo>
                  <a:cubicBezTo>
                    <a:pt x="2089" y="3700"/>
                    <a:pt x="2096" y="3744"/>
                    <a:pt x="2125" y="3766"/>
                  </a:cubicBezTo>
                  <a:cubicBezTo>
                    <a:pt x="2140" y="3773"/>
                    <a:pt x="2162" y="3781"/>
                    <a:pt x="2176" y="3781"/>
                  </a:cubicBezTo>
                  <a:cubicBezTo>
                    <a:pt x="2184" y="3781"/>
                    <a:pt x="2199" y="3781"/>
                    <a:pt x="2206" y="3773"/>
                  </a:cubicBezTo>
                  <a:cubicBezTo>
                    <a:pt x="2213" y="3773"/>
                    <a:pt x="2213" y="3773"/>
                    <a:pt x="2220" y="3773"/>
                  </a:cubicBezTo>
                  <a:cubicBezTo>
                    <a:pt x="2228" y="3773"/>
                    <a:pt x="2228" y="3773"/>
                    <a:pt x="2235" y="3781"/>
                  </a:cubicBezTo>
                  <a:cubicBezTo>
                    <a:pt x="2250" y="3795"/>
                    <a:pt x="2213" y="3832"/>
                    <a:pt x="2191" y="3861"/>
                  </a:cubicBezTo>
                  <a:cubicBezTo>
                    <a:pt x="2191" y="3869"/>
                    <a:pt x="2191" y="3869"/>
                    <a:pt x="2191" y="3869"/>
                  </a:cubicBezTo>
                  <a:cubicBezTo>
                    <a:pt x="2140" y="3927"/>
                    <a:pt x="2162" y="4125"/>
                    <a:pt x="2162" y="4125"/>
                  </a:cubicBezTo>
                  <a:cubicBezTo>
                    <a:pt x="2169" y="4147"/>
                    <a:pt x="2176" y="4169"/>
                    <a:pt x="2184" y="4184"/>
                  </a:cubicBezTo>
                  <a:cubicBezTo>
                    <a:pt x="2191" y="4206"/>
                    <a:pt x="2191" y="4228"/>
                    <a:pt x="2191" y="4242"/>
                  </a:cubicBezTo>
                  <a:cubicBezTo>
                    <a:pt x="2191" y="4257"/>
                    <a:pt x="2176" y="4264"/>
                    <a:pt x="2169" y="4279"/>
                  </a:cubicBezTo>
                  <a:cubicBezTo>
                    <a:pt x="2147" y="4308"/>
                    <a:pt x="2118" y="4338"/>
                    <a:pt x="2103" y="4396"/>
                  </a:cubicBezTo>
                  <a:cubicBezTo>
                    <a:pt x="2103" y="4404"/>
                    <a:pt x="2103" y="4404"/>
                    <a:pt x="2103" y="4404"/>
                  </a:cubicBezTo>
                  <a:cubicBezTo>
                    <a:pt x="2089" y="4492"/>
                    <a:pt x="2081" y="4535"/>
                    <a:pt x="2125" y="4579"/>
                  </a:cubicBezTo>
                  <a:cubicBezTo>
                    <a:pt x="2132" y="4587"/>
                    <a:pt x="2147" y="4602"/>
                    <a:pt x="2154" y="4609"/>
                  </a:cubicBezTo>
                  <a:cubicBezTo>
                    <a:pt x="2162" y="4609"/>
                    <a:pt x="2169" y="4616"/>
                    <a:pt x="2176" y="4623"/>
                  </a:cubicBezTo>
                  <a:cubicBezTo>
                    <a:pt x="2169" y="4623"/>
                    <a:pt x="2169" y="4623"/>
                    <a:pt x="2162" y="4623"/>
                  </a:cubicBezTo>
                  <a:cubicBezTo>
                    <a:pt x="2147" y="4631"/>
                    <a:pt x="2125" y="4638"/>
                    <a:pt x="2096" y="4675"/>
                  </a:cubicBezTo>
                  <a:cubicBezTo>
                    <a:pt x="2044" y="4733"/>
                    <a:pt x="2044" y="4792"/>
                    <a:pt x="2067" y="4851"/>
                  </a:cubicBezTo>
                  <a:cubicBezTo>
                    <a:pt x="2081" y="4902"/>
                    <a:pt x="2118" y="4946"/>
                    <a:pt x="2147" y="4983"/>
                  </a:cubicBezTo>
                  <a:cubicBezTo>
                    <a:pt x="2154" y="4990"/>
                    <a:pt x="2162" y="4997"/>
                    <a:pt x="2169" y="5012"/>
                  </a:cubicBezTo>
                  <a:cubicBezTo>
                    <a:pt x="2184" y="5026"/>
                    <a:pt x="2199" y="5034"/>
                    <a:pt x="2220" y="5048"/>
                  </a:cubicBezTo>
                  <a:cubicBezTo>
                    <a:pt x="2242" y="5063"/>
                    <a:pt x="2264" y="5078"/>
                    <a:pt x="2279" y="5114"/>
                  </a:cubicBezTo>
                  <a:cubicBezTo>
                    <a:pt x="2301" y="5180"/>
                    <a:pt x="2338" y="5195"/>
                    <a:pt x="2352" y="5202"/>
                  </a:cubicBezTo>
                  <a:cubicBezTo>
                    <a:pt x="2374" y="5217"/>
                    <a:pt x="2499" y="5297"/>
                    <a:pt x="2528" y="5312"/>
                  </a:cubicBezTo>
                  <a:cubicBezTo>
                    <a:pt x="2535" y="5319"/>
                    <a:pt x="2543" y="5319"/>
                    <a:pt x="2550" y="5319"/>
                  </a:cubicBezTo>
                  <a:cubicBezTo>
                    <a:pt x="2587" y="5319"/>
                    <a:pt x="2609" y="5283"/>
                    <a:pt x="2609" y="5254"/>
                  </a:cubicBezTo>
                  <a:cubicBezTo>
                    <a:pt x="2616" y="5254"/>
                    <a:pt x="2616" y="5254"/>
                    <a:pt x="2616" y="5254"/>
                  </a:cubicBezTo>
                  <a:cubicBezTo>
                    <a:pt x="2623" y="5254"/>
                    <a:pt x="2623" y="5261"/>
                    <a:pt x="2623" y="5261"/>
                  </a:cubicBezTo>
                  <a:cubicBezTo>
                    <a:pt x="2638" y="5283"/>
                    <a:pt x="2653" y="5297"/>
                    <a:pt x="2675" y="5319"/>
                  </a:cubicBezTo>
                  <a:cubicBezTo>
                    <a:pt x="2689" y="5342"/>
                    <a:pt x="2711" y="5364"/>
                    <a:pt x="2733" y="5393"/>
                  </a:cubicBezTo>
                  <a:cubicBezTo>
                    <a:pt x="2755" y="5422"/>
                    <a:pt x="2777" y="5437"/>
                    <a:pt x="2807" y="5437"/>
                  </a:cubicBezTo>
                  <a:cubicBezTo>
                    <a:pt x="2836" y="5437"/>
                    <a:pt x="2865" y="5422"/>
                    <a:pt x="2902" y="5400"/>
                  </a:cubicBezTo>
                  <a:cubicBezTo>
                    <a:pt x="2909" y="5400"/>
                    <a:pt x="2917" y="5393"/>
                    <a:pt x="2924" y="5393"/>
                  </a:cubicBezTo>
                  <a:cubicBezTo>
                    <a:pt x="2953" y="5378"/>
                    <a:pt x="2982" y="5356"/>
                    <a:pt x="3004" y="5342"/>
                  </a:cubicBezTo>
                  <a:cubicBezTo>
                    <a:pt x="3026" y="5327"/>
                    <a:pt x="3049" y="5312"/>
                    <a:pt x="3070" y="5305"/>
                  </a:cubicBezTo>
                  <a:cubicBezTo>
                    <a:pt x="3070" y="5312"/>
                    <a:pt x="3078" y="5334"/>
                    <a:pt x="3092" y="5349"/>
                  </a:cubicBezTo>
                  <a:cubicBezTo>
                    <a:pt x="3100" y="5364"/>
                    <a:pt x="3122" y="5378"/>
                    <a:pt x="3144" y="5378"/>
                  </a:cubicBezTo>
                  <a:cubicBezTo>
                    <a:pt x="3144" y="5378"/>
                    <a:pt x="3151" y="5371"/>
                    <a:pt x="3158" y="5371"/>
                  </a:cubicBezTo>
                  <a:cubicBezTo>
                    <a:pt x="3166" y="5371"/>
                    <a:pt x="3166" y="5371"/>
                    <a:pt x="3173" y="5371"/>
                  </a:cubicBezTo>
                  <a:lnTo>
                    <a:pt x="3173" y="5371"/>
                  </a:lnTo>
                  <a:lnTo>
                    <a:pt x="3173" y="5371"/>
                  </a:lnTo>
                  <a:cubicBezTo>
                    <a:pt x="3202" y="5407"/>
                    <a:pt x="3254" y="5444"/>
                    <a:pt x="3305" y="5444"/>
                  </a:cubicBezTo>
                  <a:cubicBezTo>
                    <a:pt x="3312" y="5444"/>
                    <a:pt x="3320" y="5444"/>
                    <a:pt x="3320" y="5444"/>
                  </a:cubicBezTo>
                  <a:cubicBezTo>
                    <a:pt x="3327" y="5444"/>
                    <a:pt x="3327" y="5444"/>
                    <a:pt x="3327" y="5444"/>
                  </a:cubicBezTo>
                  <a:cubicBezTo>
                    <a:pt x="3342" y="5444"/>
                    <a:pt x="3349" y="5437"/>
                    <a:pt x="3356" y="5437"/>
                  </a:cubicBezTo>
                  <a:cubicBezTo>
                    <a:pt x="3356" y="5437"/>
                    <a:pt x="3371" y="5437"/>
                    <a:pt x="3385" y="5481"/>
                  </a:cubicBezTo>
                  <a:cubicBezTo>
                    <a:pt x="3400" y="5539"/>
                    <a:pt x="3444" y="5554"/>
                    <a:pt x="3466" y="5554"/>
                  </a:cubicBezTo>
                  <a:cubicBezTo>
                    <a:pt x="3510" y="5554"/>
                    <a:pt x="3554" y="5517"/>
                    <a:pt x="3576" y="5510"/>
                  </a:cubicBezTo>
                  <a:cubicBezTo>
                    <a:pt x="3576" y="5503"/>
                    <a:pt x="3576" y="5503"/>
                    <a:pt x="3583" y="5503"/>
                  </a:cubicBezTo>
                  <a:cubicBezTo>
                    <a:pt x="3583" y="5503"/>
                    <a:pt x="3591" y="5517"/>
                    <a:pt x="3591" y="5539"/>
                  </a:cubicBezTo>
                  <a:cubicBezTo>
                    <a:pt x="3605" y="5605"/>
                    <a:pt x="3642" y="5613"/>
                    <a:pt x="3701" y="5613"/>
                  </a:cubicBezTo>
                  <a:cubicBezTo>
                    <a:pt x="3715" y="5613"/>
                    <a:pt x="3723" y="5613"/>
                    <a:pt x="3730" y="5620"/>
                  </a:cubicBezTo>
                  <a:cubicBezTo>
                    <a:pt x="3723" y="5635"/>
                    <a:pt x="3715" y="5649"/>
                    <a:pt x="3723" y="5664"/>
                  </a:cubicBezTo>
                  <a:cubicBezTo>
                    <a:pt x="3737" y="5701"/>
                    <a:pt x="3781" y="5723"/>
                    <a:pt x="3840" y="5723"/>
                  </a:cubicBezTo>
                  <a:cubicBezTo>
                    <a:pt x="3869" y="5723"/>
                    <a:pt x="3891" y="5715"/>
                    <a:pt x="3920" y="5708"/>
                  </a:cubicBezTo>
                  <a:cubicBezTo>
                    <a:pt x="3935" y="5701"/>
                    <a:pt x="3942" y="5701"/>
                    <a:pt x="3950" y="5701"/>
                  </a:cubicBezTo>
                  <a:cubicBezTo>
                    <a:pt x="3964" y="5701"/>
                    <a:pt x="3964" y="5708"/>
                    <a:pt x="3964" y="5708"/>
                  </a:cubicBezTo>
                  <a:cubicBezTo>
                    <a:pt x="3972" y="5715"/>
                    <a:pt x="3979" y="5730"/>
                    <a:pt x="3964" y="5788"/>
                  </a:cubicBezTo>
                  <a:cubicBezTo>
                    <a:pt x="3957" y="5847"/>
                    <a:pt x="4001" y="5884"/>
                    <a:pt x="4038" y="5906"/>
                  </a:cubicBezTo>
                  <a:cubicBezTo>
                    <a:pt x="4045" y="5913"/>
                    <a:pt x="4045" y="5913"/>
                    <a:pt x="4045" y="5913"/>
                  </a:cubicBezTo>
                  <a:cubicBezTo>
                    <a:pt x="4074" y="5935"/>
                    <a:pt x="4045" y="5986"/>
                    <a:pt x="4038" y="6008"/>
                  </a:cubicBezTo>
                  <a:cubicBezTo>
                    <a:pt x="4001" y="6074"/>
                    <a:pt x="4038" y="6140"/>
                    <a:pt x="4089" y="6169"/>
                  </a:cubicBezTo>
                  <a:cubicBezTo>
                    <a:pt x="4096" y="6177"/>
                    <a:pt x="4096" y="6177"/>
                    <a:pt x="4096" y="6184"/>
                  </a:cubicBezTo>
                  <a:cubicBezTo>
                    <a:pt x="4104" y="6199"/>
                    <a:pt x="4089" y="6235"/>
                    <a:pt x="4067" y="6272"/>
                  </a:cubicBezTo>
                  <a:cubicBezTo>
                    <a:pt x="4045" y="6302"/>
                    <a:pt x="4023" y="6316"/>
                    <a:pt x="3986" y="6331"/>
                  </a:cubicBezTo>
                  <a:cubicBezTo>
                    <a:pt x="3972" y="6345"/>
                    <a:pt x="3950" y="6353"/>
                    <a:pt x="3928" y="6367"/>
                  </a:cubicBezTo>
                  <a:cubicBezTo>
                    <a:pt x="3899" y="6382"/>
                    <a:pt x="3876" y="6404"/>
                    <a:pt x="3847" y="6433"/>
                  </a:cubicBezTo>
                  <a:cubicBezTo>
                    <a:pt x="3825" y="6455"/>
                    <a:pt x="3825" y="6455"/>
                    <a:pt x="3825" y="6455"/>
                  </a:cubicBezTo>
                  <a:cubicBezTo>
                    <a:pt x="3847" y="6477"/>
                    <a:pt x="3847" y="6477"/>
                    <a:pt x="3847" y="6477"/>
                  </a:cubicBezTo>
                  <a:cubicBezTo>
                    <a:pt x="3854" y="6477"/>
                    <a:pt x="3854" y="6477"/>
                    <a:pt x="3854" y="6477"/>
                  </a:cubicBezTo>
                  <a:cubicBezTo>
                    <a:pt x="3854" y="6485"/>
                    <a:pt x="3854" y="6485"/>
                    <a:pt x="3854" y="6485"/>
                  </a:cubicBezTo>
                  <a:cubicBezTo>
                    <a:pt x="3862" y="6485"/>
                    <a:pt x="3869" y="6499"/>
                    <a:pt x="3869" y="6507"/>
                  </a:cubicBezTo>
                  <a:cubicBezTo>
                    <a:pt x="3884" y="6536"/>
                    <a:pt x="3899" y="6580"/>
                    <a:pt x="3957" y="6580"/>
                  </a:cubicBezTo>
                  <a:cubicBezTo>
                    <a:pt x="3957" y="6580"/>
                    <a:pt x="3964" y="6580"/>
                    <a:pt x="3964" y="6573"/>
                  </a:cubicBezTo>
                  <a:cubicBezTo>
                    <a:pt x="3986" y="6573"/>
                    <a:pt x="4001" y="6573"/>
                    <a:pt x="4008" y="6573"/>
                  </a:cubicBezTo>
                  <a:cubicBezTo>
                    <a:pt x="4016" y="6573"/>
                    <a:pt x="4023" y="6573"/>
                    <a:pt x="4045" y="6595"/>
                  </a:cubicBezTo>
                  <a:cubicBezTo>
                    <a:pt x="4060" y="6609"/>
                    <a:pt x="4060" y="6661"/>
                    <a:pt x="4052" y="6683"/>
                  </a:cubicBezTo>
                  <a:cubicBezTo>
                    <a:pt x="4052" y="6697"/>
                    <a:pt x="4052" y="6697"/>
                    <a:pt x="4052" y="6697"/>
                  </a:cubicBezTo>
                  <a:cubicBezTo>
                    <a:pt x="4060" y="6712"/>
                    <a:pt x="4060" y="6712"/>
                    <a:pt x="4060" y="6712"/>
                  </a:cubicBezTo>
                  <a:cubicBezTo>
                    <a:pt x="4060" y="6712"/>
                    <a:pt x="4089" y="6748"/>
                    <a:pt x="4140" y="6748"/>
                  </a:cubicBezTo>
                  <a:lnTo>
                    <a:pt x="4140" y="6748"/>
                  </a:lnTo>
                  <a:cubicBezTo>
                    <a:pt x="4140" y="6763"/>
                    <a:pt x="4140" y="6792"/>
                    <a:pt x="4170" y="6814"/>
                  </a:cubicBezTo>
                  <a:cubicBezTo>
                    <a:pt x="4191" y="6822"/>
                    <a:pt x="4213" y="6858"/>
                    <a:pt x="4213" y="6866"/>
                  </a:cubicBezTo>
                  <a:cubicBezTo>
                    <a:pt x="4206" y="6873"/>
                    <a:pt x="4199" y="6873"/>
                    <a:pt x="4191" y="6880"/>
                  </a:cubicBezTo>
                  <a:cubicBezTo>
                    <a:pt x="4170" y="6888"/>
                    <a:pt x="4148" y="6902"/>
                    <a:pt x="4148" y="6946"/>
                  </a:cubicBezTo>
                  <a:cubicBezTo>
                    <a:pt x="4148" y="6976"/>
                    <a:pt x="4155" y="6990"/>
                    <a:pt x="4170" y="7012"/>
                  </a:cubicBezTo>
                  <a:cubicBezTo>
                    <a:pt x="4170" y="7019"/>
                    <a:pt x="4177" y="7027"/>
                    <a:pt x="4177" y="7034"/>
                  </a:cubicBezTo>
                  <a:cubicBezTo>
                    <a:pt x="4184" y="7042"/>
                    <a:pt x="4184" y="7049"/>
                    <a:pt x="4184" y="7056"/>
                  </a:cubicBezTo>
                  <a:cubicBezTo>
                    <a:pt x="4191" y="7071"/>
                    <a:pt x="4191" y="7078"/>
                    <a:pt x="4184" y="7107"/>
                  </a:cubicBezTo>
                  <a:cubicBezTo>
                    <a:pt x="4155" y="7166"/>
                    <a:pt x="4170" y="7225"/>
                    <a:pt x="4213" y="7247"/>
                  </a:cubicBezTo>
                  <a:cubicBezTo>
                    <a:pt x="4221" y="7247"/>
                    <a:pt x="4228" y="7254"/>
                    <a:pt x="4235" y="7261"/>
                  </a:cubicBezTo>
                  <a:cubicBezTo>
                    <a:pt x="4257" y="7283"/>
                    <a:pt x="4280" y="7313"/>
                    <a:pt x="4316" y="7313"/>
                  </a:cubicBezTo>
                  <a:cubicBezTo>
                    <a:pt x="4338" y="7313"/>
                    <a:pt x="4360" y="7298"/>
                    <a:pt x="4375" y="7283"/>
                  </a:cubicBezTo>
                  <a:cubicBezTo>
                    <a:pt x="4397" y="7254"/>
                    <a:pt x="4419" y="7239"/>
                    <a:pt x="4433" y="7225"/>
                  </a:cubicBezTo>
                  <a:cubicBezTo>
                    <a:pt x="4448" y="7210"/>
                    <a:pt x="4470" y="7188"/>
                    <a:pt x="4492" y="7159"/>
                  </a:cubicBezTo>
                  <a:cubicBezTo>
                    <a:pt x="4492" y="7152"/>
                    <a:pt x="4492" y="7152"/>
                    <a:pt x="4492" y="7152"/>
                  </a:cubicBezTo>
                  <a:cubicBezTo>
                    <a:pt x="4499" y="7152"/>
                    <a:pt x="4499" y="7144"/>
                    <a:pt x="4499" y="7144"/>
                  </a:cubicBezTo>
                  <a:cubicBezTo>
                    <a:pt x="4499" y="7144"/>
                    <a:pt x="4507" y="7144"/>
                    <a:pt x="4514" y="7144"/>
                  </a:cubicBezTo>
                  <a:cubicBezTo>
                    <a:pt x="4521" y="7144"/>
                    <a:pt x="4529" y="7144"/>
                    <a:pt x="4536" y="7144"/>
                  </a:cubicBezTo>
                  <a:cubicBezTo>
                    <a:pt x="4587" y="7137"/>
                    <a:pt x="4602" y="7122"/>
                    <a:pt x="4624" y="7100"/>
                  </a:cubicBezTo>
                  <a:cubicBezTo>
                    <a:pt x="4631" y="7093"/>
                    <a:pt x="4639" y="7093"/>
                    <a:pt x="4646" y="7085"/>
                  </a:cubicBezTo>
                  <a:cubicBezTo>
                    <a:pt x="4646" y="7100"/>
                    <a:pt x="4661" y="7115"/>
                    <a:pt x="4682" y="7122"/>
                  </a:cubicBezTo>
                  <a:cubicBezTo>
                    <a:pt x="4697" y="7137"/>
                    <a:pt x="4712" y="7144"/>
                    <a:pt x="4726" y="7159"/>
                  </a:cubicBezTo>
                  <a:cubicBezTo>
                    <a:pt x="4763" y="7181"/>
                    <a:pt x="4800" y="7210"/>
                    <a:pt x="4851" y="7210"/>
                  </a:cubicBezTo>
                  <a:cubicBezTo>
                    <a:pt x="4858" y="7217"/>
                    <a:pt x="4858" y="7217"/>
                    <a:pt x="4858" y="7217"/>
                  </a:cubicBezTo>
                  <a:lnTo>
                    <a:pt x="4858" y="7217"/>
                  </a:lnTo>
                  <a:cubicBezTo>
                    <a:pt x="4851" y="7261"/>
                    <a:pt x="4873" y="7276"/>
                    <a:pt x="4888" y="7283"/>
                  </a:cubicBezTo>
                  <a:cubicBezTo>
                    <a:pt x="4910" y="7283"/>
                    <a:pt x="4932" y="7283"/>
                    <a:pt x="4961" y="7283"/>
                  </a:cubicBezTo>
                  <a:cubicBezTo>
                    <a:pt x="4990" y="7283"/>
                    <a:pt x="5020" y="7283"/>
                    <a:pt x="5056" y="7291"/>
                  </a:cubicBezTo>
                  <a:cubicBezTo>
                    <a:pt x="5078" y="7291"/>
                    <a:pt x="5100" y="7298"/>
                    <a:pt x="5130" y="7305"/>
                  </a:cubicBezTo>
                  <a:cubicBezTo>
                    <a:pt x="5188" y="7313"/>
                    <a:pt x="5247" y="7327"/>
                    <a:pt x="5305" y="7327"/>
                  </a:cubicBezTo>
                  <a:cubicBezTo>
                    <a:pt x="5335" y="7327"/>
                    <a:pt x="5364" y="7320"/>
                    <a:pt x="5386" y="7313"/>
                  </a:cubicBezTo>
                  <a:cubicBezTo>
                    <a:pt x="5444" y="7291"/>
                    <a:pt x="5474" y="7283"/>
                    <a:pt x="5525" y="7269"/>
                  </a:cubicBezTo>
                  <a:cubicBezTo>
                    <a:pt x="5540" y="7269"/>
                    <a:pt x="5569" y="7261"/>
                    <a:pt x="5591" y="7254"/>
                  </a:cubicBezTo>
                  <a:cubicBezTo>
                    <a:pt x="5628" y="7247"/>
                    <a:pt x="5657" y="7239"/>
                    <a:pt x="5672" y="7239"/>
                  </a:cubicBezTo>
                  <a:cubicBezTo>
                    <a:pt x="5716" y="7232"/>
                    <a:pt x="5745" y="7225"/>
                    <a:pt x="5782" y="7203"/>
                  </a:cubicBezTo>
                  <a:cubicBezTo>
                    <a:pt x="5804" y="7188"/>
                    <a:pt x="5811" y="7181"/>
                    <a:pt x="5818" y="7181"/>
                  </a:cubicBezTo>
                  <a:lnTo>
                    <a:pt x="5818" y="7181"/>
                  </a:lnTo>
                  <a:cubicBezTo>
                    <a:pt x="5818" y="7225"/>
                    <a:pt x="5847" y="7254"/>
                    <a:pt x="5884" y="7254"/>
                  </a:cubicBezTo>
                  <a:cubicBezTo>
                    <a:pt x="5899" y="7254"/>
                    <a:pt x="5928" y="7247"/>
                    <a:pt x="5957" y="7195"/>
                  </a:cubicBezTo>
                  <a:cubicBezTo>
                    <a:pt x="5965" y="7181"/>
                    <a:pt x="5972" y="7166"/>
                    <a:pt x="5980" y="7152"/>
                  </a:cubicBezTo>
                  <a:cubicBezTo>
                    <a:pt x="6001" y="7115"/>
                    <a:pt x="6023" y="7078"/>
                    <a:pt x="6016" y="7019"/>
                  </a:cubicBezTo>
                  <a:cubicBezTo>
                    <a:pt x="6016" y="6990"/>
                    <a:pt x="6009" y="6976"/>
                    <a:pt x="6001" y="6954"/>
                  </a:cubicBezTo>
                  <a:cubicBezTo>
                    <a:pt x="5994" y="6939"/>
                    <a:pt x="5994" y="6924"/>
                    <a:pt x="5994" y="6917"/>
                  </a:cubicBezTo>
                  <a:lnTo>
                    <a:pt x="5994" y="6917"/>
                  </a:lnTo>
                  <a:cubicBezTo>
                    <a:pt x="6038" y="6902"/>
                    <a:pt x="6053" y="6888"/>
                    <a:pt x="6060" y="6851"/>
                  </a:cubicBezTo>
                  <a:cubicBezTo>
                    <a:pt x="6067" y="6836"/>
                    <a:pt x="6075" y="6829"/>
                    <a:pt x="6082" y="6807"/>
                  </a:cubicBezTo>
                  <a:cubicBezTo>
                    <a:pt x="6097" y="6778"/>
                    <a:pt x="6104" y="6756"/>
                    <a:pt x="6111" y="6734"/>
                  </a:cubicBezTo>
                  <a:cubicBezTo>
                    <a:pt x="6119" y="6697"/>
                    <a:pt x="6126" y="6690"/>
                    <a:pt x="6141" y="6683"/>
                  </a:cubicBezTo>
                  <a:cubicBezTo>
                    <a:pt x="6177" y="6675"/>
                    <a:pt x="6229" y="6653"/>
                    <a:pt x="6273" y="6653"/>
                  </a:cubicBezTo>
                  <a:cubicBezTo>
                    <a:pt x="6287" y="6653"/>
                    <a:pt x="6294" y="6661"/>
                    <a:pt x="6294" y="6661"/>
                  </a:cubicBezTo>
                  <a:cubicBezTo>
                    <a:pt x="6338" y="6704"/>
                    <a:pt x="6404" y="6704"/>
                    <a:pt x="6463" y="6704"/>
                  </a:cubicBezTo>
                  <a:cubicBezTo>
                    <a:pt x="6470" y="6704"/>
                    <a:pt x="6478" y="6704"/>
                    <a:pt x="6478" y="6704"/>
                  </a:cubicBezTo>
                  <a:lnTo>
                    <a:pt x="6478" y="6712"/>
                  </a:lnTo>
                  <a:cubicBezTo>
                    <a:pt x="6478" y="6726"/>
                    <a:pt x="6485" y="6741"/>
                    <a:pt x="6500" y="6756"/>
                  </a:cubicBezTo>
                  <a:cubicBezTo>
                    <a:pt x="6507" y="6756"/>
                    <a:pt x="6507" y="6756"/>
                    <a:pt x="6507" y="6756"/>
                  </a:cubicBezTo>
                  <a:cubicBezTo>
                    <a:pt x="6514" y="6763"/>
                    <a:pt x="6522" y="6778"/>
                    <a:pt x="6536" y="6778"/>
                  </a:cubicBezTo>
                  <a:cubicBezTo>
                    <a:pt x="6551" y="6778"/>
                    <a:pt x="6566" y="6756"/>
                    <a:pt x="6566" y="6756"/>
                  </a:cubicBezTo>
                  <a:cubicBezTo>
                    <a:pt x="6573" y="6748"/>
                    <a:pt x="6580" y="6734"/>
                    <a:pt x="6602" y="6712"/>
                  </a:cubicBezTo>
                  <a:cubicBezTo>
                    <a:pt x="6632" y="6683"/>
                    <a:pt x="6646" y="6661"/>
                    <a:pt x="6646" y="6646"/>
                  </a:cubicBezTo>
                  <a:cubicBezTo>
                    <a:pt x="6654" y="6624"/>
                    <a:pt x="6654" y="6624"/>
                    <a:pt x="6683" y="6616"/>
                  </a:cubicBezTo>
                  <a:cubicBezTo>
                    <a:pt x="6727" y="6609"/>
                    <a:pt x="6734" y="6609"/>
                    <a:pt x="6756" y="6595"/>
                  </a:cubicBezTo>
                  <a:cubicBezTo>
                    <a:pt x="6763" y="6595"/>
                    <a:pt x="6778" y="6587"/>
                    <a:pt x="6807" y="6573"/>
                  </a:cubicBezTo>
                  <a:cubicBezTo>
                    <a:pt x="6859" y="6551"/>
                    <a:pt x="6881" y="6543"/>
                    <a:pt x="6903" y="6543"/>
                  </a:cubicBezTo>
                  <a:cubicBezTo>
                    <a:pt x="6910" y="6543"/>
                    <a:pt x="6917" y="6551"/>
                    <a:pt x="6932" y="6551"/>
                  </a:cubicBezTo>
                  <a:cubicBezTo>
                    <a:pt x="6939" y="6551"/>
                    <a:pt x="6947" y="6551"/>
                    <a:pt x="6954" y="6551"/>
                  </a:cubicBezTo>
                  <a:cubicBezTo>
                    <a:pt x="6969" y="6551"/>
                    <a:pt x="6991" y="6551"/>
                    <a:pt x="6991" y="6514"/>
                  </a:cubicBezTo>
                  <a:cubicBezTo>
                    <a:pt x="6998" y="6507"/>
                    <a:pt x="6998" y="6492"/>
                    <a:pt x="7005" y="6477"/>
                  </a:cubicBezTo>
                  <a:cubicBezTo>
                    <a:pt x="7020" y="6463"/>
                    <a:pt x="7027" y="6455"/>
                    <a:pt x="7035" y="6455"/>
                  </a:cubicBezTo>
                  <a:cubicBezTo>
                    <a:pt x="7035" y="6455"/>
                    <a:pt x="7042" y="6463"/>
                    <a:pt x="7049" y="6470"/>
                  </a:cubicBezTo>
                  <a:cubicBezTo>
                    <a:pt x="7064" y="6521"/>
                    <a:pt x="7152" y="6580"/>
                    <a:pt x="7196" y="6580"/>
                  </a:cubicBezTo>
                  <a:cubicBezTo>
                    <a:pt x="7211" y="6580"/>
                    <a:pt x="7218" y="6580"/>
                    <a:pt x="7225" y="6573"/>
                  </a:cubicBezTo>
                  <a:cubicBezTo>
                    <a:pt x="7232" y="6573"/>
                    <a:pt x="7247" y="6558"/>
                    <a:pt x="7328" y="6528"/>
                  </a:cubicBezTo>
                  <a:cubicBezTo>
                    <a:pt x="7379" y="6514"/>
                    <a:pt x="7379" y="6514"/>
                    <a:pt x="7379" y="6514"/>
                  </a:cubicBezTo>
                  <a:cubicBezTo>
                    <a:pt x="7342" y="6485"/>
                    <a:pt x="7342" y="6485"/>
                    <a:pt x="7342" y="6485"/>
                  </a:cubicBezTo>
                  <a:cubicBezTo>
                    <a:pt x="7372" y="6463"/>
                    <a:pt x="7401" y="6426"/>
                    <a:pt x="7423" y="6397"/>
                  </a:cubicBezTo>
                  <a:cubicBezTo>
                    <a:pt x="7467" y="6345"/>
                    <a:pt x="7467" y="6316"/>
                    <a:pt x="7430" y="6214"/>
                  </a:cubicBezTo>
                  <a:cubicBezTo>
                    <a:pt x="7423" y="6184"/>
                    <a:pt x="7416" y="6162"/>
                    <a:pt x="7408" y="6140"/>
                  </a:cubicBezTo>
                  <a:cubicBezTo>
                    <a:pt x="7401" y="6074"/>
                    <a:pt x="7386" y="6023"/>
                    <a:pt x="7306" y="6001"/>
                  </a:cubicBezTo>
                  <a:cubicBezTo>
                    <a:pt x="7232" y="5986"/>
                    <a:pt x="7225" y="5942"/>
                    <a:pt x="7203" y="5862"/>
                  </a:cubicBezTo>
                  <a:cubicBezTo>
                    <a:pt x="7203" y="5854"/>
                    <a:pt x="7203" y="5854"/>
                    <a:pt x="7203" y="5854"/>
                  </a:cubicBezTo>
                  <a:cubicBezTo>
                    <a:pt x="7188" y="5788"/>
                    <a:pt x="7152" y="5759"/>
                    <a:pt x="7123" y="5723"/>
                  </a:cubicBezTo>
                  <a:cubicBezTo>
                    <a:pt x="7101" y="5701"/>
                    <a:pt x="7079" y="5678"/>
                    <a:pt x="7064" y="5649"/>
                  </a:cubicBezTo>
                  <a:cubicBezTo>
                    <a:pt x="7027" y="5591"/>
                    <a:pt x="7035" y="5583"/>
                    <a:pt x="7108" y="5517"/>
                  </a:cubicBezTo>
                  <a:cubicBezTo>
                    <a:pt x="7166" y="5459"/>
                    <a:pt x="7262" y="5319"/>
                    <a:pt x="7247" y="5224"/>
                  </a:cubicBezTo>
                  <a:cubicBezTo>
                    <a:pt x="7247" y="5202"/>
                    <a:pt x="7240" y="5180"/>
                    <a:pt x="7240" y="5166"/>
                  </a:cubicBezTo>
                  <a:cubicBezTo>
                    <a:pt x="7232" y="5122"/>
                    <a:pt x="7225" y="5100"/>
                    <a:pt x="7247" y="5056"/>
                  </a:cubicBezTo>
                  <a:cubicBezTo>
                    <a:pt x="7254" y="5048"/>
                    <a:pt x="7254" y="5034"/>
                    <a:pt x="7262" y="5026"/>
                  </a:cubicBezTo>
                  <a:cubicBezTo>
                    <a:pt x="7306" y="4946"/>
                    <a:pt x="7379" y="4807"/>
                    <a:pt x="7284" y="4733"/>
                  </a:cubicBezTo>
                  <a:cubicBezTo>
                    <a:pt x="7174" y="4653"/>
                    <a:pt x="7130" y="4587"/>
                    <a:pt x="7166" y="4543"/>
                  </a:cubicBezTo>
                  <a:cubicBezTo>
                    <a:pt x="7203" y="4492"/>
                    <a:pt x="7211" y="4462"/>
                    <a:pt x="7196" y="4440"/>
                  </a:cubicBezTo>
                  <a:cubicBezTo>
                    <a:pt x="7196" y="4433"/>
                    <a:pt x="7181" y="4426"/>
                    <a:pt x="7166" y="4426"/>
                  </a:cubicBezTo>
                  <a:lnTo>
                    <a:pt x="7166" y="4426"/>
                  </a:lnTo>
                  <a:cubicBezTo>
                    <a:pt x="7152" y="4418"/>
                    <a:pt x="7137" y="4411"/>
                    <a:pt x="7137" y="4396"/>
                  </a:cubicBezTo>
                  <a:lnTo>
                    <a:pt x="7137" y="4396"/>
                  </a:lnTo>
                  <a:cubicBezTo>
                    <a:pt x="7137" y="4396"/>
                    <a:pt x="7137" y="4396"/>
                    <a:pt x="7144" y="4389"/>
                  </a:cubicBezTo>
                  <a:cubicBezTo>
                    <a:pt x="7152" y="4382"/>
                    <a:pt x="7166" y="4374"/>
                    <a:pt x="7174" y="4360"/>
                  </a:cubicBezTo>
                  <a:cubicBezTo>
                    <a:pt x="7196" y="4330"/>
                    <a:pt x="7188" y="4279"/>
                    <a:pt x="7174" y="4250"/>
                  </a:cubicBezTo>
                  <a:cubicBezTo>
                    <a:pt x="7152" y="4206"/>
                    <a:pt x="7115" y="4169"/>
                    <a:pt x="7079" y="4162"/>
                  </a:cubicBezTo>
                  <a:cubicBezTo>
                    <a:pt x="7071" y="4162"/>
                    <a:pt x="7056" y="4162"/>
                    <a:pt x="7042" y="4162"/>
                  </a:cubicBezTo>
                  <a:cubicBezTo>
                    <a:pt x="7005" y="4154"/>
                    <a:pt x="6895" y="4133"/>
                    <a:pt x="6888" y="4110"/>
                  </a:cubicBezTo>
                  <a:cubicBezTo>
                    <a:pt x="6881" y="4081"/>
                    <a:pt x="6873" y="4059"/>
                    <a:pt x="6859" y="4030"/>
                  </a:cubicBezTo>
                  <a:cubicBezTo>
                    <a:pt x="6844" y="3986"/>
                    <a:pt x="6822" y="3942"/>
                    <a:pt x="6822" y="3898"/>
                  </a:cubicBezTo>
                  <a:cubicBezTo>
                    <a:pt x="6815" y="3847"/>
                    <a:pt x="6793" y="3817"/>
                    <a:pt x="6771" y="3795"/>
                  </a:cubicBezTo>
                  <a:cubicBezTo>
                    <a:pt x="6749" y="3766"/>
                    <a:pt x="6742" y="3759"/>
                    <a:pt x="6756" y="3722"/>
                  </a:cubicBezTo>
                  <a:cubicBezTo>
                    <a:pt x="6793" y="3656"/>
                    <a:pt x="6807" y="3634"/>
                    <a:pt x="6844" y="3597"/>
                  </a:cubicBezTo>
                  <a:cubicBezTo>
                    <a:pt x="6851" y="3590"/>
                    <a:pt x="6866" y="3576"/>
                    <a:pt x="6881" y="3554"/>
                  </a:cubicBezTo>
                  <a:cubicBezTo>
                    <a:pt x="6939" y="3488"/>
                    <a:pt x="6925" y="3451"/>
                    <a:pt x="6910" y="3392"/>
                  </a:cubicBezTo>
                  <a:cubicBezTo>
                    <a:pt x="6903" y="3385"/>
                    <a:pt x="6903" y="3378"/>
                    <a:pt x="6895" y="3370"/>
                  </a:cubicBezTo>
                  <a:cubicBezTo>
                    <a:pt x="6881" y="3312"/>
                    <a:pt x="6888" y="3246"/>
                    <a:pt x="6917" y="3224"/>
                  </a:cubicBezTo>
                  <a:cubicBezTo>
                    <a:pt x="6932" y="3209"/>
                    <a:pt x="6939" y="3195"/>
                    <a:pt x="6939" y="3173"/>
                  </a:cubicBezTo>
                  <a:cubicBezTo>
                    <a:pt x="6947" y="3121"/>
                    <a:pt x="6866" y="3048"/>
                    <a:pt x="6793" y="2989"/>
                  </a:cubicBezTo>
                  <a:cubicBezTo>
                    <a:pt x="6771" y="2975"/>
                    <a:pt x="6734" y="2960"/>
                    <a:pt x="6683" y="2938"/>
                  </a:cubicBezTo>
                  <a:cubicBezTo>
                    <a:pt x="6610" y="2909"/>
                    <a:pt x="6514" y="2872"/>
                    <a:pt x="6485" y="2821"/>
                  </a:cubicBezTo>
                  <a:cubicBezTo>
                    <a:pt x="6470" y="2784"/>
                    <a:pt x="6456" y="2755"/>
                    <a:pt x="6448" y="2733"/>
                  </a:cubicBezTo>
                  <a:cubicBezTo>
                    <a:pt x="6426" y="2674"/>
                    <a:pt x="6412" y="2630"/>
                    <a:pt x="6346" y="2608"/>
                  </a:cubicBezTo>
                  <a:cubicBezTo>
                    <a:pt x="6302" y="2601"/>
                    <a:pt x="6280" y="2579"/>
                    <a:pt x="6251" y="2557"/>
                  </a:cubicBezTo>
                  <a:cubicBezTo>
                    <a:pt x="6229" y="2542"/>
                    <a:pt x="6199" y="2520"/>
                    <a:pt x="6155" y="2498"/>
                  </a:cubicBezTo>
                  <a:cubicBezTo>
                    <a:pt x="6075" y="2462"/>
                    <a:pt x="6009" y="2374"/>
                    <a:pt x="6009" y="2374"/>
                  </a:cubicBezTo>
                  <a:cubicBezTo>
                    <a:pt x="6001" y="2359"/>
                    <a:pt x="6001" y="2359"/>
                    <a:pt x="6001" y="2359"/>
                  </a:cubicBezTo>
                  <a:cubicBezTo>
                    <a:pt x="5980" y="2359"/>
                    <a:pt x="5980" y="2359"/>
                    <a:pt x="5980" y="2359"/>
                  </a:cubicBezTo>
                  <a:cubicBezTo>
                    <a:pt x="5980" y="2359"/>
                    <a:pt x="5980" y="2359"/>
                    <a:pt x="5965" y="2359"/>
                  </a:cubicBezTo>
                  <a:cubicBezTo>
                    <a:pt x="5913" y="2359"/>
                    <a:pt x="5870" y="2352"/>
                    <a:pt x="5862" y="2330"/>
                  </a:cubicBezTo>
                  <a:cubicBezTo>
                    <a:pt x="5855" y="2330"/>
                    <a:pt x="5855" y="2323"/>
                    <a:pt x="5855" y="2308"/>
                  </a:cubicBezTo>
                  <a:cubicBezTo>
                    <a:pt x="5862" y="2271"/>
                    <a:pt x="5870" y="2249"/>
                    <a:pt x="5884" y="2227"/>
                  </a:cubicBezTo>
                  <a:cubicBezTo>
                    <a:pt x="5899" y="2183"/>
                    <a:pt x="5913" y="2147"/>
                    <a:pt x="5884" y="2095"/>
                  </a:cubicBezTo>
                  <a:cubicBezTo>
                    <a:pt x="5833" y="1993"/>
                    <a:pt x="5862" y="1956"/>
                    <a:pt x="5884" y="1942"/>
                  </a:cubicBezTo>
                  <a:cubicBezTo>
                    <a:pt x="6009" y="1861"/>
                    <a:pt x="6082" y="1795"/>
                    <a:pt x="6119" y="1751"/>
                  </a:cubicBezTo>
                  <a:cubicBezTo>
                    <a:pt x="6126" y="1744"/>
                    <a:pt x="6133" y="1736"/>
                    <a:pt x="6141" y="1729"/>
                  </a:cubicBezTo>
                  <a:cubicBezTo>
                    <a:pt x="6214" y="1641"/>
                    <a:pt x="6273" y="1560"/>
                    <a:pt x="6273" y="1494"/>
                  </a:cubicBezTo>
                  <a:cubicBezTo>
                    <a:pt x="6273" y="1428"/>
                    <a:pt x="6265" y="1267"/>
                    <a:pt x="6251" y="1194"/>
                  </a:cubicBezTo>
                  <a:cubicBezTo>
                    <a:pt x="6243" y="1143"/>
                    <a:pt x="6251" y="1114"/>
                    <a:pt x="6302" y="1047"/>
                  </a:cubicBezTo>
                  <a:cubicBezTo>
                    <a:pt x="6338" y="1011"/>
                    <a:pt x="6375" y="945"/>
                    <a:pt x="6375" y="886"/>
                  </a:cubicBezTo>
                  <a:cubicBezTo>
                    <a:pt x="6368" y="857"/>
                    <a:pt x="6353" y="835"/>
                    <a:pt x="6331" y="813"/>
                  </a:cubicBezTo>
                  <a:cubicBezTo>
                    <a:pt x="6287" y="776"/>
                    <a:pt x="6273" y="718"/>
                    <a:pt x="6273" y="681"/>
                  </a:cubicBezTo>
                  <a:cubicBezTo>
                    <a:pt x="6273" y="652"/>
                    <a:pt x="6273" y="652"/>
                    <a:pt x="6273" y="652"/>
                  </a:cubicBezTo>
                  <a:cubicBezTo>
                    <a:pt x="6243" y="652"/>
                    <a:pt x="6243" y="652"/>
                    <a:pt x="6243" y="652"/>
                  </a:cubicBezTo>
                  <a:cubicBezTo>
                    <a:pt x="6177" y="652"/>
                    <a:pt x="6163" y="674"/>
                    <a:pt x="6141" y="703"/>
                  </a:cubicBezTo>
                  <a:cubicBezTo>
                    <a:pt x="6133" y="718"/>
                    <a:pt x="6119" y="740"/>
                    <a:pt x="6097" y="754"/>
                  </a:cubicBezTo>
                  <a:cubicBezTo>
                    <a:pt x="6016" y="820"/>
                    <a:pt x="6016" y="820"/>
                    <a:pt x="5965" y="879"/>
                  </a:cubicBezTo>
                  <a:cubicBezTo>
                    <a:pt x="5950" y="894"/>
                    <a:pt x="5943" y="908"/>
                    <a:pt x="5935" y="916"/>
                  </a:cubicBezTo>
                  <a:cubicBezTo>
                    <a:pt x="5935" y="923"/>
                    <a:pt x="5928" y="923"/>
                    <a:pt x="5928" y="930"/>
                  </a:cubicBezTo>
                  <a:cubicBezTo>
                    <a:pt x="5921" y="930"/>
                    <a:pt x="5906" y="923"/>
                    <a:pt x="5899" y="923"/>
                  </a:cubicBezTo>
                  <a:cubicBezTo>
                    <a:pt x="5862" y="908"/>
                    <a:pt x="5833" y="908"/>
                    <a:pt x="5804" y="908"/>
                  </a:cubicBezTo>
                  <a:cubicBezTo>
                    <a:pt x="5782" y="908"/>
                    <a:pt x="5760" y="908"/>
                    <a:pt x="5723" y="901"/>
                  </a:cubicBezTo>
                  <a:cubicBezTo>
                    <a:pt x="5701" y="901"/>
                    <a:pt x="5694" y="894"/>
                    <a:pt x="5694" y="894"/>
                  </a:cubicBezTo>
                  <a:cubicBezTo>
                    <a:pt x="5694" y="894"/>
                    <a:pt x="5694" y="886"/>
                    <a:pt x="5716" y="850"/>
                  </a:cubicBezTo>
                  <a:cubicBezTo>
                    <a:pt x="5738" y="806"/>
                    <a:pt x="5804" y="725"/>
                    <a:pt x="5884" y="674"/>
                  </a:cubicBezTo>
                  <a:cubicBezTo>
                    <a:pt x="5957" y="615"/>
                    <a:pt x="5943" y="557"/>
                    <a:pt x="5928" y="513"/>
                  </a:cubicBezTo>
                  <a:cubicBezTo>
                    <a:pt x="5928" y="491"/>
                    <a:pt x="5921" y="476"/>
                    <a:pt x="5921" y="461"/>
                  </a:cubicBezTo>
                  <a:cubicBezTo>
                    <a:pt x="5928" y="417"/>
                    <a:pt x="5921" y="388"/>
                    <a:pt x="5906" y="366"/>
                  </a:cubicBezTo>
                  <a:cubicBezTo>
                    <a:pt x="5899" y="359"/>
                    <a:pt x="5884" y="351"/>
                    <a:pt x="5870" y="351"/>
                  </a:cubicBezTo>
                  <a:cubicBezTo>
                    <a:pt x="5862" y="351"/>
                    <a:pt x="5855" y="351"/>
                    <a:pt x="5847" y="351"/>
                  </a:cubicBezTo>
                  <a:cubicBezTo>
                    <a:pt x="5840" y="359"/>
                    <a:pt x="5818" y="359"/>
                    <a:pt x="5796" y="359"/>
                  </a:cubicBezTo>
                  <a:cubicBezTo>
                    <a:pt x="5767" y="359"/>
                    <a:pt x="5745" y="359"/>
                    <a:pt x="5730" y="344"/>
                  </a:cubicBezTo>
                  <a:cubicBezTo>
                    <a:pt x="5708" y="337"/>
                    <a:pt x="5694" y="329"/>
                    <a:pt x="5679" y="329"/>
                  </a:cubicBezTo>
                  <a:cubicBezTo>
                    <a:pt x="5657" y="329"/>
                    <a:pt x="5642" y="337"/>
                    <a:pt x="5628" y="359"/>
                  </a:cubicBezTo>
                  <a:cubicBezTo>
                    <a:pt x="5613" y="366"/>
                    <a:pt x="5613" y="366"/>
                    <a:pt x="5613" y="366"/>
                  </a:cubicBezTo>
                  <a:cubicBezTo>
                    <a:pt x="5569" y="395"/>
                    <a:pt x="5569" y="395"/>
                    <a:pt x="5525" y="410"/>
                  </a:cubicBezTo>
                  <a:cubicBezTo>
                    <a:pt x="5518" y="417"/>
                    <a:pt x="5518" y="417"/>
                    <a:pt x="5518" y="417"/>
                  </a:cubicBezTo>
                  <a:cubicBezTo>
                    <a:pt x="5511" y="417"/>
                    <a:pt x="5511" y="410"/>
                    <a:pt x="5503" y="403"/>
                  </a:cubicBezTo>
                  <a:cubicBezTo>
                    <a:pt x="5496" y="388"/>
                    <a:pt x="5481" y="373"/>
                    <a:pt x="5466" y="366"/>
                  </a:cubicBezTo>
                  <a:cubicBezTo>
                    <a:pt x="5459" y="359"/>
                    <a:pt x="5444" y="351"/>
                    <a:pt x="5430" y="351"/>
                  </a:cubicBezTo>
                  <a:cubicBezTo>
                    <a:pt x="5408" y="351"/>
                    <a:pt x="5386" y="366"/>
                    <a:pt x="5364" y="381"/>
                  </a:cubicBezTo>
                  <a:cubicBezTo>
                    <a:pt x="5356" y="388"/>
                    <a:pt x="5342" y="395"/>
                    <a:pt x="5327" y="403"/>
                  </a:cubicBezTo>
                  <a:cubicBezTo>
                    <a:pt x="5320" y="410"/>
                    <a:pt x="5313" y="410"/>
                    <a:pt x="5305" y="410"/>
                  </a:cubicBezTo>
                  <a:cubicBezTo>
                    <a:pt x="5298" y="410"/>
                    <a:pt x="5291" y="410"/>
                    <a:pt x="5276" y="373"/>
                  </a:cubicBezTo>
                  <a:cubicBezTo>
                    <a:pt x="5269" y="366"/>
                    <a:pt x="5261" y="351"/>
                    <a:pt x="5254" y="329"/>
                  </a:cubicBezTo>
                  <a:cubicBezTo>
                    <a:pt x="5247" y="300"/>
                    <a:pt x="5232" y="264"/>
                    <a:pt x="5210" y="234"/>
                  </a:cubicBezTo>
                  <a:cubicBezTo>
                    <a:pt x="5203" y="227"/>
                    <a:pt x="5203" y="219"/>
                    <a:pt x="5195" y="205"/>
                  </a:cubicBezTo>
                  <a:cubicBezTo>
                    <a:pt x="5188" y="176"/>
                    <a:pt x="5173" y="139"/>
                    <a:pt x="5122" y="132"/>
                  </a:cubicBezTo>
                  <a:cubicBezTo>
                    <a:pt x="5093" y="124"/>
                    <a:pt x="5085" y="117"/>
                    <a:pt x="5056" y="73"/>
                  </a:cubicBezTo>
                  <a:cubicBezTo>
                    <a:pt x="5049" y="66"/>
                    <a:pt x="5049" y="66"/>
                    <a:pt x="5049" y="66"/>
                  </a:cubicBezTo>
                  <a:cubicBezTo>
                    <a:pt x="5027" y="29"/>
                    <a:pt x="4998" y="0"/>
                    <a:pt x="4961" y="0"/>
                  </a:cubicBezTo>
                  <a:lnTo>
                    <a:pt x="4961" y="0"/>
                  </a:lnTo>
                  <a:lnTo>
                    <a:pt x="4961" y="29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7" name="Freeform 26"/>
            <p:cNvSpPr>
              <a:spLocks noChangeArrowheads="1"/>
            </p:cNvSpPr>
            <p:nvPr/>
          </p:nvSpPr>
          <p:spPr bwMode="auto">
            <a:xfrm>
              <a:off x="8227354" y="6785783"/>
              <a:ext cx="2498751" cy="1951579"/>
            </a:xfrm>
            <a:custGeom>
              <a:avLst/>
              <a:gdLst>
                <a:gd name="T0" fmla="*/ 6177 w 6500"/>
                <a:gd name="T1" fmla="*/ 374 h 5137"/>
                <a:gd name="T2" fmla="*/ 5488 w 6500"/>
                <a:gd name="T3" fmla="*/ 125 h 5137"/>
                <a:gd name="T4" fmla="*/ 5092 w 6500"/>
                <a:gd name="T5" fmla="*/ 249 h 5137"/>
                <a:gd name="T6" fmla="*/ 4733 w 6500"/>
                <a:gd name="T7" fmla="*/ 300 h 5137"/>
                <a:gd name="T8" fmla="*/ 4404 w 6500"/>
                <a:gd name="T9" fmla="*/ 681 h 5137"/>
                <a:gd name="T10" fmla="*/ 4001 w 6500"/>
                <a:gd name="T11" fmla="*/ 887 h 5137"/>
                <a:gd name="T12" fmla="*/ 3275 w 6500"/>
                <a:gd name="T13" fmla="*/ 843 h 5137"/>
                <a:gd name="T14" fmla="*/ 2880 w 6500"/>
                <a:gd name="T15" fmla="*/ 806 h 5137"/>
                <a:gd name="T16" fmla="*/ 2630 w 6500"/>
                <a:gd name="T17" fmla="*/ 689 h 5137"/>
                <a:gd name="T18" fmla="*/ 2565 w 6500"/>
                <a:gd name="T19" fmla="*/ 381 h 5137"/>
                <a:gd name="T20" fmla="*/ 2293 w 6500"/>
                <a:gd name="T21" fmla="*/ 125 h 5137"/>
                <a:gd name="T22" fmla="*/ 2227 w 6500"/>
                <a:gd name="T23" fmla="*/ 103 h 5137"/>
                <a:gd name="T24" fmla="*/ 1898 w 6500"/>
                <a:gd name="T25" fmla="*/ 22 h 5137"/>
                <a:gd name="T26" fmla="*/ 1487 w 6500"/>
                <a:gd name="T27" fmla="*/ 205 h 5137"/>
                <a:gd name="T28" fmla="*/ 1158 w 6500"/>
                <a:gd name="T29" fmla="*/ 345 h 5137"/>
                <a:gd name="T30" fmla="*/ 762 w 6500"/>
                <a:gd name="T31" fmla="*/ 432 h 5137"/>
                <a:gd name="T32" fmla="*/ 549 w 6500"/>
                <a:gd name="T33" fmla="*/ 616 h 5137"/>
                <a:gd name="T34" fmla="*/ 520 w 6500"/>
                <a:gd name="T35" fmla="*/ 997 h 5137"/>
                <a:gd name="T36" fmla="*/ 586 w 6500"/>
                <a:gd name="T37" fmla="*/ 1532 h 5137"/>
                <a:gd name="T38" fmla="*/ 652 w 6500"/>
                <a:gd name="T39" fmla="*/ 1956 h 5137"/>
                <a:gd name="T40" fmla="*/ 799 w 6500"/>
                <a:gd name="T41" fmla="*/ 2007 h 5137"/>
                <a:gd name="T42" fmla="*/ 1202 w 6500"/>
                <a:gd name="T43" fmla="*/ 2102 h 5137"/>
                <a:gd name="T44" fmla="*/ 1502 w 6500"/>
                <a:gd name="T45" fmla="*/ 2373 h 5137"/>
                <a:gd name="T46" fmla="*/ 1150 w 6500"/>
                <a:gd name="T47" fmla="*/ 2754 h 5137"/>
                <a:gd name="T48" fmla="*/ 952 w 6500"/>
                <a:gd name="T49" fmla="*/ 2879 h 5137"/>
                <a:gd name="T50" fmla="*/ 791 w 6500"/>
                <a:gd name="T51" fmla="*/ 3040 h 5137"/>
                <a:gd name="T52" fmla="*/ 784 w 6500"/>
                <a:gd name="T53" fmla="*/ 3201 h 5137"/>
                <a:gd name="T54" fmla="*/ 887 w 6500"/>
                <a:gd name="T55" fmla="*/ 3480 h 5137"/>
                <a:gd name="T56" fmla="*/ 593 w 6500"/>
                <a:gd name="T57" fmla="*/ 3604 h 5137"/>
                <a:gd name="T58" fmla="*/ 469 w 6500"/>
                <a:gd name="T59" fmla="*/ 3744 h 5137"/>
                <a:gd name="T60" fmla="*/ 300 w 6500"/>
                <a:gd name="T61" fmla="*/ 3634 h 5137"/>
                <a:gd name="T62" fmla="*/ 44 w 6500"/>
                <a:gd name="T63" fmla="*/ 3846 h 5137"/>
                <a:gd name="T64" fmla="*/ 117 w 6500"/>
                <a:gd name="T65" fmla="*/ 4146 h 5137"/>
                <a:gd name="T66" fmla="*/ 249 w 6500"/>
                <a:gd name="T67" fmla="*/ 4520 h 5137"/>
                <a:gd name="T68" fmla="*/ 659 w 6500"/>
                <a:gd name="T69" fmla="*/ 4579 h 5137"/>
                <a:gd name="T70" fmla="*/ 909 w 6500"/>
                <a:gd name="T71" fmla="*/ 4916 h 5137"/>
                <a:gd name="T72" fmla="*/ 1304 w 6500"/>
                <a:gd name="T73" fmla="*/ 4454 h 5137"/>
                <a:gd name="T74" fmla="*/ 2176 w 6500"/>
                <a:gd name="T75" fmla="*/ 4154 h 5137"/>
                <a:gd name="T76" fmla="*/ 2565 w 6500"/>
                <a:gd name="T77" fmla="*/ 3897 h 5137"/>
                <a:gd name="T78" fmla="*/ 3063 w 6500"/>
                <a:gd name="T79" fmla="*/ 3612 h 5137"/>
                <a:gd name="T80" fmla="*/ 3349 w 6500"/>
                <a:gd name="T81" fmla="*/ 3502 h 5137"/>
                <a:gd name="T82" fmla="*/ 3678 w 6500"/>
                <a:gd name="T83" fmla="*/ 3113 h 5137"/>
                <a:gd name="T84" fmla="*/ 4242 w 6500"/>
                <a:gd name="T85" fmla="*/ 2967 h 5137"/>
                <a:gd name="T86" fmla="*/ 4946 w 6500"/>
                <a:gd name="T87" fmla="*/ 2476 h 5137"/>
                <a:gd name="T88" fmla="*/ 4953 w 6500"/>
                <a:gd name="T89" fmla="*/ 2102 h 5137"/>
                <a:gd name="T90" fmla="*/ 5305 w 6500"/>
                <a:gd name="T91" fmla="*/ 1970 h 5137"/>
                <a:gd name="T92" fmla="*/ 5693 w 6500"/>
                <a:gd name="T93" fmla="*/ 2300 h 5137"/>
                <a:gd name="T94" fmla="*/ 6155 w 6500"/>
                <a:gd name="T95" fmla="*/ 2513 h 5137"/>
                <a:gd name="T96" fmla="*/ 6477 w 6500"/>
                <a:gd name="T97" fmla="*/ 1209 h 5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500" h="5137">
                  <a:moveTo>
                    <a:pt x="6382" y="916"/>
                  </a:moveTo>
                  <a:lnTo>
                    <a:pt x="6382" y="916"/>
                  </a:lnTo>
                  <a:cubicBezTo>
                    <a:pt x="6338" y="828"/>
                    <a:pt x="6250" y="667"/>
                    <a:pt x="6294" y="579"/>
                  </a:cubicBezTo>
                  <a:cubicBezTo>
                    <a:pt x="6338" y="484"/>
                    <a:pt x="6294" y="337"/>
                    <a:pt x="6177" y="374"/>
                  </a:cubicBezTo>
                  <a:cubicBezTo>
                    <a:pt x="6067" y="403"/>
                    <a:pt x="5979" y="330"/>
                    <a:pt x="5906" y="293"/>
                  </a:cubicBezTo>
                  <a:cubicBezTo>
                    <a:pt x="5854" y="264"/>
                    <a:pt x="5774" y="198"/>
                    <a:pt x="5737" y="169"/>
                  </a:cubicBezTo>
                  <a:cubicBezTo>
                    <a:pt x="5693" y="183"/>
                    <a:pt x="5642" y="198"/>
                    <a:pt x="5628" y="205"/>
                  </a:cubicBezTo>
                  <a:cubicBezTo>
                    <a:pt x="5605" y="227"/>
                    <a:pt x="5510" y="169"/>
                    <a:pt x="5488" y="125"/>
                  </a:cubicBezTo>
                  <a:cubicBezTo>
                    <a:pt x="5473" y="81"/>
                    <a:pt x="5430" y="73"/>
                    <a:pt x="5400" y="125"/>
                  </a:cubicBezTo>
                  <a:cubicBezTo>
                    <a:pt x="5364" y="176"/>
                    <a:pt x="5400" y="190"/>
                    <a:pt x="5356" y="183"/>
                  </a:cubicBezTo>
                  <a:cubicBezTo>
                    <a:pt x="5312" y="176"/>
                    <a:pt x="5298" y="176"/>
                    <a:pt x="5210" y="205"/>
                  </a:cubicBezTo>
                  <a:cubicBezTo>
                    <a:pt x="5129" y="242"/>
                    <a:pt x="5166" y="235"/>
                    <a:pt x="5092" y="249"/>
                  </a:cubicBezTo>
                  <a:cubicBezTo>
                    <a:pt x="5019" y="264"/>
                    <a:pt x="5056" y="300"/>
                    <a:pt x="4997" y="352"/>
                  </a:cubicBezTo>
                  <a:cubicBezTo>
                    <a:pt x="4939" y="403"/>
                    <a:pt x="4968" y="418"/>
                    <a:pt x="4939" y="396"/>
                  </a:cubicBezTo>
                  <a:cubicBezTo>
                    <a:pt x="4917" y="366"/>
                    <a:pt x="4931" y="337"/>
                    <a:pt x="4880" y="337"/>
                  </a:cubicBezTo>
                  <a:cubicBezTo>
                    <a:pt x="4829" y="337"/>
                    <a:pt x="4770" y="337"/>
                    <a:pt x="4733" y="300"/>
                  </a:cubicBezTo>
                  <a:cubicBezTo>
                    <a:pt x="4704" y="264"/>
                    <a:pt x="4602" y="300"/>
                    <a:pt x="4550" y="315"/>
                  </a:cubicBezTo>
                  <a:cubicBezTo>
                    <a:pt x="4499" y="337"/>
                    <a:pt x="4506" y="388"/>
                    <a:pt x="4470" y="454"/>
                  </a:cubicBezTo>
                  <a:cubicBezTo>
                    <a:pt x="4440" y="520"/>
                    <a:pt x="4455" y="528"/>
                    <a:pt x="4404" y="550"/>
                  </a:cubicBezTo>
                  <a:cubicBezTo>
                    <a:pt x="4352" y="564"/>
                    <a:pt x="4397" y="616"/>
                    <a:pt x="4404" y="681"/>
                  </a:cubicBezTo>
                  <a:cubicBezTo>
                    <a:pt x="4411" y="755"/>
                    <a:pt x="4382" y="777"/>
                    <a:pt x="4345" y="843"/>
                  </a:cubicBezTo>
                  <a:cubicBezTo>
                    <a:pt x="4309" y="916"/>
                    <a:pt x="4264" y="887"/>
                    <a:pt x="4264" y="843"/>
                  </a:cubicBezTo>
                  <a:cubicBezTo>
                    <a:pt x="4264" y="806"/>
                    <a:pt x="4235" y="806"/>
                    <a:pt x="4184" y="835"/>
                  </a:cubicBezTo>
                  <a:cubicBezTo>
                    <a:pt x="4133" y="872"/>
                    <a:pt x="4103" y="865"/>
                    <a:pt x="4001" y="887"/>
                  </a:cubicBezTo>
                  <a:cubicBezTo>
                    <a:pt x="3906" y="916"/>
                    <a:pt x="3876" y="916"/>
                    <a:pt x="3788" y="945"/>
                  </a:cubicBezTo>
                  <a:cubicBezTo>
                    <a:pt x="3708" y="982"/>
                    <a:pt x="3554" y="931"/>
                    <a:pt x="3480" y="923"/>
                  </a:cubicBezTo>
                  <a:cubicBezTo>
                    <a:pt x="3400" y="916"/>
                    <a:pt x="3349" y="923"/>
                    <a:pt x="3312" y="916"/>
                  </a:cubicBezTo>
                  <a:cubicBezTo>
                    <a:pt x="3283" y="901"/>
                    <a:pt x="3341" y="857"/>
                    <a:pt x="3275" y="843"/>
                  </a:cubicBezTo>
                  <a:cubicBezTo>
                    <a:pt x="3202" y="835"/>
                    <a:pt x="3165" y="784"/>
                    <a:pt x="3114" y="762"/>
                  </a:cubicBezTo>
                  <a:cubicBezTo>
                    <a:pt x="3063" y="733"/>
                    <a:pt x="3114" y="674"/>
                    <a:pt x="3063" y="711"/>
                  </a:cubicBezTo>
                  <a:cubicBezTo>
                    <a:pt x="3011" y="740"/>
                    <a:pt x="3011" y="769"/>
                    <a:pt x="2953" y="777"/>
                  </a:cubicBezTo>
                  <a:cubicBezTo>
                    <a:pt x="2887" y="784"/>
                    <a:pt x="2916" y="755"/>
                    <a:pt x="2880" y="806"/>
                  </a:cubicBezTo>
                  <a:cubicBezTo>
                    <a:pt x="2850" y="857"/>
                    <a:pt x="2821" y="865"/>
                    <a:pt x="2770" y="923"/>
                  </a:cubicBezTo>
                  <a:cubicBezTo>
                    <a:pt x="2718" y="982"/>
                    <a:pt x="2674" y="894"/>
                    <a:pt x="2645" y="879"/>
                  </a:cubicBezTo>
                  <a:cubicBezTo>
                    <a:pt x="2608" y="865"/>
                    <a:pt x="2608" y="821"/>
                    <a:pt x="2630" y="777"/>
                  </a:cubicBezTo>
                  <a:cubicBezTo>
                    <a:pt x="2645" y="733"/>
                    <a:pt x="2638" y="726"/>
                    <a:pt x="2630" y="689"/>
                  </a:cubicBezTo>
                  <a:cubicBezTo>
                    <a:pt x="2616" y="659"/>
                    <a:pt x="2594" y="645"/>
                    <a:pt x="2594" y="608"/>
                  </a:cubicBezTo>
                  <a:cubicBezTo>
                    <a:pt x="2594" y="572"/>
                    <a:pt x="2630" y="572"/>
                    <a:pt x="2652" y="550"/>
                  </a:cubicBezTo>
                  <a:cubicBezTo>
                    <a:pt x="2674" y="520"/>
                    <a:pt x="2638" y="462"/>
                    <a:pt x="2601" y="447"/>
                  </a:cubicBezTo>
                  <a:cubicBezTo>
                    <a:pt x="2565" y="432"/>
                    <a:pt x="2608" y="366"/>
                    <a:pt x="2565" y="381"/>
                  </a:cubicBezTo>
                  <a:cubicBezTo>
                    <a:pt x="2528" y="388"/>
                    <a:pt x="2499" y="352"/>
                    <a:pt x="2499" y="352"/>
                  </a:cubicBezTo>
                  <a:cubicBezTo>
                    <a:pt x="2499" y="352"/>
                    <a:pt x="2513" y="264"/>
                    <a:pt x="2484" y="235"/>
                  </a:cubicBezTo>
                  <a:cubicBezTo>
                    <a:pt x="2447" y="198"/>
                    <a:pt x="2440" y="198"/>
                    <a:pt x="2381" y="205"/>
                  </a:cubicBezTo>
                  <a:cubicBezTo>
                    <a:pt x="2323" y="213"/>
                    <a:pt x="2323" y="147"/>
                    <a:pt x="2293" y="125"/>
                  </a:cubicBezTo>
                  <a:cubicBezTo>
                    <a:pt x="2293" y="117"/>
                    <a:pt x="2293" y="117"/>
                    <a:pt x="2286" y="117"/>
                  </a:cubicBezTo>
                  <a:cubicBezTo>
                    <a:pt x="2271" y="132"/>
                    <a:pt x="2264" y="147"/>
                    <a:pt x="2264" y="147"/>
                  </a:cubicBezTo>
                  <a:cubicBezTo>
                    <a:pt x="2264" y="147"/>
                    <a:pt x="2271" y="132"/>
                    <a:pt x="2286" y="117"/>
                  </a:cubicBezTo>
                  <a:cubicBezTo>
                    <a:pt x="2264" y="95"/>
                    <a:pt x="2257" y="103"/>
                    <a:pt x="2227" y="103"/>
                  </a:cubicBezTo>
                  <a:cubicBezTo>
                    <a:pt x="2191" y="103"/>
                    <a:pt x="2206" y="29"/>
                    <a:pt x="2176" y="22"/>
                  </a:cubicBezTo>
                  <a:cubicBezTo>
                    <a:pt x="2154" y="15"/>
                    <a:pt x="2125" y="51"/>
                    <a:pt x="2081" y="95"/>
                  </a:cubicBezTo>
                  <a:cubicBezTo>
                    <a:pt x="2037" y="139"/>
                    <a:pt x="2000" y="103"/>
                    <a:pt x="1956" y="103"/>
                  </a:cubicBezTo>
                  <a:cubicBezTo>
                    <a:pt x="1912" y="103"/>
                    <a:pt x="1942" y="37"/>
                    <a:pt x="1898" y="22"/>
                  </a:cubicBezTo>
                  <a:cubicBezTo>
                    <a:pt x="1854" y="0"/>
                    <a:pt x="1810" y="22"/>
                    <a:pt x="1773" y="66"/>
                  </a:cubicBezTo>
                  <a:cubicBezTo>
                    <a:pt x="1744" y="103"/>
                    <a:pt x="1729" y="117"/>
                    <a:pt x="1678" y="125"/>
                  </a:cubicBezTo>
                  <a:cubicBezTo>
                    <a:pt x="1627" y="132"/>
                    <a:pt x="1627" y="88"/>
                    <a:pt x="1583" y="95"/>
                  </a:cubicBezTo>
                  <a:cubicBezTo>
                    <a:pt x="1539" y="103"/>
                    <a:pt x="1524" y="154"/>
                    <a:pt x="1487" y="205"/>
                  </a:cubicBezTo>
                  <a:cubicBezTo>
                    <a:pt x="1451" y="257"/>
                    <a:pt x="1436" y="257"/>
                    <a:pt x="1399" y="257"/>
                  </a:cubicBezTo>
                  <a:cubicBezTo>
                    <a:pt x="1370" y="257"/>
                    <a:pt x="1341" y="257"/>
                    <a:pt x="1311" y="264"/>
                  </a:cubicBezTo>
                  <a:cubicBezTo>
                    <a:pt x="1275" y="278"/>
                    <a:pt x="1268" y="278"/>
                    <a:pt x="1231" y="300"/>
                  </a:cubicBezTo>
                  <a:cubicBezTo>
                    <a:pt x="1202" y="330"/>
                    <a:pt x="1180" y="345"/>
                    <a:pt x="1158" y="345"/>
                  </a:cubicBezTo>
                  <a:cubicBezTo>
                    <a:pt x="1128" y="345"/>
                    <a:pt x="1128" y="308"/>
                    <a:pt x="1077" y="308"/>
                  </a:cubicBezTo>
                  <a:cubicBezTo>
                    <a:pt x="1026" y="308"/>
                    <a:pt x="1011" y="345"/>
                    <a:pt x="1011" y="345"/>
                  </a:cubicBezTo>
                  <a:cubicBezTo>
                    <a:pt x="1011" y="345"/>
                    <a:pt x="923" y="359"/>
                    <a:pt x="865" y="359"/>
                  </a:cubicBezTo>
                  <a:cubicBezTo>
                    <a:pt x="806" y="359"/>
                    <a:pt x="791" y="403"/>
                    <a:pt x="762" y="432"/>
                  </a:cubicBezTo>
                  <a:cubicBezTo>
                    <a:pt x="740" y="454"/>
                    <a:pt x="740" y="469"/>
                    <a:pt x="696" y="476"/>
                  </a:cubicBezTo>
                  <a:cubicBezTo>
                    <a:pt x="652" y="491"/>
                    <a:pt x="674" y="432"/>
                    <a:pt x="645" y="447"/>
                  </a:cubicBezTo>
                  <a:cubicBezTo>
                    <a:pt x="623" y="462"/>
                    <a:pt x="623" y="506"/>
                    <a:pt x="616" y="528"/>
                  </a:cubicBezTo>
                  <a:cubicBezTo>
                    <a:pt x="601" y="557"/>
                    <a:pt x="542" y="579"/>
                    <a:pt x="549" y="616"/>
                  </a:cubicBezTo>
                  <a:cubicBezTo>
                    <a:pt x="564" y="652"/>
                    <a:pt x="549" y="718"/>
                    <a:pt x="535" y="740"/>
                  </a:cubicBezTo>
                  <a:cubicBezTo>
                    <a:pt x="520" y="769"/>
                    <a:pt x="498" y="769"/>
                    <a:pt x="476" y="828"/>
                  </a:cubicBezTo>
                  <a:cubicBezTo>
                    <a:pt x="447" y="887"/>
                    <a:pt x="447" y="916"/>
                    <a:pt x="491" y="916"/>
                  </a:cubicBezTo>
                  <a:cubicBezTo>
                    <a:pt x="535" y="916"/>
                    <a:pt x="549" y="967"/>
                    <a:pt x="520" y="997"/>
                  </a:cubicBezTo>
                  <a:cubicBezTo>
                    <a:pt x="484" y="1033"/>
                    <a:pt x="535" y="1099"/>
                    <a:pt x="564" y="1180"/>
                  </a:cubicBezTo>
                  <a:cubicBezTo>
                    <a:pt x="586" y="1253"/>
                    <a:pt x="542" y="1260"/>
                    <a:pt x="491" y="1290"/>
                  </a:cubicBezTo>
                  <a:cubicBezTo>
                    <a:pt x="440" y="1312"/>
                    <a:pt x="491" y="1363"/>
                    <a:pt x="513" y="1451"/>
                  </a:cubicBezTo>
                  <a:cubicBezTo>
                    <a:pt x="528" y="1532"/>
                    <a:pt x="571" y="1502"/>
                    <a:pt x="586" y="1532"/>
                  </a:cubicBezTo>
                  <a:cubicBezTo>
                    <a:pt x="601" y="1568"/>
                    <a:pt x="623" y="1605"/>
                    <a:pt x="593" y="1627"/>
                  </a:cubicBezTo>
                  <a:cubicBezTo>
                    <a:pt x="571" y="1656"/>
                    <a:pt x="564" y="1685"/>
                    <a:pt x="601" y="1737"/>
                  </a:cubicBezTo>
                  <a:cubicBezTo>
                    <a:pt x="645" y="1788"/>
                    <a:pt x="586" y="1883"/>
                    <a:pt x="623" y="1883"/>
                  </a:cubicBezTo>
                  <a:cubicBezTo>
                    <a:pt x="652" y="1883"/>
                    <a:pt x="681" y="1926"/>
                    <a:pt x="652" y="1956"/>
                  </a:cubicBezTo>
                  <a:cubicBezTo>
                    <a:pt x="630" y="1992"/>
                    <a:pt x="740" y="2014"/>
                    <a:pt x="799" y="2007"/>
                  </a:cubicBezTo>
                  <a:cubicBezTo>
                    <a:pt x="813" y="1985"/>
                    <a:pt x="821" y="1970"/>
                    <a:pt x="821" y="1970"/>
                  </a:cubicBezTo>
                  <a:cubicBezTo>
                    <a:pt x="821" y="1970"/>
                    <a:pt x="813" y="1985"/>
                    <a:pt x="799" y="2007"/>
                  </a:cubicBezTo>
                  <a:lnTo>
                    <a:pt x="799" y="2007"/>
                  </a:lnTo>
                  <a:cubicBezTo>
                    <a:pt x="857" y="1999"/>
                    <a:pt x="887" y="2007"/>
                    <a:pt x="909" y="2044"/>
                  </a:cubicBezTo>
                  <a:cubicBezTo>
                    <a:pt x="938" y="2080"/>
                    <a:pt x="989" y="2087"/>
                    <a:pt x="1055" y="2080"/>
                  </a:cubicBezTo>
                  <a:cubicBezTo>
                    <a:pt x="1121" y="2065"/>
                    <a:pt x="1114" y="2058"/>
                    <a:pt x="1136" y="2058"/>
                  </a:cubicBezTo>
                  <a:cubicBezTo>
                    <a:pt x="1165" y="2058"/>
                    <a:pt x="1158" y="2095"/>
                    <a:pt x="1202" y="2102"/>
                  </a:cubicBezTo>
                  <a:cubicBezTo>
                    <a:pt x="1238" y="2109"/>
                    <a:pt x="1268" y="2131"/>
                    <a:pt x="1290" y="2190"/>
                  </a:cubicBezTo>
                  <a:cubicBezTo>
                    <a:pt x="1319" y="2249"/>
                    <a:pt x="1290" y="2293"/>
                    <a:pt x="1363" y="2307"/>
                  </a:cubicBezTo>
                  <a:cubicBezTo>
                    <a:pt x="1429" y="2322"/>
                    <a:pt x="1399" y="2329"/>
                    <a:pt x="1443" y="2315"/>
                  </a:cubicBezTo>
                  <a:cubicBezTo>
                    <a:pt x="1487" y="2300"/>
                    <a:pt x="1487" y="2329"/>
                    <a:pt x="1502" y="2373"/>
                  </a:cubicBezTo>
                  <a:cubicBezTo>
                    <a:pt x="1524" y="2417"/>
                    <a:pt x="1539" y="2454"/>
                    <a:pt x="1553" y="2520"/>
                  </a:cubicBezTo>
                  <a:cubicBezTo>
                    <a:pt x="1575" y="2586"/>
                    <a:pt x="1583" y="2593"/>
                    <a:pt x="1539" y="2630"/>
                  </a:cubicBezTo>
                  <a:cubicBezTo>
                    <a:pt x="1495" y="2666"/>
                    <a:pt x="1297" y="2622"/>
                    <a:pt x="1238" y="2644"/>
                  </a:cubicBezTo>
                  <a:cubicBezTo>
                    <a:pt x="1180" y="2674"/>
                    <a:pt x="1172" y="2718"/>
                    <a:pt x="1150" y="2754"/>
                  </a:cubicBezTo>
                  <a:cubicBezTo>
                    <a:pt x="1121" y="2798"/>
                    <a:pt x="1128" y="2857"/>
                    <a:pt x="1114" y="2864"/>
                  </a:cubicBezTo>
                  <a:cubicBezTo>
                    <a:pt x="1099" y="2879"/>
                    <a:pt x="1084" y="2776"/>
                    <a:pt x="1084" y="2776"/>
                  </a:cubicBezTo>
                  <a:cubicBezTo>
                    <a:pt x="1084" y="2776"/>
                    <a:pt x="1077" y="2820"/>
                    <a:pt x="1040" y="2835"/>
                  </a:cubicBezTo>
                  <a:cubicBezTo>
                    <a:pt x="997" y="2849"/>
                    <a:pt x="960" y="2842"/>
                    <a:pt x="952" y="2879"/>
                  </a:cubicBezTo>
                  <a:cubicBezTo>
                    <a:pt x="945" y="2908"/>
                    <a:pt x="945" y="2930"/>
                    <a:pt x="909" y="2915"/>
                  </a:cubicBezTo>
                  <a:cubicBezTo>
                    <a:pt x="872" y="2908"/>
                    <a:pt x="843" y="2894"/>
                    <a:pt x="813" y="2930"/>
                  </a:cubicBezTo>
                  <a:cubicBezTo>
                    <a:pt x="791" y="2959"/>
                    <a:pt x="799" y="2959"/>
                    <a:pt x="747" y="2981"/>
                  </a:cubicBezTo>
                  <a:cubicBezTo>
                    <a:pt x="696" y="2996"/>
                    <a:pt x="747" y="3033"/>
                    <a:pt x="791" y="3040"/>
                  </a:cubicBezTo>
                  <a:cubicBezTo>
                    <a:pt x="835" y="3047"/>
                    <a:pt x="857" y="3047"/>
                    <a:pt x="835" y="3091"/>
                  </a:cubicBezTo>
                  <a:cubicBezTo>
                    <a:pt x="806" y="3128"/>
                    <a:pt x="777" y="3121"/>
                    <a:pt x="747" y="3128"/>
                  </a:cubicBezTo>
                  <a:cubicBezTo>
                    <a:pt x="725" y="3143"/>
                    <a:pt x="703" y="3165"/>
                    <a:pt x="711" y="3208"/>
                  </a:cubicBezTo>
                  <a:cubicBezTo>
                    <a:pt x="725" y="3253"/>
                    <a:pt x="755" y="3216"/>
                    <a:pt x="784" y="3201"/>
                  </a:cubicBezTo>
                  <a:cubicBezTo>
                    <a:pt x="806" y="3179"/>
                    <a:pt x="828" y="3216"/>
                    <a:pt x="813" y="3253"/>
                  </a:cubicBezTo>
                  <a:cubicBezTo>
                    <a:pt x="806" y="3282"/>
                    <a:pt x="784" y="3282"/>
                    <a:pt x="791" y="3318"/>
                  </a:cubicBezTo>
                  <a:cubicBezTo>
                    <a:pt x="799" y="3355"/>
                    <a:pt x="828" y="3370"/>
                    <a:pt x="887" y="3377"/>
                  </a:cubicBezTo>
                  <a:cubicBezTo>
                    <a:pt x="945" y="3384"/>
                    <a:pt x="916" y="3465"/>
                    <a:pt x="887" y="3480"/>
                  </a:cubicBezTo>
                  <a:cubicBezTo>
                    <a:pt x="850" y="3494"/>
                    <a:pt x="843" y="3494"/>
                    <a:pt x="828" y="3524"/>
                  </a:cubicBezTo>
                  <a:cubicBezTo>
                    <a:pt x="806" y="3546"/>
                    <a:pt x="806" y="3553"/>
                    <a:pt x="777" y="3568"/>
                  </a:cubicBezTo>
                  <a:cubicBezTo>
                    <a:pt x="740" y="3575"/>
                    <a:pt x="696" y="3568"/>
                    <a:pt x="696" y="3568"/>
                  </a:cubicBezTo>
                  <a:cubicBezTo>
                    <a:pt x="696" y="3568"/>
                    <a:pt x="659" y="3597"/>
                    <a:pt x="593" y="3604"/>
                  </a:cubicBezTo>
                  <a:cubicBezTo>
                    <a:pt x="528" y="3619"/>
                    <a:pt x="593" y="3604"/>
                    <a:pt x="571" y="3641"/>
                  </a:cubicBezTo>
                  <a:cubicBezTo>
                    <a:pt x="542" y="3677"/>
                    <a:pt x="542" y="3677"/>
                    <a:pt x="564" y="3707"/>
                  </a:cubicBezTo>
                  <a:cubicBezTo>
                    <a:pt x="579" y="3744"/>
                    <a:pt x="549" y="3765"/>
                    <a:pt x="520" y="3787"/>
                  </a:cubicBezTo>
                  <a:cubicBezTo>
                    <a:pt x="484" y="3802"/>
                    <a:pt x="491" y="3744"/>
                    <a:pt x="469" y="3744"/>
                  </a:cubicBezTo>
                  <a:cubicBezTo>
                    <a:pt x="440" y="3744"/>
                    <a:pt x="461" y="3787"/>
                    <a:pt x="418" y="3831"/>
                  </a:cubicBezTo>
                  <a:cubicBezTo>
                    <a:pt x="374" y="3868"/>
                    <a:pt x="322" y="3809"/>
                    <a:pt x="315" y="3787"/>
                  </a:cubicBezTo>
                  <a:cubicBezTo>
                    <a:pt x="308" y="3758"/>
                    <a:pt x="330" y="3722"/>
                    <a:pt x="330" y="3722"/>
                  </a:cubicBezTo>
                  <a:cubicBezTo>
                    <a:pt x="330" y="3722"/>
                    <a:pt x="271" y="3656"/>
                    <a:pt x="300" y="3634"/>
                  </a:cubicBezTo>
                  <a:cubicBezTo>
                    <a:pt x="322" y="3604"/>
                    <a:pt x="264" y="3582"/>
                    <a:pt x="249" y="3619"/>
                  </a:cubicBezTo>
                  <a:cubicBezTo>
                    <a:pt x="227" y="3648"/>
                    <a:pt x="227" y="3641"/>
                    <a:pt x="183" y="3670"/>
                  </a:cubicBezTo>
                  <a:cubicBezTo>
                    <a:pt x="147" y="3692"/>
                    <a:pt x="125" y="3699"/>
                    <a:pt x="110" y="3751"/>
                  </a:cubicBezTo>
                  <a:cubicBezTo>
                    <a:pt x="95" y="3802"/>
                    <a:pt x="88" y="3839"/>
                    <a:pt x="44" y="3846"/>
                  </a:cubicBezTo>
                  <a:cubicBezTo>
                    <a:pt x="0" y="3853"/>
                    <a:pt x="0" y="3897"/>
                    <a:pt x="15" y="3949"/>
                  </a:cubicBezTo>
                  <a:cubicBezTo>
                    <a:pt x="37" y="4000"/>
                    <a:pt x="59" y="3978"/>
                    <a:pt x="88" y="3956"/>
                  </a:cubicBezTo>
                  <a:cubicBezTo>
                    <a:pt x="110" y="3934"/>
                    <a:pt x="154" y="3971"/>
                    <a:pt x="168" y="4029"/>
                  </a:cubicBezTo>
                  <a:cubicBezTo>
                    <a:pt x="183" y="4095"/>
                    <a:pt x="176" y="4110"/>
                    <a:pt x="117" y="4146"/>
                  </a:cubicBezTo>
                  <a:cubicBezTo>
                    <a:pt x="59" y="4176"/>
                    <a:pt x="51" y="4183"/>
                    <a:pt x="22" y="4227"/>
                  </a:cubicBezTo>
                  <a:cubicBezTo>
                    <a:pt x="7" y="4264"/>
                    <a:pt x="95" y="4293"/>
                    <a:pt x="117" y="4300"/>
                  </a:cubicBezTo>
                  <a:cubicBezTo>
                    <a:pt x="147" y="4300"/>
                    <a:pt x="168" y="4308"/>
                    <a:pt x="183" y="4330"/>
                  </a:cubicBezTo>
                  <a:cubicBezTo>
                    <a:pt x="205" y="4359"/>
                    <a:pt x="198" y="4498"/>
                    <a:pt x="249" y="4520"/>
                  </a:cubicBezTo>
                  <a:cubicBezTo>
                    <a:pt x="308" y="4542"/>
                    <a:pt x="366" y="4564"/>
                    <a:pt x="410" y="4564"/>
                  </a:cubicBezTo>
                  <a:cubicBezTo>
                    <a:pt x="440" y="4564"/>
                    <a:pt x="513" y="4601"/>
                    <a:pt x="564" y="4630"/>
                  </a:cubicBezTo>
                  <a:cubicBezTo>
                    <a:pt x="557" y="4623"/>
                    <a:pt x="557" y="4623"/>
                    <a:pt x="557" y="4623"/>
                  </a:cubicBezTo>
                  <a:cubicBezTo>
                    <a:pt x="557" y="4623"/>
                    <a:pt x="616" y="4579"/>
                    <a:pt x="659" y="4579"/>
                  </a:cubicBezTo>
                  <a:cubicBezTo>
                    <a:pt x="703" y="4579"/>
                    <a:pt x="696" y="4667"/>
                    <a:pt x="725" y="4711"/>
                  </a:cubicBezTo>
                  <a:cubicBezTo>
                    <a:pt x="762" y="4755"/>
                    <a:pt x="828" y="4733"/>
                    <a:pt x="865" y="4769"/>
                  </a:cubicBezTo>
                  <a:cubicBezTo>
                    <a:pt x="901" y="4806"/>
                    <a:pt x="872" y="4828"/>
                    <a:pt x="865" y="4857"/>
                  </a:cubicBezTo>
                  <a:cubicBezTo>
                    <a:pt x="850" y="4894"/>
                    <a:pt x="901" y="4872"/>
                    <a:pt x="909" y="4916"/>
                  </a:cubicBezTo>
                  <a:cubicBezTo>
                    <a:pt x="923" y="4960"/>
                    <a:pt x="967" y="5136"/>
                    <a:pt x="1026" y="4960"/>
                  </a:cubicBezTo>
                  <a:cubicBezTo>
                    <a:pt x="1077" y="4791"/>
                    <a:pt x="1092" y="4703"/>
                    <a:pt x="1128" y="4681"/>
                  </a:cubicBezTo>
                  <a:cubicBezTo>
                    <a:pt x="1158" y="4659"/>
                    <a:pt x="1180" y="4586"/>
                    <a:pt x="1180" y="4542"/>
                  </a:cubicBezTo>
                  <a:cubicBezTo>
                    <a:pt x="1180" y="4498"/>
                    <a:pt x="1275" y="4462"/>
                    <a:pt x="1304" y="4454"/>
                  </a:cubicBezTo>
                  <a:cubicBezTo>
                    <a:pt x="1341" y="4440"/>
                    <a:pt x="1363" y="4374"/>
                    <a:pt x="1385" y="4330"/>
                  </a:cubicBezTo>
                  <a:cubicBezTo>
                    <a:pt x="1407" y="4278"/>
                    <a:pt x="1692" y="4227"/>
                    <a:pt x="1737" y="4234"/>
                  </a:cubicBezTo>
                  <a:cubicBezTo>
                    <a:pt x="1780" y="4249"/>
                    <a:pt x="1780" y="4234"/>
                    <a:pt x="1876" y="4168"/>
                  </a:cubicBezTo>
                  <a:cubicBezTo>
                    <a:pt x="1964" y="4103"/>
                    <a:pt x="2052" y="4088"/>
                    <a:pt x="2176" y="4154"/>
                  </a:cubicBezTo>
                  <a:cubicBezTo>
                    <a:pt x="2301" y="4227"/>
                    <a:pt x="2271" y="4234"/>
                    <a:pt x="2271" y="4234"/>
                  </a:cubicBezTo>
                  <a:cubicBezTo>
                    <a:pt x="2271" y="4234"/>
                    <a:pt x="2396" y="4213"/>
                    <a:pt x="2425" y="4110"/>
                  </a:cubicBezTo>
                  <a:cubicBezTo>
                    <a:pt x="2462" y="4007"/>
                    <a:pt x="2418" y="3985"/>
                    <a:pt x="2440" y="3919"/>
                  </a:cubicBezTo>
                  <a:cubicBezTo>
                    <a:pt x="2462" y="3853"/>
                    <a:pt x="2506" y="3919"/>
                    <a:pt x="2565" y="3897"/>
                  </a:cubicBezTo>
                  <a:cubicBezTo>
                    <a:pt x="2623" y="3875"/>
                    <a:pt x="2652" y="3853"/>
                    <a:pt x="2726" y="3875"/>
                  </a:cubicBezTo>
                  <a:cubicBezTo>
                    <a:pt x="2792" y="3897"/>
                    <a:pt x="2850" y="3861"/>
                    <a:pt x="2850" y="3758"/>
                  </a:cubicBezTo>
                  <a:cubicBezTo>
                    <a:pt x="2850" y="3656"/>
                    <a:pt x="2894" y="3553"/>
                    <a:pt x="2938" y="3582"/>
                  </a:cubicBezTo>
                  <a:cubicBezTo>
                    <a:pt x="2982" y="3604"/>
                    <a:pt x="3056" y="3670"/>
                    <a:pt x="3063" y="3612"/>
                  </a:cubicBezTo>
                  <a:cubicBezTo>
                    <a:pt x="3078" y="3553"/>
                    <a:pt x="3078" y="3524"/>
                    <a:pt x="3121" y="3465"/>
                  </a:cubicBezTo>
                  <a:cubicBezTo>
                    <a:pt x="3165" y="3406"/>
                    <a:pt x="3180" y="3340"/>
                    <a:pt x="3180" y="3340"/>
                  </a:cubicBezTo>
                  <a:cubicBezTo>
                    <a:pt x="3180" y="3340"/>
                    <a:pt x="3165" y="3406"/>
                    <a:pt x="3224" y="3458"/>
                  </a:cubicBezTo>
                  <a:cubicBezTo>
                    <a:pt x="3275" y="3502"/>
                    <a:pt x="3312" y="3531"/>
                    <a:pt x="3349" y="3502"/>
                  </a:cubicBezTo>
                  <a:cubicBezTo>
                    <a:pt x="3378" y="3465"/>
                    <a:pt x="3392" y="3480"/>
                    <a:pt x="3437" y="3406"/>
                  </a:cubicBezTo>
                  <a:cubicBezTo>
                    <a:pt x="3480" y="3340"/>
                    <a:pt x="3480" y="3318"/>
                    <a:pt x="3480" y="3260"/>
                  </a:cubicBezTo>
                  <a:cubicBezTo>
                    <a:pt x="3480" y="3201"/>
                    <a:pt x="3451" y="3128"/>
                    <a:pt x="3502" y="3135"/>
                  </a:cubicBezTo>
                  <a:cubicBezTo>
                    <a:pt x="3561" y="3150"/>
                    <a:pt x="3598" y="3157"/>
                    <a:pt x="3678" y="3113"/>
                  </a:cubicBezTo>
                  <a:cubicBezTo>
                    <a:pt x="3752" y="3069"/>
                    <a:pt x="3788" y="3106"/>
                    <a:pt x="3847" y="3106"/>
                  </a:cubicBezTo>
                  <a:cubicBezTo>
                    <a:pt x="3906" y="3106"/>
                    <a:pt x="3913" y="3069"/>
                    <a:pt x="3993" y="3047"/>
                  </a:cubicBezTo>
                  <a:cubicBezTo>
                    <a:pt x="4074" y="3025"/>
                    <a:pt x="4081" y="3069"/>
                    <a:pt x="4155" y="3047"/>
                  </a:cubicBezTo>
                  <a:cubicBezTo>
                    <a:pt x="4221" y="3025"/>
                    <a:pt x="4264" y="3025"/>
                    <a:pt x="4242" y="2967"/>
                  </a:cubicBezTo>
                  <a:cubicBezTo>
                    <a:pt x="4221" y="2908"/>
                    <a:pt x="4242" y="2806"/>
                    <a:pt x="4382" y="2776"/>
                  </a:cubicBezTo>
                  <a:cubicBezTo>
                    <a:pt x="4514" y="2740"/>
                    <a:pt x="4528" y="2798"/>
                    <a:pt x="4631" y="2732"/>
                  </a:cubicBezTo>
                  <a:cubicBezTo>
                    <a:pt x="4726" y="2659"/>
                    <a:pt x="4821" y="2608"/>
                    <a:pt x="4887" y="2571"/>
                  </a:cubicBezTo>
                  <a:cubicBezTo>
                    <a:pt x="4953" y="2534"/>
                    <a:pt x="4865" y="2549"/>
                    <a:pt x="4946" y="2476"/>
                  </a:cubicBezTo>
                  <a:cubicBezTo>
                    <a:pt x="5027" y="2410"/>
                    <a:pt x="5049" y="2432"/>
                    <a:pt x="5137" y="2410"/>
                  </a:cubicBezTo>
                  <a:cubicBezTo>
                    <a:pt x="5232" y="2388"/>
                    <a:pt x="5320" y="2322"/>
                    <a:pt x="5195" y="2278"/>
                  </a:cubicBezTo>
                  <a:cubicBezTo>
                    <a:pt x="5071" y="2227"/>
                    <a:pt x="5049" y="2219"/>
                    <a:pt x="5049" y="2175"/>
                  </a:cubicBezTo>
                  <a:cubicBezTo>
                    <a:pt x="5049" y="2131"/>
                    <a:pt x="4975" y="2139"/>
                    <a:pt x="4953" y="2102"/>
                  </a:cubicBezTo>
                  <a:cubicBezTo>
                    <a:pt x="4931" y="2073"/>
                    <a:pt x="4931" y="2073"/>
                    <a:pt x="4953" y="1992"/>
                  </a:cubicBezTo>
                  <a:cubicBezTo>
                    <a:pt x="4975" y="1912"/>
                    <a:pt x="4968" y="1912"/>
                    <a:pt x="5056" y="1926"/>
                  </a:cubicBezTo>
                  <a:cubicBezTo>
                    <a:pt x="5151" y="1934"/>
                    <a:pt x="5151" y="1934"/>
                    <a:pt x="5195" y="1977"/>
                  </a:cubicBezTo>
                  <a:cubicBezTo>
                    <a:pt x="5239" y="2029"/>
                    <a:pt x="5261" y="2036"/>
                    <a:pt x="5305" y="1970"/>
                  </a:cubicBezTo>
                  <a:cubicBezTo>
                    <a:pt x="5356" y="1904"/>
                    <a:pt x="5400" y="1904"/>
                    <a:pt x="5444" y="1948"/>
                  </a:cubicBezTo>
                  <a:cubicBezTo>
                    <a:pt x="5488" y="1992"/>
                    <a:pt x="5605" y="2029"/>
                    <a:pt x="5628" y="2073"/>
                  </a:cubicBezTo>
                  <a:cubicBezTo>
                    <a:pt x="5649" y="2117"/>
                    <a:pt x="5649" y="2183"/>
                    <a:pt x="5613" y="2227"/>
                  </a:cubicBezTo>
                  <a:cubicBezTo>
                    <a:pt x="5583" y="2278"/>
                    <a:pt x="5613" y="2344"/>
                    <a:pt x="5693" y="2300"/>
                  </a:cubicBezTo>
                  <a:cubicBezTo>
                    <a:pt x="5774" y="2256"/>
                    <a:pt x="5796" y="2351"/>
                    <a:pt x="5752" y="2410"/>
                  </a:cubicBezTo>
                  <a:cubicBezTo>
                    <a:pt x="5708" y="2468"/>
                    <a:pt x="5730" y="2513"/>
                    <a:pt x="5803" y="2527"/>
                  </a:cubicBezTo>
                  <a:cubicBezTo>
                    <a:pt x="5884" y="2534"/>
                    <a:pt x="5986" y="2571"/>
                    <a:pt x="6009" y="2608"/>
                  </a:cubicBezTo>
                  <a:cubicBezTo>
                    <a:pt x="6030" y="2637"/>
                    <a:pt x="6148" y="2615"/>
                    <a:pt x="6155" y="2513"/>
                  </a:cubicBezTo>
                  <a:cubicBezTo>
                    <a:pt x="6170" y="2410"/>
                    <a:pt x="6170" y="2344"/>
                    <a:pt x="6236" y="2263"/>
                  </a:cubicBezTo>
                  <a:cubicBezTo>
                    <a:pt x="6309" y="2183"/>
                    <a:pt x="6294" y="2051"/>
                    <a:pt x="6331" y="1970"/>
                  </a:cubicBezTo>
                  <a:cubicBezTo>
                    <a:pt x="6360" y="1890"/>
                    <a:pt x="6485" y="1517"/>
                    <a:pt x="6455" y="1451"/>
                  </a:cubicBezTo>
                  <a:cubicBezTo>
                    <a:pt x="6419" y="1378"/>
                    <a:pt x="6455" y="1290"/>
                    <a:pt x="6477" y="1209"/>
                  </a:cubicBezTo>
                  <a:cubicBezTo>
                    <a:pt x="6499" y="1128"/>
                    <a:pt x="6433" y="1004"/>
                    <a:pt x="6382" y="916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8" name="Freeform 27"/>
            <p:cNvSpPr>
              <a:spLocks noChangeArrowheads="1"/>
            </p:cNvSpPr>
            <p:nvPr/>
          </p:nvSpPr>
          <p:spPr bwMode="auto">
            <a:xfrm>
              <a:off x="5495144" y="4899865"/>
              <a:ext cx="393964" cy="302768"/>
            </a:xfrm>
            <a:custGeom>
              <a:avLst/>
              <a:gdLst>
                <a:gd name="T0" fmla="*/ 7 w 1027"/>
                <a:gd name="T1" fmla="*/ 66 h 800"/>
                <a:gd name="T2" fmla="*/ 7 w 1027"/>
                <a:gd name="T3" fmla="*/ 66 h 800"/>
                <a:gd name="T4" fmla="*/ 95 w 1027"/>
                <a:gd name="T5" fmla="*/ 183 h 800"/>
                <a:gd name="T6" fmla="*/ 257 w 1027"/>
                <a:gd name="T7" fmla="*/ 278 h 800"/>
                <a:gd name="T8" fmla="*/ 322 w 1027"/>
                <a:gd name="T9" fmla="*/ 417 h 800"/>
                <a:gd name="T10" fmla="*/ 396 w 1027"/>
                <a:gd name="T11" fmla="*/ 498 h 800"/>
                <a:gd name="T12" fmla="*/ 447 w 1027"/>
                <a:gd name="T13" fmla="*/ 637 h 800"/>
                <a:gd name="T14" fmla="*/ 586 w 1027"/>
                <a:gd name="T15" fmla="*/ 696 h 800"/>
                <a:gd name="T16" fmla="*/ 674 w 1027"/>
                <a:gd name="T17" fmla="*/ 740 h 800"/>
                <a:gd name="T18" fmla="*/ 747 w 1027"/>
                <a:gd name="T19" fmla="*/ 747 h 800"/>
                <a:gd name="T20" fmla="*/ 835 w 1027"/>
                <a:gd name="T21" fmla="*/ 762 h 800"/>
                <a:gd name="T22" fmla="*/ 916 w 1027"/>
                <a:gd name="T23" fmla="*/ 740 h 800"/>
                <a:gd name="T24" fmla="*/ 975 w 1027"/>
                <a:gd name="T25" fmla="*/ 630 h 800"/>
                <a:gd name="T26" fmla="*/ 982 w 1027"/>
                <a:gd name="T27" fmla="*/ 527 h 800"/>
                <a:gd name="T28" fmla="*/ 982 w 1027"/>
                <a:gd name="T29" fmla="*/ 454 h 800"/>
                <a:gd name="T30" fmla="*/ 1004 w 1027"/>
                <a:gd name="T31" fmla="*/ 396 h 800"/>
                <a:gd name="T32" fmla="*/ 931 w 1027"/>
                <a:gd name="T33" fmla="*/ 300 h 800"/>
                <a:gd name="T34" fmla="*/ 850 w 1027"/>
                <a:gd name="T35" fmla="*/ 352 h 800"/>
                <a:gd name="T36" fmla="*/ 755 w 1027"/>
                <a:gd name="T37" fmla="*/ 337 h 800"/>
                <a:gd name="T38" fmla="*/ 608 w 1027"/>
                <a:gd name="T39" fmla="*/ 264 h 800"/>
                <a:gd name="T40" fmla="*/ 491 w 1027"/>
                <a:gd name="T41" fmla="*/ 220 h 800"/>
                <a:gd name="T42" fmla="*/ 396 w 1027"/>
                <a:gd name="T43" fmla="*/ 190 h 800"/>
                <a:gd name="T44" fmla="*/ 293 w 1027"/>
                <a:gd name="T45" fmla="*/ 154 h 800"/>
                <a:gd name="T46" fmla="*/ 220 w 1027"/>
                <a:gd name="T47" fmla="*/ 110 h 800"/>
                <a:gd name="T48" fmla="*/ 110 w 1027"/>
                <a:gd name="T49" fmla="*/ 95 h 800"/>
                <a:gd name="T50" fmla="*/ 7 w 1027"/>
                <a:gd name="T51" fmla="*/ 66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27" h="800">
                  <a:moveTo>
                    <a:pt x="7" y="66"/>
                  </a:moveTo>
                  <a:lnTo>
                    <a:pt x="7" y="66"/>
                  </a:lnTo>
                  <a:cubicBezTo>
                    <a:pt x="0" y="110"/>
                    <a:pt x="44" y="168"/>
                    <a:pt x="95" y="183"/>
                  </a:cubicBezTo>
                  <a:cubicBezTo>
                    <a:pt x="147" y="205"/>
                    <a:pt x="234" y="234"/>
                    <a:pt x="257" y="278"/>
                  </a:cubicBezTo>
                  <a:cubicBezTo>
                    <a:pt x="271" y="322"/>
                    <a:pt x="278" y="381"/>
                    <a:pt x="322" y="417"/>
                  </a:cubicBezTo>
                  <a:cubicBezTo>
                    <a:pt x="366" y="447"/>
                    <a:pt x="374" y="454"/>
                    <a:pt x="396" y="498"/>
                  </a:cubicBezTo>
                  <a:cubicBezTo>
                    <a:pt x="425" y="542"/>
                    <a:pt x="425" y="594"/>
                    <a:pt x="447" y="637"/>
                  </a:cubicBezTo>
                  <a:cubicBezTo>
                    <a:pt x="476" y="681"/>
                    <a:pt x="528" y="703"/>
                    <a:pt x="586" y="696"/>
                  </a:cubicBezTo>
                  <a:cubicBezTo>
                    <a:pt x="645" y="689"/>
                    <a:pt x="652" y="711"/>
                    <a:pt x="674" y="740"/>
                  </a:cubicBezTo>
                  <a:cubicBezTo>
                    <a:pt x="689" y="762"/>
                    <a:pt x="718" y="791"/>
                    <a:pt x="747" y="747"/>
                  </a:cubicBezTo>
                  <a:cubicBezTo>
                    <a:pt x="769" y="703"/>
                    <a:pt x="806" y="725"/>
                    <a:pt x="835" y="762"/>
                  </a:cubicBezTo>
                  <a:cubicBezTo>
                    <a:pt x="857" y="799"/>
                    <a:pt x="887" y="799"/>
                    <a:pt x="916" y="740"/>
                  </a:cubicBezTo>
                  <a:cubicBezTo>
                    <a:pt x="952" y="681"/>
                    <a:pt x="997" y="689"/>
                    <a:pt x="975" y="630"/>
                  </a:cubicBezTo>
                  <a:cubicBezTo>
                    <a:pt x="960" y="564"/>
                    <a:pt x="960" y="564"/>
                    <a:pt x="982" y="527"/>
                  </a:cubicBezTo>
                  <a:cubicBezTo>
                    <a:pt x="1011" y="484"/>
                    <a:pt x="1004" y="484"/>
                    <a:pt x="982" y="454"/>
                  </a:cubicBezTo>
                  <a:cubicBezTo>
                    <a:pt x="967" y="432"/>
                    <a:pt x="975" y="447"/>
                    <a:pt x="1004" y="396"/>
                  </a:cubicBezTo>
                  <a:cubicBezTo>
                    <a:pt x="1026" y="344"/>
                    <a:pt x="982" y="315"/>
                    <a:pt x="931" y="300"/>
                  </a:cubicBezTo>
                  <a:cubicBezTo>
                    <a:pt x="887" y="293"/>
                    <a:pt x="887" y="344"/>
                    <a:pt x="850" y="352"/>
                  </a:cubicBezTo>
                  <a:cubicBezTo>
                    <a:pt x="813" y="366"/>
                    <a:pt x="784" y="396"/>
                    <a:pt x="755" y="337"/>
                  </a:cubicBezTo>
                  <a:cubicBezTo>
                    <a:pt x="733" y="278"/>
                    <a:pt x="652" y="256"/>
                    <a:pt x="608" y="264"/>
                  </a:cubicBezTo>
                  <a:cubicBezTo>
                    <a:pt x="571" y="271"/>
                    <a:pt x="506" y="256"/>
                    <a:pt x="491" y="220"/>
                  </a:cubicBezTo>
                  <a:cubicBezTo>
                    <a:pt x="476" y="183"/>
                    <a:pt x="447" y="183"/>
                    <a:pt x="396" y="190"/>
                  </a:cubicBezTo>
                  <a:cubicBezTo>
                    <a:pt x="344" y="205"/>
                    <a:pt x="322" y="183"/>
                    <a:pt x="293" y="154"/>
                  </a:cubicBezTo>
                  <a:cubicBezTo>
                    <a:pt x="271" y="117"/>
                    <a:pt x="264" y="110"/>
                    <a:pt x="220" y="110"/>
                  </a:cubicBezTo>
                  <a:cubicBezTo>
                    <a:pt x="176" y="110"/>
                    <a:pt x="132" y="132"/>
                    <a:pt x="110" y="95"/>
                  </a:cubicBezTo>
                  <a:cubicBezTo>
                    <a:pt x="80" y="51"/>
                    <a:pt x="15" y="0"/>
                    <a:pt x="7" y="66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9" name="Freeform 28"/>
            <p:cNvSpPr>
              <a:spLocks noChangeArrowheads="1"/>
            </p:cNvSpPr>
            <p:nvPr/>
          </p:nvSpPr>
          <p:spPr bwMode="auto">
            <a:xfrm>
              <a:off x="5349231" y="2581680"/>
              <a:ext cx="2272586" cy="2152209"/>
            </a:xfrm>
            <a:custGeom>
              <a:avLst/>
              <a:gdLst>
                <a:gd name="T0" fmla="*/ 4140 w 5913"/>
                <a:gd name="T1" fmla="*/ 5488 h 5665"/>
                <a:gd name="T2" fmla="*/ 3788 w 5913"/>
                <a:gd name="T3" fmla="*/ 5569 h 5665"/>
                <a:gd name="T4" fmla="*/ 3466 w 5913"/>
                <a:gd name="T5" fmla="*/ 5422 h 5665"/>
                <a:gd name="T6" fmla="*/ 3187 w 5913"/>
                <a:gd name="T7" fmla="*/ 5400 h 5665"/>
                <a:gd name="T8" fmla="*/ 2894 w 5913"/>
                <a:gd name="T9" fmla="*/ 5063 h 5665"/>
                <a:gd name="T10" fmla="*/ 2081 w 5913"/>
                <a:gd name="T11" fmla="*/ 4118 h 5665"/>
                <a:gd name="T12" fmla="*/ 1443 w 5913"/>
                <a:gd name="T13" fmla="*/ 3935 h 5665"/>
                <a:gd name="T14" fmla="*/ 1092 w 5913"/>
                <a:gd name="T15" fmla="*/ 3429 h 5665"/>
                <a:gd name="T16" fmla="*/ 1341 w 5913"/>
                <a:gd name="T17" fmla="*/ 3334 h 5665"/>
                <a:gd name="T18" fmla="*/ 1062 w 5913"/>
                <a:gd name="T19" fmla="*/ 3136 h 5665"/>
                <a:gd name="T20" fmla="*/ 945 w 5913"/>
                <a:gd name="T21" fmla="*/ 2616 h 5665"/>
                <a:gd name="T22" fmla="*/ 571 w 5913"/>
                <a:gd name="T23" fmla="*/ 2462 h 5665"/>
                <a:gd name="T24" fmla="*/ 703 w 5913"/>
                <a:gd name="T25" fmla="*/ 2242 h 5665"/>
                <a:gd name="T26" fmla="*/ 1209 w 5913"/>
                <a:gd name="T27" fmla="*/ 2191 h 5665"/>
                <a:gd name="T28" fmla="*/ 1290 w 5913"/>
                <a:gd name="T29" fmla="*/ 2022 h 5665"/>
                <a:gd name="T30" fmla="*/ 1026 w 5913"/>
                <a:gd name="T31" fmla="*/ 1920 h 5665"/>
                <a:gd name="T32" fmla="*/ 1143 w 5913"/>
                <a:gd name="T33" fmla="*/ 1634 h 5665"/>
                <a:gd name="T34" fmla="*/ 923 w 5913"/>
                <a:gd name="T35" fmla="*/ 1312 h 5665"/>
                <a:gd name="T36" fmla="*/ 608 w 5913"/>
                <a:gd name="T37" fmla="*/ 674 h 5665"/>
                <a:gd name="T38" fmla="*/ 183 w 5913"/>
                <a:gd name="T39" fmla="*/ 689 h 5665"/>
                <a:gd name="T40" fmla="*/ 110 w 5913"/>
                <a:gd name="T41" fmla="*/ 1055 h 5665"/>
                <a:gd name="T42" fmla="*/ 139 w 5913"/>
                <a:gd name="T43" fmla="*/ 249 h 5665"/>
                <a:gd name="T44" fmla="*/ 418 w 5913"/>
                <a:gd name="T45" fmla="*/ 95 h 5665"/>
                <a:gd name="T46" fmla="*/ 205 w 5913"/>
                <a:gd name="T47" fmla="*/ 403 h 5665"/>
                <a:gd name="T48" fmla="*/ 821 w 5913"/>
                <a:gd name="T49" fmla="*/ 564 h 5665"/>
                <a:gd name="T50" fmla="*/ 1700 w 5913"/>
                <a:gd name="T51" fmla="*/ 660 h 5665"/>
                <a:gd name="T52" fmla="*/ 2220 w 5913"/>
                <a:gd name="T53" fmla="*/ 777 h 5665"/>
                <a:gd name="T54" fmla="*/ 2550 w 5913"/>
                <a:gd name="T55" fmla="*/ 769 h 5665"/>
                <a:gd name="T56" fmla="*/ 3165 w 5913"/>
                <a:gd name="T57" fmla="*/ 901 h 5665"/>
                <a:gd name="T58" fmla="*/ 3414 w 5913"/>
                <a:gd name="T59" fmla="*/ 1414 h 5665"/>
                <a:gd name="T60" fmla="*/ 3078 w 5913"/>
                <a:gd name="T61" fmla="*/ 2059 h 5665"/>
                <a:gd name="T62" fmla="*/ 3744 w 5913"/>
                <a:gd name="T63" fmla="*/ 2044 h 5665"/>
                <a:gd name="T64" fmla="*/ 3942 w 5913"/>
                <a:gd name="T65" fmla="*/ 2088 h 5665"/>
                <a:gd name="T66" fmla="*/ 4813 w 5913"/>
                <a:gd name="T67" fmla="*/ 2499 h 5665"/>
                <a:gd name="T68" fmla="*/ 5414 w 5913"/>
                <a:gd name="T69" fmla="*/ 2242 h 5665"/>
                <a:gd name="T70" fmla="*/ 5297 w 5913"/>
                <a:gd name="T71" fmla="*/ 2081 h 5665"/>
                <a:gd name="T72" fmla="*/ 5326 w 5913"/>
                <a:gd name="T73" fmla="*/ 1788 h 5665"/>
                <a:gd name="T74" fmla="*/ 5868 w 5913"/>
                <a:gd name="T75" fmla="*/ 2096 h 5665"/>
                <a:gd name="T76" fmla="*/ 5670 w 5913"/>
                <a:gd name="T77" fmla="*/ 2140 h 5665"/>
                <a:gd name="T78" fmla="*/ 5458 w 5913"/>
                <a:gd name="T79" fmla="*/ 2308 h 5665"/>
                <a:gd name="T80" fmla="*/ 5282 w 5913"/>
                <a:gd name="T81" fmla="*/ 3041 h 5665"/>
                <a:gd name="T82" fmla="*/ 5106 w 5913"/>
                <a:gd name="T83" fmla="*/ 3605 h 5665"/>
                <a:gd name="T84" fmla="*/ 4864 w 5913"/>
                <a:gd name="T85" fmla="*/ 4052 h 5665"/>
                <a:gd name="T86" fmla="*/ 5209 w 5913"/>
                <a:gd name="T87" fmla="*/ 4543 h 5665"/>
                <a:gd name="T88" fmla="*/ 5099 w 5913"/>
                <a:gd name="T89" fmla="*/ 4976 h 5665"/>
                <a:gd name="T90" fmla="*/ 4857 w 5913"/>
                <a:gd name="T91" fmla="*/ 5276 h 5665"/>
                <a:gd name="T92" fmla="*/ 4593 w 5913"/>
                <a:gd name="T93" fmla="*/ 5657 h 5665"/>
                <a:gd name="T94" fmla="*/ 3656 w 5913"/>
                <a:gd name="T95" fmla="*/ 2403 h 5665"/>
                <a:gd name="T96" fmla="*/ 322 w 5913"/>
                <a:gd name="T97" fmla="*/ 2030 h 5665"/>
                <a:gd name="T98" fmla="*/ 667 w 5913"/>
                <a:gd name="T99" fmla="*/ 1979 h 5665"/>
                <a:gd name="T100" fmla="*/ 850 w 5913"/>
                <a:gd name="T101" fmla="*/ 1707 h 5665"/>
                <a:gd name="T102" fmla="*/ 667 w 5913"/>
                <a:gd name="T103" fmla="*/ 1979 h 5665"/>
                <a:gd name="T104" fmla="*/ 564 w 5913"/>
                <a:gd name="T105" fmla="*/ 1649 h 5665"/>
                <a:gd name="T106" fmla="*/ 51 w 5913"/>
                <a:gd name="T107" fmla="*/ 1392 h 5665"/>
                <a:gd name="T108" fmla="*/ 227 w 5913"/>
                <a:gd name="T109" fmla="*/ 1400 h 5665"/>
                <a:gd name="T110" fmla="*/ 557 w 5913"/>
                <a:gd name="T111" fmla="*/ 1531 h 5665"/>
                <a:gd name="T112" fmla="*/ 791 w 5913"/>
                <a:gd name="T113" fmla="*/ 1282 h 5665"/>
                <a:gd name="T114" fmla="*/ 528 w 5913"/>
                <a:gd name="T115" fmla="*/ 1356 h 5665"/>
                <a:gd name="T116" fmla="*/ 330 w 5913"/>
                <a:gd name="T117" fmla="*/ 1077 h 5665"/>
                <a:gd name="T118" fmla="*/ 593 w 5913"/>
                <a:gd name="T119" fmla="*/ 1282 h 5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13" h="5665">
                  <a:moveTo>
                    <a:pt x="4549" y="5664"/>
                  </a:moveTo>
                  <a:lnTo>
                    <a:pt x="4549" y="5664"/>
                  </a:lnTo>
                  <a:cubicBezTo>
                    <a:pt x="4527" y="5664"/>
                    <a:pt x="4498" y="5657"/>
                    <a:pt x="4476" y="5650"/>
                  </a:cubicBezTo>
                  <a:cubicBezTo>
                    <a:pt x="4461" y="5642"/>
                    <a:pt x="4447" y="5642"/>
                    <a:pt x="4432" y="5635"/>
                  </a:cubicBezTo>
                  <a:cubicBezTo>
                    <a:pt x="4389" y="5628"/>
                    <a:pt x="4323" y="5598"/>
                    <a:pt x="4286" y="5576"/>
                  </a:cubicBezTo>
                  <a:cubicBezTo>
                    <a:pt x="4272" y="5569"/>
                    <a:pt x="4264" y="5562"/>
                    <a:pt x="4257" y="5562"/>
                  </a:cubicBezTo>
                  <a:cubicBezTo>
                    <a:pt x="4235" y="5547"/>
                    <a:pt x="4184" y="5518"/>
                    <a:pt x="4140" y="5488"/>
                  </a:cubicBezTo>
                  <a:cubicBezTo>
                    <a:pt x="4118" y="5474"/>
                    <a:pt x="4096" y="5467"/>
                    <a:pt x="4089" y="5459"/>
                  </a:cubicBezTo>
                  <a:cubicBezTo>
                    <a:pt x="4081" y="5452"/>
                    <a:pt x="4067" y="5452"/>
                    <a:pt x="4059" y="5452"/>
                  </a:cubicBezTo>
                  <a:cubicBezTo>
                    <a:pt x="4052" y="5452"/>
                    <a:pt x="4037" y="5459"/>
                    <a:pt x="4015" y="5459"/>
                  </a:cubicBezTo>
                  <a:cubicBezTo>
                    <a:pt x="4001" y="5467"/>
                    <a:pt x="3986" y="5474"/>
                    <a:pt x="3971" y="5474"/>
                  </a:cubicBezTo>
                  <a:cubicBezTo>
                    <a:pt x="3928" y="5481"/>
                    <a:pt x="3920" y="5496"/>
                    <a:pt x="3898" y="5518"/>
                  </a:cubicBezTo>
                  <a:cubicBezTo>
                    <a:pt x="3883" y="5532"/>
                    <a:pt x="3883" y="5532"/>
                    <a:pt x="3883" y="5532"/>
                  </a:cubicBezTo>
                  <a:cubicBezTo>
                    <a:pt x="3854" y="5562"/>
                    <a:pt x="3825" y="5562"/>
                    <a:pt x="3788" y="5569"/>
                  </a:cubicBezTo>
                  <a:cubicBezTo>
                    <a:pt x="3774" y="5569"/>
                    <a:pt x="3759" y="5569"/>
                    <a:pt x="3744" y="5569"/>
                  </a:cubicBezTo>
                  <a:lnTo>
                    <a:pt x="3737" y="5569"/>
                  </a:lnTo>
                  <a:cubicBezTo>
                    <a:pt x="3671" y="5569"/>
                    <a:pt x="3605" y="5488"/>
                    <a:pt x="3561" y="5437"/>
                  </a:cubicBezTo>
                  <a:cubicBezTo>
                    <a:pt x="3554" y="5430"/>
                    <a:pt x="3554" y="5430"/>
                    <a:pt x="3554" y="5430"/>
                  </a:cubicBezTo>
                  <a:cubicBezTo>
                    <a:pt x="3532" y="5408"/>
                    <a:pt x="3524" y="5400"/>
                    <a:pt x="3517" y="5400"/>
                  </a:cubicBezTo>
                  <a:cubicBezTo>
                    <a:pt x="3510" y="5400"/>
                    <a:pt x="3495" y="5408"/>
                    <a:pt x="3481" y="5415"/>
                  </a:cubicBezTo>
                  <a:cubicBezTo>
                    <a:pt x="3466" y="5422"/>
                    <a:pt x="3466" y="5422"/>
                    <a:pt x="3466" y="5422"/>
                  </a:cubicBezTo>
                  <a:cubicBezTo>
                    <a:pt x="3437" y="5437"/>
                    <a:pt x="3422" y="5452"/>
                    <a:pt x="3407" y="5474"/>
                  </a:cubicBezTo>
                  <a:cubicBezTo>
                    <a:pt x="3393" y="5488"/>
                    <a:pt x="3385" y="5503"/>
                    <a:pt x="3363" y="5518"/>
                  </a:cubicBezTo>
                  <a:cubicBezTo>
                    <a:pt x="3349" y="5525"/>
                    <a:pt x="3334" y="5532"/>
                    <a:pt x="3312" y="5532"/>
                  </a:cubicBezTo>
                  <a:cubicBezTo>
                    <a:pt x="3275" y="5532"/>
                    <a:pt x="3239" y="5503"/>
                    <a:pt x="3224" y="5474"/>
                  </a:cubicBezTo>
                  <a:cubicBezTo>
                    <a:pt x="3217" y="5459"/>
                    <a:pt x="3209" y="5444"/>
                    <a:pt x="3209" y="5430"/>
                  </a:cubicBezTo>
                  <a:cubicBezTo>
                    <a:pt x="3209" y="5408"/>
                    <a:pt x="3209" y="5400"/>
                    <a:pt x="3195" y="5400"/>
                  </a:cubicBezTo>
                  <a:cubicBezTo>
                    <a:pt x="3195" y="5400"/>
                    <a:pt x="3195" y="5400"/>
                    <a:pt x="3187" y="5400"/>
                  </a:cubicBezTo>
                  <a:cubicBezTo>
                    <a:pt x="3173" y="5400"/>
                    <a:pt x="3158" y="5415"/>
                    <a:pt x="3136" y="5437"/>
                  </a:cubicBezTo>
                  <a:cubicBezTo>
                    <a:pt x="3129" y="5444"/>
                    <a:pt x="3121" y="5452"/>
                    <a:pt x="3107" y="5459"/>
                  </a:cubicBezTo>
                  <a:cubicBezTo>
                    <a:pt x="3100" y="5467"/>
                    <a:pt x="3092" y="5467"/>
                    <a:pt x="3085" y="5467"/>
                  </a:cubicBezTo>
                  <a:cubicBezTo>
                    <a:pt x="3055" y="5467"/>
                    <a:pt x="3033" y="5437"/>
                    <a:pt x="3019" y="5400"/>
                  </a:cubicBezTo>
                  <a:cubicBezTo>
                    <a:pt x="3004" y="5379"/>
                    <a:pt x="2997" y="5364"/>
                    <a:pt x="2990" y="5357"/>
                  </a:cubicBezTo>
                  <a:cubicBezTo>
                    <a:pt x="2946" y="5312"/>
                    <a:pt x="2953" y="5232"/>
                    <a:pt x="2968" y="5181"/>
                  </a:cubicBezTo>
                  <a:cubicBezTo>
                    <a:pt x="2975" y="5137"/>
                    <a:pt x="2931" y="5093"/>
                    <a:pt x="2894" y="5063"/>
                  </a:cubicBezTo>
                  <a:cubicBezTo>
                    <a:pt x="2872" y="5049"/>
                    <a:pt x="2814" y="5034"/>
                    <a:pt x="2762" y="5012"/>
                  </a:cubicBezTo>
                  <a:cubicBezTo>
                    <a:pt x="2719" y="5005"/>
                    <a:pt x="2674" y="4990"/>
                    <a:pt x="2645" y="4976"/>
                  </a:cubicBezTo>
                  <a:cubicBezTo>
                    <a:pt x="2557" y="4939"/>
                    <a:pt x="2447" y="4756"/>
                    <a:pt x="2418" y="4660"/>
                  </a:cubicBezTo>
                  <a:cubicBezTo>
                    <a:pt x="2403" y="4602"/>
                    <a:pt x="2359" y="4565"/>
                    <a:pt x="2315" y="4529"/>
                  </a:cubicBezTo>
                  <a:cubicBezTo>
                    <a:pt x="2293" y="4514"/>
                    <a:pt x="2271" y="4492"/>
                    <a:pt x="2257" y="4477"/>
                  </a:cubicBezTo>
                  <a:cubicBezTo>
                    <a:pt x="2235" y="4455"/>
                    <a:pt x="2198" y="4389"/>
                    <a:pt x="2125" y="4272"/>
                  </a:cubicBezTo>
                  <a:cubicBezTo>
                    <a:pt x="2118" y="4235"/>
                    <a:pt x="2103" y="4184"/>
                    <a:pt x="2081" y="4118"/>
                  </a:cubicBezTo>
                  <a:cubicBezTo>
                    <a:pt x="2052" y="4038"/>
                    <a:pt x="2008" y="4023"/>
                    <a:pt x="1964" y="4001"/>
                  </a:cubicBezTo>
                  <a:cubicBezTo>
                    <a:pt x="1949" y="3993"/>
                    <a:pt x="1927" y="3986"/>
                    <a:pt x="1912" y="3979"/>
                  </a:cubicBezTo>
                  <a:cubicBezTo>
                    <a:pt x="1868" y="3950"/>
                    <a:pt x="1737" y="3950"/>
                    <a:pt x="1685" y="3950"/>
                  </a:cubicBezTo>
                  <a:cubicBezTo>
                    <a:pt x="1678" y="3950"/>
                    <a:pt x="1671" y="3950"/>
                    <a:pt x="1656" y="3950"/>
                  </a:cubicBezTo>
                  <a:cubicBezTo>
                    <a:pt x="1627" y="3950"/>
                    <a:pt x="1597" y="3942"/>
                    <a:pt x="1568" y="3935"/>
                  </a:cubicBezTo>
                  <a:cubicBezTo>
                    <a:pt x="1531" y="3935"/>
                    <a:pt x="1509" y="3928"/>
                    <a:pt x="1480" y="3928"/>
                  </a:cubicBezTo>
                  <a:cubicBezTo>
                    <a:pt x="1465" y="3928"/>
                    <a:pt x="1451" y="3928"/>
                    <a:pt x="1443" y="3935"/>
                  </a:cubicBezTo>
                  <a:cubicBezTo>
                    <a:pt x="1421" y="3942"/>
                    <a:pt x="1407" y="3942"/>
                    <a:pt x="1392" y="3942"/>
                  </a:cubicBezTo>
                  <a:cubicBezTo>
                    <a:pt x="1341" y="3942"/>
                    <a:pt x="1297" y="3906"/>
                    <a:pt x="1268" y="3876"/>
                  </a:cubicBezTo>
                  <a:cubicBezTo>
                    <a:pt x="1231" y="3840"/>
                    <a:pt x="1216" y="3796"/>
                    <a:pt x="1194" y="3744"/>
                  </a:cubicBezTo>
                  <a:cubicBezTo>
                    <a:pt x="1187" y="3730"/>
                    <a:pt x="1180" y="3715"/>
                    <a:pt x="1172" y="3700"/>
                  </a:cubicBezTo>
                  <a:cubicBezTo>
                    <a:pt x="1136" y="3620"/>
                    <a:pt x="1106" y="3576"/>
                    <a:pt x="1062" y="3525"/>
                  </a:cubicBezTo>
                  <a:cubicBezTo>
                    <a:pt x="1048" y="3510"/>
                    <a:pt x="1040" y="3488"/>
                    <a:pt x="1040" y="3466"/>
                  </a:cubicBezTo>
                  <a:cubicBezTo>
                    <a:pt x="1048" y="3451"/>
                    <a:pt x="1070" y="3437"/>
                    <a:pt x="1092" y="3429"/>
                  </a:cubicBezTo>
                  <a:cubicBezTo>
                    <a:pt x="1106" y="3429"/>
                    <a:pt x="1114" y="3422"/>
                    <a:pt x="1121" y="3422"/>
                  </a:cubicBezTo>
                  <a:cubicBezTo>
                    <a:pt x="1136" y="3415"/>
                    <a:pt x="1150" y="3407"/>
                    <a:pt x="1165" y="3407"/>
                  </a:cubicBezTo>
                  <a:cubicBezTo>
                    <a:pt x="1194" y="3407"/>
                    <a:pt x="1216" y="3422"/>
                    <a:pt x="1260" y="3437"/>
                  </a:cubicBezTo>
                  <a:cubicBezTo>
                    <a:pt x="1275" y="3437"/>
                    <a:pt x="1290" y="3444"/>
                    <a:pt x="1304" y="3451"/>
                  </a:cubicBezTo>
                  <a:cubicBezTo>
                    <a:pt x="1312" y="3459"/>
                    <a:pt x="1319" y="3459"/>
                    <a:pt x="1326" y="3459"/>
                  </a:cubicBezTo>
                  <a:cubicBezTo>
                    <a:pt x="1333" y="3459"/>
                    <a:pt x="1341" y="3459"/>
                    <a:pt x="1341" y="3451"/>
                  </a:cubicBezTo>
                  <a:cubicBezTo>
                    <a:pt x="1356" y="3437"/>
                    <a:pt x="1356" y="3385"/>
                    <a:pt x="1341" y="3334"/>
                  </a:cubicBezTo>
                  <a:cubicBezTo>
                    <a:pt x="1333" y="3305"/>
                    <a:pt x="1319" y="3276"/>
                    <a:pt x="1297" y="3246"/>
                  </a:cubicBezTo>
                  <a:cubicBezTo>
                    <a:pt x="1290" y="3231"/>
                    <a:pt x="1282" y="3217"/>
                    <a:pt x="1275" y="3202"/>
                  </a:cubicBezTo>
                  <a:cubicBezTo>
                    <a:pt x="1268" y="3195"/>
                    <a:pt x="1268" y="3188"/>
                    <a:pt x="1268" y="3180"/>
                  </a:cubicBezTo>
                  <a:cubicBezTo>
                    <a:pt x="1253" y="3158"/>
                    <a:pt x="1246" y="3136"/>
                    <a:pt x="1231" y="3136"/>
                  </a:cubicBezTo>
                  <a:cubicBezTo>
                    <a:pt x="1231" y="3136"/>
                    <a:pt x="1224" y="3136"/>
                    <a:pt x="1209" y="3151"/>
                  </a:cubicBezTo>
                  <a:cubicBezTo>
                    <a:pt x="1180" y="3173"/>
                    <a:pt x="1158" y="3180"/>
                    <a:pt x="1128" y="3180"/>
                  </a:cubicBezTo>
                  <a:cubicBezTo>
                    <a:pt x="1099" y="3180"/>
                    <a:pt x="1077" y="3166"/>
                    <a:pt x="1062" y="3136"/>
                  </a:cubicBezTo>
                  <a:cubicBezTo>
                    <a:pt x="1048" y="3114"/>
                    <a:pt x="1048" y="3100"/>
                    <a:pt x="1048" y="3085"/>
                  </a:cubicBezTo>
                  <a:cubicBezTo>
                    <a:pt x="1048" y="3078"/>
                    <a:pt x="1040" y="3070"/>
                    <a:pt x="1026" y="3048"/>
                  </a:cubicBezTo>
                  <a:cubicBezTo>
                    <a:pt x="989" y="2997"/>
                    <a:pt x="989" y="2968"/>
                    <a:pt x="1026" y="2894"/>
                  </a:cubicBezTo>
                  <a:cubicBezTo>
                    <a:pt x="1033" y="2872"/>
                    <a:pt x="1048" y="2858"/>
                    <a:pt x="1055" y="2850"/>
                  </a:cubicBezTo>
                  <a:cubicBezTo>
                    <a:pt x="1070" y="2829"/>
                    <a:pt x="1070" y="2814"/>
                    <a:pt x="1077" y="2748"/>
                  </a:cubicBezTo>
                  <a:cubicBezTo>
                    <a:pt x="1092" y="2675"/>
                    <a:pt x="1070" y="2638"/>
                    <a:pt x="1062" y="2631"/>
                  </a:cubicBezTo>
                  <a:cubicBezTo>
                    <a:pt x="1048" y="2623"/>
                    <a:pt x="997" y="2616"/>
                    <a:pt x="945" y="2616"/>
                  </a:cubicBezTo>
                  <a:cubicBezTo>
                    <a:pt x="916" y="2616"/>
                    <a:pt x="887" y="2623"/>
                    <a:pt x="865" y="2631"/>
                  </a:cubicBezTo>
                  <a:cubicBezTo>
                    <a:pt x="828" y="2645"/>
                    <a:pt x="799" y="2667"/>
                    <a:pt x="784" y="2689"/>
                  </a:cubicBezTo>
                  <a:cubicBezTo>
                    <a:pt x="769" y="2697"/>
                    <a:pt x="762" y="2711"/>
                    <a:pt x="755" y="2711"/>
                  </a:cubicBezTo>
                  <a:cubicBezTo>
                    <a:pt x="747" y="2711"/>
                    <a:pt x="733" y="2704"/>
                    <a:pt x="733" y="2689"/>
                  </a:cubicBezTo>
                  <a:cubicBezTo>
                    <a:pt x="718" y="2667"/>
                    <a:pt x="711" y="2653"/>
                    <a:pt x="659" y="2623"/>
                  </a:cubicBezTo>
                  <a:cubicBezTo>
                    <a:pt x="645" y="2616"/>
                    <a:pt x="645" y="2616"/>
                    <a:pt x="645" y="2616"/>
                  </a:cubicBezTo>
                  <a:cubicBezTo>
                    <a:pt x="630" y="2609"/>
                    <a:pt x="535" y="2513"/>
                    <a:pt x="571" y="2462"/>
                  </a:cubicBezTo>
                  <a:cubicBezTo>
                    <a:pt x="593" y="2433"/>
                    <a:pt x="615" y="2433"/>
                    <a:pt x="630" y="2433"/>
                  </a:cubicBezTo>
                  <a:cubicBezTo>
                    <a:pt x="652" y="2425"/>
                    <a:pt x="674" y="2425"/>
                    <a:pt x="711" y="2403"/>
                  </a:cubicBezTo>
                  <a:cubicBezTo>
                    <a:pt x="740" y="2381"/>
                    <a:pt x="755" y="2367"/>
                    <a:pt x="762" y="2360"/>
                  </a:cubicBezTo>
                  <a:cubicBezTo>
                    <a:pt x="762" y="2360"/>
                    <a:pt x="762" y="2360"/>
                    <a:pt x="755" y="2360"/>
                  </a:cubicBezTo>
                  <a:cubicBezTo>
                    <a:pt x="711" y="2360"/>
                    <a:pt x="630" y="2323"/>
                    <a:pt x="623" y="2323"/>
                  </a:cubicBezTo>
                  <a:cubicBezTo>
                    <a:pt x="601" y="2316"/>
                    <a:pt x="601" y="2316"/>
                    <a:pt x="601" y="2316"/>
                  </a:cubicBezTo>
                  <a:cubicBezTo>
                    <a:pt x="703" y="2242"/>
                    <a:pt x="703" y="2242"/>
                    <a:pt x="703" y="2242"/>
                  </a:cubicBezTo>
                  <a:cubicBezTo>
                    <a:pt x="762" y="2198"/>
                    <a:pt x="835" y="2198"/>
                    <a:pt x="901" y="2198"/>
                  </a:cubicBezTo>
                  <a:cubicBezTo>
                    <a:pt x="923" y="2198"/>
                    <a:pt x="952" y="2198"/>
                    <a:pt x="967" y="2191"/>
                  </a:cubicBezTo>
                  <a:cubicBezTo>
                    <a:pt x="989" y="2191"/>
                    <a:pt x="1019" y="2191"/>
                    <a:pt x="1048" y="2191"/>
                  </a:cubicBezTo>
                  <a:cubicBezTo>
                    <a:pt x="1084" y="2191"/>
                    <a:pt x="1121" y="2191"/>
                    <a:pt x="1150" y="2191"/>
                  </a:cubicBezTo>
                  <a:cubicBezTo>
                    <a:pt x="1165" y="2191"/>
                    <a:pt x="1180" y="2191"/>
                    <a:pt x="1187" y="2191"/>
                  </a:cubicBezTo>
                  <a:cubicBezTo>
                    <a:pt x="1194" y="2191"/>
                    <a:pt x="1194" y="2191"/>
                    <a:pt x="1202" y="2191"/>
                  </a:cubicBezTo>
                  <a:cubicBezTo>
                    <a:pt x="1209" y="2191"/>
                    <a:pt x="1209" y="2191"/>
                    <a:pt x="1209" y="2191"/>
                  </a:cubicBezTo>
                  <a:cubicBezTo>
                    <a:pt x="1216" y="2191"/>
                    <a:pt x="1216" y="2191"/>
                    <a:pt x="1238" y="2154"/>
                  </a:cubicBezTo>
                  <a:cubicBezTo>
                    <a:pt x="1246" y="2147"/>
                    <a:pt x="1246" y="2147"/>
                    <a:pt x="1246" y="2147"/>
                  </a:cubicBezTo>
                  <a:cubicBezTo>
                    <a:pt x="1275" y="2096"/>
                    <a:pt x="1290" y="2074"/>
                    <a:pt x="1348" y="2037"/>
                  </a:cubicBezTo>
                  <a:cubicBezTo>
                    <a:pt x="1400" y="2008"/>
                    <a:pt x="1421" y="1964"/>
                    <a:pt x="1400" y="1920"/>
                  </a:cubicBezTo>
                  <a:cubicBezTo>
                    <a:pt x="1378" y="1861"/>
                    <a:pt x="1363" y="1854"/>
                    <a:pt x="1363" y="1847"/>
                  </a:cubicBezTo>
                  <a:cubicBezTo>
                    <a:pt x="1363" y="1847"/>
                    <a:pt x="1363" y="1854"/>
                    <a:pt x="1356" y="1854"/>
                  </a:cubicBezTo>
                  <a:cubicBezTo>
                    <a:pt x="1333" y="1883"/>
                    <a:pt x="1312" y="1942"/>
                    <a:pt x="1290" y="2022"/>
                  </a:cubicBezTo>
                  <a:cubicBezTo>
                    <a:pt x="1282" y="2059"/>
                    <a:pt x="1260" y="2074"/>
                    <a:pt x="1224" y="2074"/>
                  </a:cubicBezTo>
                  <a:cubicBezTo>
                    <a:pt x="1209" y="2074"/>
                    <a:pt x="1187" y="2074"/>
                    <a:pt x="1172" y="2067"/>
                  </a:cubicBezTo>
                  <a:cubicBezTo>
                    <a:pt x="1158" y="2067"/>
                    <a:pt x="1136" y="2067"/>
                    <a:pt x="1121" y="2067"/>
                  </a:cubicBezTo>
                  <a:cubicBezTo>
                    <a:pt x="1114" y="2067"/>
                    <a:pt x="1106" y="2067"/>
                    <a:pt x="1099" y="2067"/>
                  </a:cubicBezTo>
                  <a:cubicBezTo>
                    <a:pt x="1092" y="2067"/>
                    <a:pt x="1084" y="2067"/>
                    <a:pt x="1077" y="2067"/>
                  </a:cubicBezTo>
                  <a:cubicBezTo>
                    <a:pt x="1048" y="2067"/>
                    <a:pt x="1033" y="2052"/>
                    <a:pt x="1026" y="2044"/>
                  </a:cubicBezTo>
                  <a:cubicBezTo>
                    <a:pt x="1004" y="2008"/>
                    <a:pt x="1011" y="1957"/>
                    <a:pt x="1026" y="1920"/>
                  </a:cubicBezTo>
                  <a:cubicBezTo>
                    <a:pt x="1040" y="1876"/>
                    <a:pt x="1062" y="1861"/>
                    <a:pt x="1084" y="1854"/>
                  </a:cubicBezTo>
                  <a:cubicBezTo>
                    <a:pt x="1099" y="1847"/>
                    <a:pt x="1114" y="1832"/>
                    <a:pt x="1128" y="1817"/>
                  </a:cubicBezTo>
                  <a:cubicBezTo>
                    <a:pt x="1150" y="1788"/>
                    <a:pt x="1143" y="1766"/>
                    <a:pt x="1143" y="1744"/>
                  </a:cubicBezTo>
                  <a:cubicBezTo>
                    <a:pt x="1136" y="1722"/>
                    <a:pt x="1128" y="1693"/>
                    <a:pt x="1150" y="1663"/>
                  </a:cubicBezTo>
                  <a:cubicBezTo>
                    <a:pt x="1165" y="1641"/>
                    <a:pt x="1172" y="1634"/>
                    <a:pt x="1172" y="1634"/>
                  </a:cubicBezTo>
                  <a:lnTo>
                    <a:pt x="1165" y="1634"/>
                  </a:lnTo>
                  <a:cubicBezTo>
                    <a:pt x="1158" y="1634"/>
                    <a:pt x="1150" y="1634"/>
                    <a:pt x="1143" y="1634"/>
                  </a:cubicBezTo>
                  <a:cubicBezTo>
                    <a:pt x="1136" y="1634"/>
                    <a:pt x="1128" y="1634"/>
                    <a:pt x="1121" y="1634"/>
                  </a:cubicBezTo>
                  <a:cubicBezTo>
                    <a:pt x="1084" y="1634"/>
                    <a:pt x="1055" y="1619"/>
                    <a:pt x="1048" y="1598"/>
                  </a:cubicBezTo>
                  <a:cubicBezTo>
                    <a:pt x="1040" y="1590"/>
                    <a:pt x="1033" y="1561"/>
                    <a:pt x="1062" y="1531"/>
                  </a:cubicBezTo>
                  <a:cubicBezTo>
                    <a:pt x="1092" y="1495"/>
                    <a:pt x="1084" y="1488"/>
                    <a:pt x="1062" y="1466"/>
                  </a:cubicBezTo>
                  <a:cubicBezTo>
                    <a:pt x="1062" y="1458"/>
                    <a:pt x="1055" y="1451"/>
                    <a:pt x="1048" y="1443"/>
                  </a:cubicBezTo>
                  <a:cubicBezTo>
                    <a:pt x="1040" y="1436"/>
                    <a:pt x="1019" y="1414"/>
                    <a:pt x="997" y="1400"/>
                  </a:cubicBezTo>
                  <a:cubicBezTo>
                    <a:pt x="960" y="1370"/>
                    <a:pt x="923" y="1341"/>
                    <a:pt x="923" y="1312"/>
                  </a:cubicBezTo>
                  <a:cubicBezTo>
                    <a:pt x="923" y="1275"/>
                    <a:pt x="909" y="1224"/>
                    <a:pt x="879" y="1217"/>
                  </a:cubicBezTo>
                  <a:cubicBezTo>
                    <a:pt x="821" y="1202"/>
                    <a:pt x="799" y="1129"/>
                    <a:pt x="806" y="1041"/>
                  </a:cubicBezTo>
                  <a:cubicBezTo>
                    <a:pt x="813" y="989"/>
                    <a:pt x="813" y="982"/>
                    <a:pt x="784" y="967"/>
                  </a:cubicBezTo>
                  <a:cubicBezTo>
                    <a:pt x="769" y="960"/>
                    <a:pt x="762" y="953"/>
                    <a:pt x="747" y="938"/>
                  </a:cubicBezTo>
                  <a:cubicBezTo>
                    <a:pt x="681" y="887"/>
                    <a:pt x="645" y="799"/>
                    <a:pt x="630" y="740"/>
                  </a:cubicBezTo>
                  <a:cubicBezTo>
                    <a:pt x="623" y="718"/>
                    <a:pt x="623" y="696"/>
                    <a:pt x="630" y="674"/>
                  </a:cubicBezTo>
                  <a:cubicBezTo>
                    <a:pt x="623" y="674"/>
                    <a:pt x="615" y="674"/>
                    <a:pt x="608" y="674"/>
                  </a:cubicBezTo>
                  <a:cubicBezTo>
                    <a:pt x="593" y="674"/>
                    <a:pt x="579" y="667"/>
                    <a:pt x="564" y="667"/>
                  </a:cubicBezTo>
                  <a:cubicBezTo>
                    <a:pt x="550" y="667"/>
                    <a:pt x="535" y="667"/>
                    <a:pt x="513" y="667"/>
                  </a:cubicBezTo>
                  <a:cubicBezTo>
                    <a:pt x="483" y="667"/>
                    <a:pt x="461" y="667"/>
                    <a:pt x="447" y="681"/>
                  </a:cubicBezTo>
                  <a:cubicBezTo>
                    <a:pt x="432" y="689"/>
                    <a:pt x="425" y="696"/>
                    <a:pt x="418" y="696"/>
                  </a:cubicBezTo>
                  <a:cubicBezTo>
                    <a:pt x="388" y="718"/>
                    <a:pt x="381" y="725"/>
                    <a:pt x="308" y="748"/>
                  </a:cubicBezTo>
                  <a:cubicBezTo>
                    <a:pt x="286" y="755"/>
                    <a:pt x="271" y="762"/>
                    <a:pt x="257" y="762"/>
                  </a:cubicBezTo>
                  <a:cubicBezTo>
                    <a:pt x="205" y="762"/>
                    <a:pt x="198" y="718"/>
                    <a:pt x="183" y="689"/>
                  </a:cubicBezTo>
                  <a:cubicBezTo>
                    <a:pt x="183" y="681"/>
                    <a:pt x="176" y="667"/>
                    <a:pt x="176" y="660"/>
                  </a:cubicBezTo>
                  <a:cubicBezTo>
                    <a:pt x="169" y="652"/>
                    <a:pt x="169" y="645"/>
                    <a:pt x="169" y="645"/>
                  </a:cubicBezTo>
                  <a:cubicBezTo>
                    <a:pt x="161" y="652"/>
                    <a:pt x="139" y="696"/>
                    <a:pt x="124" y="733"/>
                  </a:cubicBezTo>
                  <a:cubicBezTo>
                    <a:pt x="117" y="755"/>
                    <a:pt x="117" y="755"/>
                    <a:pt x="117" y="755"/>
                  </a:cubicBezTo>
                  <a:cubicBezTo>
                    <a:pt x="95" y="813"/>
                    <a:pt x="95" y="813"/>
                    <a:pt x="110" y="909"/>
                  </a:cubicBezTo>
                  <a:cubicBezTo>
                    <a:pt x="110" y="923"/>
                    <a:pt x="110" y="923"/>
                    <a:pt x="110" y="923"/>
                  </a:cubicBezTo>
                  <a:cubicBezTo>
                    <a:pt x="124" y="997"/>
                    <a:pt x="124" y="1033"/>
                    <a:pt x="110" y="1055"/>
                  </a:cubicBezTo>
                  <a:cubicBezTo>
                    <a:pt x="102" y="1062"/>
                    <a:pt x="88" y="1070"/>
                    <a:pt x="73" y="1070"/>
                  </a:cubicBezTo>
                  <a:cubicBezTo>
                    <a:pt x="66" y="1070"/>
                    <a:pt x="59" y="1070"/>
                    <a:pt x="51" y="1070"/>
                  </a:cubicBezTo>
                  <a:cubicBezTo>
                    <a:pt x="0" y="1055"/>
                    <a:pt x="7" y="997"/>
                    <a:pt x="15" y="931"/>
                  </a:cubicBezTo>
                  <a:cubicBezTo>
                    <a:pt x="15" y="909"/>
                    <a:pt x="15" y="894"/>
                    <a:pt x="15" y="872"/>
                  </a:cubicBezTo>
                  <a:cubicBezTo>
                    <a:pt x="15" y="850"/>
                    <a:pt x="15" y="835"/>
                    <a:pt x="15" y="813"/>
                  </a:cubicBezTo>
                  <a:cubicBezTo>
                    <a:pt x="15" y="748"/>
                    <a:pt x="7" y="660"/>
                    <a:pt x="29" y="564"/>
                  </a:cubicBezTo>
                  <a:cubicBezTo>
                    <a:pt x="51" y="432"/>
                    <a:pt x="88" y="352"/>
                    <a:pt x="139" y="249"/>
                  </a:cubicBezTo>
                  <a:cubicBezTo>
                    <a:pt x="161" y="176"/>
                    <a:pt x="161" y="176"/>
                    <a:pt x="161" y="176"/>
                  </a:cubicBezTo>
                  <a:lnTo>
                    <a:pt x="161" y="176"/>
                  </a:lnTo>
                  <a:cubicBezTo>
                    <a:pt x="161" y="176"/>
                    <a:pt x="161" y="103"/>
                    <a:pt x="212" y="37"/>
                  </a:cubicBezTo>
                  <a:cubicBezTo>
                    <a:pt x="227" y="7"/>
                    <a:pt x="242" y="0"/>
                    <a:pt x="264" y="0"/>
                  </a:cubicBezTo>
                  <a:cubicBezTo>
                    <a:pt x="293" y="0"/>
                    <a:pt x="315" y="15"/>
                    <a:pt x="337" y="37"/>
                  </a:cubicBezTo>
                  <a:cubicBezTo>
                    <a:pt x="352" y="44"/>
                    <a:pt x="374" y="51"/>
                    <a:pt x="388" y="66"/>
                  </a:cubicBezTo>
                  <a:cubicBezTo>
                    <a:pt x="396" y="66"/>
                    <a:pt x="418" y="81"/>
                    <a:pt x="418" y="95"/>
                  </a:cubicBezTo>
                  <a:cubicBezTo>
                    <a:pt x="425" y="125"/>
                    <a:pt x="403" y="139"/>
                    <a:pt x="374" y="161"/>
                  </a:cubicBezTo>
                  <a:cubicBezTo>
                    <a:pt x="359" y="176"/>
                    <a:pt x="337" y="191"/>
                    <a:pt x="330" y="212"/>
                  </a:cubicBezTo>
                  <a:cubicBezTo>
                    <a:pt x="308" y="249"/>
                    <a:pt x="278" y="249"/>
                    <a:pt x="257" y="249"/>
                  </a:cubicBezTo>
                  <a:cubicBezTo>
                    <a:pt x="249" y="249"/>
                    <a:pt x="242" y="249"/>
                    <a:pt x="234" y="249"/>
                  </a:cubicBezTo>
                  <a:cubicBezTo>
                    <a:pt x="227" y="249"/>
                    <a:pt x="227" y="249"/>
                    <a:pt x="220" y="249"/>
                  </a:cubicBezTo>
                  <a:cubicBezTo>
                    <a:pt x="212" y="249"/>
                    <a:pt x="205" y="249"/>
                    <a:pt x="205" y="249"/>
                  </a:cubicBezTo>
                  <a:cubicBezTo>
                    <a:pt x="183" y="257"/>
                    <a:pt x="183" y="308"/>
                    <a:pt x="205" y="403"/>
                  </a:cubicBezTo>
                  <a:cubicBezTo>
                    <a:pt x="212" y="454"/>
                    <a:pt x="212" y="491"/>
                    <a:pt x="212" y="513"/>
                  </a:cubicBezTo>
                  <a:cubicBezTo>
                    <a:pt x="212" y="535"/>
                    <a:pt x="212" y="550"/>
                    <a:pt x="227" y="572"/>
                  </a:cubicBezTo>
                  <a:cubicBezTo>
                    <a:pt x="242" y="601"/>
                    <a:pt x="293" y="608"/>
                    <a:pt x="315" y="608"/>
                  </a:cubicBezTo>
                  <a:cubicBezTo>
                    <a:pt x="652" y="616"/>
                    <a:pt x="652" y="616"/>
                    <a:pt x="652" y="616"/>
                  </a:cubicBezTo>
                  <a:cubicBezTo>
                    <a:pt x="667" y="579"/>
                    <a:pt x="689" y="557"/>
                    <a:pt x="689" y="557"/>
                  </a:cubicBezTo>
                  <a:cubicBezTo>
                    <a:pt x="689" y="550"/>
                    <a:pt x="718" y="535"/>
                    <a:pt x="755" y="535"/>
                  </a:cubicBezTo>
                  <a:cubicBezTo>
                    <a:pt x="784" y="535"/>
                    <a:pt x="806" y="542"/>
                    <a:pt x="821" y="564"/>
                  </a:cubicBezTo>
                  <a:cubicBezTo>
                    <a:pt x="835" y="579"/>
                    <a:pt x="857" y="586"/>
                    <a:pt x="894" y="586"/>
                  </a:cubicBezTo>
                  <a:cubicBezTo>
                    <a:pt x="916" y="586"/>
                    <a:pt x="952" y="586"/>
                    <a:pt x="974" y="579"/>
                  </a:cubicBezTo>
                  <a:cubicBezTo>
                    <a:pt x="997" y="579"/>
                    <a:pt x="1011" y="572"/>
                    <a:pt x="1026" y="572"/>
                  </a:cubicBezTo>
                  <a:cubicBezTo>
                    <a:pt x="1312" y="572"/>
                    <a:pt x="1312" y="572"/>
                    <a:pt x="1312" y="572"/>
                  </a:cubicBezTo>
                  <a:cubicBezTo>
                    <a:pt x="1370" y="572"/>
                    <a:pt x="1400" y="593"/>
                    <a:pt x="1443" y="616"/>
                  </a:cubicBezTo>
                  <a:cubicBezTo>
                    <a:pt x="1465" y="630"/>
                    <a:pt x="1465" y="630"/>
                    <a:pt x="1465" y="630"/>
                  </a:cubicBezTo>
                  <a:cubicBezTo>
                    <a:pt x="1517" y="660"/>
                    <a:pt x="1627" y="660"/>
                    <a:pt x="1700" y="660"/>
                  </a:cubicBezTo>
                  <a:cubicBezTo>
                    <a:pt x="1773" y="660"/>
                    <a:pt x="1839" y="703"/>
                    <a:pt x="1876" y="733"/>
                  </a:cubicBezTo>
                  <a:cubicBezTo>
                    <a:pt x="1898" y="755"/>
                    <a:pt x="1898" y="777"/>
                    <a:pt x="1898" y="799"/>
                  </a:cubicBezTo>
                  <a:cubicBezTo>
                    <a:pt x="1890" y="828"/>
                    <a:pt x="1890" y="850"/>
                    <a:pt x="1912" y="887"/>
                  </a:cubicBezTo>
                  <a:cubicBezTo>
                    <a:pt x="1927" y="909"/>
                    <a:pt x="1942" y="916"/>
                    <a:pt x="1964" y="916"/>
                  </a:cubicBezTo>
                  <a:cubicBezTo>
                    <a:pt x="1993" y="916"/>
                    <a:pt x="2037" y="894"/>
                    <a:pt x="2074" y="850"/>
                  </a:cubicBezTo>
                  <a:cubicBezTo>
                    <a:pt x="2132" y="777"/>
                    <a:pt x="2205" y="777"/>
                    <a:pt x="2205" y="777"/>
                  </a:cubicBezTo>
                  <a:cubicBezTo>
                    <a:pt x="2220" y="777"/>
                    <a:pt x="2220" y="777"/>
                    <a:pt x="2220" y="777"/>
                  </a:cubicBezTo>
                  <a:cubicBezTo>
                    <a:pt x="2220" y="791"/>
                    <a:pt x="2220" y="791"/>
                    <a:pt x="2220" y="791"/>
                  </a:cubicBezTo>
                  <a:cubicBezTo>
                    <a:pt x="2228" y="813"/>
                    <a:pt x="2235" y="879"/>
                    <a:pt x="2257" y="909"/>
                  </a:cubicBezTo>
                  <a:cubicBezTo>
                    <a:pt x="2257" y="909"/>
                    <a:pt x="2264" y="894"/>
                    <a:pt x="2271" y="879"/>
                  </a:cubicBezTo>
                  <a:cubicBezTo>
                    <a:pt x="2286" y="857"/>
                    <a:pt x="2308" y="835"/>
                    <a:pt x="2330" y="813"/>
                  </a:cubicBezTo>
                  <a:cubicBezTo>
                    <a:pt x="2389" y="769"/>
                    <a:pt x="2521" y="689"/>
                    <a:pt x="2528" y="689"/>
                  </a:cubicBezTo>
                  <a:cubicBezTo>
                    <a:pt x="2550" y="674"/>
                    <a:pt x="2550" y="674"/>
                    <a:pt x="2550" y="674"/>
                  </a:cubicBezTo>
                  <a:cubicBezTo>
                    <a:pt x="2550" y="769"/>
                    <a:pt x="2550" y="769"/>
                    <a:pt x="2550" y="769"/>
                  </a:cubicBezTo>
                  <a:cubicBezTo>
                    <a:pt x="2579" y="791"/>
                    <a:pt x="2689" y="850"/>
                    <a:pt x="2755" y="865"/>
                  </a:cubicBezTo>
                  <a:cubicBezTo>
                    <a:pt x="2762" y="872"/>
                    <a:pt x="2762" y="872"/>
                    <a:pt x="2762" y="872"/>
                  </a:cubicBezTo>
                  <a:cubicBezTo>
                    <a:pt x="2843" y="894"/>
                    <a:pt x="2887" y="901"/>
                    <a:pt x="2931" y="953"/>
                  </a:cubicBezTo>
                  <a:cubicBezTo>
                    <a:pt x="2975" y="997"/>
                    <a:pt x="3026" y="1011"/>
                    <a:pt x="3092" y="1011"/>
                  </a:cubicBezTo>
                  <a:cubicBezTo>
                    <a:pt x="3143" y="1011"/>
                    <a:pt x="3143" y="916"/>
                    <a:pt x="3143" y="916"/>
                  </a:cubicBezTo>
                  <a:cubicBezTo>
                    <a:pt x="3143" y="887"/>
                    <a:pt x="3143" y="887"/>
                    <a:pt x="3143" y="887"/>
                  </a:cubicBezTo>
                  <a:cubicBezTo>
                    <a:pt x="3165" y="901"/>
                    <a:pt x="3165" y="901"/>
                    <a:pt x="3165" y="901"/>
                  </a:cubicBezTo>
                  <a:cubicBezTo>
                    <a:pt x="3173" y="909"/>
                    <a:pt x="3239" y="953"/>
                    <a:pt x="3275" y="1011"/>
                  </a:cubicBezTo>
                  <a:cubicBezTo>
                    <a:pt x="3312" y="1070"/>
                    <a:pt x="3319" y="1136"/>
                    <a:pt x="3312" y="1217"/>
                  </a:cubicBezTo>
                  <a:cubicBezTo>
                    <a:pt x="3305" y="1260"/>
                    <a:pt x="3283" y="1297"/>
                    <a:pt x="3261" y="1312"/>
                  </a:cubicBezTo>
                  <a:cubicBezTo>
                    <a:pt x="3283" y="1319"/>
                    <a:pt x="3312" y="1326"/>
                    <a:pt x="3334" y="1334"/>
                  </a:cubicBezTo>
                  <a:cubicBezTo>
                    <a:pt x="3341" y="1334"/>
                    <a:pt x="3349" y="1334"/>
                    <a:pt x="3356" y="1334"/>
                  </a:cubicBezTo>
                  <a:cubicBezTo>
                    <a:pt x="3371" y="1334"/>
                    <a:pt x="3393" y="1341"/>
                    <a:pt x="3400" y="1356"/>
                  </a:cubicBezTo>
                  <a:cubicBezTo>
                    <a:pt x="3414" y="1370"/>
                    <a:pt x="3414" y="1385"/>
                    <a:pt x="3414" y="1414"/>
                  </a:cubicBezTo>
                  <a:cubicBezTo>
                    <a:pt x="3407" y="1436"/>
                    <a:pt x="3407" y="1458"/>
                    <a:pt x="3400" y="1473"/>
                  </a:cubicBezTo>
                  <a:cubicBezTo>
                    <a:pt x="3393" y="1517"/>
                    <a:pt x="3393" y="1553"/>
                    <a:pt x="3393" y="1605"/>
                  </a:cubicBezTo>
                  <a:cubicBezTo>
                    <a:pt x="3393" y="1715"/>
                    <a:pt x="3371" y="1795"/>
                    <a:pt x="3334" y="1861"/>
                  </a:cubicBezTo>
                  <a:cubicBezTo>
                    <a:pt x="3283" y="1942"/>
                    <a:pt x="3202" y="1964"/>
                    <a:pt x="3143" y="1971"/>
                  </a:cubicBezTo>
                  <a:cubicBezTo>
                    <a:pt x="3129" y="1971"/>
                    <a:pt x="3129" y="1971"/>
                    <a:pt x="3129" y="1971"/>
                  </a:cubicBezTo>
                  <a:cubicBezTo>
                    <a:pt x="3092" y="1979"/>
                    <a:pt x="3055" y="2008"/>
                    <a:pt x="3055" y="2030"/>
                  </a:cubicBezTo>
                  <a:cubicBezTo>
                    <a:pt x="3055" y="2037"/>
                    <a:pt x="3055" y="2044"/>
                    <a:pt x="3078" y="2059"/>
                  </a:cubicBezTo>
                  <a:cubicBezTo>
                    <a:pt x="3085" y="2067"/>
                    <a:pt x="3100" y="2067"/>
                    <a:pt x="3114" y="2067"/>
                  </a:cubicBezTo>
                  <a:cubicBezTo>
                    <a:pt x="3173" y="2067"/>
                    <a:pt x="3261" y="2015"/>
                    <a:pt x="3297" y="1986"/>
                  </a:cubicBezTo>
                  <a:cubicBezTo>
                    <a:pt x="3341" y="1934"/>
                    <a:pt x="3459" y="1934"/>
                    <a:pt x="3481" y="1934"/>
                  </a:cubicBezTo>
                  <a:cubicBezTo>
                    <a:pt x="3502" y="1920"/>
                    <a:pt x="3517" y="1920"/>
                    <a:pt x="3539" y="1920"/>
                  </a:cubicBezTo>
                  <a:cubicBezTo>
                    <a:pt x="3569" y="1920"/>
                    <a:pt x="3590" y="1927"/>
                    <a:pt x="3620" y="1942"/>
                  </a:cubicBezTo>
                  <a:cubicBezTo>
                    <a:pt x="3634" y="1949"/>
                    <a:pt x="3642" y="1949"/>
                    <a:pt x="3649" y="1957"/>
                  </a:cubicBezTo>
                  <a:cubicBezTo>
                    <a:pt x="3693" y="1971"/>
                    <a:pt x="3744" y="2015"/>
                    <a:pt x="3744" y="2044"/>
                  </a:cubicBezTo>
                  <a:cubicBezTo>
                    <a:pt x="3744" y="2059"/>
                    <a:pt x="3730" y="2074"/>
                    <a:pt x="3722" y="2074"/>
                  </a:cubicBezTo>
                  <a:cubicBezTo>
                    <a:pt x="3708" y="2081"/>
                    <a:pt x="3700" y="2081"/>
                    <a:pt x="3700" y="2088"/>
                  </a:cubicBezTo>
                  <a:cubicBezTo>
                    <a:pt x="3700" y="2103"/>
                    <a:pt x="3700" y="2125"/>
                    <a:pt x="3730" y="2169"/>
                  </a:cubicBezTo>
                  <a:cubicBezTo>
                    <a:pt x="3730" y="2176"/>
                    <a:pt x="3737" y="2184"/>
                    <a:pt x="3737" y="2191"/>
                  </a:cubicBezTo>
                  <a:cubicBezTo>
                    <a:pt x="3759" y="2176"/>
                    <a:pt x="3781" y="2162"/>
                    <a:pt x="3810" y="2154"/>
                  </a:cubicBezTo>
                  <a:cubicBezTo>
                    <a:pt x="3840" y="2140"/>
                    <a:pt x="3869" y="2125"/>
                    <a:pt x="3883" y="2110"/>
                  </a:cubicBezTo>
                  <a:cubicBezTo>
                    <a:pt x="3898" y="2096"/>
                    <a:pt x="3913" y="2088"/>
                    <a:pt x="3942" y="2088"/>
                  </a:cubicBezTo>
                  <a:cubicBezTo>
                    <a:pt x="3993" y="2088"/>
                    <a:pt x="4081" y="2125"/>
                    <a:pt x="4118" y="2147"/>
                  </a:cubicBezTo>
                  <a:cubicBezTo>
                    <a:pt x="4133" y="2162"/>
                    <a:pt x="4147" y="2169"/>
                    <a:pt x="4169" y="2184"/>
                  </a:cubicBezTo>
                  <a:cubicBezTo>
                    <a:pt x="4206" y="2213"/>
                    <a:pt x="4250" y="2242"/>
                    <a:pt x="4309" y="2250"/>
                  </a:cubicBezTo>
                  <a:cubicBezTo>
                    <a:pt x="4382" y="2264"/>
                    <a:pt x="4557" y="2330"/>
                    <a:pt x="4593" y="2367"/>
                  </a:cubicBezTo>
                  <a:cubicBezTo>
                    <a:pt x="4601" y="2374"/>
                    <a:pt x="4608" y="2381"/>
                    <a:pt x="4615" y="2389"/>
                  </a:cubicBezTo>
                  <a:cubicBezTo>
                    <a:pt x="4652" y="2433"/>
                    <a:pt x="4703" y="2491"/>
                    <a:pt x="4806" y="2499"/>
                  </a:cubicBezTo>
                  <a:lnTo>
                    <a:pt x="4813" y="2499"/>
                  </a:lnTo>
                  <a:cubicBezTo>
                    <a:pt x="4886" y="2499"/>
                    <a:pt x="4938" y="2440"/>
                    <a:pt x="4974" y="2381"/>
                  </a:cubicBezTo>
                  <a:cubicBezTo>
                    <a:pt x="4996" y="2360"/>
                    <a:pt x="5011" y="2338"/>
                    <a:pt x="5033" y="2323"/>
                  </a:cubicBezTo>
                  <a:cubicBezTo>
                    <a:pt x="5077" y="2279"/>
                    <a:pt x="5150" y="2257"/>
                    <a:pt x="5238" y="2242"/>
                  </a:cubicBezTo>
                  <a:cubicBezTo>
                    <a:pt x="5260" y="2235"/>
                    <a:pt x="5282" y="2235"/>
                    <a:pt x="5304" y="2235"/>
                  </a:cubicBezTo>
                  <a:cubicBezTo>
                    <a:pt x="5319" y="2235"/>
                    <a:pt x="5333" y="2235"/>
                    <a:pt x="5348" y="2235"/>
                  </a:cubicBezTo>
                  <a:cubicBezTo>
                    <a:pt x="5370" y="2235"/>
                    <a:pt x="5385" y="2235"/>
                    <a:pt x="5399" y="2235"/>
                  </a:cubicBezTo>
                  <a:cubicBezTo>
                    <a:pt x="5407" y="2235"/>
                    <a:pt x="5407" y="2242"/>
                    <a:pt x="5414" y="2242"/>
                  </a:cubicBezTo>
                  <a:cubicBezTo>
                    <a:pt x="5414" y="2228"/>
                    <a:pt x="5414" y="2213"/>
                    <a:pt x="5421" y="2198"/>
                  </a:cubicBezTo>
                  <a:cubicBezTo>
                    <a:pt x="5436" y="2184"/>
                    <a:pt x="5436" y="2184"/>
                    <a:pt x="5436" y="2184"/>
                  </a:cubicBezTo>
                  <a:cubicBezTo>
                    <a:pt x="5458" y="2154"/>
                    <a:pt x="5494" y="2103"/>
                    <a:pt x="5473" y="2074"/>
                  </a:cubicBezTo>
                  <a:cubicBezTo>
                    <a:pt x="5458" y="2059"/>
                    <a:pt x="5451" y="2044"/>
                    <a:pt x="5451" y="2037"/>
                  </a:cubicBezTo>
                  <a:cubicBezTo>
                    <a:pt x="5443" y="2030"/>
                    <a:pt x="5443" y="2022"/>
                    <a:pt x="5436" y="2022"/>
                  </a:cubicBezTo>
                  <a:cubicBezTo>
                    <a:pt x="5436" y="2022"/>
                    <a:pt x="5436" y="2022"/>
                    <a:pt x="5414" y="2037"/>
                  </a:cubicBezTo>
                  <a:cubicBezTo>
                    <a:pt x="5370" y="2074"/>
                    <a:pt x="5319" y="2081"/>
                    <a:pt x="5297" y="2081"/>
                  </a:cubicBezTo>
                  <a:cubicBezTo>
                    <a:pt x="5282" y="2081"/>
                    <a:pt x="5275" y="2074"/>
                    <a:pt x="5275" y="2074"/>
                  </a:cubicBezTo>
                  <a:cubicBezTo>
                    <a:pt x="5260" y="2074"/>
                    <a:pt x="5260" y="2074"/>
                    <a:pt x="5260" y="2074"/>
                  </a:cubicBezTo>
                  <a:cubicBezTo>
                    <a:pt x="5260" y="2059"/>
                    <a:pt x="5260" y="2059"/>
                    <a:pt x="5260" y="2059"/>
                  </a:cubicBezTo>
                  <a:cubicBezTo>
                    <a:pt x="5260" y="2044"/>
                    <a:pt x="5260" y="2030"/>
                    <a:pt x="5253" y="2022"/>
                  </a:cubicBezTo>
                  <a:cubicBezTo>
                    <a:pt x="5245" y="1993"/>
                    <a:pt x="5238" y="1979"/>
                    <a:pt x="5267" y="1927"/>
                  </a:cubicBezTo>
                  <a:cubicBezTo>
                    <a:pt x="5275" y="1905"/>
                    <a:pt x="5275" y="1891"/>
                    <a:pt x="5275" y="1883"/>
                  </a:cubicBezTo>
                  <a:cubicBezTo>
                    <a:pt x="5282" y="1854"/>
                    <a:pt x="5282" y="1839"/>
                    <a:pt x="5326" y="1788"/>
                  </a:cubicBezTo>
                  <a:cubicBezTo>
                    <a:pt x="5370" y="1737"/>
                    <a:pt x="5392" y="1707"/>
                    <a:pt x="5421" y="1707"/>
                  </a:cubicBezTo>
                  <a:cubicBezTo>
                    <a:pt x="5443" y="1707"/>
                    <a:pt x="5458" y="1722"/>
                    <a:pt x="5480" y="1729"/>
                  </a:cubicBezTo>
                  <a:cubicBezTo>
                    <a:pt x="5531" y="1766"/>
                    <a:pt x="5568" y="1773"/>
                    <a:pt x="5656" y="1795"/>
                  </a:cubicBezTo>
                  <a:cubicBezTo>
                    <a:pt x="5722" y="1817"/>
                    <a:pt x="5744" y="1861"/>
                    <a:pt x="5758" y="1898"/>
                  </a:cubicBezTo>
                  <a:cubicBezTo>
                    <a:pt x="5766" y="1912"/>
                    <a:pt x="5766" y="1927"/>
                    <a:pt x="5780" y="1942"/>
                  </a:cubicBezTo>
                  <a:cubicBezTo>
                    <a:pt x="5795" y="1957"/>
                    <a:pt x="5802" y="1979"/>
                    <a:pt x="5810" y="2000"/>
                  </a:cubicBezTo>
                  <a:cubicBezTo>
                    <a:pt x="5824" y="2037"/>
                    <a:pt x="5832" y="2067"/>
                    <a:pt x="5868" y="2096"/>
                  </a:cubicBezTo>
                  <a:cubicBezTo>
                    <a:pt x="5905" y="2125"/>
                    <a:pt x="5912" y="2169"/>
                    <a:pt x="5898" y="2198"/>
                  </a:cubicBezTo>
                  <a:cubicBezTo>
                    <a:pt x="5898" y="2213"/>
                    <a:pt x="5883" y="2228"/>
                    <a:pt x="5868" y="2228"/>
                  </a:cubicBezTo>
                  <a:lnTo>
                    <a:pt x="5868" y="2228"/>
                  </a:lnTo>
                  <a:cubicBezTo>
                    <a:pt x="5854" y="2228"/>
                    <a:pt x="5846" y="2220"/>
                    <a:pt x="5832" y="2206"/>
                  </a:cubicBezTo>
                  <a:cubicBezTo>
                    <a:pt x="5802" y="2176"/>
                    <a:pt x="5780" y="2176"/>
                    <a:pt x="5751" y="2176"/>
                  </a:cubicBezTo>
                  <a:cubicBezTo>
                    <a:pt x="5744" y="2169"/>
                    <a:pt x="5729" y="2169"/>
                    <a:pt x="5714" y="2169"/>
                  </a:cubicBezTo>
                  <a:cubicBezTo>
                    <a:pt x="5700" y="2162"/>
                    <a:pt x="5685" y="2147"/>
                    <a:pt x="5670" y="2140"/>
                  </a:cubicBezTo>
                  <a:cubicBezTo>
                    <a:pt x="5663" y="2132"/>
                    <a:pt x="5656" y="2125"/>
                    <a:pt x="5649" y="2125"/>
                  </a:cubicBezTo>
                  <a:cubicBezTo>
                    <a:pt x="5641" y="2125"/>
                    <a:pt x="5626" y="2132"/>
                    <a:pt x="5612" y="2140"/>
                  </a:cubicBezTo>
                  <a:cubicBezTo>
                    <a:pt x="5553" y="2184"/>
                    <a:pt x="5553" y="2191"/>
                    <a:pt x="5568" y="2242"/>
                  </a:cubicBezTo>
                  <a:cubicBezTo>
                    <a:pt x="5568" y="2264"/>
                    <a:pt x="5561" y="2293"/>
                    <a:pt x="5546" y="2316"/>
                  </a:cubicBezTo>
                  <a:cubicBezTo>
                    <a:pt x="5539" y="2330"/>
                    <a:pt x="5524" y="2338"/>
                    <a:pt x="5509" y="2338"/>
                  </a:cubicBezTo>
                  <a:cubicBezTo>
                    <a:pt x="5494" y="2338"/>
                    <a:pt x="5480" y="2330"/>
                    <a:pt x="5473" y="2323"/>
                  </a:cubicBezTo>
                  <a:cubicBezTo>
                    <a:pt x="5465" y="2316"/>
                    <a:pt x="5458" y="2308"/>
                    <a:pt x="5458" y="2308"/>
                  </a:cubicBezTo>
                  <a:cubicBezTo>
                    <a:pt x="5458" y="2323"/>
                    <a:pt x="5458" y="2345"/>
                    <a:pt x="5451" y="2360"/>
                  </a:cubicBezTo>
                  <a:cubicBezTo>
                    <a:pt x="5451" y="2374"/>
                    <a:pt x="5451" y="2389"/>
                    <a:pt x="5451" y="2403"/>
                  </a:cubicBezTo>
                  <a:cubicBezTo>
                    <a:pt x="5451" y="2455"/>
                    <a:pt x="5451" y="2601"/>
                    <a:pt x="5465" y="2645"/>
                  </a:cubicBezTo>
                  <a:cubicBezTo>
                    <a:pt x="5465" y="2653"/>
                    <a:pt x="5465" y="2667"/>
                    <a:pt x="5473" y="2675"/>
                  </a:cubicBezTo>
                  <a:cubicBezTo>
                    <a:pt x="5487" y="2726"/>
                    <a:pt x="5509" y="2807"/>
                    <a:pt x="5494" y="2865"/>
                  </a:cubicBezTo>
                  <a:cubicBezTo>
                    <a:pt x="5487" y="2931"/>
                    <a:pt x="5392" y="2990"/>
                    <a:pt x="5297" y="3034"/>
                  </a:cubicBezTo>
                  <a:cubicBezTo>
                    <a:pt x="5282" y="3041"/>
                    <a:pt x="5282" y="3041"/>
                    <a:pt x="5282" y="3041"/>
                  </a:cubicBezTo>
                  <a:cubicBezTo>
                    <a:pt x="5238" y="3063"/>
                    <a:pt x="5201" y="3078"/>
                    <a:pt x="5187" y="3129"/>
                  </a:cubicBezTo>
                  <a:cubicBezTo>
                    <a:pt x="5180" y="3195"/>
                    <a:pt x="5077" y="3246"/>
                    <a:pt x="5004" y="3246"/>
                  </a:cubicBezTo>
                  <a:cubicBezTo>
                    <a:pt x="4945" y="3246"/>
                    <a:pt x="4901" y="3268"/>
                    <a:pt x="4857" y="3341"/>
                  </a:cubicBezTo>
                  <a:cubicBezTo>
                    <a:pt x="4842" y="3363"/>
                    <a:pt x="4850" y="3400"/>
                    <a:pt x="4850" y="3422"/>
                  </a:cubicBezTo>
                  <a:cubicBezTo>
                    <a:pt x="4864" y="3466"/>
                    <a:pt x="4901" y="3510"/>
                    <a:pt x="4930" y="3517"/>
                  </a:cubicBezTo>
                  <a:cubicBezTo>
                    <a:pt x="4945" y="3525"/>
                    <a:pt x="4967" y="3532"/>
                    <a:pt x="4982" y="3539"/>
                  </a:cubicBezTo>
                  <a:cubicBezTo>
                    <a:pt x="5033" y="3547"/>
                    <a:pt x="5084" y="3561"/>
                    <a:pt x="5106" y="3605"/>
                  </a:cubicBezTo>
                  <a:cubicBezTo>
                    <a:pt x="5121" y="3627"/>
                    <a:pt x="5128" y="3642"/>
                    <a:pt x="5135" y="3642"/>
                  </a:cubicBezTo>
                  <a:cubicBezTo>
                    <a:pt x="5143" y="3649"/>
                    <a:pt x="5143" y="3649"/>
                    <a:pt x="5143" y="3649"/>
                  </a:cubicBezTo>
                  <a:cubicBezTo>
                    <a:pt x="5135" y="3657"/>
                    <a:pt x="5135" y="3657"/>
                    <a:pt x="5135" y="3657"/>
                  </a:cubicBezTo>
                  <a:cubicBezTo>
                    <a:pt x="5128" y="3715"/>
                    <a:pt x="5113" y="3767"/>
                    <a:pt x="5077" y="3796"/>
                  </a:cubicBezTo>
                  <a:cubicBezTo>
                    <a:pt x="5062" y="3818"/>
                    <a:pt x="5048" y="3825"/>
                    <a:pt x="5040" y="3840"/>
                  </a:cubicBezTo>
                  <a:cubicBezTo>
                    <a:pt x="5026" y="3862"/>
                    <a:pt x="5004" y="3884"/>
                    <a:pt x="4952" y="3920"/>
                  </a:cubicBezTo>
                  <a:cubicBezTo>
                    <a:pt x="4872" y="3979"/>
                    <a:pt x="4857" y="3986"/>
                    <a:pt x="4864" y="4052"/>
                  </a:cubicBezTo>
                  <a:cubicBezTo>
                    <a:pt x="4864" y="4074"/>
                    <a:pt x="4879" y="4096"/>
                    <a:pt x="4886" y="4118"/>
                  </a:cubicBezTo>
                  <a:cubicBezTo>
                    <a:pt x="4908" y="4155"/>
                    <a:pt x="4923" y="4191"/>
                    <a:pt x="4908" y="4235"/>
                  </a:cubicBezTo>
                  <a:cubicBezTo>
                    <a:pt x="4872" y="4316"/>
                    <a:pt x="4886" y="4338"/>
                    <a:pt x="4908" y="4353"/>
                  </a:cubicBezTo>
                  <a:cubicBezTo>
                    <a:pt x="4930" y="4367"/>
                    <a:pt x="4938" y="4389"/>
                    <a:pt x="4945" y="4419"/>
                  </a:cubicBezTo>
                  <a:cubicBezTo>
                    <a:pt x="4960" y="4448"/>
                    <a:pt x="4967" y="4477"/>
                    <a:pt x="4996" y="4485"/>
                  </a:cubicBezTo>
                  <a:cubicBezTo>
                    <a:pt x="5062" y="4507"/>
                    <a:pt x="5128" y="4529"/>
                    <a:pt x="5187" y="4536"/>
                  </a:cubicBezTo>
                  <a:cubicBezTo>
                    <a:pt x="5194" y="4536"/>
                    <a:pt x="5201" y="4536"/>
                    <a:pt x="5209" y="4543"/>
                  </a:cubicBezTo>
                  <a:cubicBezTo>
                    <a:pt x="5238" y="4543"/>
                    <a:pt x="5267" y="4550"/>
                    <a:pt x="5282" y="4572"/>
                  </a:cubicBezTo>
                  <a:cubicBezTo>
                    <a:pt x="5289" y="4587"/>
                    <a:pt x="5289" y="4609"/>
                    <a:pt x="5267" y="4646"/>
                  </a:cubicBezTo>
                  <a:cubicBezTo>
                    <a:pt x="5245" y="4697"/>
                    <a:pt x="5245" y="4734"/>
                    <a:pt x="5238" y="4770"/>
                  </a:cubicBezTo>
                  <a:cubicBezTo>
                    <a:pt x="5238" y="4792"/>
                    <a:pt x="5238" y="4822"/>
                    <a:pt x="5231" y="4843"/>
                  </a:cubicBezTo>
                  <a:cubicBezTo>
                    <a:pt x="5216" y="4888"/>
                    <a:pt x="5194" y="4976"/>
                    <a:pt x="5128" y="4976"/>
                  </a:cubicBezTo>
                  <a:lnTo>
                    <a:pt x="5128" y="4976"/>
                  </a:lnTo>
                  <a:cubicBezTo>
                    <a:pt x="5113" y="4976"/>
                    <a:pt x="5106" y="4976"/>
                    <a:pt x="5099" y="4976"/>
                  </a:cubicBezTo>
                  <a:cubicBezTo>
                    <a:pt x="5077" y="4968"/>
                    <a:pt x="5062" y="4961"/>
                    <a:pt x="5048" y="4953"/>
                  </a:cubicBezTo>
                  <a:cubicBezTo>
                    <a:pt x="5033" y="4946"/>
                    <a:pt x="5026" y="4946"/>
                    <a:pt x="5018" y="4946"/>
                  </a:cubicBezTo>
                  <a:cubicBezTo>
                    <a:pt x="5018" y="4946"/>
                    <a:pt x="5018" y="4946"/>
                    <a:pt x="5018" y="4968"/>
                  </a:cubicBezTo>
                  <a:cubicBezTo>
                    <a:pt x="5018" y="4990"/>
                    <a:pt x="5026" y="5012"/>
                    <a:pt x="5026" y="5034"/>
                  </a:cubicBezTo>
                  <a:cubicBezTo>
                    <a:pt x="5033" y="5071"/>
                    <a:pt x="5048" y="5107"/>
                    <a:pt x="5004" y="5151"/>
                  </a:cubicBezTo>
                  <a:cubicBezTo>
                    <a:pt x="4989" y="5166"/>
                    <a:pt x="4974" y="5181"/>
                    <a:pt x="4967" y="5195"/>
                  </a:cubicBezTo>
                  <a:cubicBezTo>
                    <a:pt x="4938" y="5232"/>
                    <a:pt x="4916" y="5269"/>
                    <a:pt x="4857" y="5276"/>
                  </a:cubicBezTo>
                  <a:cubicBezTo>
                    <a:pt x="4799" y="5283"/>
                    <a:pt x="4769" y="5291"/>
                    <a:pt x="4711" y="5327"/>
                  </a:cubicBezTo>
                  <a:cubicBezTo>
                    <a:pt x="4696" y="5342"/>
                    <a:pt x="4681" y="5349"/>
                    <a:pt x="4674" y="5357"/>
                  </a:cubicBezTo>
                  <a:cubicBezTo>
                    <a:pt x="4637" y="5371"/>
                    <a:pt x="4630" y="5379"/>
                    <a:pt x="4637" y="5422"/>
                  </a:cubicBezTo>
                  <a:cubicBezTo>
                    <a:pt x="4644" y="5488"/>
                    <a:pt x="4637" y="5569"/>
                    <a:pt x="4637" y="5598"/>
                  </a:cubicBezTo>
                  <a:lnTo>
                    <a:pt x="4674" y="5620"/>
                  </a:lnTo>
                  <a:cubicBezTo>
                    <a:pt x="4644" y="5635"/>
                    <a:pt x="4644" y="5635"/>
                    <a:pt x="4644" y="5635"/>
                  </a:cubicBezTo>
                  <a:cubicBezTo>
                    <a:pt x="4623" y="5642"/>
                    <a:pt x="4601" y="5650"/>
                    <a:pt x="4593" y="5657"/>
                  </a:cubicBezTo>
                  <a:cubicBezTo>
                    <a:pt x="4579" y="5664"/>
                    <a:pt x="4564" y="5664"/>
                    <a:pt x="4549" y="5664"/>
                  </a:cubicBezTo>
                  <a:close/>
                  <a:moveTo>
                    <a:pt x="3708" y="2257"/>
                  </a:moveTo>
                  <a:lnTo>
                    <a:pt x="3708" y="2257"/>
                  </a:lnTo>
                  <a:cubicBezTo>
                    <a:pt x="3700" y="2264"/>
                    <a:pt x="3686" y="2264"/>
                    <a:pt x="3678" y="2272"/>
                  </a:cubicBezTo>
                  <a:cubicBezTo>
                    <a:pt x="3671" y="2279"/>
                    <a:pt x="3649" y="2286"/>
                    <a:pt x="3649" y="2293"/>
                  </a:cubicBezTo>
                  <a:cubicBezTo>
                    <a:pt x="3642" y="2308"/>
                    <a:pt x="3634" y="2381"/>
                    <a:pt x="3634" y="2448"/>
                  </a:cubicBezTo>
                  <a:cubicBezTo>
                    <a:pt x="3656" y="2403"/>
                    <a:pt x="3656" y="2403"/>
                    <a:pt x="3656" y="2403"/>
                  </a:cubicBezTo>
                  <a:cubicBezTo>
                    <a:pt x="3656" y="2403"/>
                    <a:pt x="3686" y="2316"/>
                    <a:pt x="3708" y="2257"/>
                  </a:cubicBezTo>
                  <a:close/>
                  <a:moveTo>
                    <a:pt x="432" y="2206"/>
                  </a:moveTo>
                  <a:lnTo>
                    <a:pt x="432" y="2206"/>
                  </a:lnTo>
                  <a:cubicBezTo>
                    <a:pt x="418" y="2206"/>
                    <a:pt x="403" y="2206"/>
                    <a:pt x="374" y="2198"/>
                  </a:cubicBezTo>
                  <a:cubicBezTo>
                    <a:pt x="352" y="2191"/>
                    <a:pt x="352" y="2191"/>
                    <a:pt x="352" y="2191"/>
                  </a:cubicBezTo>
                  <a:cubicBezTo>
                    <a:pt x="286" y="2169"/>
                    <a:pt x="300" y="2125"/>
                    <a:pt x="308" y="2096"/>
                  </a:cubicBezTo>
                  <a:cubicBezTo>
                    <a:pt x="315" y="2074"/>
                    <a:pt x="322" y="2052"/>
                    <a:pt x="322" y="2030"/>
                  </a:cubicBezTo>
                  <a:cubicBezTo>
                    <a:pt x="322" y="2008"/>
                    <a:pt x="322" y="1971"/>
                    <a:pt x="344" y="1971"/>
                  </a:cubicBezTo>
                  <a:cubicBezTo>
                    <a:pt x="359" y="1971"/>
                    <a:pt x="374" y="1986"/>
                    <a:pt x="403" y="2022"/>
                  </a:cubicBezTo>
                  <a:cubicBezTo>
                    <a:pt x="418" y="2037"/>
                    <a:pt x="425" y="2044"/>
                    <a:pt x="432" y="2059"/>
                  </a:cubicBezTo>
                  <a:cubicBezTo>
                    <a:pt x="447" y="2059"/>
                    <a:pt x="469" y="2067"/>
                    <a:pt x="483" y="2081"/>
                  </a:cubicBezTo>
                  <a:cubicBezTo>
                    <a:pt x="491" y="2096"/>
                    <a:pt x="498" y="2118"/>
                    <a:pt x="483" y="2147"/>
                  </a:cubicBezTo>
                  <a:cubicBezTo>
                    <a:pt x="476" y="2176"/>
                    <a:pt x="461" y="2206"/>
                    <a:pt x="432" y="2206"/>
                  </a:cubicBezTo>
                  <a:close/>
                  <a:moveTo>
                    <a:pt x="667" y="1979"/>
                  </a:moveTo>
                  <a:lnTo>
                    <a:pt x="667" y="1979"/>
                  </a:lnTo>
                  <a:cubicBezTo>
                    <a:pt x="630" y="1979"/>
                    <a:pt x="615" y="1949"/>
                    <a:pt x="601" y="1912"/>
                  </a:cubicBezTo>
                  <a:cubicBezTo>
                    <a:pt x="593" y="1898"/>
                    <a:pt x="593" y="1891"/>
                    <a:pt x="586" y="1876"/>
                  </a:cubicBezTo>
                  <a:cubicBezTo>
                    <a:pt x="571" y="1847"/>
                    <a:pt x="564" y="1825"/>
                    <a:pt x="579" y="1810"/>
                  </a:cubicBezTo>
                  <a:cubicBezTo>
                    <a:pt x="593" y="1788"/>
                    <a:pt x="630" y="1788"/>
                    <a:pt x="667" y="1788"/>
                  </a:cubicBezTo>
                  <a:cubicBezTo>
                    <a:pt x="689" y="1766"/>
                    <a:pt x="755" y="1693"/>
                    <a:pt x="813" y="1693"/>
                  </a:cubicBezTo>
                  <a:cubicBezTo>
                    <a:pt x="828" y="1693"/>
                    <a:pt x="843" y="1700"/>
                    <a:pt x="850" y="1707"/>
                  </a:cubicBezTo>
                  <a:cubicBezTo>
                    <a:pt x="865" y="1729"/>
                    <a:pt x="857" y="1759"/>
                    <a:pt x="850" y="1810"/>
                  </a:cubicBezTo>
                  <a:cubicBezTo>
                    <a:pt x="850" y="1832"/>
                    <a:pt x="843" y="1861"/>
                    <a:pt x="835" y="1891"/>
                  </a:cubicBezTo>
                  <a:cubicBezTo>
                    <a:pt x="835" y="1934"/>
                    <a:pt x="828" y="1971"/>
                    <a:pt x="784" y="1971"/>
                  </a:cubicBezTo>
                  <a:cubicBezTo>
                    <a:pt x="777" y="1971"/>
                    <a:pt x="769" y="1971"/>
                    <a:pt x="762" y="1971"/>
                  </a:cubicBezTo>
                  <a:cubicBezTo>
                    <a:pt x="747" y="1971"/>
                    <a:pt x="740" y="1971"/>
                    <a:pt x="733" y="1971"/>
                  </a:cubicBezTo>
                  <a:cubicBezTo>
                    <a:pt x="718" y="1971"/>
                    <a:pt x="711" y="1971"/>
                    <a:pt x="703" y="1971"/>
                  </a:cubicBezTo>
                  <a:cubicBezTo>
                    <a:pt x="689" y="1979"/>
                    <a:pt x="681" y="1979"/>
                    <a:pt x="667" y="1979"/>
                  </a:cubicBezTo>
                  <a:close/>
                  <a:moveTo>
                    <a:pt x="506" y="1759"/>
                  </a:moveTo>
                  <a:lnTo>
                    <a:pt x="506" y="1759"/>
                  </a:lnTo>
                  <a:cubicBezTo>
                    <a:pt x="476" y="1759"/>
                    <a:pt x="469" y="1737"/>
                    <a:pt x="469" y="1715"/>
                  </a:cubicBezTo>
                  <a:cubicBezTo>
                    <a:pt x="461" y="1693"/>
                    <a:pt x="461" y="1678"/>
                    <a:pt x="447" y="1663"/>
                  </a:cubicBezTo>
                  <a:cubicBezTo>
                    <a:pt x="447" y="1656"/>
                    <a:pt x="432" y="1641"/>
                    <a:pt x="440" y="1627"/>
                  </a:cubicBezTo>
                  <a:cubicBezTo>
                    <a:pt x="440" y="1619"/>
                    <a:pt x="447" y="1612"/>
                    <a:pt x="461" y="1612"/>
                  </a:cubicBezTo>
                  <a:cubicBezTo>
                    <a:pt x="491" y="1612"/>
                    <a:pt x="528" y="1627"/>
                    <a:pt x="564" y="1649"/>
                  </a:cubicBezTo>
                  <a:cubicBezTo>
                    <a:pt x="564" y="1656"/>
                    <a:pt x="579" y="1663"/>
                    <a:pt x="579" y="1685"/>
                  </a:cubicBezTo>
                  <a:cubicBezTo>
                    <a:pt x="579" y="1700"/>
                    <a:pt x="564" y="1722"/>
                    <a:pt x="535" y="1744"/>
                  </a:cubicBezTo>
                  <a:cubicBezTo>
                    <a:pt x="520" y="1759"/>
                    <a:pt x="513" y="1759"/>
                    <a:pt x="506" y="1759"/>
                  </a:cubicBezTo>
                  <a:close/>
                  <a:moveTo>
                    <a:pt x="220" y="1575"/>
                  </a:moveTo>
                  <a:lnTo>
                    <a:pt x="220" y="1575"/>
                  </a:lnTo>
                  <a:cubicBezTo>
                    <a:pt x="190" y="1575"/>
                    <a:pt x="161" y="1561"/>
                    <a:pt x="124" y="1539"/>
                  </a:cubicBezTo>
                  <a:cubicBezTo>
                    <a:pt x="59" y="1510"/>
                    <a:pt x="59" y="1466"/>
                    <a:pt x="51" y="1392"/>
                  </a:cubicBezTo>
                  <a:cubicBezTo>
                    <a:pt x="51" y="1378"/>
                    <a:pt x="51" y="1356"/>
                    <a:pt x="51" y="1334"/>
                  </a:cubicBezTo>
                  <a:cubicBezTo>
                    <a:pt x="44" y="1253"/>
                    <a:pt x="66" y="1238"/>
                    <a:pt x="102" y="1217"/>
                  </a:cubicBezTo>
                  <a:cubicBezTo>
                    <a:pt x="117" y="1209"/>
                    <a:pt x="139" y="1202"/>
                    <a:pt x="154" y="1187"/>
                  </a:cubicBezTo>
                  <a:cubicBezTo>
                    <a:pt x="190" y="1158"/>
                    <a:pt x="190" y="1158"/>
                    <a:pt x="190" y="1158"/>
                  </a:cubicBezTo>
                  <a:cubicBezTo>
                    <a:pt x="183" y="1202"/>
                    <a:pt x="183" y="1202"/>
                    <a:pt x="183" y="1202"/>
                  </a:cubicBezTo>
                  <a:cubicBezTo>
                    <a:pt x="183" y="1202"/>
                    <a:pt x="161" y="1312"/>
                    <a:pt x="212" y="1385"/>
                  </a:cubicBezTo>
                  <a:cubicBezTo>
                    <a:pt x="227" y="1400"/>
                    <a:pt x="227" y="1400"/>
                    <a:pt x="227" y="1400"/>
                  </a:cubicBezTo>
                  <a:cubicBezTo>
                    <a:pt x="257" y="1451"/>
                    <a:pt x="264" y="1451"/>
                    <a:pt x="264" y="1488"/>
                  </a:cubicBezTo>
                  <a:cubicBezTo>
                    <a:pt x="264" y="1495"/>
                    <a:pt x="264" y="1502"/>
                    <a:pt x="264" y="1517"/>
                  </a:cubicBezTo>
                  <a:cubicBezTo>
                    <a:pt x="264" y="1539"/>
                    <a:pt x="257" y="1546"/>
                    <a:pt x="249" y="1561"/>
                  </a:cubicBezTo>
                  <a:cubicBezTo>
                    <a:pt x="249" y="1568"/>
                    <a:pt x="234" y="1575"/>
                    <a:pt x="220" y="1575"/>
                  </a:cubicBezTo>
                  <a:close/>
                  <a:moveTo>
                    <a:pt x="601" y="1539"/>
                  </a:moveTo>
                  <a:lnTo>
                    <a:pt x="601" y="1539"/>
                  </a:lnTo>
                  <a:cubicBezTo>
                    <a:pt x="579" y="1539"/>
                    <a:pt x="571" y="1539"/>
                    <a:pt x="557" y="1531"/>
                  </a:cubicBezTo>
                  <a:cubicBezTo>
                    <a:pt x="506" y="1510"/>
                    <a:pt x="491" y="1480"/>
                    <a:pt x="491" y="1480"/>
                  </a:cubicBezTo>
                  <a:cubicBezTo>
                    <a:pt x="483" y="1466"/>
                    <a:pt x="483" y="1466"/>
                    <a:pt x="483" y="1466"/>
                  </a:cubicBezTo>
                  <a:cubicBezTo>
                    <a:pt x="498" y="1458"/>
                    <a:pt x="498" y="1458"/>
                    <a:pt x="498" y="1458"/>
                  </a:cubicBezTo>
                  <a:cubicBezTo>
                    <a:pt x="528" y="1443"/>
                    <a:pt x="557" y="1443"/>
                    <a:pt x="586" y="1436"/>
                  </a:cubicBezTo>
                  <a:cubicBezTo>
                    <a:pt x="630" y="1436"/>
                    <a:pt x="667" y="1429"/>
                    <a:pt x="696" y="1392"/>
                  </a:cubicBezTo>
                  <a:cubicBezTo>
                    <a:pt x="718" y="1370"/>
                    <a:pt x="733" y="1356"/>
                    <a:pt x="740" y="1348"/>
                  </a:cubicBezTo>
                  <a:cubicBezTo>
                    <a:pt x="755" y="1334"/>
                    <a:pt x="762" y="1326"/>
                    <a:pt x="791" y="1282"/>
                  </a:cubicBezTo>
                  <a:cubicBezTo>
                    <a:pt x="813" y="1246"/>
                    <a:pt x="813" y="1246"/>
                    <a:pt x="813" y="1246"/>
                  </a:cubicBezTo>
                  <a:cubicBezTo>
                    <a:pt x="813" y="1290"/>
                    <a:pt x="813" y="1290"/>
                    <a:pt x="813" y="1290"/>
                  </a:cubicBezTo>
                  <a:cubicBezTo>
                    <a:pt x="821" y="1304"/>
                    <a:pt x="828" y="1473"/>
                    <a:pt x="747" y="1495"/>
                  </a:cubicBezTo>
                  <a:cubicBezTo>
                    <a:pt x="733" y="1502"/>
                    <a:pt x="725" y="1510"/>
                    <a:pt x="711" y="1510"/>
                  </a:cubicBezTo>
                  <a:cubicBezTo>
                    <a:pt x="674" y="1524"/>
                    <a:pt x="630" y="1539"/>
                    <a:pt x="601" y="1539"/>
                  </a:cubicBezTo>
                  <a:close/>
                  <a:moveTo>
                    <a:pt x="528" y="1356"/>
                  </a:moveTo>
                  <a:lnTo>
                    <a:pt x="528" y="1356"/>
                  </a:lnTo>
                  <a:cubicBezTo>
                    <a:pt x="520" y="1356"/>
                    <a:pt x="506" y="1356"/>
                    <a:pt x="491" y="1348"/>
                  </a:cubicBezTo>
                  <a:cubicBezTo>
                    <a:pt x="469" y="1341"/>
                    <a:pt x="440" y="1341"/>
                    <a:pt x="418" y="1334"/>
                  </a:cubicBezTo>
                  <a:cubicBezTo>
                    <a:pt x="344" y="1326"/>
                    <a:pt x="286" y="1319"/>
                    <a:pt x="257" y="1260"/>
                  </a:cubicBezTo>
                  <a:cubicBezTo>
                    <a:pt x="220" y="1187"/>
                    <a:pt x="242" y="1129"/>
                    <a:pt x="242" y="1129"/>
                  </a:cubicBezTo>
                  <a:cubicBezTo>
                    <a:pt x="264" y="1092"/>
                    <a:pt x="286" y="1077"/>
                    <a:pt x="308" y="1077"/>
                  </a:cubicBezTo>
                  <a:lnTo>
                    <a:pt x="315" y="1077"/>
                  </a:lnTo>
                  <a:cubicBezTo>
                    <a:pt x="322" y="1077"/>
                    <a:pt x="322" y="1077"/>
                    <a:pt x="330" y="1077"/>
                  </a:cubicBezTo>
                  <a:cubicBezTo>
                    <a:pt x="344" y="1077"/>
                    <a:pt x="352" y="1077"/>
                    <a:pt x="366" y="1070"/>
                  </a:cubicBezTo>
                  <a:cubicBezTo>
                    <a:pt x="432" y="1048"/>
                    <a:pt x="432" y="1048"/>
                    <a:pt x="491" y="1041"/>
                  </a:cubicBezTo>
                  <a:cubicBezTo>
                    <a:pt x="513" y="1033"/>
                    <a:pt x="520" y="1033"/>
                    <a:pt x="535" y="1033"/>
                  </a:cubicBezTo>
                  <a:cubicBezTo>
                    <a:pt x="564" y="1033"/>
                    <a:pt x="571" y="1048"/>
                    <a:pt x="601" y="1092"/>
                  </a:cubicBezTo>
                  <a:cubicBezTo>
                    <a:pt x="601" y="1099"/>
                    <a:pt x="608" y="1107"/>
                    <a:pt x="615" y="1114"/>
                  </a:cubicBezTo>
                  <a:cubicBezTo>
                    <a:pt x="638" y="1150"/>
                    <a:pt x="638" y="1158"/>
                    <a:pt x="608" y="1231"/>
                  </a:cubicBezTo>
                  <a:cubicBezTo>
                    <a:pt x="601" y="1246"/>
                    <a:pt x="593" y="1268"/>
                    <a:pt x="593" y="1282"/>
                  </a:cubicBezTo>
                  <a:cubicBezTo>
                    <a:pt x="586" y="1319"/>
                    <a:pt x="571" y="1356"/>
                    <a:pt x="528" y="1356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0" name="Freeform 29"/>
            <p:cNvSpPr>
              <a:spLocks noChangeArrowheads="1"/>
            </p:cNvSpPr>
            <p:nvPr/>
          </p:nvSpPr>
          <p:spPr bwMode="auto">
            <a:xfrm>
              <a:off x="7120243" y="2973820"/>
              <a:ext cx="2905482" cy="2062837"/>
            </a:xfrm>
            <a:custGeom>
              <a:avLst/>
              <a:gdLst>
                <a:gd name="T0" fmla="*/ 821 w 7563"/>
                <a:gd name="T1" fmla="*/ 4910 h 5431"/>
                <a:gd name="T2" fmla="*/ 132 w 7563"/>
                <a:gd name="T3" fmla="*/ 4653 h 5431"/>
                <a:gd name="T4" fmla="*/ 396 w 7563"/>
                <a:gd name="T5" fmla="*/ 4030 h 5431"/>
                <a:gd name="T6" fmla="*/ 579 w 7563"/>
                <a:gd name="T7" fmla="*/ 3554 h 5431"/>
                <a:gd name="T8" fmla="*/ 513 w 7563"/>
                <a:gd name="T9" fmla="*/ 2609 h 5431"/>
                <a:gd name="T10" fmla="*/ 1246 w 7563"/>
                <a:gd name="T11" fmla="*/ 2711 h 5431"/>
                <a:gd name="T12" fmla="*/ 1641 w 7563"/>
                <a:gd name="T13" fmla="*/ 2550 h 5431"/>
                <a:gd name="T14" fmla="*/ 1803 w 7563"/>
                <a:gd name="T15" fmla="*/ 2345 h 5431"/>
                <a:gd name="T16" fmla="*/ 2286 w 7563"/>
                <a:gd name="T17" fmla="*/ 1949 h 5431"/>
                <a:gd name="T18" fmla="*/ 3253 w 7563"/>
                <a:gd name="T19" fmla="*/ 1407 h 5431"/>
                <a:gd name="T20" fmla="*/ 4037 w 7563"/>
                <a:gd name="T21" fmla="*/ 887 h 5431"/>
                <a:gd name="T22" fmla="*/ 4037 w 7563"/>
                <a:gd name="T23" fmla="*/ 989 h 5431"/>
                <a:gd name="T24" fmla="*/ 3480 w 7563"/>
                <a:gd name="T25" fmla="*/ 1180 h 5431"/>
                <a:gd name="T26" fmla="*/ 3422 w 7563"/>
                <a:gd name="T27" fmla="*/ 1473 h 5431"/>
                <a:gd name="T28" fmla="*/ 4125 w 7563"/>
                <a:gd name="T29" fmla="*/ 1114 h 5431"/>
                <a:gd name="T30" fmla="*/ 4499 w 7563"/>
                <a:gd name="T31" fmla="*/ 887 h 5431"/>
                <a:gd name="T32" fmla="*/ 4961 w 7563"/>
                <a:gd name="T33" fmla="*/ 1473 h 5431"/>
                <a:gd name="T34" fmla="*/ 5591 w 7563"/>
                <a:gd name="T35" fmla="*/ 1979 h 5431"/>
                <a:gd name="T36" fmla="*/ 6140 w 7563"/>
                <a:gd name="T37" fmla="*/ 1642 h 5431"/>
                <a:gd name="T38" fmla="*/ 7042 w 7563"/>
                <a:gd name="T39" fmla="*/ 2411 h 5431"/>
                <a:gd name="T40" fmla="*/ 6485 w 7563"/>
                <a:gd name="T41" fmla="*/ 2763 h 5431"/>
                <a:gd name="T42" fmla="*/ 7034 w 7563"/>
                <a:gd name="T43" fmla="*/ 2990 h 5431"/>
                <a:gd name="T44" fmla="*/ 7430 w 7563"/>
                <a:gd name="T45" fmla="*/ 3950 h 5431"/>
                <a:gd name="T46" fmla="*/ 7196 w 7563"/>
                <a:gd name="T47" fmla="*/ 4668 h 5431"/>
                <a:gd name="T48" fmla="*/ 7100 w 7563"/>
                <a:gd name="T49" fmla="*/ 4104 h 5431"/>
                <a:gd name="T50" fmla="*/ 6653 w 7563"/>
                <a:gd name="T51" fmla="*/ 4148 h 5431"/>
                <a:gd name="T52" fmla="*/ 6265 w 7563"/>
                <a:gd name="T53" fmla="*/ 3869 h 5431"/>
                <a:gd name="T54" fmla="*/ 5825 w 7563"/>
                <a:gd name="T55" fmla="*/ 4419 h 5431"/>
                <a:gd name="T56" fmla="*/ 5539 w 7563"/>
                <a:gd name="T57" fmla="*/ 4815 h 5431"/>
                <a:gd name="T58" fmla="*/ 5093 w 7563"/>
                <a:gd name="T59" fmla="*/ 4807 h 5431"/>
                <a:gd name="T60" fmla="*/ 4689 w 7563"/>
                <a:gd name="T61" fmla="*/ 5027 h 5431"/>
                <a:gd name="T62" fmla="*/ 4162 w 7563"/>
                <a:gd name="T63" fmla="*/ 4968 h 5431"/>
                <a:gd name="T64" fmla="*/ 3715 w 7563"/>
                <a:gd name="T65" fmla="*/ 4888 h 5431"/>
                <a:gd name="T66" fmla="*/ 2997 w 7563"/>
                <a:gd name="T67" fmla="*/ 4631 h 5431"/>
                <a:gd name="T68" fmla="*/ 2623 w 7563"/>
                <a:gd name="T69" fmla="*/ 4836 h 5431"/>
                <a:gd name="T70" fmla="*/ 2066 w 7563"/>
                <a:gd name="T71" fmla="*/ 5012 h 5431"/>
                <a:gd name="T72" fmla="*/ 1619 w 7563"/>
                <a:gd name="T73" fmla="*/ 5379 h 5431"/>
                <a:gd name="T74" fmla="*/ 6434 w 7563"/>
                <a:gd name="T75" fmla="*/ 2477 h 5431"/>
                <a:gd name="T76" fmla="*/ 6441 w 7563"/>
                <a:gd name="T77" fmla="*/ 2411 h 5431"/>
                <a:gd name="T78" fmla="*/ 6580 w 7563"/>
                <a:gd name="T79" fmla="*/ 2330 h 5431"/>
                <a:gd name="T80" fmla="*/ 6448 w 7563"/>
                <a:gd name="T81" fmla="*/ 2037 h 5431"/>
                <a:gd name="T82" fmla="*/ 6309 w 7563"/>
                <a:gd name="T83" fmla="*/ 2133 h 5431"/>
                <a:gd name="T84" fmla="*/ 6104 w 7563"/>
                <a:gd name="T85" fmla="*/ 2169 h 5431"/>
                <a:gd name="T86" fmla="*/ 1890 w 7563"/>
                <a:gd name="T87" fmla="*/ 2191 h 5431"/>
                <a:gd name="T88" fmla="*/ 5364 w 7563"/>
                <a:gd name="T89" fmla="*/ 1392 h 5431"/>
                <a:gd name="T90" fmla="*/ 4975 w 7563"/>
                <a:gd name="T91" fmla="*/ 1348 h 5431"/>
                <a:gd name="T92" fmla="*/ 4851 w 7563"/>
                <a:gd name="T93" fmla="*/ 894 h 5431"/>
                <a:gd name="T94" fmla="*/ 4953 w 7563"/>
                <a:gd name="T95" fmla="*/ 462 h 5431"/>
                <a:gd name="T96" fmla="*/ 5144 w 7563"/>
                <a:gd name="T97" fmla="*/ 542 h 5431"/>
                <a:gd name="T98" fmla="*/ 5356 w 7563"/>
                <a:gd name="T99" fmla="*/ 586 h 5431"/>
                <a:gd name="T100" fmla="*/ 5723 w 7563"/>
                <a:gd name="T101" fmla="*/ 858 h 5431"/>
                <a:gd name="T102" fmla="*/ 5972 w 7563"/>
                <a:gd name="T103" fmla="*/ 1004 h 5431"/>
                <a:gd name="T104" fmla="*/ 5767 w 7563"/>
                <a:gd name="T105" fmla="*/ 1180 h 5431"/>
                <a:gd name="T106" fmla="*/ 5584 w 7563"/>
                <a:gd name="T107" fmla="*/ 1180 h 5431"/>
                <a:gd name="T108" fmla="*/ 5239 w 7563"/>
                <a:gd name="T109" fmla="*/ 1356 h 5431"/>
                <a:gd name="T110" fmla="*/ 4843 w 7563"/>
                <a:gd name="T111" fmla="*/ 865 h 5431"/>
                <a:gd name="T112" fmla="*/ 4990 w 7563"/>
                <a:gd name="T113" fmla="*/ 616 h 5431"/>
                <a:gd name="T114" fmla="*/ 5503 w 7563"/>
                <a:gd name="T115" fmla="*/ 469 h 5431"/>
                <a:gd name="T116" fmla="*/ 5642 w 7563"/>
                <a:gd name="T117" fmla="*/ 674 h 5431"/>
                <a:gd name="T118" fmla="*/ 5093 w 7563"/>
                <a:gd name="T119" fmla="*/ 59 h 5431"/>
                <a:gd name="T120" fmla="*/ 5144 w 7563"/>
                <a:gd name="T121" fmla="*/ 359 h 5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63" h="5431">
                  <a:moveTo>
                    <a:pt x="1363" y="5430"/>
                  </a:moveTo>
                  <a:lnTo>
                    <a:pt x="1363" y="5430"/>
                  </a:lnTo>
                  <a:cubicBezTo>
                    <a:pt x="1326" y="5401"/>
                    <a:pt x="1267" y="5379"/>
                    <a:pt x="1224" y="5379"/>
                  </a:cubicBezTo>
                  <a:cubicBezTo>
                    <a:pt x="1209" y="5379"/>
                    <a:pt x="1202" y="5379"/>
                    <a:pt x="1187" y="5379"/>
                  </a:cubicBezTo>
                  <a:cubicBezTo>
                    <a:pt x="1180" y="5386"/>
                    <a:pt x="1172" y="5386"/>
                    <a:pt x="1165" y="5386"/>
                  </a:cubicBezTo>
                  <a:cubicBezTo>
                    <a:pt x="1136" y="5386"/>
                    <a:pt x="1121" y="5371"/>
                    <a:pt x="1114" y="5349"/>
                  </a:cubicBezTo>
                  <a:cubicBezTo>
                    <a:pt x="1106" y="5320"/>
                    <a:pt x="1121" y="5283"/>
                    <a:pt x="1150" y="5261"/>
                  </a:cubicBezTo>
                  <a:cubicBezTo>
                    <a:pt x="1158" y="5261"/>
                    <a:pt x="1158" y="5254"/>
                    <a:pt x="1158" y="5254"/>
                  </a:cubicBezTo>
                  <a:cubicBezTo>
                    <a:pt x="1158" y="5239"/>
                    <a:pt x="1099" y="5203"/>
                    <a:pt x="1048" y="5188"/>
                  </a:cubicBezTo>
                  <a:cubicBezTo>
                    <a:pt x="989" y="5166"/>
                    <a:pt x="894" y="5042"/>
                    <a:pt x="872" y="4998"/>
                  </a:cubicBezTo>
                  <a:cubicBezTo>
                    <a:pt x="865" y="4976"/>
                    <a:pt x="843" y="4946"/>
                    <a:pt x="821" y="4910"/>
                  </a:cubicBezTo>
                  <a:cubicBezTo>
                    <a:pt x="799" y="4873"/>
                    <a:pt x="777" y="4836"/>
                    <a:pt x="755" y="4807"/>
                  </a:cubicBezTo>
                  <a:cubicBezTo>
                    <a:pt x="718" y="4734"/>
                    <a:pt x="696" y="4719"/>
                    <a:pt x="630" y="4712"/>
                  </a:cubicBezTo>
                  <a:cubicBezTo>
                    <a:pt x="630" y="4712"/>
                    <a:pt x="623" y="4712"/>
                    <a:pt x="615" y="4712"/>
                  </a:cubicBezTo>
                  <a:cubicBezTo>
                    <a:pt x="586" y="4712"/>
                    <a:pt x="572" y="4727"/>
                    <a:pt x="550" y="4756"/>
                  </a:cubicBezTo>
                  <a:cubicBezTo>
                    <a:pt x="542" y="4763"/>
                    <a:pt x="535" y="4778"/>
                    <a:pt x="527" y="4793"/>
                  </a:cubicBezTo>
                  <a:cubicBezTo>
                    <a:pt x="498" y="4822"/>
                    <a:pt x="469" y="4836"/>
                    <a:pt x="425" y="4836"/>
                  </a:cubicBezTo>
                  <a:cubicBezTo>
                    <a:pt x="410" y="4836"/>
                    <a:pt x="388" y="4836"/>
                    <a:pt x="374" y="4829"/>
                  </a:cubicBezTo>
                  <a:cubicBezTo>
                    <a:pt x="322" y="4807"/>
                    <a:pt x="256" y="4719"/>
                    <a:pt x="227" y="4675"/>
                  </a:cubicBezTo>
                  <a:cubicBezTo>
                    <a:pt x="212" y="4646"/>
                    <a:pt x="198" y="4646"/>
                    <a:pt x="183" y="4646"/>
                  </a:cubicBezTo>
                  <a:cubicBezTo>
                    <a:pt x="176" y="4646"/>
                    <a:pt x="168" y="4646"/>
                    <a:pt x="154" y="4653"/>
                  </a:cubicBezTo>
                  <a:cubicBezTo>
                    <a:pt x="146" y="4653"/>
                    <a:pt x="139" y="4653"/>
                    <a:pt x="132" y="4653"/>
                  </a:cubicBezTo>
                  <a:cubicBezTo>
                    <a:pt x="103" y="4653"/>
                    <a:pt x="59" y="4631"/>
                    <a:pt x="29" y="4617"/>
                  </a:cubicBezTo>
                  <a:cubicBezTo>
                    <a:pt x="22" y="4609"/>
                    <a:pt x="15" y="4602"/>
                    <a:pt x="15" y="4602"/>
                  </a:cubicBezTo>
                  <a:cubicBezTo>
                    <a:pt x="7" y="4602"/>
                    <a:pt x="7" y="4602"/>
                    <a:pt x="7" y="4602"/>
                  </a:cubicBezTo>
                  <a:cubicBezTo>
                    <a:pt x="7" y="4595"/>
                    <a:pt x="7" y="4595"/>
                    <a:pt x="7" y="4595"/>
                  </a:cubicBezTo>
                  <a:cubicBezTo>
                    <a:pt x="7" y="4587"/>
                    <a:pt x="15" y="4492"/>
                    <a:pt x="7" y="4419"/>
                  </a:cubicBezTo>
                  <a:cubicBezTo>
                    <a:pt x="0" y="4353"/>
                    <a:pt x="22" y="4338"/>
                    <a:pt x="59" y="4316"/>
                  </a:cubicBezTo>
                  <a:cubicBezTo>
                    <a:pt x="73" y="4309"/>
                    <a:pt x="81" y="4302"/>
                    <a:pt x="95" y="4294"/>
                  </a:cubicBezTo>
                  <a:cubicBezTo>
                    <a:pt x="161" y="4250"/>
                    <a:pt x="191" y="4236"/>
                    <a:pt x="256" y="4228"/>
                  </a:cubicBezTo>
                  <a:cubicBezTo>
                    <a:pt x="300" y="4221"/>
                    <a:pt x="315" y="4199"/>
                    <a:pt x="344" y="4162"/>
                  </a:cubicBezTo>
                  <a:cubicBezTo>
                    <a:pt x="352" y="4148"/>
                    <a:pt x="366" y="4133"/>
                    <a:pt x="388" y="4111"/>
                  </a:cubicBezTo>
                  <a:cubicBezTo>
                    <a:pt x="410" y="4089"/>
                    <a:pt x="410" y="4067"/>
                    <a:pt x="396" y="4030"/>
                  </a:cubicBezTo>
                  <a:cubicBezTo>
                    <a:pt x="396" y="4008"/>
                    <a:pt x="388" y="3986"/>
                    <a:pt x="388" y="3957"/>
                  </a:cubicBezTo>
                  <a:cubicBezTo>
                    <a:pt x="388" y="3935"/>
                    <a:pt x="388" y="3898"/>
                    <a:pt x="418" y="3898"/>
                  </a:cubicBezTo>
                  <a:cubicBezTo>
                    <a:pt x="432" y="3898"/>
                    <a:pt x="447" y="3906"/>
                    <a:pt x="462" y="3913"/>
                  </a:cubicBezTo>
                  <a:cubicBezTo>
                    <a:pt x="476" y="3920"/>
                    <a:pt x="491" y="3928"/>
                    <a:pt x="513" y="3935"/>
                  </a:cubicBezTo>
                  <a:cubicBezTo>
                    <a:pt x="513" y="3935"/>
                    <a:pt x="520" y="3935"/>
                    <a:pt x="527" y="3935"/>
                  </a:cubicBezTo>
                  <a:cubicBezTo>
                    <a:pt x="557" y="3935"/>
                    <a:pt x="579" y="3906"/>
                    <a:pt x="601" y="3825"/>
                  </a:cubicBezTo>
                  <a:cubicBezTo>
                    <a:pt x="608" y="3803"/>
                    <a:pt x="608" y="3781"/>
                    <a:pt x="608" y="3759"/>
                  </a:cubicBezTo>
                  <a:cubicBezTo>
                    <a:pt x="615" y="3715"/>
                    <a:pt x="615" y="3671"/>
                    <a:pt x="645" y="3620"/>
                  </a:cubicBezTo>
                  <a:cubicBezTo>
                    <a:pt x="659" y="3591"/>
                    <a:pt x="659" y="3576"/>
                    <a:pt x="659" y="3569"/>
                  </a:cubicBezTo>
                  <a:cubicBezTo>
                    <a:pt x="652" y="3561"/>
                    <a:pt x="630" y="3561"/>
                    <a:pt x="608" y="3554"/>
                  </a:cubicBezTo>
                  <a:cubicBezTo>
                    <a:pt x="593" y="3554"/>
                    <a:pt x="586" y="3554"/>
                    <a:pt x="579" y="3554"/>
                  </a:cubicBezTo>
                  <a:cubicBezTo>
                    <a:pt x="520" y="3547"/>
                    <a:pt x="454" y="3525"/>
                    <a:pt x="388" y="3503"/>
                  </a:cubicBezTo>
                  <a:cubicBezTo>
                    <a:pt x="344" y="3488"/>
                    <a:pt x="330" y="3444"/>
                    <a:pt x="322" y="3415"/>
                  </a:cubicBezTo>
                  <a:cubicBezTo>
                    <a:pt x="315" y="3393"/>
                    <a:pt x="308" y="3371"/>
                    <a:pt x="293" y="3364"/>
                  </a:cubicBezTo>
                  <a:cubicBezTo>
                    <a:pt x="227" y="3327"/>
                    <a:pt x="264" y="3239"/>
                    <a:pt x="278" y="3210"/>
                  </a:cubicBezTo>
                  <a:cubicBezTo>
                    <a:pt x="293" y="3180"/>
                    <a:pt x="278" y="3151"/>
                    <a:pt x="264" y="3122"/>
                  </a:cubicBezTo>
                  <a:cubicBezTo>
                    <a:pt x="249" y="3093"/>
                    <a:pt x="242" y="3070"/>
                    <a:pt x="234" y="3041"/>
                  </a:cubicBezTo>
                  <a:cubicBezTo>
                    <a:pt x="227" y="2960"/>
                    <a:pt x="249" y="2939"/>
                    <a:pt x="337" y="2880"/>
                  </a:cubicBezTo>
                  <a:cubicBezTo>
                    <a:pt x="388" y="2843"/>
                    <a:pt x="403" y="2829"/>
                    <a:pt x="418" y="2807"/>
                  </a:cubicBezTo>
                  <a:cubicBezTo>
                    <a:pt x="432" y="2792"/>
                    <a:pt x="440" y="2777"/>
                    <a:pt x="462" y="2763"/>
                  </a:cubicBezTo>
                  <a:cubicBezTo>
                    <a:pt x="491" y="2734"/>
                    <a:pt x="505" y="2675"/>
                    <a:pt x="513" y="2638"/>
                  </a:cubicBezTo>
                  <a:cubicBezTo>
                    <a:pt x="513" y="2609"/>
                    <a:pt x="513" y="2609"/>
                    <a:pt x="513" y="2609"/>
                  </a:cubicBezTo>
                  <a:cubicBezTo>
                    <a:pt x="535" y="2631"/>
                    <a:pt x="535" y="2631"/>
                    <a:pt x="535" y="2631"/>
                  </a:cubicBezTo>
                  <a:cubicBezTo>
                    <a:pt x="542" y="2631"/>
                    <a:pt x="542" y="2631"/>
                    <a:pt x="542" y="2631"/>
                  </a:cubicBezTo>
                  <a:cubicBezTo>
                    <a:pt x="550" y="2631"/>
                    <a:pt x="564" y="2631"/>
                    <a:pt x="586" y="2624"/>
                  </a:cubicBezTo>
                  <a:cubicBezTo>
                    <a:pt x="637" y="2601"/>
                    <a:pt x="791" y="2484"/>
                    <a:pt x="835" y="2440"/>
                  </a:cubicBezTo>
                  <a:cubicBezTo>
                    <a:pt x="865" y="2418"/>
                    <a:pt x="916" y="2411"/>
                    <a:pt x="938" y="2411"/>
                  </a:cubicBezTo>
                  <a:cubicBezTo>
                    <a:pt x="989" y="2411"/>
                    <a:pt x="1077" y="2426"/>
                    <a:pt x="1092" y="2470"/>
                  </a:cubicBezTo>
                  <a:cubicBezTo>
                    <a:pt x="1099" y="2499"/>
                    <a:pt x="1165" y="2521"/>
                    <a:pt x="1216" y="2528"/>
                  </a:cubicBezTo>
                  <a:cubicBezTo>
                    <a:pt x="1246" y="2536"/>
                    <a:pt x="1246" y="2536"/>
                    <a:pt x="1246" y="2536"/>
                  </a:cubicBezTo>
                  <a:cubicBezTo>
                    <a:pt x="1224" y="2558"/>
                    <a:pt x="1224" y="2558"/>
                    <a:pt x="1224" y="2558"/>
                  </a:cubicBezTo>
                  <a:cubicBezTo>
                    <a:pt x="1224" y="2558"/>
                    <a:pt x="1172" y="2601"/>
                    <a:pt x="1216" y="2682"/>
                  </a:cubicBezTo>
                  <a:cubicBezTo>
                    <a:pt x="1224" y="2711"/>
                    <a:pt x="1238" y="2711"/>
                    <a:pt x="1246" y="2711"/>
                  </a:cubicBezTo>
                  <a:cubicBezTo>
                    <a:pt x="1275" y="2711"/>
                    <a:pt x="1312" y="2667"/>
                    <a:pt x="1326" y="2646"/>
                  </a:cubicBezTo>
                  <a:cubicBezTo>
                    <a:pt x="1334" y="2638"/>
                    <a:pt x="1334" y="2638"/>
                    <a:pt x="1334" y="2638"/>
                  </a:cubicBezTo>
                  <a:cubicBezTo>
                    <a:pt x="1399" y="2667"/>
                    <a:pt x="1399" y="2667"/>
                    <a:pt x="1399" y="2667"/>
                  </a:cubicBezTo>
                  <a:cubicBezTo>
                    <a:pt x="1429" y="2675"/>
                    <a:pt x="1451" y="2689"/>
                    <a:pt x="1480" y="2711"/>
                  </a:cubicBezTo>
                  <a:cubicBezTo>
                    <a:pt x="1509" y="2726"/>
                    <a:pt x="1539" y="2748"/>
                    <a:pt x="1583" y="2770"/>
                  </a:cubicBezTo>
                  <a:cubicBezTo>
                    <a:pt x="1597" y="2777"/>
                    <a:pt x="1605" y="2777"/>
                    <a:pt x="1612" y="2777"/>
                  </a:cubicBezTo>
                  <a:cubicBezTo>
                    <a:pt x="1619" y="2777"/>
                    <a:pt x="1627" y="2777"/>
                    <a:pt x="1627" y="2777"/>
                  </a:cubicBezTo>
                  <a:cubicBezTo>
                    <a:pt x="1641" y="2763"/>
                    <a:pt x="1641" y="2719"/>
                    <a:pt x="1641" y="2675"/>
                  </a:cubicBezTo>
                  <a:cubicBezTo>
                    <a:pt x="1641" y="2646"/>
                    <a:pt x="1641" y="2646"/>
                    <a:pt x="1641" y="2646"/>
                  </a:cubicBezTo>
                  <a:cubicBezTo>
                    <a:pt x="1641" y="2616"/>
                    <a:pt x="1641" y="2594"/>
                    <a:pt x="1641" y="2579"/>
                  </a:cubicBezTo>
                  <a:cubicBezTo>
                    <a:pt x="1641" y="2565"/>
                    <a:pt x="1649" y="2558"/>
                    <a:pt x="1641" y="2550"/>
                  </a:cubicBezTo>
                  <a:cubicBezTo>
                    <a:pt x="1649" y="2558"/>
                    <a:pt x="1641" y="2558"/>
                    <a:pt x="1634" y="2558"/>
                  </a:cubicBezTo>
                  <a:cubicBezTo>
                    <a:pt x="1612" y="2565"/>
                    <a:pt x="1612" y="2565"/>
                    <a:pt x="1612" y="2565"/>
                  </a:cubicBezTo>
                  <a:cubicBezTo>
                    <a:pt x="1605" y="2572"/>
                    <a:pt x="1590" y="2572"/>
                    <a:pt x="1546" y="2594"/>
                  </a:cubicBezTo>
                  <a:cubicBezTo>
                    <a:pt x="1531" y="2601"/>
                    <a:pt x="1517" y="2601"/>
                    <a:pt x="1502" y="2601"/>
                  </a:cubicBezTo>
                  <a:cubicBezTo>
                    <a:pt x="1480" y="2601"/>
                    <a:pt x="1465" y="2587"/>
                    <a:pt x="1465" y="2579"/>
                  </a:cubicBezTo>
                  <a:cubicBezTo>
                    <a:pt x="1451" y="2543"/>
                    <a:pt x="1480" y="2492"/>
                    <a:pt x="1509" y="2455"/>
                  </a:cubicBezTo>
                  <a:cubicBezTo>
                    <a:pt x="1568" y="2382"/>
                    <a:pt x="1634" y="2382"/>
                    <a:pt x="1707" y="2382"/>
                  </a:cubicBezTo>
                  <a:cubicBezTo>
                    <a:pt x="1722" y="2382"/>
                    <a:pt x="1736" y="2382"/>
                    <a:pt x="1744" y="2382"/>
                  </a:cubicBezTo>
                  <a:cubicBezTo>
                    <a:pt x="1758" y="2382"/>
                    <a:pt x="1758" y="2382"/>
                    <a:pt x="1758" y="2382"/>
                  </a:cubicBezTo>
                  <a:cubicBezTo>
                    <a:pt x="1773" y="2382"/>
                    <a:pt x="1773" y="2382"/>
                    <a:pt x="1795" y="2352"/>
                  </a:cubicBezTo>
                  <a:cubicBezTo>
                    <a:pt x="1803" y="2345"/>
                    <a:pt x="1803" y="2345"/>
                    <a:pt x="1803" y="2345"/>
                  </a:cubicBezTo>
                  <a:cubicBezTo>
                    <a:pt x="1817" y="2316"/>
                    <a:pt x="1832" y="2301"/>
                    <a:pt x="1854" y="2286"/>
                  </a:cubicBezTo>
                  <a:cubicBezTo>
                    <a:pt x="1876" y="2265"/>
                    <a:pt x="1898" y="2243"/>
                    <a:pt x="1912" y="2198"/>
                  </a:cubicBezTo>
                  <a:cubicBezTo>
                    <a:pt x="1927" y="2155"/>
                    <a:pt x="1912" y="2110"/>
                    <a:pt x="1905" y="2089"/>
                  </a:cubicBezTo>
                  <a:cubicBezTo>
                    <a:pt x="1898" y="2081"/>
                    <a:pt x="1898" y="2081"/>
                    <a:pt x="1898" y="2081"/>
                  </a:cubicBezTo>
                  <a:cubicBezTo>
                    <a:pt x="1898" y="2074"/>
                    <a:pt x="1898" y="2074"/>
                    <a:pt x="1898" y="2074"/>
                  </a:cubicBezTo>
                  <a:cubicBezTo>
                    <a:pt x="1905" y="2052"/>
                    <a:pt x="1927" y="2037"/>
                    <a:pt x="1942" y="2023"/>
                  </a:cubicBezTo>
                  <a:cubicBezTo>
                    <a:pt x="1964" y="2008"/>
                    <a:pt x="1978" y="1993"/>
                    <a:pt x="1993" y="1971"/>
                  </a:cubicBezTo>
                  <a:cubicBezTo>
                    <a:pt x="2015" y="1927"/>
                    <a:pt x="2037" y="1927"/>
                    <a:pt x="2066" y="1927"/>
                  </a:cubicBezTo>
                  <a:cubicBezTo>
                    <a:pt x="2088" y="1927"/>
                    <a:pt x="2110" y="1927"/>
                    <a:pt x="2147" y="1920"/>
                  </a:cubicBezTo>
                  <a:cubicBezTo>
                    <a:pt x="2162" y="1913"/>
                    <a:pt x="2176" y="1913"/>
                    <a:pt x="2191" y="1913"/>
                  </a:cubicBezTo>
                  <a:cubicBezTo>
                    <a:pt x="2235" y="1913"/>
                    <a:pt x="2264" y="1935"/>
                    <a:pt x="2286" y="1949"/>
                  </a:cubicBezTo>
                  <a:cubicBezTo>
                    <a:pt x="2301" y="1964"/>
                    <a:pt x="2315" y="1979"/>
                    <a:pt x="2337" y="1986"/>
                  </a:cubicBezTo>
                  <a:cubicBezTo>
                    <a:pt x="2345" y="1986"/>
                    <a:pt x="2352" y="1986"/>
                    <a:pt x="2367" y="1986"/>
                  </a:cubicBezTo>
                  <a:cubicBezTo>
                    <a:pt x="2396" y="1986"/>
                    <a:pt x="2418" y="1964"/>
                    <a:pt x="2462" y="1927"/>
                  </a:cubicBezTo>
                  <a:cubicBezTo>
                    <a:pt x="2469" y="1913"/>
                    <a:pt x="2491" y="1898"/>
                    <a:pt x="2506" y="1884"/>
                  </a:cubicBezTo>
                  <a:cubicBezTo>
                    <a:pt x="2565" y="1832"/>
                    <a:pt x="2645" y="1832"/>
                    <a:pt x="2718" y="1832"/>
                  </a:cubicBezTo>
                  <a:cubicBezTo>
                    <a:pt x="2748" y="1832"/>
                    <a:pt x="2770" y="1832"/>
                    <a:pt x="2799" y="1825"/>
                  </a:cubicBezTo>
                  <a:cubicBezTo>
                    <a:pt x="2872" y="1817"/>
                    <a:pt x="2880" y="1810"/>
                    <a:pt x="2887" y="1781"/>
                  </a:cubicBezTo>
                  <a:cubicBezTo>
                    <a:pt x="2902" y="1737"/>
                    <a:pt x="2946" y="1649"/>
                    <a:pt x="3004" y="1605"/>
                  </a:cubicBezTo>
                  <a:cubicBezTo>
                    <a:pt x="3063" y="1554"/>
                    <a:pt x="3063" y="1554"/>
                    <a:pt x="3063" y="1554"/>
                  </a:cubicBezTo>
                  <a:cubicBezTo>
                    <a:pt x="3122" y="1510"/>
                    <a:pt x="3202" y="1444"/>
                    <a:pt x="3231" y="1422"/>
                  </a:cubicBezTo>
                  <a:cubicBezTo>
                    <a:pt x="3253" y="1407"/>
                    <a:pt x="3253" y="1407"/>
                    <a:pt x="3253" y="1407"/>
                  </a:cubicBezTo>
                  <a:cubicBezTo>
                    <a:pt x="3290" y="1378"/>
                    <a:pt x="3319" y="1363"/>
                    <a:pt x="3319" y="1319"/>
                  </a:cubicBezTo>
                  <a:cubicBezTo>
                    <a:pt x="3319" y="1260"/>
                    <a:pt x="3363" y="1195"/>
                    <a:pt x="3407" y="1121"/>
                  </a:cubicBezTo>
                  <a:cubicBezTo>
                    <a:pt x="3429" y="1085"/>
                    <a:pt x="3429" y="1085"/>
                    <a:pt x="3429" y="1085"/>
                  </a:cubicBezTo>
                  <a:cubicBezTo>
                    <a:pt x="3466" y="1041"/>
                    <a:pt x="3480" y="1019"/>
                    <a:pt x="3495" y="953"/>
                  </a:cubicBezTo>
                  <a:cubicBezTo>
                    <a:pt x="3524" y="865"/>
                    <a:pt x="3561" y="806"/>
                    <a:pt x="3605" y="784"/>
                  </a:cubicBezTo>
                  <a:cubicBezTo>
                    <a:pt x="3612" y="784"/>
                    <a:pt x="3620" y="777"/>
                    <a:pt x="3627" y="777"/>
                  </a:cubicBezTo>
                  <a:cubicBezTo>
                    <a:pt x="3656" y="777"/>
                    <a:pt x="3678" y="806"/>
                    <a:pt x="3693" y="836"/>
                  </a:cubicBezTo>
                  <a:cubicBezTo>
                    <a:pt x="3708" y="858"/>
                    <a:pt x="3722" y="879"/>
                    <a:pt x="3737" y="887"/>
                  </a:cubicBezTo>
                  <a:cubicBezTo>
                    <a:pt x="3744" y="887"/>
                    <a:pt x="3766" y="894"/>
                    <a:pt x="3810" y="894"/>
                  </a:cubicBezTo>
                  <a:cubicBezTo>
                    <a:pt x="3854" y="894"/>
                    <a:pt x="3905" y="894"/>
                    <a:pt x="3949" y="887"/>
                  </a:cubicBezTo>
                  <a:cubicBezTo>
                    <a:pt x="3986" y="887"/>
                    <a:pt x="4015" y="887"/>
                    <a:pt x="4037" y="887"/>
                  </a:cubicBezTo>
                  <a:cubicBezTo>
                    <a:pt x="4103" y="887"/>
                    <a:pt x="4272" y="872"/>
                    <a:pt x="4353" y="865"/>
                  </a:cubicBezTo>
                  <a:cubicBezTo>
                    <a:pt x="4360" y="858"/>
                    <a:pt x="4374" y="858"/>
                    <a:pt x="4382" y="858"/>
                  </a:cubicBezTo>
                  <a:cubicBezTo>
                    <a:pt x="4411" y="858"/>
                    <a:pt x="4433" y="865"/>
                    <a:pt x="4462" y="872"/>
                  </a:cubicBezTo>
                  <a:cubicBezTo>
                    <a:pt x="4477" y="879"/>
                    <a:pt x="4477" y="879"/>
                    <a:pt x="4477" y="879"/>
                  </a:cubicBezTo>
                  <a:cubicBezTo>
                    <a:pt x="4462" y="901"/>
                    <a:pt x="4462" y="901"/>
                    <a:pt x="4462" y="901"/>
                  </a:cubicBezTo>
                  <a:cubicBezTo>
                    <a:pt x="4455" y="916"/>
                    <a:pt x="4440" y="931"/>
                    <a:pt x="4426" y="938"/>
                  </a:cubicBezTo>
                  <a:cubicBezTo>
                    <a:pt x="4396" y="960"/>
                    <a:pt x="4367" y="967"/>
                    <a:pt x="4323" y="967"/>
                  </a:cubicBezTo>
                  <a:cubicBezTo>
                    <a:pt x="4308" y="975"/>
                    <a:pt x="4286" y="975"/>
                    <a:pt x="4257" y="982"/>
                  </a:cubicBezTo>
                  <a:cubicBezTo>
                    <a:pt x="4221" y="989"/>
                    <a:pt x="4184" y="997"/>
                    <a:pt x="4147" y="997"/>
                  </a:cubicBezTo>
                  <a:cubicBezTo>
                    <a:pt x="4118" y="997"/>
                    <a:pt x="4089" y="989"/>
                    <a:pt x="4059" y="989"/>
                  </a:cubicBezTo>
                  <a:cubicBezTo>
                    <a:pt x="4037" y="989"/>
                    <a:pt x="4037" y="989"/>
                    <a:pt x="4037" y="989"/>
                  </a:cubicBezTo>
                  <a:cubicBezTo>
                    <a:pt x="4015" y="989"/>
                    <a:pt x="4001" y="982"/>
                    <a:pt x="3986" y="982"/>
                  </a:cubicBezTo>
                  <a:cubicBezTo>
                    <a:pt x="3964" y="982"/>
                    <a:pt x="3957" y="982"/>
                    <a:pt x="3942" y="982"/>
                  </a:cubicBezTo>
                  <a:cubicBezTo>
                    <a:pt x="3920" y="982"/>
                    <a:pt x="3905" y="982"/>
                    <a:pt x="3884" y="989"/>
                  </a:cubicBezTo>
                  <a:cubicBezTo>
                    <a:pt x="3832" y="1004"/>
                    <a:pt x="3810" y="1026"/>
                    <a:pt x="3759" y="1077"/>
                  </a:cubicBezTo>
                  <a:cubicBezTo>
                    <a:pt x="3737" y="1099"/>
                    <a:pt x="3737" y="1099"/>
                    <a:pt x="3737" y="1099"/>
                  </a:cubicBezTo>
                  <a:cubicBezTo>
                    <a:pt x="3708" y="1129"/>
                    <a:pt x="3686" y="1143"/>
                    <a:pt x="3664" y="1143"/>
                  </a:cubicBezTo>
                  <a:cubicBezTo>
                    <a:pt x="3656" y="1143"/>
                    <a:pt x="3642" y="1143"/>
                    <a:pt x="3627" y="1136"/>
                  </a:cubicBezTo>
                  <a:cubicBezTo>
                    <a:pt x="3620" y="1136"/>
                    <a:pt x="3605" y="1129"/>
                    <a:pt x="3590" y="1121"/>
                  </a:cubicBezTo>
                  <a:cubicBezTo>
                    <a:pt x="3576" y="1121"/>
                    <a:pt x="3568" y="1121"/>
                    <a:pt x="3554" y="1121"/>
                  </a:cubicBezTo>
                  <a:cubicBezTo>
                    <a:pt x="3532" y="1121"/>
                    <a:pt x="3524" y="1129"/>
                    <a:pt x="3510" y="1151"/>
                  </a:cubicBezTo>
                  <a:cubicBezTo>
                    <a:pt x="3503" y="1158"/>
                    <a:pt x="3488" y="1173"/>
                    <a:pt x="3480" y="1180"/>
                  </a:cubicBezTo>
                  <a:cubicBezTo>
                    <a:pt x="3451" y="1217"/>
                    <a:pt x="3444" y="1239"/>
                    <a:pt x="3444" y="1268"/>
                  </a:cubicBezTo>
                  <a:cubicBezTo>
                    <a:pt x="3436" y="1283"/>
                    <a:pt x="3436" y="1297"/>
                    <a:pt x="3429" y="1319"/>
                  </a:cubicBezTo>
                  <a:cubicBezTo>
                    <a:pt x="3422" y="1348"/>
                    <a:pt x="3400" y="1370"/>
                    <a:pt x="3385" y="1392"/>
                  </a:cubicBezTo>
                  <a:cubicBezTo>
                    <a:pt x="3371" y="1400"/>
                    <a:pt x="3363" y="1407"/>
                    <a:pt x="3356" y="1422"/>
                  </a:cubicBezTo>
                  <a:cubicBezTo>
                    <a:pt x="3356" y="1429"/>
                    <a:pt x="3356" y="1451"/>
                    <a:pt x="3348" y="1495"/>
                  </a:cubicBezTo>
                  <a:cubicBezTo>
                    <a:pt x="3341" y="1510"/>
                    <a:pt x="3341" y="1510"/>
                    <a:pt x="3363" y="1517"/>
                  </a:cubicBezTo>
                  <a:cubicBezTo>
                    <a:pt x="3378" y="1517"/>
                    <a:pt x="3393" y="1524"/>
                    <a:pt x="3407" y="1539"/>
                  </a:cubicBezTo>
                  <a:cubicBezTo>
                    <a:pt x="3415" y="1546"/>
                    <a:pt x="3436" y="1561"/>
                    <a:pt x="3488" y="1561"/>
                  </a:cubicBezTo>
                  <a:cubicBezTo>
                    <a:pt x="3495" y="1561"/>
                    <a:pt x="3503" y="1561"/>
                    <a:pt x="3510" y="1554"/>
                  </a:cubicBezTo>
                  <a:cubicBezTo>
                    <a:pt x="3495" y="1546"/>
                    <a:pt x="3473" y="1524"/>
                    <a:pt x="3444" y="1510"/>
                  </a:cubicBezTo>
                  <a:cubicBezTo>
                    <a:pt x="3436" y="1502"/>
                    <a:pt x="3422" y="1488"/>
                    <a:pt x="3422" y="1473"/>
                  </a:cubicBezTo>
                  <a:cubicBezTo>
                    <a:pt x="3422" y="1458"/>
                    <a:pt x="3436" y="1451"/>
                    <a:pt x="3444" y="1444"/>
                  </a:cubicBezTo>
                  <a:cubicBezTo>
                    <a:pt x="3458" y="1429"/>
                    <a:pt x="3473" y="1415"/>
                    <a:pt x="3488" y="1385"/>
                  </a:cubicBezTo>
                  <a:cubicBezTo>
                    <a:pt x="3510" y="1341"/>
                    <a:pt x="3532" y="1327"/>
                    <a:pt x="3554" y="1312"/>
                  </a:cubicBezTo>
                  <a:cubicBezTo>
                    <a:pt x="3576" y="1305"/>
                    <a:pt x="3598" y="1297"/>
                    <a:pt x="3627" y="1268"/>
                  </a:cubicBezTo>
                  <a:cubicBezTo>
                    <a:pt x="3708" y="1202"/>
                    <a:pt x="3766" y="1165"/>
                    <a:pt x="3862" y="1107"/>
                  </a:cubicBezTo>
                  <a:cubicBezTo>
                    <a:pt x="3884" y="1099"/>
                    <a:pt x="3891" y="1092"/>
                    <a:pt x="3905" y="1085"/>
                  </a:cubicBezTo>
                  <a:cubicBezTo>
                    <a:pt x="3920" y="1070"/>
                    <a:pt x="3927" y="1070"/>
                    <a:pt x="3935" y="1070"/>
                  </a:cubicBezTo>
                  <a:cubicBezTo>
                    <a:pt x="3949" y="1070"/>
                    <a:pt x="3949" y="1077"/>
                    <a:pt x="3957" y="1077"/>
                  </a:cubicBezTo>
                  <a:cubicBezTo>
                    <a:pt x="3957" y="1085"/>
                    <a:pt x="3957" y="1085"/>
                    <a:pt x="3971" y="1092"/>
                  </a:cubicBezTo>
                  <a:cubicBezTo>
                    <a:pt x="4008" y="1114"/>
                    <a:pt x="4030" y="1121"/>
                    <a:pt x="4089" y="1121"/>
                  </a:cubicBezTo>
                  <a:cubicBezTo>
                    <a:pt x="4103" y="1121"/>
                    <a:pt x="4118" y="1121"/>
                    <a:pt x="4125" y="1114"/>
                  </a:cubicBezTo>
                  <a:cubicBezTo>
                    <a:pt x="4133" y="1114"/>
                    <a:pt x="4140" y="1114"/>
                    <a:pt x="4147" y="1114"/>
                  </a:cubicBezTo>
                  <a:cubicBezTo>
                    <a:pt x="4162" y="1114"/>
                    <a:pt x="4177" y="1121"/>
                    <a:pt x="4198" y="1143"/>
                  </a:cubicBezTo>
                  <a:cubicBezTo>
                    <a:pt x="4228" y="1173"/>
                    <a:pt x="4235" y="1173"/>
                    <a:pt x="4243" y="1173"/>
                  </a:cubicBezTo>
                  <a:cubicBezTo>
                    <a:pt x="4243" y="1173"/>
                    <a:pt x="4250" y="1173"/>
                    <a:pt x="4257" y="1173"/>
                  </a:cubicBezTo>
                  <a:cubicBezTo>
                    <a:pt x="4265" y="1173"/>
                    <a:pt x="4279" y="1173"/>
                    <a:pt x="4286" y="1165"/>
                  </a:cubicBezTo>
                  <a:cubicBezTo>
                    <a:pt x="4323" y="1165"/>
                    <a:pt x="4323" y="1158"/>
                    <a:pt x="4338" y="1114"/>
                  </a:cubicBezTo>
                  <a:cubicBezTo>
                    <a:pt x="4338" y="1092"/>
                    <a:pt x="4345" y="1070"/>
                    <a:pt x="4353" y="1041"/>
                  </a:cubicBezTo>
                  <a:cubicBezTo>
                    <a:pt x="4360" y="1034"/>
                    <a:pt x="4360" y="1034"/>
                    <a:pt x="4360" y="1034"/>
                  </a:cubicBezTo>
                  <a:cubicBezTo>
                    <a:pt x="4374" y="975"/>
                    <a:pt x="4382" y="967"/>
                    <a:pt x="4396" y="967"/>
                  </a:cubicBezTo>
                  <a:cubicBezTo>
                    <a:pt x="4404" y="967"/>
                    <a:pt x="4411" y="967"/>
                    <a:pt x="4426" y="953"/>
                  </a:cubicBezTo>
                  <a:cubicBezTo>
                    <a:pt x="4470" y="924"/>
                    <a:pt x="4484" y="916"/>
                    <a:pt x="4499" y="887"/>
                  </a:cubicBezTo>
                  <a:cubicBezTo>
                    <a:pt x="4506" y="879"/>
                    <a:pt x="4506" y="879"/>
                    <a:pt x="4506" y="879"/>
                  </a:cubicBezTo>
                  <a:cubicBezTo>
                    <a:pt x="4514" y="879"/>
                    <a:pt x="4514" y="879"/>
                    <a:pt x="4514" y="879"/>
                  </a:cubicBezTo>
                  <a:cubicBezTo>
                    <a:pt x="4550" y="879"/>
                    <a:pt x="4572" y="894"/>
                    <a:pt x="4587" y="909"/>
                  </a:cubicBezTo>
                  <a:cubicBezTo>
                    <a:pt x="4594" y="924"/>
                    <a:pt x="4602" y="938"/>
                    <a:pt x="4594" y="960"/>
                  </a:cubicBezTo>
                  <a:cubicBezTo>
                    <a:pt x="4587" y="997"/>
                    <a:pt x="4624" y="1011"/>
                    <a:pt x="4675" y="1026"/>
                  </a:cubicBezTo>
                  <a:cubicBezTo>
                    <a:pt x="4704" y="1034"/>
                    <a:pt x="4734" y="1048"/>
                    <a:pt x="4741" y="1063"/>
                  </a:cubicBezTo>
                  <a:cubicBezTo>
                    <a:pt x="4748" y="1070"/>
                    <a:pt x="4748" y="1070"/>
                    <a:pt x="4748" y="1070"/>
                  </a:cubicBezTo>
                  <a:cubicBezTo>
                    <a:pt x="4748" y="1085"/>
                    <a:pt x="4748" y="1085"/>
                    <a:pt x="4748" y="1085"/>
                  </a:cubicBezTo>
                  <a:cubicBezTo>
                    <a:pt x="4719" y="1165"/>
                    <a:pt x="4719" y="1217"/>
                    <a:pt x="4726" y="1224"/>
                  </a:cubicBezTo>
                  <a:cubicBezTo>
                    <a:pt x="4763" y="1268"/>
                    <a:pt x="4799" y="1356"/>
                    <a:pt x="4814" y="1378"/>
                  </a:cubicBezTo>
                  <a:cubicBezTo>
                    <a:pt x="4829" y="1415"/>
                    <a:pt x="4880" y="1451"/>
                    <a:pt x="4961" y="1473"/>
                  </a:cubicBezTo>
                  <a:cubicBezTo>
                    <a:pt x="4983" y="1480"/>
                    <a:pt x="5012" y="1488"/>
                    <a:pt x="5056" y="1488"/>
                  </a:cubicBezTo>
                  <a:cubicBezTo>
                    <a:pt x="5056" y="1495"/>
                    <a:pt x="5056" y="1495"/>
                    <a:pt x="5056" y="1495"/>
                  </a:cubicBezTo>
                  <a:cubicBezTo>
                    <a:pt x="5107" y="1495"/>
                    <a:pt x="5158" y="1502"/>
                    <a:pt x="5180" y="1554"/>
                  </a:cubicBezTo>
                  <a:cubicBezTo>
                    <a:pt x="5188" y="1561"/>
                    <a:pt x="5195" y="1576"/>
                    <a:pt x="5195" y="1583"/>
                  </a:cubicBezTo>
                  <a:cubicBezTo>
                    <a:pt x="5217" y="1620"/>
                    <a:pt x="5246" y="1686"/>
                    <a:pt x="5261" y="1693"/>
                  </a:cubicBezTo>
                  <a:cubicBezTo>
                    <a:pt x="5268" y="1693"/>
                    <a:pt x="5268" y="1693"/>
                    <a:pt x="5276" y="1693"/>
                  </a:cubicBezTo>
                  <a:cubicBezTo>
                    <a:pt x="5290" y="1693"/>
                    <a:pt x="5298" y="1693"/>
                    <a:pt x="5305" y="1693"/>
                  </a:cubicBezTo>
                  <a:cubicBezTo>
                    <a:pt x="5320" y="1693"/>
                    <a:pt x="5327" y="1686"/>
                    <a:pt x="5334" y="1686"/>
                  </a:cubicBezTo>
                  <a:cubicBezTo>
                    <a:pt x="5378" y="1686"/>
                    <a:pt x="5386" y="1715"/>
                    <a:pt x="5386" y="1729"/>
                  </a:cubicBezTo>
                  <a:cubicBezTo>
                    <a:pt x="5386" y="1774"/>
                    <a:pt x="5400" y="1825"/>
                    <a:pt x="5488" y="1913"/>
                  </a:cubicBezTo>
                  <a:cubicBezTo>
                    <a:pt x="5539" y="1964"/>
                    <a:pt x="5576" y="1979"/>
                    <a:pt x="5591" y="1979"/>
                  </a:cubicBezTo>
                  <a:cubicBezTo>
                    <a:pt x="5591" y="1979"/>
                    <a:pt x="5591" y="1979"/>
                    <a:pt x="5584" y="1971"/>
                  </a:cubicBezTo>
                  <a:cubicBezTo>
                    <a:pt x="5576" y="1957"/>
                    <a:pt x="5576" y="1957"/>
                    <a:pt x="5576" y="1957"/>
                  </a:cubicBezTo>
                  <a:cubicBezTo>
                    <a:pt x="5561" y="1920"/>
                    <a:pt x="5539" y="1884"/>
                    <a:pt x="5554" y="1861"/>
                  </a:cubicBezTo>
                  <a:cubicBezTo>
                    <a:pt x="5561" y="1854"/>
                    <a:pt x="5569" y="1847"/>
                    <a:pt x="5591" y="1847"/>
                  </a:cubicBezTo>
                  <a:cubicBezTo>
                    <a:pt x="5642" y="1847"/>
                    <a:pt x="5745" y="1832"/>
                    <a:pt x="5803" y="1781"/>
                  </a:cubicBezTo>
                  <a:cubicBezTo>
                    <a:pt x="5847" y="1744"/>
                    <a:pt x="5884" y="1729"/>
                    <a:pt x="5920" y="1729"/>
                  </a:cubicBezTo>
                  <a:cubicBezTo>
                    <a:pt x="5943" y="1729"/>
                    <a:pt x="5972" y="1737"/>
                    <a:pt x="6001" y="1759"/>
                  </a:cubicBezTo>
                  <a:cubicBezTo>
                    <a:pt x="6038" y="1781"/>
                    <a:pt x="6052" y="1788"/>
                    <a:pt x="6067" y="1788"/>
                  </a:cubicBezTo>
                  <a:lnTo>
                    <a:pt x="6074" y="1788"/>
                  </a:lnTo>
                  <a:cubicBezTo>
                    <a:pt x="6082" y="1744"/>
                    <a:pt x="6104" y="1656"/>
                    <a:pt x="6140" y="1649"/>
                  </a:cubicBezTo>
                  <a:cubicBezTo>
                    <a:pt x="6140" y="1642"/>
                    <a:pt x="6140" y="1642"/>
                    <a:pt x="6140" y="1642"/>
                  </a:cubicBezTo>
                  <a:cubicBezTo>
                    <a:pt x="6148" y="1642"/>
                    <a:pt x="6148" y="1642"/>
                    <a:pt x="6148" y="1642"/>
                  </a:cubicBezTo>
                  <a:cubicBezTo>
                    <a:pt x="6177" y="1642"/>
                    <a:pt x="6192" y="1678"/>
                    <a:pt x="6214" y="1729"/>
                  </a:cubicBezTo>
                  <a:cubicBezTo>
                    <a:pt x="6236" y="1759"/>
                    <a:pt x="6250" y="1803"/>
                    <a:pt x="6279" y="1847"/>
                  </a:cubicBezTo>
                  <a:cubicBezTo>
                    <a:pt x="6331" y="1920"/>
                    <a:pt x="6338" y="1920"/>
                    <a:pt x="6397" y="1927"/>
                  </a:cubicBezTo>
                  <a:cubicBezTo>
                    <a:pt x="6411" y="1935"/>
                    <a:pt x="6426" y="1935"/>
                    <a:pt x="6455" y="1942"/>
                  </a:cubicBezTo>
                  <a:cubicBezTo>
                    <a:pt x="6543" y="1957"/>
                    <a:pt x="6587" y="1993"/>
                    <a:pt x="6631" y="2023"/>
                  </a:cubicBezTo>
                  <a:cubicBezTo>
                    <a:pt x="6646" y="2037"/>
                    <a:pt x="6660" y="2045"/>
                    <a:pt x="6675" y="2052"/>
                  </a:cubicBezTo>
                  <a:cubicBezTo>
                    <a:pt x="6712" y="2081"/>
                    <a:pt x="6756" y="2125"/>
                    <a:pt x="6793" y="2162"/>
                  </a:cubicBezTo>
                  <a:cubicBezTo>
                    <a:pt x="6815" y="2191"/>
                    <a:pt x="6836" y="2213"/>
                    <a:pt x="6858" y="2228"/>
                  </a:cubicBezTo>
                  <a:cubicBezTo>
                    <a:pt x="6902" y="2257"/>
                    <a:pt x="7034" y="2404"/>
                    <a:pt x="7042" y="2411"/>
                  </a:cubicBezTo>
                  <a:lnTo>
                    <a:pt x="7042" y="2411"/>
                  </a:lnTo>
                  <a:cubicBezTo>
                    <a:pt x="7056" y="2638"/>
                    <a:pt x="7056" y="2638"/>
                    <a:pt x="7056" y="2638"/>
                  </a:cubicBezTo>
                  <a:cubicBezTo>
                    <a:pt x="7042" y="2638"/>
                    <a:pt x="7042" y="2638"/>
                    <a:pt x="7042" y="2638"/>
                  </a:cubicBezTo>
                  <a:cubicBezTo>
                    <a:pt x="7020" y="2638"/>
                    <a:pt x="6998" y="2638"/>
                    <a:pt x="6976" y="2638"/>
                  </a:cubicBezTo>
                  <a:cubicBezTo>
                    <a:pt x="6946" y="2638"/>
                    <a:pt x="6910" y="2638"/>
                    <a:pt x="6888" y="2638"/>
                  </a:cubicBezTo>
                  <a:cubicBezTo>
                    <a:pt x="6844" y="2638"/>
                    <a:pt x="6815" y="2638"/>
                    <a:pt x="6785" y="2638"/>
                  </a:cubicBezTo>
                  <a:lnTo>
                    <a:pt x="6785" y="2638"/>
                  </a:lnTo>
                  <a:cubicBezTo>
                    <a:pt x="6756" y="2638"/>
                    <a:pt x="6727" y="2638"/>
                    <a:pt x="6697" y="2646"/>
                  </a:cubicBezTo>
                  <a:cubicBezTo>
                    <a:pt x="6668" y="2646"/>
                    <a:pt x="6660" y="2660"/>
                    <a:pt x="6653" y="2682"/>
                  </a:cubicBezTo>
                  <a:cubicBezTo>
                    <a:pt x="6646" y="2689"/>
                    <a:pt x="6631" y="2711"/>
                    <a:pt x="6617" y="2726"/>
                  </a:cubicBezTo>
                  <a:cubicBezTo>
                    <a:pt x="6580" y="2763"/>
                    <a:pt x="6565" y="2763"/>
                    <a:pt x="6521" y="2763"/>
                  </a:cubicBezTo>
                  <a:cubicBezTo>
                    <a:pt x="6485" y="2763"/>
                    <a:pt x="6485" y="2763"/>
                    <a:pt x="6485" y="2763"/>
                  </a:cubicBezTo>
                  <a:cubicBezTo>
                    <a:pt x="6434" y="2763"/>
                    <a:pt x="6426" y="2763"/>
                    <a:pt x="6411" y="2785"/>
                  </a:cubicBezTo>
                  <a:cubicBezTo>
                    <a:pt x="6404" y="2792"/>
                    <a:pt x="6404" y="2792"/>
                    <a:pt x="6404" y="2792"/>
                  </a:cubicBezTo>
                  <a:cubicBezTo>
                    <a:pt x="6397" y="2799"/>
                    <a:pt x="6404" y="2836"/>
                    <a:pt x="6441" y="2865"/>
                  </a:cubicBezTo>
                  <a:cubicBezTo>
                    <a:pt x="6470" y="2887"/>
                    <a:pt x="6492" y="2902"/>
                    <a:pt x="6521" y="2909"/>
                  </a:cubicBezTo>
                  <a:cubicBezTo>
                    <a:pt x="6543" y="2924"/>
                    <a:pt x="6573" y="2939"/>
                    <a:pt x="6595" y="2960"/>
                  </a:cubicBezTo>
                  <a:cubicBezTo>
                    <a:pt x="6624" y="2983"/>
                    <a:pt x="6675" y="2997"/>
                    <a:pt x="6727" y="3012"/>
                  </a:cubicBezTo>
                  <a:cubicBezTo>
                    <a:pt x="6741" y="3019"/>
                    <a:pt x="6756" y="3019"/>
                    <a:pt x="6778" y="3027"/>
                  </a:cubicBezTo>
                  <a:cubicBezTo>
                    <a:pt x="6822" y="3041"/>
                    <a:pt x="6866" y="3048"/>
                    <a:pt x="6902" y="3048"/>
                  </a:cubicBezTo>
                  <a:cubicBezTo>
                    <a:pt x="6917" y="3048"/>
                    <a:pt x="6939" y="3048"/>
                    <a:pt x="6954" y="3041"/>
                  </a:cubicBezTo>
                  <a:cubicBezTo>
                    <a:pt x="6998" y="3034"/>
                    <a:pt x="7005" y="3027"/>
                    <a:pt x="7027" y="2997"/>
                  </a:cubicBezTo>
                  <a:cubicBezTo>
                    <a:pt x="7034" y="2990"/>
                    <a:pt x="7034" y="2990"/>
                    <a:pt x="7034" y="2990"/>
                  </a:cubicBezTo>
                  <a:cubicBezTo>
                    <a:pt x="7049" y="2960"/>
                    <a:pt x="7071" y="2953"/>
                    <a:pt x="7100" y="2953"/>
                  </a:cubicBezTo>
                  <a:cubicBezTo>
                    <a:pt x="7115" y="2953"/>
                    <a:pt x="7122" y="2953"/>
                    <a:pt x="7129" y="2953"/>
                  </a:cubicBezTo>
                  <a:cubicBezTo>
                    <a:pt x="7144" y="2953"/>
                    <a:pt x="7144" y="2953"/>
                    <a:pt x="7144" y="2953"/>
                  </a:cubicBezTo>
                  <a:cubicBezTo>
                    <a:pt x="7144" y="2960"/>
                    <a:pt x="7144" y="2960"/>
                    <a:pt x="7144" y="2960"/>
                  </a:cubicBezTo>
                  <a:cubicBezTo>
                    <a:pt x="7159" y="2983"/>
                    <a:pt x="7181" y="3019"/>
                    <a:pt x="7181" y="3063"/>
                  </a:cubicBezTo>
                  <a:cubicBezTo>
                    <a:pt x="7188" y="3144"/>
                    <a:pt x="7232" y="3239"/>
                    <a:pt x="7232" y="3239"/>
                  </a:cubicBezTo>
                  <a:cubicBezTo>
                    <a:pt x="7239" y="3254"/>
                    <a:pt x="7247" y="3268"/>
                    <a:pt x="7254" y="3290"/>
                  </a:cubicBezTo>
                  <a:cubicBezTo>
                    <a:pt x="7276" y="3364"/>
                    <a:pt x="7320" y="3481"/>
                    <a:pt x="7305" y="3554"/>
                  </a:cubicBezTo>
                  <a:cubicBezTo>
                    <a:pt x="7284" y="3620"/>
                    <a:pt x="7320" y="3701"/>
                    <a:pt x="7357" y="3767"/>
                  </a:cubicBezTo>
                  <a:cubicBezTo>
                    <a:pt x="7364" y="3781"/>
                    <a:pt x="7371" y="3803"/>
                    <a:pt x="7379" y="3818"/>
                  </a:cubicBezTo>
                  <a:cubicBezTo>
                    <a:pt x="7401" y="3855"/>
                    <a:pt x="7415" y="3906"/>
                    <a:pt x="7430" y="3950"/>
                  </a:cubicBezTo>
                  <a:cubicBezTo>
                    <a:pt x="7445" y="4001"/>
                    <a:pt x="7459" y="4052"/>
                    <a:pt x="7474" y="4067"/>
                  </a:cubicBezTo>
                  <a:cubicBezTo>
                    <a:pt x="7496" y="4104"/>
                    <a:pt x="7562" y="4331"/>
                    <a:pt x="7562" y="4382"/>
                  </a:cubicBezTo>
                  <a:cubicBezTo>
                    <a:pt x="7562" y="4397"/>
                    <a:pt x="7562" y="4397"/>
                    <a:pt x="7562" y="4397"/>
                  </a:cubicBezTo>
                  <a:cubicBezTo>
                    <a:pt x="7547" y="4397"/>
                    <a:pt x="7547" y="4397"/>
                    <a:pt x="7547" y="4397"/>
                  </a:cubicBezTo>
                  <a:cubicBezTo>
                    <a:pt x="7503" y="4397"/>
                    <a:pt x="7496" y="4404"/>
                    <a:pt x="7481" y="4426"/>
                  </a:cubicBezTo>
                  <a:cubicBezTo>
                    <a:pt x="7474" y="4448"/>
                    <a:pt x="7459" y="4470"/>
                    <a:pt x="7430" y="4492"/>
                  </a:cubicBezTo>
                  <a:cubicBezTo>
                    <a:pt x="7349" y="4551"/>
                    <a:pt x="7349" y="4551"/>
                    <a:pt x="7305" y="4609"/>
                  </a:cubicBezTo>
                  <a:cubicBezTo>
                    <a:pt x="7291" y="4624"/>
                    <a:pt x="7284" y="4639"/>
                    <a:pt x="7276" y="4646"/>
                  </a:cubicBezTo>
                  <a:cubicBezTo>
                    <a:pt x="7261" y="4661"/>
                    <a:pt x="7254" y="4675"/>
                    <a:pt x="7232" y="4675"/>
                  </a:cubicBezTo>
                  <a:lnTo>
                    <a:pt x="7232" y="4675"/>
                  </a:lnTo>
                  <a:cubicBezTo>
                    <a:pt x="7225" y="4675"/>
                    <a:pt x="7210" y="4675"/>
                    <a:pt x="7196" y="4668"/>
                  </a:cubicBezTo>
                  <a:cubicBezTo>
                    <a:pt x="7159" y="4661"/>
                    <a:pt x="7137" y="4653"/>
                    <a:pt x="7100" y="4653"/>
                  </a:cubicBezTo>
                  <a:cubicBezTo>
                    <a:pt x="7086" y="4653"/>
                    <a:pt x="7056" y="4653"/>
                    <a:pt x="7027" y="4653"/>
                  </a:cubicBezTo>
                  <a:cubicBezTo>
                    <a:pt x="6990" y="4646"/>
                    <a:pt x="6968" y="4639"/>
                    <a:pt x="6961" y="4617"/>
                  </a:cubicBezTo>
                  <a:cubicBezTo>
                    <a:pt x="6946" y="4587"/>
                    <a:pt x="6961" y="4558"/>
                    <a:pt x="6983" y="4529"/>
                  </a:cubicBezTo>
                  <a:cubicBezTo>
                    <a:pt x="7005" y="4485"/>
                    <a:pt x="7071" y="4397"/>
                    <a:pt x="7166" y="4331"/>
                  </a:cubicBezTo>
                  <a:cubicBezTo>
                    <a:pt x="7210" y="4302"/>
                    <a:pt x="7203" y="4265"/>
                    <a:pt x="7188" y="4221"/>
                  </a:cubicBezTo>
                  <a:cubicBezTo>
                    <a:pt x="7188" y="4199"/>
                    <a:pt x="7181" y="4177"/>
                    <a:pt x="7181" y="4155"/>
                  </a:cubicBezTo>
                  <a:cubicBezTo>
                    <a:pt x="7188" y="4126"/>
                    <a:pt x="7181" y="4104"/>
                    <a:pt x="7174" y="4096"/>
                  </a:cubicBezTo>
                  <a:cubicBezTo>
                    <a:pt x="7166" y="4082"/>
                    <a:pt x="7166" y="4082"/>
                    <a:pt x="7166" y="4082"/>
                  </a:cubicBezTo>
                  <a:cubicBezTo>
                    <a:pt x="7166" y="4096"/>
                    <a:pt x="7166" y="4096"/>
                    <a:pt x="7166" y="4096"/>
                  </a:cubicBezTo>
                  <a:cubicBezTo>
                    <a:pt x="7151" y="4104"/>
                    <a:pt x="7129" y="4104"/>
                    <a:pt x="7100" y="4104"/>
                  </a:cubicBezTo>
                  <a:cubicBezTo>
                    <a:pt x="7071" y="4104"/>
                    <a:pt x="7034" y="4104"/>
                    <a:pt x="7012" y="4089"/>
                  </a:cubicBezTo>
                  <a:cubicBezTo>
                    <a:pt x="6998" y="4082"/>
                    <a:pt x="6990" y="4074"/>
                    <a:pt x="6983" y="4074"/>
                  </a:cubicBezTo>
                  <a:cubicBezTo>
                    <a:pt x="6976" y="4074"/>
                    <a:pt x="6968" y="4082"/>
                    <a:pt x="6961" y="4089"/>
                  </a:cubicBezTo>
                  <a:cubicBezTo>
                    <a:pt x="6946" y="4104"/>
                    <a:pt x="6946" y="4104"/>
                    <a:pt x="6946" y="4104"/>
                  </a:cubicBezTo>
                  <a:cubicBezTo>
                    <a:pt x="6902" y="4140"/>
                    <a:pt x="6895" y="4140"/>
                    <a:pt x="6844" y="4155"/>
                  </a:cubicBezTo>
                  <a:cubicBezTo>
                    <a:pt x="6836" y="4162"/>
                    <a:pt x="6829" y="4162"/>
                    <a:pt x="6822" y="4162"/>
                  </a:cubicBezTo>
                  <a:cubicBezTo>
                    <a:pt x="6793" y="4162"/>
                    <a:pt x="6778" y="4140"/>
                    <a:pt x="6770" y="4126"/>
                  </a:cubicBezTo>
                  <a:cubicBezTo>
                    <a:pt x="6763" y="4118"/>
                    <a:pt x="6756" y="4111"/>
                    <a:pt x="6748" y="4104"/>
                  </a:cubicBezTo>
                  <a:cubicBezTo>
                    <a:pt x="6741" y="4096"/>
                    <a:pt x="6734" y="4096"/>
                    <a:pt x="6734" y="4096"/>
                  </a:cubicBezTo>
                  <a:cubicBezTo>
                    <a:pt x="6727" y="4096"/>
                    <a:pt x="6712" y="4111"/>
                    <a:pt x="6697" y="4118"/>
                  </a:cubicBezTo>
                  <a:cubicBezTo>
                    <a:pt x="6683" y="4126"/>
                    <a:pt x="6668" y="4140"/>
                    <a:pt x="6653" y="4148"/>
                  </a:cubicBezTo>
                  <a:cubicBezTo>
                    <a:pt x="6639" y="4155"/>
                    <a:pt x="6624" y="4155"/>
                    <a:pt x="6609" y="4155"/>
                  </a:cubicBezTo>
                  <a:cubicBezTo>
                    <a:pt x="6573" y="4155"/>
                    <a:pt x="6551" y="4126"/>
                    <a:pt x="6536" y="4096"/>
                  </a:cubicBezTo>
                  <a:cubicBezTo>
                    <a:pt x="6529" y="4082"/>
                    <a:pt x="6521" y="4067"/>
                    <a:pt x="6514" y="4045"/>
                  </a:cubicBezTo>
                  <a:cubicBezTo>
                    <a:pt x="6507" y="4016"/>
                    <a:pt x="6492" y="3986"/>
                    <a:pt x="6477" y="3965"/>
                  </a:cubicBezTo>
                  <a:cubicBezTo>
                    <a:pt x="6470" y="3950"/>
                    <a:pt x="6463" y="3935"/>
                    <a:pt x="6455" y="3920"/>
                  </a:cubicBezTo>
                  <a:cubicBezTo>
                    <a:pt x="6448" y="3891"/>
                    <a:pt x="6441" y="3884"/>
                    <a:pt x="6419" y="3877"/>
                  </a:cubicBezTo>
                  <a:cubicBezTo>
                    <a:pt x="6367" y="3869"/>
                    <a:pt x="6353" y="3847"/>
                    <a:pt x="6324" y="3803"/>
                  </a:cubicBezTo>
                  <a:cubicBezTo>
                    <a:pt x="6316" y="3796"/>
                    <a:pt x="6316" y="3796"/>
                    <a:pt x="6316" y="3796"/>
                  </a:cubicBezTo>
                  <a:cubicBezTo>
                    <a:pt x="6287" y="3752"/>
                    <a:pt x="6272" y="3745"/>
                    <a:pt x="6265" y="3745"/>
                  </a:cubicBezTo>
                  <a:cubicBezTo>
                    <a:pt x="6265" y="3745"/>
                    <a:pt x="6258" y="3752"/>
                    <a:pt x="6250" y="3767"/>
                  </a:cubicBezTo>
                  <a:cubicBezTo>
                    <a:pt x="6228" y="3818"/>
                    <a:pt x="6236" y="3840"/>
                    <a:pt x="6265" y="3869"/>
                  </a:cubicBezTo>
                  <a:cubicBezTo>
                    <a:pt x="6272" y="3877"/>
                    <a:pt x="6279" y="3884"/>
                    <a:pt x="6294" y="3891"/>
                  </a:cubicBezTo>
                  <a:cubicBezTo>
                    <a:pt x="6309" y="3906"/>
                    <a:pt x="6324" y="3913"/>
                    <a:pt x="6324" y="3928"/>
                  </a:cubicBezTo>
                  <a:cubicBezTo>
                    <a:pt x="6324" y="3943"/>
                    <a:pt x="6316" y="3957"/>
                    <a:pt x="6309" y="3965"/>
                  </a:cubicBezTo>
                  <a:cubicBezTo>
                    <a:pt x="6272" y="4001"/>
                    <a:pt x="6236" y="4001"/>
                    <a:pt x="6192" y="4008"/>
                  </a:cubicBezTo>
                  <a:cubicBezTo>
                    <a:pt x="6148" y="4016"/>
                    <a:pt x="6148" y="4016"/>
                    <a:pt x="6148" y="4016"/>
                  </a:cubicBezTo>
                  <a:cubicBezTo>
                    <a:pt x="6104" y="4023"/>
                    <a:pt x="6104" y="4023"/>
                    <a:pt x="6045" y="4089"/>
                  </a:cubicBezTo>
                  <a:cubicBezTo>
                    <a:pt x="6016" y="4126"/>
                    <a:pt x="6001" y="4148"/>
                    <a:pt x="5994" y="4162"/>
                  </a:cubicBezTo>
                  <a:cubicBezTo>
                    <a:pt x="5972" y="4192"/>
                    <a:pt x="5965" y="4206"/>
                    <a:pt x="5935" y="4214"/>
                  </a:cubicBezTo>
                  <a:cubicBezTo>
                    <a:pt x="5906" y="4228"/>
                    <a:pt x="5898" y="4236"/>
                    <a:pt x="5877" y="4250"/>
                  </a:cubicBezTo>
                  <a:cubicBezTo>
                    <a:pt x="5869" y="4265"/>
                    <a:pt x="5862" y="4272"/>
                    <a:pt x="5847" y="4279"/>
                  </a:cubicBezTo>
                  <a:cubicBezTo>
                    <a:pt x="5811" y="4309"/>
                    <a:pt x="5818" y="4367"/>
                    <a:pt x="5825" y="4419"/>
                  </a:cubicBezTo>
                  <a:cubicBezTo>
                    <a:pt x="5833" y="4463"/>
                    <a:pt x="5811" y="4507"/>
                    <a:pt x="5789" y="4551"/>
                  </a:cubicBezTo>
                  <a:cubicBezTo>
                    <a:pt x="5781" y="4565"/>
                    <a:pt x="5774" y="4580"/>
                    <a:pt x="5767" y="4602"/>
                  </a:cubicBezTo>
                  <a:cubicBezTo>
                    <a:pt x="5752" y="4631"/>
                    <a:pt x="5745" y="4646"/>
                    <a:pt x="5715" y="4646"/>
                  </a:cubicBezTo>
                  <a:cubicBezTo>
                    <a:pt x="5708" y="4646"/>
                    <a:pt x="5701" y="4646"/>
                    <a:pt x="5693" y="4639"/>
                  </a:cubicBezTo>
                  <a:cubicBezTo>
                    <a:pt x="5686" y="4639"/>
                    <a:pt x="5679" y="4639"/>
                    <a:pt x="5664" y="4631"/>
                  </a:cubicBezTo>
                  <a:lnTo>
                    <a:pt x="5657" y="4631"/>
                  </a:lnTo>
                  <a:cubicBezTo>
                    <a:pt x="5649" y="4631"/>
                    <a:pt x="5649" y="4631"/>
                    <a:pt x="5642" y="4661"/>
                  </a:cubicBezTo>
                  <a:cubicBezTo>
                    <a:pt x="5642" y="4675"/>
                    <a:pt x="5635" y="4697"/>
                    <a:pt x="5620" y="4727"/>
                  </a:cubicBezTo>
                  <a:cubicBezTo>
                    <a:pt x="5613" y="4748"/>
                    <a:pt x="5605" y="4763"/>
                    <a:pt x="5598" y="4770"/>
                  </a:cubicBezTo>
                  <a:cubicBezTo>
                    <a:pt x="5591" y="4800"/>
                    <a:pt x="5584" y="4807"/>
                    <a:pt x="5554" y="4815"/>
                  </a:cubicBezTo>
                  <a:cubicBezTo>
                    <a:pt x="5547" y="4815"/>
                    <a:pt x="5547" y="4815"/>
                    <a:pt x="5539" y="4815"/>
                  </a:cubicBezTo>
                  <a:cubicBezTo>
                    <a:pt x="5510" y="4815"/>
                    <a:pt x="5495" y="4778"/>
                    <a:pt x="5481" y="4748"/>
                  </a:cubicBezTo>
                  <a:cubicBezTo>
                    <a:pt x="5474" y="4734"/>
                    <a:pt x="5459" y="4719"/>
                    <a:pt x="5452" y="4705"/>
                  </a:cubicBezTo>
                  <a:cubicBezTo>
                    <a:pt x="5444" y="4690"/>
                    <a:pt x="5437" y="4690"/>
                    <a:pt x="5429" y="4690"/>
                  </a:cubicBezTo>
                  <a:cubicBezTo>
                    <a:pt x="5422" y="4690"/>
                    <a:pt x="5400" y="4705"/>
                    <a:pt x="5386" y="4712"/>
                  </a:cubicBezTo>
                  <a:cubicBezTo>
                    <a:pt x="5371" y="4719"/>
                    <a:pt x="5356" y="4727"/>
                    <a:pt x="5342" y="4734"/>
                  </a:cubicBezTo>
                  <a:cubicBezTo>
                    <a:pt x="5290" y="4756"/>
                    <a:pt x="5283" y="4770"/>
                    <a:pt x="5276" y="4836"/>
                  </a:cubicBezTo>
                  <a:cubicBezTo>
                    <a:pt x="5268" y="4888"/>
                    <a:pt x="5254" y="4910"/>
                    <a:pt x="5210" y="4910"/>
                  </a:cubicBezTo>
                  <a:cubicBezTo>
                    <a:pt x="5188" y="4902"/>
                    <a:pt x="5188" y="4902"/>
                    <a:pt x="5188" y="4902"/>
                  </a:cubicBezTo>
                  <a:cubicBezTo>
                    <a:pt x="5158" y="4902"/>
                    <a:pt x="5144" y="4873"/>
                    <a:pt x="5129" y="4851"/>
                  </a:cubicBezTo>
                  <a:cubicBezTo>
                    <a:pt x="5122" y="4836"/>
                    <a:pt x="5114" y="4815"/>
                    <a:pt x="5107" y="4807"/>
                  </a:cubicBezTo>
                  <a:cubicBezTo>
                    <a:pt x="5100" y="4807"/>
                    <a:pt x="5100" y="4807"/>
                    <a:pt x="5093" y="4807"/>
                  </a:cubicBezTo>
                  <a:cubicBezTo>
                    <a:pt x="5078" y="4807"/>
                    <a:pt x="5041" y="4836"/>
                    <a:pt x="5019" y="4880"/>
                  </a:cubicBezTo>
                  <a:cubicBezTo>
                    <a:pt x="5012" y="4895"/>
                    <a:pt x="5005" y="4902"/>
                    <a:pt x="4997" y="4917"/>
                  </a:cubicBezTo>
                  <a:cubicBezTo>
                    <a:pt x="4990" y="4939"/>
                    <a:pt x="4983" y="4961"/>
                    <a:pt x="4946" y="4990"/>
                  </a:cubicBezTo>
                  <a:cubicBezTo>
                    <a:pt x="4924" y="4998"/>
                    <a:pt x="4909" y="5005"/>
                    <a:pt x="4902" y="5012"/>
                  </a:cubicBezTo>
                  <a:cubicBezTo>
                    <a:pt x="4880" y="5020"/>
                    <a:pt x="4873" y="5027"/>
                    <a:pt x="4843" y="5064"/>
                  </a:cubicBezTo>
                  <a:cubicBezTo>
                    <a:pt x="4836" y="5078"/>
                    <a:pt x="4836" y="5078"/>
                    <a:pt x="4836" y="5078"/>
                  </a:cubicBezTo>
                  <a:cubicBezTo>
                    <a:pt x="4799" y="5122"/>
                    <a:pt x="4799" y="5129"/>
                    <a:pt x="4741" y="5129"/>
                  </a:cubicBezTo>
                  <a:cubicBezTo>
                    <a:pt x="4726" y="5129"/>
                    <a:pt x="4712" y="5122"/>
                    <a:pt x="4704" y="5115"/>
                  </a:cubicBezTo>
                  <a:cubicBezTo>
                    <a:pt x="4689" y="5093"/>
                    <a:pt x="4697" y="5064"/>
                    <a:pt x="4704" y="5034"/>
                  </a:cubicBezTo>
                  <a:cubicBezTo>
                    <a:pt x="4704" y="5027"/>
                    <a:pt x="4704" y="5020"/>
                    <a:pt x="4712" y="5012"/>
                  </a:cubicBezTo>
                  <a:cubicBezTo>
                    <a:pt x="4704" y="5020"/>
                    <a:pt x="4697" y="5020"/>
                    <a:pt x="4689" y="5027"/>
                  </a:cubicBezTo>
                  <a:cubicBezTo>
                    <a:pt x="4675" y="5042"/>
                    <a:pt x="4653" y="5056"/>
                    <a:pt x="4624" y="5064"/>
                  </a:cubicBezTo>
                  <a:cubicBezTo>
                    <a:pt x="4609" y="5071"/>
                    <a:pt x="4594" y="5071"/>
                    <a:pt x="4579" y="5071"/>
                  </a:cubicBezTo>
                  <a:cubicBezTo>
                    <a:pt x="4550" y="5071"/>
                    <a:pt x="4536" y="5064"/>
                    <a:pt x="4514" y="5049"/>
                  </a:cubicBezTo>
                  <a:cubicBezTo>
                    <a:pt x="4484" y="5056"/>
                    <a:pt x="4426" y="5064"/>
                    <a:pt x="4396" y="5071"/>
                  </a:cubicBezTo>
                  <a:cubicBezTo>
                    <a:pt x="4389" y="5078"/>
                    <a:pt x="4374" y="5086"/>
                    <a:pt x="4367" y="5086"/>
                  </a:cubicBezTo>
                  <a:cubicBezTo>
                    <a:pt x="4345" y="5086"/>
                    <a:pt x="4330" y="5071"/>
                    <a:pt x="4308" y="5056"/>
                  </a:cubicBezTo>
                  <a:cubicBezTo>
                    <a:pt x="4294" y="5049"/>
                    <a:pt x="4294" y="5049"/>
                    <a:pt x="4294" y="5049"/>
                  </a:cubicBezTo>
                  <a:cubicBezTo>
                    <a:pt x="4272" y="5034"/>
                    <a:pt x="4257" y="5020"/>
                    <a:pt x="4250" y="4998"/>
                  </a:cubicBezTo>
                  <a:cubicBezTo>
                    <a:pt x="4235" y="4976"/>
                    <a:pt x="4228" y="4961"/>
                    <a:pt x="4213" y="4961"/>
                  </a:cubicBezTo>
                  <a:cubicBezTo>
                    <a:pt x="4206" y="4961"/>
                    <a:pt x="4206" y="4961"/>
                    <a:pt x="4198" y="4961"/>
                  </a:cubicBezTo>
                  <a:cubicBezTo>
                    <a:pt x="4184" y="4968"/>
                    <a:pt x="4177" y="4968"/>
                    <a:pt x="4162" y="4968"/>
                  </a:cubicBezTo>
                  <a:cubicBezTo>
                    <a:pt x="4133" y="4968"/>
                    <a:pt x="4118" y="4961"/>
                    <a:pt x="4111" y="4946"/>
                  </a:cubicBezTo>
                  <a:cubicBezTo>
                    <a:pt x="4096" y="4932"/>
                    <a:pt x="4089" y="4917"/>
                    <a:pt x="4096" y="4895"/>
                  </a:cubicBezTo>
                  <a:cubicBezTo>
                    <a:pt x="4096" y="4888"/>
                    <a:pt x="4096" y="4873"/>
                    <a:pt x="4089" y="4866"/>
                  </a:cubicBezTo>
                  <a:cubicBezTo>
                    <a:pt x="4081" y="4858"/>
                    <a:pt x="4074" y="4851"/>
                    <a:pt x="4059" y="4851"/>
                  </a:cubicBezTo>
                  <a:cubicBezTo>
                    <a:pt x="4045" y="4851"/>
                    <a:pt x="4037" y="4858"/>
                    <a:pt x="4023" y="4858"/>
                  </a:cubicBezTo>
                  <a:cubicBezTo>
                    <a:pt x="4001" y="4873"/>
                    <a:pt x="3986" y="4873"/>
                    <a:pt x="3964" y="4873"/>
                  </a:cubicBezTo>
                  <a:cubicBezTo>
                    <a:pt x="3942" y="4873"/>
                    <a:pt x="3927" y="4873"/>
                    <a:pt x="3905" y="4866"/>
                  </a:cubicBezTo>
                  <a:cubicBezTo>
                    <a:pt x="3898" y="4858"/>
                    <a:pt x="3891" y="4858"/>
                    <a:pt x="3876" y="4851"/>
                  </a:cubicBezTo>
                  <a:cubicBezTo>
                    <a:pt x="3869" y="4851"/>
                    <a:pt x="3854" y="4851"/>
                    <a:pt x="3847" y="4851"/>
                  </a:cubicBezTo>
                  <a:cubicBezTo>
                    <a:pt x="3825" y="4851"/>
                    <a:pt x="3803" y="4858"/>
                    <a:pt x="3781" y="4866"/>
                  </a:cubicBezTo>
                  <a:cubicBezTo>
                    <a:pt x="3759" y="4873"/>
                    <a:pt x="3744" y="4880"/>
                    <a:pt x="3715" y="4888"/>
                  </a:cubicBezTo>
                  <a:cubicBezTo>
                    <a:pt x="3708" y="4888"/>
                    <a:pt x="3693" y="4895"/>
                    <a:pt x="3686" y="4895"/>
                  </a:cubicBezTo>
                  <a:cubicBezTo>
                    <a:pt x="3634" y="4895"/>
                    <a:pt x="3612" y="4851"/>
                    <a:pt x="3598" y="4822"/>
                  </a:cubicBezTo>
                  <a:cubicBezTo>
                    <a:pt x="3590" y="4807"/>
                    <a:pt x="3583" y="4793"/>
                    <a:pt x="3576" y="4785"/>
                  </a:cubicBezTo>
                  <a:cubicBezTo>
                    <a:pt x="3532" y="4741"/>
                    <a:pt x="3436" y="4661"/>
                    <a:pt x="3385" y="4653"/>
                  </a:cubicBezTo>
                  <a:cubicBezTo>
                    <a:pt x="3363" y="4646"/>
                    <a:pt x="3348" y="4646"/>
                    <a:pt x="3327" y="4646"/>
                  </a:cubicBezTo>
                  <a:cubicBezTo>
                    <a:pt x="3305" y="4646"/>
                    <a:pt x="3275" y="4646"/>
                    <a:pt x="3253" y="4631"/>
                  </a:cubicBezTo>
                  <a:cubicBezTo>
                    <a:pt x="3239" y="4624"/>
                    <a:pt x="3224" y="4609"/>
                    <a:pt x="3217" y="4595"/>
                  </a:cubicBezTo>
                  <a:cubicBezTo>
                    <a:pt x="3209" y="4580"/>
                    <a:pt x="3202" y="4565"/>
                    <a:pt x="3180" y="4565"/>
                  </a:cubicBezTo>
                  <a:cubicBezTo>
                    <a:pt x="3180" y="4565"/>
                    <a:pt x="3173" y="4565"/>
                    <a:pt x="3165" y="4565"/>
                  </a:cubicBezTo>
                  <a:cubicBezTo>
                    <a:pt x="3136" y="4565"/>
                    <a:pt x="3099" y="4580"/>
                    <a:pt x="3063" y="4602"/>
                  </a:cubicBezTo>
                  <a:cubicBezTo>
                    <a:pt x="3048" y="4617"/>
                    <a:pt x="3026" y="4631"/>
                    <a:pt x="2997" y="4631"/>
                  </a:cubicBezTo>
                  <a:cubicBezTo>
                    <a:pt x="2975" y="4631"/>
                    <a:pt x="2953" y="4624"/>
                    <a:pt x="2938" y="4602"/>
                  </a:cubicBezTo>
                  <a:cubicBezTo>
                    <a:pt x="2924" y="4595"/>
                    <a:pt x="2916" y="4587"/>
                    <a:pt x="2909" y="4580"/>
                  </a:cubicBezTo>
                  <a:cubicBezTo>
                    <a:pt x="2909" y="4573"/>
                    <a:pt x="2909" y="4573"/>
                    <a:pt x="2902" y="4573"/>
                  </a:cubicBezTo>
                  <a:cubicBezTo>
                    <a:pt x="2902" y="4573"/>
                    <a:pt x="2902" y="4573"/>
                    <a:pt x="2902" y="4580"/>
                  </a:cubicBezTo>
                  <a:cubicBezTo>
                    <a:pt x="2894" y="4624"/>
                    <a:pt x="2858" y="4639"/>
                    <a:pt x="2836" y="4646"/>
                  </a:cubicBezTo>
                  <a:cubicBezTo>
                    <a:pt x="2836" y="4683"/>
                    <a:pt x="2828" y="4770"/>
                    <a:pt x="2770" y="4778"/>
                  </a:cubicBezTo>
                  <a:cubicBezTo>
                    <a:pt x="2740" y="4785"/>
                    <a:pt x="2733" y="4785"/>
                    <a:pt x="2733" y="4785"/>
                  </a:cubicBezTo>
                  <a:cubicBezTo>
                    <a:pt x="2733" y="4800"/>
                    <a:pt x="2733" y="4800"/>
                    <a:pt x="2733" y="4807"/>
                  </a:cubicBezTo>
                  <a:cubicBezTo>
                    <a:pt x="2726" y="4829"/>
                    <a:pt x="2704" y="4858"/>
                    <a:pt x="2674" y="4858"/>
                  </a:cubicBezTo>
                  <a:cubicBezTo>
                    <a:pt x="2667" y="4858"/>
                    <a:pt x="2653" y="4851"/>
                    <a:pt x="2638" y="4844"/>
                  </a:cubicBezTo>
                  <a:cubicBezTo>
                    <a:pt x="2631" y="4836"/>
                    <a:pt x="2631" y="4836"/>
                    <a:pt x="2623" y="4836"/>
                  </a:cubicBezTo>
                  <a:cubicBezTo>
                    <a:pt x="2616" y="4836"/>
                    <a:pt x="2594" y="4851"/>
                    <a:pt x="2572" y="4873"/>
                  </a:cubicBezTo>
                  <a:cubicBezTo>
                    <a:pt x="2565" y="4880"/>
                    <a:pt x="2557" y="4888"/>
                    <a:pt x="2550" y="4895"/>
                  </a:cubicBezTo>
                  <a:cubicBezTo>
                    <a:pt x="2528" y="4910"/>
                    <a:pt x="2521" y="4917"/>
                    <a:pt x="2506" y="4924"/>
                  </a:cubicBezTo>
                  <a:cubicBezTo>
                    <a:pt x="2484" y="4946"/>
                    <a:pt x="2469" y="4954"/>
                    <a:pt x="2462" y="4976"/>
                  </a:cubicBezTo>
                  <a:cubicBezTo>
                    <a:pt x="2447" y="4998"/>
                    <a:pt x="2418" y="5012"/>
                    <a:pt x="2389" y="5020"/>
                  </a:cubicBezTo>
                  <a:cubicBezTo>
                    <a:pt x="2374" y="5027"/>
                    <a:pt x="2359" y="5027"/>
                    <a:pt x="2345" y="5042"/>
                  </a:cubicBezTo>
                  <a:cubicBezTo>
                    <a:pt x="2330" y="5042"/>
                    <a:pt x="2323" y="5049"/>
                    <a:pt x="2308" y="5049"/>
                  </a:cubicBezTo>
                  <a:cubicBezTo>
                    <a:pt x="2279" y="5049"/>
                    <a:pt x="2235" y="5027"/>
                    <a:pt x="2198" y="5005"/>
                  </a:cubicBezTo>
                  <a:cubicBezTo>
                    <a:pt x="2184" y="4998"/>
                    <a:pt x="2169" y="4990"/>
                    <a:pt x="2147" y="4983"/>
                  </a:cubicBezTo>
                  <a:cubicBezTo>
                    <a:pt x="2140" y="4976"/>
                    <a:pt x="2132" y="4976"/>
                    <a:pt x="2125" y="4976"/>
                  </a:cubicBezTo>
                  <a:cubicBezTo>
                    <a:pt x="2103" y="4976"/>
                    <a:pt x="2088" y="4990"/>
                    <a:pt x="2066" y="5012"/>
                  </a:cubicBezTo>
                  <a:cubicBezTo>
                    <a:pt x="2052" y="5020"/>
                    <a:pt x="2037" y="5034"/>
                    <a:pt x="2030" y="5042"/>
                  </a:cubicBezTo>
                  <a:cubicBezTo>
                    <a:pt x="1986" y="5064"/>
                    <a:pt x="1949" y="5093"/>
                    <a:pt x="1912" y="5144"/>
                  </a:cubicBezTo>
                  <a:cubicBezTo>
                    <a:pt x="1890" y="5174"/>
                    <a:pt x="1898" y="5188"/>
                    <a:pt x="1912" y="5217"/>
                  </a:cubicBezTo>
                  <a:cubicBezTo>
                    <a:pt x="1920" y="5232"/>
                    <a:pt x="1927" y="5254"/>
                    <a:pt x="1927" y="5283"/>
                  </a:cubicBezTo>
                  <a:cubicBezTo>
                    <a:pt x="1920" y="5298"/>
                    <a:pt x="1920" y="5298"/>
                    <a:pt x="1920" y="5298"/>
                  </a:cubicBezTo>
                  <a:cubicBezTo>
                    <a:pt x="1912" y="5349"/>
                    <a:pt x="1912" y="5357"/>
                    <a:pt x="1898" y="5393"/>
                  </a:cubicBezTo>
                  <a:cubicBezTo>
                    <a:pt x="1890" y="5401"/>
                    <a:pt x="1883" y="5408"/>
                    <a:pt x="1868" y="5408"/>
                  </a:cubicBezTo>
                  <a:cubicBezTo>
                    <a:pt x="1854" y="5408"/>
                    <a:pt x="1839" y="5401"/>
                    <a:pt x="1810" y="5386"/>
                  </a:cubicBezTo>
                  <a:cubicBezTo>
                    <a:pt x="1788" y="5371"/>
                    <a:pt x="1751" y="5349"/>
                    <a:pt x="1722" y="5349"/>
                  </a:cubicBezTo>
                  <a:cubicBezTo>
                    <a:pt x="1707" y="5349"/>
                    <a:pt x="1700" y="5342"/>
                    <a:pt x="1685" y="5342"/>
                  </a:cubicBezTo>
                  <a:cubicBezTo>
                    <a:pt x="1627" y="5342"/>
                    <a:pt x="1619" y="5371"/>
                    <a:pt x="1619" y="5379"/>
                  </a:cubicBezTo>
                  <a:cubicBezTo>
                    <a:pt x="1605" y="5423"/>
                    <a:pt x="1583" y="5430"/>
                    <a:pt x="1546" y="5430"/>
                  </a:cubicBezTo>
                  <a:cubicBezTo>
                    <a:pt x="1370" y="5430"/>
                    <a:pt x="1370" y="5430"/>
                    <a:pt x="1370" y="5430"/>
                  </a:cubicBezTo>
                  <a:lnTo>
                    <a:pt x="1370" y="5430"/>
                  </a:lnTo>
                  <a:lnTo>
                    <a:pt x="1363" y="5430"/>
                  </a:lnTo>
                  <a:close/>
                  <a:moveTo>
                    <a:pt x="6133" y="2191"/>
                  </a:moveTo>
                  <a:lnTo>
                    <a:pt x="6133" y="2191"/>
                  </a:lnTo>
                  <a:cubicBezTo>
                    <a:pt x="6148" y="2198"/>
                    <a:pt x="6162" y="2206"/>
                    <a:pt x="6184" y="2213"/>
                  </a:cubicBezTo>
                  <a:cubicBezTo>
                    <a:pt x="6221" y="2228"/>
                    <a:pt x="6243" y="2250"/>
                    <a:pt x="6272" y="2279"/>
                  </a:cubicBezTo>
                  <a:cubicBezTo>
                    <a:pt x="6279" y="2286"/>
                    <a:pt x="6287" y="2301"/>
                    <a:pt x="6302" y="2316"/>
                  </a:cubicBezTo>
                  <a:cubicBezTo>
                    <a:pt x="6346" y="2360"/>
                    <a:pt x="6367" y="2382"/>
                    <a:pt x="6411" y="2404"/>
                  </a:cubicBezTo>
                  <a:cubicBezTo>
                    <a:pt x="6455" y="2433"/>
                    <a:pt x="6448" y="2448"/>
                    <a:pt x="6434" y="2477"/>
                  </a:cubicBezTo>
                  <a:cubicBezTo>
                    <a:pt x="6434" y="2484"/>
                    <a:pt x="6426" y="2492"/>
                    <a:pt x="6426" y="2499"/>
                  </a:cubicBezTo>
                  <a:cubicBezTo>
                    <a:pt x="6411" y="2528"/>
                    <a:pt x="6404" y="2536"/>
                    <a:pt x="6382" y="2543"/>
                  </a:cubicBezTo>
                  <a:cubicBezTo>
                    <a:pt x="6375" y="2558"/>
                    <a:pt x="6360" y="2565"/>
                    <a:pt x="6338" y="2587"/>
                  </a:cubicBezTo>
                  <a:cubicBezTo>
                    <a:pt x="6309" y="2616"/>
                    <a:pt x="6294" y="2638"/>
                    <a:pt x="6294" y="2646"/>
                  </a:cubicBezTo>
                  <a:cubicBezTo>
                    <a:pt x="6316" y="2646"/>
                    <a:pt x="6353" y="2631"/>
                    <a:pt x="6404" y="2609"/>
                  </a:cubicBezTo>
                  <a:cubicBezTo>
                    <a:pt x="6411" y="2609"/>
                    <a:pt x="6411" y="2609"/>
                    <a:pt x="6411" y="2609"/>
                  </a:cubicBezTo>
                  <a:cubicBezTo>
                    <a:pt x="6463" y="2587"/>
                    <a:pt x="6463" y="2572"/>
                    <a:pt x="6470" y="2536"/>
                  </a:cubicBezTo>
                  <a:cubicBezTo>
                    <a:pt x="6470" y="2528"/>
                    <a:pt x="6470" y="2521"/>
                    <a:pt x="6477" y="2514"/>
                  </a:cubicBezTo>
                  <a:cubicBezTo>
                    <a:pt x="6477" y="2484"/>
                    <a:pt x="6477" y="2484"/>
                    <a:pt x="6470" y="2470"/>
                  </a:cubicBezTo>
                  <a:cubicBezTo>
                    <a:pt x="6463" y="2462"/>
                    <a:pt x="6463" y="2455"/>
                    <a:pt x="6455" y="2440"/>
                  </a:cubicBezTo>
                  <a:cubicBezTo>
                    <a:pt x="6448" y="2426"/>
                    <a:pt x="6441" y="2418"/>
                    <a:pt x="6441" y="2411"/>
                  </a:cubicBezTo>
                  <a:cubicBezTo>
                    <a:pt x="6434" y="2389"/>
                    <a:pt x="6434" y="2389"/>
                    <a:pt x="6404" y="2374"/>
                  </a:cubicBezTo>
                  <a:cubicBezTo>
                    <a:pt x="6360" y="2352"/>
                    <a:pt x="6360" y="2338"/>
                    <a:pt x="6360" y="2301"/>
                  </a:cubicBezTo>
                  <a:cubicBezTo>
                    <a:pt x="6360" y="2301"/>
                    <a:pt x="6360" y="2294"/>
                    <a:pt x="6360" y="2286"/>
                  </a:cubicBezTo>
                  <a:cubicBezTo>
                    <a:pt x="6360" y="2228"/>
                    <a:pt x="6411" y="2228"/>
                    <a:pt x="6441" y="2228"/>
                  </a:cubicBezTo>
                  <a:cubicBezTo>
                    <a:pt x="6477" y="2228"/>
                    <a:pt x="6477" y="2228"/>
                    <a:pt x="6477" y="2228"/>
                  </a:cubicBezTo>
                  <a:cubicBezTo>
                    <a:pt x="6499" y="2228"/>
                    <a:pt x="6514" y="2235"/>
                    <a:pt x="6529" y="2243"/>
                  </a:cubicBezTo>
                  <a:cubicBezTo>
                    <a:pt x="6543" y="2265"/>
                    <a:pt x="6529" y="2294"/>
                    <a:pt x="6521" y="2330"/>
                  </a:cubicBezTo>
                  <a:cubicBezTo>
                    <a:pt x="6521" y="2345"/>
                    <a:pt x="6514" y="2352"/>
                    <a:pt x="6514" y="2360"/>
                  </a:cubicBezTo>
                  <a:cubicBezTo>
                    <a:pt x="6514" y="2374"/>
                    <a:pt x="6514" y="2382"/>
                    <a:pt x="6514" y="2382"/>
                  </a:cubicBezTo>
                  <a:cubicBezTo>
                    <a:pt x="6514" y="2382"/>
                    <a:pt x="6529" y="2374"/>
                    <a:pt x="6536" y="2360"/>
                  </a:cubicBezTo>
                  <a:cubicBezTo>
                    <a:pt x="6558" y="2338"/>
                    <a:pt x="6565" y="2330"/>
                    <a:pt x="6580" y="2330"/>
                  </a:cubicBezTo>
                  <a:cubicBezTo>
                    <a:pt x="6595" y="2330"/>
                    <a:pt x="6609" y="2338"/>
                    <a:pt x="6624" y="2352"/>
                  </a:cubicBezTo>
                  <a:cubicBezTo>
                    <a:pt x="6639" y="2360"/>
                    <a:pt x="6639" y="2360"/>
                    <a:pt x="6639" y="2360"/>
                  </a:cubicBezTo>
                  <a:cubicBezTo>
                    <a:pt x="6646" y="2367"/>
                    <a:pt x="6653" y="2367"/>
                    <a:pt x="6653" y="2374"/>
                  </a:cubicBezTo>
                  <a:cubicBezTo>
                    <a:pt x="6653" y="2367"/>
                    <a:pt x="6653" y="2367"/>
                    <a:pt x="6653" y="2360"/>
                  </a:cubicBezTo>
                  <a:cubicBezTo>
                    <a:pt x="6660" y="2352"/>
                    <a:pt x="6668" y="2330"/>
                    <a:pt x="6675" y="2308"/>
                  </a:cubicBezTo>
                  <a:cubicBezTo>
                    <a:pt x="6690" y="2272"/>
                    <a:pt x="6675" y="2250"/>
                    <a:pt x="6653" y="2220"/>
                  </a:cubicBezTo>
                  <a:cubicBezTo>
                    <a:pt x="6639" y="2206"/>
                    <a:pt x="6624" y="2191"/>
                    <a:pt x="6617" y="2169"/>
                  </a:cubicBezTo>
                  <a:cubicBezTo>
                    <a:pt x="6602" y="2140"/>
                    <a:pt x="6587" y="2133"/>
                    <a:pt x="6573" y="2125"/>
                  </a:cubicBezTo>
                  <a:cubicBezTo>
                    <a:pt x="6565" y="2118"/>
                    <a:pt x="6551" y="2110"/>
                    <a:pt x="6536" y="2096"/>
                  </a:cubicBezTo>
                  <a:cubicBezTo>
                    <a:pt x="6507" y="2052"/>
                    <a:pt x="6492" y="2037"/>
                    <a:pt x="6463" y="2037"/>
                  </a:cubicBezTo>
                  <a:cubicBezTo>
                    <a:pt x="6455" y="2037"/>
                    <a:pt x="6448" y="2037"/>
                    <a:pt x="6448" y="2037"/>
                  </a:cubicBezTo>
                  <a:cubicBezTo>
                    <a:pt x="6448" y="2037"/>
                    <a:pt x="6448" y="2045"/>
                    <a:pt x="6448" y="2067"/>
                  </a:cubicBezTo>
                  <a:cubicBezTo>
                    <a:pt x="6448" y="2081"/>
                    <a:pt x="6455" y="2089"/>
                    <a:pt x="6463" y="2096"/>
                  </a:cubicBezTo>
                  <a:cubicBezTo>
                    <a:pt x="6470" y="2103"/>
                    <a:pt x="6477" y="2110"/>
                    <a:pt x="6477" y="2133"/>
                  </a:cubicBezTo>
                  <a:cubicBezTo>
                    <a:pt x="6477" y="2162"/>
                    <a:pt x="6448" y="2177"/>
                    <a:pt x="6419" y="2184"/>
                  </a:cubicBezTo>
                  <a:cubicBezTo>
                    <a:pt x="6397" y="2191"/>
                    <a:pt x="6367" y="2198"/>
                    <a:pt x="6346" y="2213"/>
                  </a:cubicBezTo>
                  <a:cubicBezTo>
                    <a:pt x="6316" y="2243"/>
                    <a:pt x="6302" y="2250"/>
                    <a:pt x="6294" y="2250"/>
                  </a:cubicBezTo>
                  <a:cubicBezTo>
                    <a:pt x="6279" y="2250"/>
                    <a:pt x="6272" y="2243"/>
                    <a:pt x="6272" y="2235"/>
                  </a:cubicBezTo>
                  <a:lnTo>
                    <a:pt x="6265" y="2228"/>
                  </a:lnTo>
                  <a:cubicBezTo>
                    <a:pt x="6258" y="2220"/>
                    <a:pt x="6250" y="2213"/>
                    <a:pt x="6250" y="2206"/>
                  </a:cubicBezTo>
                  <a:cubicBezTo>
                    <a:pt x="6250" y="2191"/>
                    <a:pt x="6265" y="2177"/>
                    <a:pt x="6279" y="2155"/>
                  </a:cubicBezTo>
                  <a:cubicBezTo>
                    <a:pt x="6294" y="2147"/>
                    <a:pt x="6302" y="2140"/>
                    <a:pt x="6309" y="2133"/>
                  </a:cubicBezTo>
                  <a:cubicBezTo>
                    <a:pt x="6316" y="2118"/>
                    <a:pt x="6324" y="2103"/>
                    <a:pt x="6316" y="2096"/>
                  </a:cubicBezTo>
                  <a:cubicBezTo>
                    <a:pt x="6316" y="2096"/>
                    <a:pt x="6309" y="2096"/>
                    <a:pt x="6302" y="2096"/>
                  </a:cubicBezTo>
                  <a:cubicBezTo>
                    <a:pt x="6302" y="2096"/>
                    <a:pt x="6302" y="2096"/>
                    <a:pt x="6294" y="2096"/>
                  </a:cubicBezTo>
                  <a:cubicBezTo>
                    <a:pt x="6250" y="2103"/>
                    <a:pt x="6250" y="2110"/>
                    <a:pt x="6236" y="2140"/>
                  </a:cubicBezTo>
                  <a:cubicBezTo>
                    <a:pt x="6214" y="2191"/>
                    <a:pt x="6177" y="2191"/>
                    <a:pt x="6140" y="2191"/>
                  </a:cubicBezTo>
                  <a:cubicBezTo>
                    <a:pt x="6133" y="2191"/>
                    <a:pt x="6133" y="2191"/>
                    <a:pt x="6133" y="2191"/>
                  </a:cubicBezTo>
                  <a:close/>
                  <a:moveTo>
                    <a:pt x="6104" y="2133"/>
                  </a:moveTo>
                  <a:lnTo>
                    <a:pt x="6104" y="2133"/>
                  </a:lnTo>
                  <a:cubicBezTo>
                    <a:pt x="6096" y="2140"/>
                    <a:pt x="6096" y="2140"/>
                    <a:pt x="6096" y="2140"/>
                  </a:cubicBezTo>
                  <a:cubicBezTo>
                    <a:pt x="6089" y="2147"/>
                    <a:pt x="6089" y="2155"/>
                    <a:pt x="6089" y="2155"/>
                  </a:cubicBezTo>
                  <a:cubicBezTo>
                    <a:pt x="6096" y="2162"/>
                    <a:pt x="6096" y="2169"/>
                    <a:pt x="6104" y="2169"/>
                  </a:cubicBezTo>
                  <a:lnTo>
                    <a:pt x="6104" y="2169"/>
                  </a:lnTo>
                  <a:cubicBezTo>
                    <a:pt x="6096" y="2162"/>
                    <a:pt x="6096" y="2147"/>
                    <a:pt x="6104" y="2133"/>
                  </a:cubicBezTo>
                  <a:close/>
                  <a:moveTo>
                    <a:pt x="1729" y="2286"/>
                  </a:moveTo>
                  <a:lnTo>
                    <a:pt x="1729" y="2286"/>
                  </a:lnTo>
                  <a:lnTo>
                    <a:pt x="1729" y="2286"/>
                  </a:lnTo>
                  <a:cubicBezTo>
                    <a:pt x="1729" y="2272"/>
                    <a:pt x="1729" y="2265"/>
                    <a:pt x="1729" y="2257"/>
                  </a:cubicBezTo>
                  <a:cubicBezTo>
                    <a:pt x="1729" y="2235"/>
                    <a:pt x="1722" y="2206"/>
                    <a:pt x="1758" y="2177"/>
                  </a:cubicBezTo>
                  <a:cubicBezTo>
                    <a:pt x="1766" y="2169"/>
                    <a:pt x="1773" y="2162"/>
                    <a:pt x="1781" y="2155"/>
                  </a:cubicBezTo>
                  <a:cubicBezTo>
                    <a:pt x="1788" y="2147"/>
                    <a:pt x="1795" y="2140"/>
                    <a:pt x="1817" y="2140"/>
                  </a:cubicBezTo>
                  <a:cubicBezTo>
                    <a:pt x="1824" y="2140"/>
                    <a:pt x="1832" y="2140"/>
                    <a:pt x="1839" y="2147"/>
                  </a:cubicBezTo>
                  <a:cubicBezTo>
                    <a:pt x="1861" y="2155"/>
                    <a:pt x="1883" y="2169"/>
                    <a:pt x="1890" y="2191"/>
                  </a:cubicBezTo>
                  <a:cubicBezTo>
                    <a:pt x="1890" y="2206"/>
                    <a:pt x="1883" y="2220"/>
                    <a:pt x="1868" y="2235"/>
                  </a:cubicBezTo>
                  <a:cubicBezTo>
                    <a:pt x="1839" y="2272"/>
                    <a:pt x="1773" y="2308"/>
                    <a:pt x="1766" y="2316"/>
                  </a:cubicBezTo>
                  <a:cubicBezTo>
                    <a:pt x="1758" y="2316"/>
                    <a:pt x="1758" y="2316"/>
                    <a:pt x="1758" y="2316"/>
                  </a:cubicBezTo>
                  <a:lnTo>
                    <a:pt x="1729" y="2286"/>
                  </a:lnTo>
                  <a:close/>
                  <a:moveTo>
                    <a:pt x="5312" y="1576"/>
                  </a:moveTo>
                  <a:lnTo>
                    <a:pt x="5312" y="1576"/>
                  </a:lnTo>
                  <a:cubicBezTo>
                    <a:pt x="5283" y="1576"/>
                    <a:pt x="5254" y="1561"/>
                    <a:pt x="5224" y="1546"/>
                  </a:cubicBezTo>
                  <a:cubicBezTo>
                    <a:pt x="5217" y="1539"/>
                    <a:pt x="5210" y="1532"/>
                    <a:pt x="5195" y="1524"/>
                  </a:cubicBezTo>
                  <a:cubicBezTo>
                    <a:pt x="5158" y="1510"/>
                    <a:pt x="5158" y="1510"/>
                    <a:pt x="5158" y="1510"/>
                  </a:cubicBezTo>
                  <a:cubicBezTo>
                    <a:pt x="5195" y="1495"/>
                    <a:pt x="5195" y="1495"/>
                    <a:pt x="5195" y="1495"/>
                  </a:cubicBezTo>
                  <a:cubicBezTo>
                    <a:pt x="5217" y="1495"/>
                    <a:pt x="5298" y="1458"/>
                    <a:pt x="5364" y="1392"/>
                  </a:cubicBezTo>
                  <a:cubicBezTo>
                    <a:pt x="5386" y="1370"/>
                    <a:pt x="5386" y="1370"/>
                    <a:pt x="5386" y="1370"/>
                  </a:cubicBezTo>
                  <a:cubicBezTo>
                    <a:pt x="5393" y="1385"/>
                    <a:pt x="5393" y="1385"/>
                    <a:pt x="5393" y="1385"/>
                  </a:cubicBezTo>
                  <a:cubicBezTo>
                    <a:pt x="5400" y="1392"/>
                    <a:pt x="5408" y="1400"/>
                    <a:pt x="5415" y="1415"/>
                  </a:cubicBezTo>
                  <a:cubicBezTo>
                    <a:pt x="5429" y="1422"/>
                    <a:pt x="5437" y="1444"/>
                    <a:pt x="5429" y="1458"/>
                  </a:cubicBezTo>
                  <a:cubicBezTo>
                    <a:pt x="5422" y="1502"/>
                    <a:pt x="5378" y="1554"/>
                    <a:pt x="5342" y="1568"/>
                  </a:cubicBezTo>
                  <a:cubicBezTo>
                    <a:pt x="5334" y="1576"/>
                    <a:pt x="5327" y="1576"/>
                    <a:pt x="5312" y="1576"/>
                  </a:cubicBezTo>
                  <a:close/>
                  <a:moveTo>
                    <a:pt x="5129" y="1458"/>
                  </a:moveTo>
                  <a:lnTo>
                    <a:pt x="5129" y="1458"/>
                  </a:lnTo>
                  <a:cubicBezTo>
                    <a:pt x="5114" y="1458"/>
                    <a:pt x="5100" y="1458"/>
                    <a:pt x="5085" y="1444"/>
                  </a:cubicBezTo>
                  <a:cubicBezTo>
                    <a:pt x="5070" y="1436"/>
                    <a:pt x="5056" y="1422"/>
                    <a:pt x="5048" y="1415"/>
                  </a:cubicBezTo>
                  <a:cubicBezTo>
                    <a:pt x="5019" y="1400"/>
                    <a:pt x="4997" y="1378"/>
                    <a:pt x="4975" y="1348"/>
                  </a:cubicBezTo>
                  <a:cubicBezTo>
                    <a:pt x="4953" y="1319"/>
                    <a:pt x="4924" y="1305"/>
                    <a:pt x="4895" y="1290"/>
                  </a:cubicBezTo>
                  <a:cubicBezTo>
                    <a:pt x="4865" y="1268"/>
                    <a:pt x="4865" y="1268"/>
                    <a:pt x="4865" y="1268"/>
                  </a:cubicBezTo>
                  <a:cubicBezTo>
                    <a:pt x="4829" y="1253"/>
                    <a:pt x="4785" y="1224"/>
                    <a:pt x="4785" y="1165"/>
                  </a:cubicBezTo>
                  <a:cubicBezTo>
                    <a:pt x="4785" y="1143"/>
                    <a:pt x="4785" y="1121"/>
                    <a:pt x="4785" y="1099"/>
                  </a:cubicBezTo>
                  <a:cubicBezTo>
                    <a:pt x="4792" y="1092"/>
                    <a:pt x="4792" y="1092"/>
                    <a:pt x="4792" y="1092"/>
                  </a:cubicBezTo>
                  <a:cubicBezTo>
                    <a:pt x="4799" y="1092"/>
                    <a:pt x="4799" y="1092"/>
                    <a:pt x="4799" y="1092"/>
                  </a:cubicBezTo>
                  <a:cubicBezTo>
                    <a:pt x="4807" y="1092"/>
                    <a:pt x="4865" y="1077"/>
                    <a:pt x="4990" y="1077"/>
                  </a:cubicBezTo>
                  <a:cubicBezTo>
                    <a:pt x="5019" y="1077"/>
                    <a:pt x="5034" y="1063"/>
                    <a:pt x="5034" y="1041"/>
                  </a:cubicBezTo>
                  <a:cubicBezTo>
                    <a:pt x="5034" y="997"/>
                    <a:pt x="4990" y="938"/>
                    <a:pt x="4953" y="938"/>
                  </a:cubicBezTo>
                  <a:cubicBezTo>
                    <a:pt x="4902" y="938"/>
                    <a:pt x="4880" y="916"/>
                    <a:pt x="4865" y="901"/>
                  </a:cubicBezTo>
                  <a:cubicBezTo>
                    <a:pt x="4858" y="894"/>
                    <a:pt x="4851" y="894"/>
                    <a:pt x="4851" y="894"/>
                  </a:cubicBezTo>
                  <a:cubicBezTo>
                    <a:pt x="4829" y="887"/>
                    <a:pt x="4829" y="887"/>
                    <a:pt x="4829" y="887"/>
                  </a:cubicBezTo>
                  <a:cubicBezTo>
                    <a:pt x="4829" y="894"/>
                    <a:pt x="4829" y="894"/>
                    <a:pt x="4829" y="894"/>
                  </a:cubicBezTo>
                  <a:cubicBezTo>
                    <a:pt x="4814" y="894"/>
                    <a:pt x="4814" y="894"/>
                    <a:pt x="4814" y="894"/>
                  </a:cubicBezTo>
                  <a:cubicBezTo>
                    <a:pt x="4777" y="887"/>
                    <a:pt x="4755" y="858"/>
                    <a:pt x="4755" y="821"/>
                  </a:cubicBezTo>
                  <a:cubicBezTo>
                    <a:pt x="4755" y="762"/>
                    <a:pt x="4785" y="726"/>
                    <a:pt x="4814" y="696"/>
                  </a:cubicBezTo>
                  <a:cubicBezTo>
                    <a:pt x="4829" y="682"/>
                    <a:pt x="4829" y="660"/>
                    <a:pt x="4836" y="630"/>
                  </a:cubicBezTo>
                  <a:cubicBezTo>
                    <a:pt x="4836" y="608"/>
                    <a:pt x="4836" y="608"/>
                    <a:pt x="4836" y="608"/>
                  </a:cubicBezTo>
                  <a:cubicBezTo>
                    <a:pt x="4836" y="579"/>
                    <a:pt x="4836" y="535"/>
                    <a:pt x="4851" y="498"/>
                  </a:cubicBezTo>
                  <a:cubicBezTo>
                    <a:pt x="4858" y="477"/>
                    <a:pt x="4865" y="447"/>
                    <a:pt x="4895" y="447"/>
                  </a:cubicBezTo>
                  <a:cubicBezTo>
                    <a:pt x="4902" y="447"/>
                    <a:pt x="4909" y="447"/>
                    <a:pt x="4924" y="455"/>
                  </a:cubicBezTo>
                  <a:cubicBezTo>
                    <a:pt x="4931" y="462"/>
                    <a:pt x="4939" y="462"/>
                    <a:pt x="4953" y="462"/>
                  </a:cubicBezTo>
                  <a:cubicBezTo>
                    <a:pt x="4961" y="462"/>
                    <a:pt x="4968" y="462"/>
                    <a:pt x="4968" y="455"/>
                  </a:cubicBezTo>
                  <a:cubicBezTo>
                    <a:pt x="4983" y="447"/>
                    <a:pt x="4983" y="447"/>
                    <a:pt x="4983" y="447"/>
                  </a:cubicBezTo>
                  <a:cubicBezTo>
                    <a:pt x="5005" y="469"/>
                    <a:pt x="5005" y="469"/>
                    <a:pt x="5005" y="469"/>
                  </a:cubicBezTo>
                  <a:cubicBezTo>
                    <a:pt x="5012" y="469"/>
                    <a:pt x="5019" y="469"/>
                    <a:pt x="5027" y="469"/>
                  </a:cubicBezTo>
                  <a:cubicBezTo>
                    <a:pt x="5056" y="469"/>
                    <a:pt x="5070" y="484"/>
                    <a:pt x="5078" y="506"/>
                  </a:cubicBezTo>
                  <a:cubicBezTo>
                    <a:pt x="5085" y="528"/>
                    <a:pt x="5085" y="528"/>
                    <a:pt x="5085" y="528"/>
                  </a:cubicBezTo>
                  <a:cubicBezTo>
                    <a:pt x="5093" y="550"/>
                    <a:pt x="5093" y="557"/>
                    <a:pt x="5107" y="565"/>
                  </a:cubicBezTo>
                  <a:cubicBezTo>
                    <a:pt x="5114" y="565"/>
                    <a:pt x="5114" y="572"/>
                    <a:pt x="5122" y="572"/>
                  </a:cubicBezTo>
                  <a:cubicBezTo>
                    <a:pt x="5129" y="572"/>
                    <a:pt x="5136" y="579"/>
                    <a:pt x="5144" y="579"/>
                  </a:cubicBezTo>
                  <a:lnTo>
                    <a:pt x="5144" y="579"/>
                  </a:lnTo>
                  <a:cubicBezTo>
                    <a:pt x="5144" y="565"/>
                    <a:pt x="5144" y="557"/>
                    <a:pt x="5144" y="542"/>
                  </a:cubicBezTo>
                  <a:cubicBezTo>
                    <a:pt x="5144" y="528"/>
                    <a:pt x="5144" y="520"/>
                    <a:pt x="5136" y="491"/>
                  </a:cubicBezTo>
                  <a:cubicBezTo>
                    <a:pt x="5136" y="484"/>
                    <a:pt x="5129" y="477"/>
                    <a:pt x="5129" y="469"/>
                  </a:cubicBezTo>
                  <a:cubicBezTo>
                    <a:pt x="5122" y="455"/>
                    <a:pt x="5114" y="440"/>
                    <a:pt x="5122" y="425"/>
                  </a:cubicBezTo>
                  <a:cubicBezTo>
                    <a:pt x="5122" y="410"/>
                    <a:pt x="5136" y="410"/>
                    <a:pt x="5158" y="403"/>
                  </a:cubicBezTo>
                  <a:cubicBezTo>
                    <a:pt x="5180" y="396"/>
                    <a:pt x="5180" y="396"/>
                    <a:pt x="5180" y="396"/>
                  </a:cubicBezTo>
                  <a:cubicBezTo>
                    <a:pt x="5188" y="396"/>
                    <a:pt x="5195" y="396"/>
                    <a:pt x="5203" y="396"/>
                  </a:cubicBezTo>
                  <a:cubicBezTo>
                    <a:pt x="5232" y="396"/>
                    <a:pt x="5239" y="425"/>
                    <a:pt x="5239" y="455"/>
                  </a:cubicBezTo>
                  <a:cubicBezTo>
                    <a:pt x="5246" y="498"/>
                    <a:pt x="5261" y="535"/>
                    <a:pt x="5290" y="535"/>
                  </a:cubicBezTo>
                  <a:cubicBezTo>
                    <a:pt x="5298" y="535"/>
                    <a:pt x="5298" y="535"/>
                    <a:pt x="5305" y="528"/>
                  </a:cubicBezTo>
                  <a:cubicBezTo>
                    <a:pt x="5312" y="528"/>
                    <a:pt x="5312" y="528"/>
                    <a:pt x="5320" y="528"/>
                  </a:cubicBezTo>
                  <a:cubicBezTo>
                    <a:pt x="5342" y="528"/>
                    <a:pt x="5349" y="550"/>
                    <a:pt x="5356" y="586"/>
                  </a:cubicBezTo>
                  <a:cubicBezTo>
                    <a:pt x="5371" y="645"/>
                    <a:pt x="5393" y="652"/>
                    <a:pt x="5422" y="667"/>
                  </a:cubicBezTo>
                  <a:cubicBezTo>
                    <a:pt x="5429" y="667"/>
                    <a:pt x="5437" y="667"/>
                    <a:pt x="5444" y="667"/>
                  </a:cubicBezTo>
                  <a:cubicBezTo>
                    <a:pt x="5466" y="674"/>
                    <a:pt x="5488" y="682"/>
                    <a:pt x="5481" y="740"/>
                  </a:cubicBezTo>
                  <a:cubicBezTo>
                    <a:pt x="5481" y="799"/>
                    <a:pt x="5474" y="828"/>
                    <a:pt x="5503" y="850"/>
                  </a:cubicBezTo>
                  <a:cubicBezTo>
                    <a:pt x="5517" y="858"/>
                    <a:pt x="5525" y="865"/>
                    <a:pt x="5532" y="872"/>
                  </a:cubicBezTo>
                  <a:cubicBezTo>
                    <a:pt x="5554" y="879"/>
                    <a:pt x="5561" y="887"/>
                    <a:pt x="5576" y="887"/>
                  </a:cubicBezTo>
                  <a:cubicBezTo>
                    <a:pt x="5584" y="887"/>
                    <a:pt x="5584" y="887"/>
                    <a:pt x="5591" y="887"/>
                  </a:cubicBezTo>
                  <a:cubicBezTo>
                    <a:pt x="5605" y="879"/>
                    <a:pt x="5620" y="872"/>
                    <a:pt x="5627" y="865"/>
                  </a:cubicBezTo>
                  <a:cubicBezTo>
                    <a:pt x="5649" y="858"/>
                    <a:pt x="5664" y="843"/>
                    <a:pt x="5686" y="843"/>
                  </a:cubicBezTo>
                  <a:cubicBezTo>
                    <a:pt x="5693" y="843"/>
                    <a:pt x="5701" y="850"/>
                    <a:pt x="5715" y="850"/>
                  </a:cubicBezTo>
                  <a:cubicBezTo>
                    <a:pt x="5715" y="858"/>
                    <a:pt x="5723" y="858"/>
                    <a:pt x="5723" y="858"/>
                  </a:cubicBezTo>
                  <a:cubicBezTo>
                    <a:pt x="5730" y="858"/>
                    <a:pt x="5730" y="858"/>
                    <a:pt x="5730" y="858"/>
                  </a:cubicBezTo>
                  <a:cubicBezTo>
                    <a:pt x="5730" y="865"/>
                    <a:pt x="5730" y="865"/>
                    <a:pt x="5730" y="865"/>
                  </a:cubicBezTo>
                  <a:cubicBezTo>
                    <a:pt x="5745" y="879"/>
                    <a:pt x="5759" y="894"/>
                    <a:pt x="5774" y="894"/>
                  </a:cubicBezTo>
                  <a:cubicBezTo>
                    <a:pt x="5781" y="901"/>
                    <a:pt x="5781" y="901"/>
                    <a:pt x="5781" y="901"/>
                  </a:cubicBezTo>
                  <a:lnTo>
                    <a:pt x="5781" y="901"/>
                  </a:lnTo>
                  <a:cubicBezTo>
                    <a:pt x="5796" y="924"/>
                    <a:pt x="5803" y="931"/>
                    <a:pt x="5811" y="931"/>
                  </a:cubicBezTo>
                  <a:cubicBezTo>
                    <a:pt x="5818" y="931"/>
                    <a:pt x="5833" y="931"/>
                    <a:pt x="5840" y="924"/>
                  </a:cubicBezTo>
                  <a:cubicBezTo>
                    <a:pt x="5847" y="924"/>
                    <a:pt x="5847" y="924"/>
                    <a:pt x="5847" y="924"/>
                  </a:cubicBezTo>
                  <a:cubicBezTo>
                    <a:pt x="5855" y="924"/>
                    <a:pt x="5855" y="924"/>
                    <a:pt x="5855" y="924"/>
                  </a:cubicBezTo>
                  <a:cubicBezTo>
                    <a:pt x="5884" y="938"/>
                    <a:pt x="5913" y="960"/>
                    <a:pt x="5935" y="982"/>
                  </a:cubicBezTo>
                  <a:cubicBezTo>
                    <a:pt x="5950" y="989"/>
                    <a:pt x="5957" y="997"/>
                    <a:pt x="5972" y="1004"/>
                  </a:cubicBezTo>
                  <a:cubicBezTo>
                    <a:pt x="6023" y="1041"/>
                    <a:pt x="6082" y="1085"/>
                    <a:pt x="6052" y="1136"/>
                  </a:cubicBezTo>
                  <a:cubicBezTo>
                    <a:pt x="6045" y="1158"/>
                    <a:pt x="6030" y="1165"/>
                    <a:pt x="6016" y="1173"/>
                  </a:cubicBezTo>
                  <a:cubicBezTo>
                    <a:pt x="6008" y="1180"/>
                    <a:pt x="6008" y="1180"/>
                    <a:pt x="6008" y="1187"/>
                  </a:cubicBezTo>
                  <a:cubicBezTo>
                    <a:pt x="6023" y="1224"/>
                    <a:pt x="6023" y="1290"/>
                    <a:pt x="6008" y="1334"/>
                  </a:cubicBezTo>
                  <a:cubicBezTo>
                    <a:pt x="6008" y="1341"/>
                    <a:pt x="6001" y="1363"/>
                    <a:pt x="5972" y="1363"/>
                  </a:cubicBezTo>
                  <a:cubicBezTo>
                    <a:pt x="5928" y="1363"/>
                    <a:pt x="5884" y="1334"/>
                    <a:pt x="5877" y="1334"/>
                  </a:cubicBezTo>
                  <a:cubicBezTo>
                    <a:pt x="5869" y="1327"/>
                    <a:pt x="5869" y="1327"/>
                    <a:pt x="5869" y="1327"/>
                  </a:cubicBezTo>
                  <a:lnTo>
                    <a:pt x="5869" y="1327"/>
                  </a:lnTo>
                  <a:cubicBezTo>
                    <a:pt x="5862" y="1312"/>
                    <a:pt x="5840" y="1231"/>
                    <a:pt x="5884" y="1202"/>
                  </a:cubicBezTo>
                  <a:cubicBezTo>
                    <a:pt x="5891" y="1187"/>
                    <a:pt x="5877" y="1151"/>
                    <a:pt x="5855" y="1129"/>
                  </a:cubicBezTo>
                  <a:cubicBezTo>
                    <a:pt x="5840" y="1143"/>
                    <a:pt x="5796" y="1180"/>
                    <a:pt x="5767" y="1180"/>
                  </a:cubicBezTo>
                  <a:cubicBezTo>
                    <a:pt x="5759" y="1180"/>
                    <a:pt x="5759" y="1180"/>
                    <a:pt x="5752" y="1173"/>
                  </a:cubicBezTo>
                  <a:cubicBezTo>
                    <a:pt x="5737" y="1173"/>
                    <a:pt x="5723" y="1158"/>
                    <a:pt x="5715" y="1143"/>
                  </a:cubicBezTo>
                  <a:cubicBezTo>
                    <a:pt x="5708" y="1136"/>
                    <a:pt x="5708" y="1129"/>
                    <a:pt x="5701" y="1129"/>
                  </a:cubicBezTo>
                  <a:cubicBezTo>
                    <a:pt x="5701" y="1129"/>
                    <a:pt x="5693" y="1129"/>
                    <a:pt x="5686" y="1136"/>
                  </a:cubicBezTo>
                  <a:cubicBezTo>
                    <a:pt x="5664" y="1151"/>
                    <a:pt x="5642" y="1187"/>
                    <a:pt x="5627" y="1209"/>
                  </a:cubicBezTo>
                  <a:cubicBezTo>
                    <a:pt x="5605" y="1239"/>
                    <a:pt x="5598" y="1246"/>
                    <a:pt x="5591" y="1246"/>
                  </a:cubicBezTo>
                  <a:cubicBezTo>
                    <a:pt x="5584" y="1246"/>
                    <a:pt x="5584" y="1246"/>
                    <a:pt x="5584" y="1246"/>
                  </a:cubicBezTo>
                  <a:cubicBezTo>
                    <a:pt x="5576" y="1239"/>
                    <a:pt x="5576" y="1239"/>
                    <a:pt x="5576" y="1239"/>
                  </a:cubicBezTo>
                  <a:cubicBezTo>
                    <a:pt x="5569" y="1231"/>
                    <a:pt x="5569" y="1224"/>
                    <a:pt x="5576" y="1217"/>
                  </a:cubicBezTo>
                  <a:cubicBezTo>
                    <a:pt x="5576" y="1202"/>
                    <a:pt x="5584" y="1187"/>
                    <a:pt x="5584" y="1180"/>
                  </a:cubicBezTo>
                  <a:lnTo>
                    <a:pt x="5584" y="1180"/>
                  </a:lnTo>
                  <a:cubicBezTo>
                    <a:pt x="5584" y="1173"/>
                    <a:pt x="5584" y="1173"/>
                    <a:pt x="5576" y="1173"/>
                  </a:cubicBezTo>
                  <a:cubicBezTo>
                    <a:pt x="5547" y="1173"/>
                    <a:pt x="5539" y="1180"/>
                    <a:pt x="5517" y="1195"/>
                  </a:cubicBezTo>
                  <a:cubicBezTo>
                    <a:pt x="5503" y="1202"/>
                    <a:pt x="5488" y="1209"/>
                    <a:pt x="5466" y="1217"/>
                  </a:cubicBezTo>
                  <a:cubicBezTo>
                    <a:pt x="5422" y="1246"/>
                    <a:pt x="5415" y="1253"/>
                    <a:pt x="5408" y="1283"/>
                  </a:cubicBezTo>
                  <a:cubicBezTo>
                    <a:pt x="5408" y="1290"/>
                    <a:pt x="5400" y="1305"/>
                    <a:pt x="5400" y="1312"/>
                  </a:cubicBezTo>
                  <a:cubicBezTo>
                    <a:pt x="5393" y="1319"/>
                    <a:pt x="5393" y="1319"/>
                    <a:pt x="5393" y="1319"/>
                  </a:cubicBezTo>
                  <a:cubicBezTo>
                    <a:pt x="5386" y="1334"/>
                    <a:pt x="5386" y="1334"/>
                    <a:pt x="5386" y="1334"/>
                  </a:cubicBezTo>
                  <a:cubicBezTo>
                    <a:pt x="5342" y="1348"/>
                    <a:pt x="5312" y="1363"/>
                    <a:pt x="5290" y="1363"/>
                  </a:cubicBezTo>
                  <a:cubicBezTo>
                    <a:pt x="5283" y="1363"/>
                    <a:pt x="5283" y="1363"/>
                    <a:pt x="5276" y="1363"/>
                  </a:cubicBezTo>
                  <a:cubicBezTo>
                    <a:pt x="5261" y="1363"/>
                    <a:pt x="5254" y="1356"/>
                    <a:pt x="5246" y="1356"/>
                  </a:cubicBezTo>
                  <a:lnTo>
                    <a:pt x="5239" y="1356"/>
                  </a:lnTo>
                  <a:cubicBezTo>
                    <a:pt x="5239" y="1356"/>
                    <a:pt x="5232" y="1356"/>
                    <a:pt x="5217" y="1378"/>
                  </a:cubicBezTo>
                  <a:cubicBezTo>
                    <a:pt x="5210" y="1385"/>
                    <a:pt x="5210" y="1392"/>
                    <a:pt x="5203" y="1400"/>
                  </a:cubicBezTo>
                  <a:cubicBezTo>
                    <a:pt x="5180" y="1429"/>
                    <a:pt x="5158" y="1458"/>
                    <a:pt x="5129" y="1458"/>
                  </a:cubicBezTo>
                  <a:close/>
                  <a:moveTo>
                    <a:pt x="4902" y="652"/>
                  </a:moveTo>
                  <a:lnTo>
                    <a:pt x="4902" y="652"/>
                  </a:lnTo>
                  <a:cubicBezTo>
                    <a:pt x="4946" y="674"/>
                    <a:pt x="4953" y="682"/>
                    <a:pt x="4946" y="696"/>
                  </a:cubicBezTo>
                  <a:cubicBezTo>
                    <a:pt x="4946" y="704"/>
                    <a:pt x="4946" y="704"/>
                    <a:pt x="4946" y="711"/>
                  </a:cubicBezTo>
                  <a:cubicBezTo>
                    <a:pt x="4953" y="748"/>
                    <a:pt x="4924" y="770"/>
                    <a:pt x="4887" y="799"/>
                  </a:cubicBezTo>
                  <a:cubicBezTo>
                    <a:pt x="4880" y="806"/>
                    <a:pt x="4873" y="806"/>
                    <a:pt x="4865" y="814"/>
                  </a:cubicBezTo>
                  <a:cubicBezTo>
                    <a:pt x="4851" y="828"/>
                    <a:pt x="4836" y="858"/>
                    <a:pt x="4836" y="872"/>
                  </a:cubicBezTo>
                  <a:cubicBezTo>
                    <a:pt x="4843" y="865"/>
                    <a:pt x="4843" y="865"/>
                    <a:pt x="4843" y="865"/>
                  </a:cubicBezTo>
                  <a:cubicBezTo>
                    <a:pt x="4865" y="850"/>
                    <a:pt x="4880" y="836"/>
                    <a:pt x="4895" y="821"/>
                  </a:cubicBezTo>
                  <a:cubicBezTo>
                    <a:pt x="4924" y="792"/>
                    <a:pt x="4968" y="777"/>
                    <a:pt x="5012" y="755"/>
                  </a:cubicBezTo>
                  <a:cubicBezTo>
                    <a:pt x="5027" y="748"/>
                    <a:pt x="5034" y="748"/>
                    <a:pt x="5048" y="740"/>
                  </a:cubicBezTo>
                  <a:cubicBezTo>
                    <a:pt x="5078" y="726"/>
                    <a:pt x="5078" y="718"/>
                    <a:pt x="5078" y="718"/>
                  </a:cubicBezTo>
                  <a:lnTo>
                    <a:pt x="5078" y="718"/>
                  </a:lnTo>
                  <a:cubicBezTo>
                    <a:pt x="5078" y="718"/>
                    <a:pt x="5070" y="718"/>
                    <a:pt x="5070" y="711"/>
                  </a:cubicBezTo>
                  <a:cubicBezTo>
                    <a:pt x="5063" y="711"/>
                    <a:pt x="5063" y="711"/>
                    <a:pt x="5063" y="704"/>
                  </a:cubicBezTo>
                  <a:cubicBezTo>
                    <a:pt x="5056" y="704"/>
                    <a:pt x="5048" y="696"/>
                    <a:pt x="5048" y="696"/>
                  </a:cubicBezTo>
                  <a:cubicBezTo>
                    <a:pt x="5034" y="682"/>
                    <a:pt x="5027" y="674"/>
                    <a:pt x="5012" y="652"/>
                  </a:cubicBezTo>
                  <a:cubicBezTo>
                    <a:pt x="4997" y="645"/>
                    <a:pt x="4997" y="630"/>
                    <a:pt x="4990" y="623"/>
                  </a:cubicBezTo>
                  <a:lnTo>
                    <a:pt x="4990" y="616"/>
                  </a:lnTo>
                  <a:lnTo>
                    <a:pt x="4983" y="616"/>
                  </a:lnTo>
                  <a:cubicBezTo>
                    <a:pt x="4983" y="616"/>
                    <a:pt x="4983" y="616"/>
                    <a:pt x="4975" y="616"/>
                  </a:cubicBezTo>
                  <a:cubicBezTo>
                    <a:pt x="4946" y="623"/>
                    <a:pt x="4939" y="623"/>
                    <a:pt x="4902" y="645"/>
                  </a:cubicBezTo>
                  <a:cubicBezTo>
                    <a:pt x="4902" y="645"/>
                    <a:pt x="4902" y="645"/>
                    <a:pt x="4895" y="645"/>
                  </a:cubicBezTo>
                  <a:cubicBezTo>
                    <a:pt x="4902" y="645"/>
                    <a:pt x="4902" y="645"/>
                    <a:pt x="4902" y="652"/>
                  </a:cubicBezTo>
                  <a:close/>
                  <a:moveTo>
                    <a:pt x="5561" y="696"/>
                  </a:moveTo>
                  <a:lnTo>
                    <a:pt x="5561" y="696"/>
                  </a:lnTo>
                  <a:cubicBezTo>
                    <a:pt x="5539" y="696"/>
                    <a:pt x="5525" y="689"/>
                    <a:pt x="5510" y="674"/>
                  </a:cubicBezTo>
                  <a:cubicBezTo>
                    <a:pt x="5510" y="674"/>
                    <a:pt x="5503" y="667"/>
                    <a:pt x="5495" y="667"/>
                  </a:cubicBezTo>
                  <a:cubicBezTo>
                    <a:pt x="5481" y="645"/>
                    <a:pt x="5474" y="638"/>
                    <a:pt x="5488" y="594"/>
                  </a:cubicBezTo>
                  <a:cubicBezTo>
                    <a:pt x="5503" y="528"/>
                    <a:pt x="5510" y="506"/>
                    <a:pt x="5503" y="469"/>
                  </a:cubicBezTo>
                  <a:cubicBezTo>
                    <a:pt x="5488" y="425"/>
                    <a:pt x="5488" y="389"/>
                    <a:pt x="5503" y="367"/>
                  </a:cubicBezTo>
                  <a:cubicBezTo>
                    <a:pt x="5525" y="330"/>
                    <a:pt x="5576" y="315"/>
                    <a:pt x="5627" y="301"/>
                  </a:cubicBezTo>
                  <a:cubicBezTo>
                    <a:pt x="5657" y="293"/>
                    <a:pt x="5693" y="286"/>
                    <a:pt x="5715" y="271"/>
                  </a:cubicBezTo>
                  <a:cubicBezTo>
                    <a:pt x="5723" y="271"/>
                    <a:pt x="5737" y="264"/>
                    <a:pt x="5745" y="264"/>
                  </a:cubicBezTo>
                  <a:cubicBezTo>
                    <a:pt x="5796" y="264"/>
                    <a:pt x="5825" y="345"/>
                    <a:pt x="5847" y="396"/>
                  </a:cubicBezTo>
                  <a:cubicBezTo>
                    <a:pt x="5855" y="410"/>
                    <a:pt x="5855" y="418"/>
                    <a:pt x="5862" y="425"/>
                  </a:cubicBezTo>
                  <a:cubicBezTo>
                    <a:pt x="5898" y="498"/>
                    <a:pt x="5796" y="557"/>
                    <a:pt x="5767" y="572"/>
                  </a:cubicBezTo>
                  <a:cubicBezTo>
                    <a:pt x="5723" y="601"/>
                    <a:pt x="5708" y="616"/>
                    <a:pt x="5671" y="660"/>
                  </a:cubicBezTo>
                  <a:cubicBezTo>
                    <a:pt x="5657" y="682"/>
                    <a:pt x="5657" y="682"/>
                    <a:pt x="5657" y="682"/>
                  </a:cubicBezTo>
                  <a:cubicBezTo>
                    <a:pt x="5649" y="682"/>
                    <a:pt x="5649" y="682"/>
                    <a:pt x="5649" y="682"/>
                  </a:cubicBezTo>
                  <a:cubicBezTo>
                    <a:pt x="5642" y="674"/>
                    <a:pt x="5642" y="674"/>
                    <a:pt x="5642" y="674"/>
                  </a:cubicBezTo>
                  <a:cubicBezTo>
                    <a:pt x="5635" y="682"/>
                    <a:pt x="5598" y="696"/>
                    <a:pt x="5561" y="696"/>
                  </a:cubicBezTo>
                  <a:close/>
                  <a:moveTo>
                    <a:pt x="4997" y="410"/>
                  </a:moveTo>
                  <a:lnTo>
                    <a:pt x="4997" y="410"/>
                  </a:lnTo>
                  <a:cubicBezTo>
                    <a:pt x="5012" y="418"/>
                    <a:pt x="5012" y="418"/>
                    <a:pt x="5012" y="418"/>
                  </a:cubicBezTo>
                  <a:cubicBezTo>
                    <a:pt x="4997" y="410"/>
                    <a:pt x="4997" y="410"/>
                    <a:pt x="4997" y="410"/>
                  </a:cubicBezTo>
                  <a:cubicBezTo>
                    <a:pt x="5005" y="389"/>
                    <a:pt x="5012" y="359"/>
                    <a:pt x="5027" y="330"/>
                  </a:cubicBezTo>
                  <a:cubicBezTo>
                    <a:pt x="5063" y="264"/>
                    <a:pt x="5056" y="227"/>
                    <a:pt x="5048" y="205"/>
                  </a:cubicBezTo>
                  <a:cubicBezTo>
                    <a:pt x="4909" y="257"/>
                    <a:pt x="4909" y="257"/>
                    <a:pt x="4909" y="257"/>
                  </a:cubicBezTo>
                  <a:cubicBezTo>
                    <a:pt x="4917" y="227"/>
                    <a:pt x="4917" y="227"/>
                    <a:pt x="4917" y="227"/>
                  </a:cubicBezTo>
                  <a:cubicBezTo>
                    <a:pt x="4917" y="227"/>
                    <a:pt x="4939" y="139"/>
                    <a:pt x="4990" y="103"/>
                  </a:cubicBezTo>
                  <a:cubicBezTo>
                    <a:pt x="5019" y="88"/>
                    <a:pt x="5048" y="74"/>
                    <a:pt x="5093" y="59"/>
                  </a:cubicBezTo>
                  <a:cubicBezTo>
                    <a:pt x="5114" y="51"/>
                    <a:pt x="5144" y="37"/>
                    <a:pt x="5173" y="22"/>
                  </a:cubicBezTo>
                  <a:cubicBezTo>
                    <a:pt x="5217" y="0"/>
                    <a:pt x="5268" y="0"/>
                    <a:pt x="5305" y="0"/>
                  </a:cubicBezTo>
                  <a:cubicBezTo>
                    <a:pt x="5327" y="0"/>
                    <a:pt x="5342" y="0"/>
                    <a:pt x="5342" y="0"/>
                  </a:cubicBezTo>
                  <a:cubicBezTo>
                    <a:pt x="5349" y="0"/>
                    <a:pt x="5349" y="0"/>
                    <a:pt x="5349" y="0"/>
                  </a:cubicBezTo>
                  <a:cubicBezTo>
                    <a:pt x="5356" y="15"/>
                    <a:pt x="5356" y="15"/>
                    <a:pt x="5356" y="15"/>
                  </a:cubicBezTo>
                  <a:cubicBezTo>
                    <a:pt x="5356" y="15"/>
                    <a:pt x="5364" y="81"/>
                    <a:pt x="5312" y="132"/>
                  </a:cubicBezTo>
                  <a:cubicBezTo>
                    <a:pt x="5283" y="161"/>
                    <a:pt x="5268" y="191"/>
                    <a:pt x="5268" y="227"/>
                  </a:cubicBezTo>
                  <a:cubicBezTo>
                    <a:pt x="5268" y="235"/>
                    <a:pt x="5268" y="235"/>
                    <a:pt x="5268" y="235"/>
                  </a:cubicBezTo>
                  <a:cubicBezTo>
                    <a:pt x="5268" y="242"/>
                    <a:pt x="5268" y="242"/>
                    <a:pt x="5268" y="242"/>
                  </a:cubicBezTo>
                  <a:cubicBezTo>
                    <a:pt x="5203" y="323"/>
                    <a:pt x="5188" y="330"/>
                    <a:pt x="5180" y="330"/>
                  </a:cubicBezTo>
                  <a:cubicBezTo>
                    <a:pt x="5166" y="337"/>
                    <a:pt x="5158" y="345"/>
                    <a:pt x="5144" y="359"/>
                  </a:cubicBezTo>
                  <a:cubicBezTo>
                    <a:pt x="5122" y="381"/>
                    <a:pt x="5107" y="396"/>
                    <a:pt x="5093" y="403"/>
                  </a:cubicBezTo>
                  <a:cubicBezTo>
                    <a:pt x="5063" y="418"/>
                    <a:pt x="5048" y="418"/>
                    <a:pt x="5027" y="425"/>
                  </a:cubicBezTo>
                  <a:cubicBezTo>
                    <a:pt x="4983" y="440"/>
                    <a:pt x="4983" y="440"/>
                    <a:pt x="4983" y="440"/>
                  </a:cubicBezTo>
                  <a:lnTo>
                    <a:pt x="4997" y="410"/>
                  </a:ln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1" name="Freeform 30"/>
            <p:cNvSpPr>
              <a:spLocks noChangeArrowheads="1"/>
            </p:cNvSpPr>
            <p:nvPr/>
          </p:nvSpPr>
          <p:spPr bwMode="auto">
            <a:xfrm>
              <a:off x="6438102" y="4261498"/>
              <a:ext cx="463272" cy="441385"/>
            </a:xfrm>
            <a:custGeom>
              <a:avLst/>
              <a:gdLst>
                <a:gd name="T0" fmla="*/ 908 w 1202"/>
                <a:gd name="T1" fmla="*/ 1165 h 1166"/>
                <a:gd name="T2" fmla="*/ 733 w 1202"/>
                <a:gd name="T3" fmla="*/ 1026 h 1166"/>
                <a:gd name="T4" fmla="*/ 652 w 1202"/>
                <a:gd name="T5" fmla="*/ 1011 h 1166"/>
                <a:gd name="T6" fmla="*/ 578 w 1202"/>
                <a:gd name="T7" fmla="*/ 1070 h 1166"/>
                <a:gd name="T8" fmla="*/ 491 w 1202"/>
                <a:gd name="T9" fmla="*/ 1128 h 1166"/>
                <a:gd name="T10" fmla="*/ 388 w 1202"/>
                <a:gd name="T11" fmla="*/ 1026 h 1166"/>
                <a:gd name="T12" fmla="*/ 366 w 1202"/>
                <a:gd name="T13" fmla="*/ 989 h 1166"/>
                <a:gd name="T14" fmla="*/ 285 w 1202"/>
                <a:gd name="T15" fmla="*/ 1048 h 1166"/>
                <a:gd name="T16" fmla="*/ 190 w 1202"/>
                <a:gd name="T17" fmla="*/ 989 h 1166"/>
                <a:gd name="T18" fmla="*/ 139 w 1202"/>
                <a:gd name="T19" fmla="*/ 769 h 1166"/>
                <a:gd name="T20" fmla="*/ 51 w 1202"/>
                <a:gd name="T21" fmla="*/ 652 h 1166"/>
                <a:gd name="T22" fmla="*/ 29 w 1202"/>
                <a:gd name="T23" fmla="*/ 645 h 1166"/>
                <a:gd name="T24" fmla="*/ 29 w 1202"/>
                <a:gd name="T25" fmla="*/ 505 h 1166"/>
                <a:gd name="T26" fmla="*/ 80 w 1202"/>
                <a:gd name="T27" fmla="*/ 396 h 1166"/>
                <a:gd name="T28" fmla="*/ 161 w 1202"/>
                <a:gd name="T29" fmla="*/ 469 h 1166"/>
                <a:gd name="T30" fmla="*/ 183 w 1202"/>
                <a:gd name="T31" fmla="*/ 527 h 1166"/>
                <a:gd name="T32" fmla="*/ 249 w 1202"/>
                <a:gd name="T33" fmla="*/ 484 h 1166"/>
                <a:gd name="T34" fmla="*/ 307 w 1202"/>
                <a:gd name="T35" fmla="*/ 410 h 1166"/>
                <a:gd name="T36" fmla="*/ 505 w 1202"/>
                <a:gd name="T37" fmla="*/ 293 h 1166"/>
                <a:gd name="T38" fmla="*/ 549 w 1202"/>
                <a:gd name="T39" fmla="*/ 227 h 1166"/>
                <a:gd name="T40" fmla="*/ 623 w 1202"/>
                <a:gd name="T41" fmla="*/ 212 h 1166"/>
                <a:gd name="T42" fmla="*/ 681 w 1202"/>
                <a:gd name="T43" fmla="*/ 154 h 1166"/>
                <a:gd name="T44" fmla="*/ 769 w 1202"/>
                <a:gd name="T45" fmla="*/ 73 h 1166"/>
                <a:gd name="T46" fmla="*/ 908 w 1202"/>
                <a:gd name="T47" fmla="*/ 0 h 1166"/>
                <a:gd name="T48" fmla="*/ 923 w 1202"/>
                <a:gd name="T49" fmla="*/ 7 h 1166"/>
                <a:gd name="T50" fmla="*/ 850 w 1202"/>
                <a:gd name="T51" fmla="*/ 212 h 1166"/>
                <a:gd name="T52" fmla="*/ 938 w 1202"/>
                <a:gd name="T53" fmla="*/ 300 h 1166"/>
                <a:gd name="T54" fmla="*/ 1004 w 1202"/>
                <a:gd name="T55" fmla="*/ 403 h 1166"/>
                <a:gd name="T56" fmla="*/ 952 w 1202"/>
                <a:gd name="T57" fmla="*/ 505 h 1166"/>
                <a:gd name="T58" fmla="*/ 967 w 1202"/>
                <a:gd name="T59" fmla="*/ 550 h 1166"/>
                <a:gd name="T60" fmla="*/ 872 w 1202"/>
                <a:gd name="T61" fmla="*/ 586 h 1166"/>
                <a:gd name="T62" fmla="*/ 872 w 1202"/>
                <a:gd name="T63" fmla="*/ 645 h 1166"/>
                <a:gd name="T64" fmla="*/ 1033 w 1202"/>
                <a:gd name="T65" fmla="*/ 828 h 1166"/>
                <a:gd name="T66" fmla="*/ 1187 w 1202"/>
                <a:gd name="T67" fmla="*/ 989 h 1166"/>
                <a:gd name="T68" fmla="*/ 1201 w 1202"/>
                <a:gd name="T69" fmla="*/ 1062 h 1166"/>
                <a:gd name="T70" fmla="*/ 1143 w 1202"/>
                <a:gd name="T71" fmla="*/ 1070 h 1166"/>
                <a:gd name="T72" fmla="*/ 1055 w 1202"/>
                <a:gd name="T73" fmla="*/ 1128 h 1166"/>
                <a:gd name="T74" fmla="*/ 923 w 1202"/>
                <a:gd name="T75" fmla="*/ 1165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2" h="1166">
                  <a:moveTo>
                    <a:pt x="908" y="1165"/>
                  </a:moveTo>
                  <a:lnTo>
                    <a:pt x="908" y="1165"/>
                  </a:lnTo>
                  <a:cubicBezTo>
                    <a:pt x="850" y="1165"/>
                    <a:pt x="776" y="1084"/>
                    <a:pt x="733" y="1026"/>
                  </a:cubicBezTo>
                  <a:lnTo>
                    <a:pt x="733" y="1026"/>
                  </a:lnTo>
                  <a:cubicBezTo>
                    <a:pt x="710" y="996"/>
                    <a:pt x="696" y="996"/>
                    <a:pt x="688" y="996"/>
                  </a:cubicBezTo>
                  <a:cubicBezTo>
                    <a:pt x="681" y="996"/>
                    <a:pt x="666" y="1004"/>
                    <a:pt x="652" y="1011"/>
                  </a:cubicBezTo>
                  <a:cubicBezTo>
                    <a:pt x="637" y="1018"/>
                    <a:pt x="637" y="1018"/>
                    <a:pt x="637" y="1018"/>
                  </a:cubicBezTo>
                  <a:cubicBezTo>
                    <a:pt x="608" y="1033"/>
                    <a:pt x="593" y="1048"/>
                    <a:pt x="578" y="1070"/>
                  </a:cubicBezTo>
                  <a:cubicBezTo>
                    <a:pt x="571" y="1077"/>
                    <a:pt x="557" y="1092"/>
                    <a:pt x="535" y="1106"/>
                  </a:cubicBezTo>
                  <a:cubicBezTo>
                    <a:pt x="520" y="1121"/>
                    <a:pt x="505" y="1128"/>
                    <a:pt x="491" y="1128"/>
                  </a:cubicBezTo>
                  <a:cubicBezTo>
                    <a:pt x="447" y="1128"/>
                    <a:pt x="410" y="1099"/>
                    <a:pt x="395" y="1070"/>
                  </a:cubicBezTo>
                  <a:cubicBezTo>
                    <a:pt x="388" y="1055"/>
                    <a:pt x="388" y="1041"/>
                    <a:pt x="388" y="1026"/>
                  </a:cubicBezTo>
                  <a:cubicBezTo>
                    <a:pt x="381" y="1004"/>
                    <a:pt x="381" y="996"/>
                    <a:pt x="373" y="996"/>
                  </a:cubicBezTo>
                  <a:cubicBezTo>
                    <a:pt x="366" y="996"/>
                    <a:pt x="366" y="989"/>
                    <a:pt x="366" y="989"/>
                  </a:cubicBezTo>
                  <a:cubicBezTo>
                    <a:pt x="351" y="989"/>
                    <a:pt x="329" y="1011"/>
                    <a:pt x="307" y="1026"/>
                  </a:cubicBezTo>
                  <a:cubicBezTo>
                    <a:pt x="300" y="1033"/>
                    <a:pt x="293" y="1041"/>
                    <a:pt x="285" y="1048"/>
                  </a:cubicBezTo>
                  <a:cubicBezTo>
                    <a:pt x="271" y="1055"/>
                    <a:pt x="264" y="1062"/>
                    <a:pt x="256" y="1062"/>
                  </a:cubicBezTo>
                  <a:cubicBezTo>
                    <a:pt x="227" y="1062"/>
                    <a:pt x="212" y="1026"/>
                    <a:pt x="190" y="989"/>
                  </a:cubicBezTo>
                  <a:cubicBezTo>
                    <a:pt x="183" y="974"/>
                    <a:pt x="168" y="960"/>
                    <a:pt x="161" y="945"/>
                  </a:cubicBezTo>
                  <a:cubicBezTo>
                    <a:pt x="124" y="909"/>
                    <a:pt x="132" y="828"/>
                    <a:pt x="139" y="769"/>
                  </a:cubicBezTo>
                  <a:cubicBezTo>
                    <a:pt x="146" y="725"/>
                    <a:pt x="102" y="689"/>
                    <a:pt x="66" y="659"/>
                  </a:cubicBezTo>
                  <a:cubicBezTo>
                    <a:pt x="58" y="652"/>
                    <a:pt x="58" y="652"/>
                    <a:pt x="51" y="652"/>
                  </a:cubicBezTo>
                  <a:cubicBezTo>
                    <a:pt x="51" y="652"/>
                    <a:pt x="44" y="645"/>
                    <a:pt x="36" y="645"/>
                  </a:cubicBezTo>
                  <a:cubicBezTo>
                    <a:pt x="29" y="645"/>
                    <a:pt x="29" y="645"/>
                    <a:pt x="29" y="645"/>
                  </a:cubicBezTo>
                  <a:cubicBezTo>
                    <a:pt x="22" y="630"/>
                    <a:pt x="22" y="630"/>
                    <a:pt x="22" y="630"/>
                  </a:cubicBezTo>
                  <a:cubicBezTo>
                    <a:pt x="22" y="623"/>
                    <a:pt x="0" y="550"/>
                    <a:pt x="29" y="505"/>
                  </a:cubicBezTo>
                  <a:cubicBezTo>
                    <a:pt x="44" y="484"/>
                    <a:pt x="51" y="462"/>
                    <a:pt x="58" y="440"/>
                  </a:cubicBezTo>
                  <a:cubicBezTo>
                    <a:pt x="66" y="425"/>
                    <a:pt x="73" y="403"/>
                    <a:pt x="80" y="396"/>
                  </a:cubicBezTo>
                  <a:cubicBezTo>
                    <a:pt x="87" y="381"/>
                    <a:pt x="102" y="381"/>
                    <a:pt x="102" y="381"/>
                  </a:cubicBezTo>
                  <a:cubicBezTo>
                    <a:pt x="139" y="381"/>
                    <a:pt x="161" y="462"/>
                    <a:pt x="161" y="469"/>
                  </a:cubicBezTo>
                  <a:cubicBezTo>
                    <a:pt x="161" y="476"/>
                    <a:pt x="161" y="476"/>
                    <a:pt x="161" y="476"/>
                  </a:cubicBezTo>
                  <a:cubicBezTo>
                    <a:pt x="168" y="491"/>
                    <a:pt x="176" y="527"/>
                    <a:pt x="183" y="527"/>
                  </a:cubicBezTo>
                  <a:cubicBezTo>
                    <a:pt x="183" y="527"/>
                    <a:pt x="190" y="527"/>
                    <a:pt x="205" y="513"/>
                  </a:cubicBezTo>
                  <a:cubicBezTo>
                    <a:pt x="219" y="498"/>
                    <a:pt x="242" y="491"/>
                    <a:pt x="249" y="484"/>
                  </a:cubicBezTo>
                  <a:cubicBezTo>
                    <a:pt x="278" y="476"/>
                    <a:pt x="285" y="469"/>
                    <a:pt x="300" y="432"/>
                  </a:cubicBezTo>
                  <a:cubicBezTo>
                    <a:pt x="307" y="410"/>
                    <a:pt x="307" y="410"/>
                    <a:pt x="307" y="410"/>
                  </a:cubicBezTo>
                  <a:cubicBezTo>
                    <a:pt x="329" y="359"/>
                    <a:pt x="344" y="315"/>
                    <a:pt x="395" y="315"/>
                  </a:cubicBezTo>
                  <a:cubicBezTo>
                    <a:pt x="432" y="315"/>
                    <a:pt x="469" y="315"/>
                    <a:pt x="505" y="293"/>
                  </a:cubicBezTo>
                  <a:cubicBezTo>
                    <a:pt x="520" y="286"/>
                    <a:pt x="520" y="271"/>
                    <a:pt x="527" y="264"/>
                  </a:cubicBezTo>
                  <a:cubicBezTo>
                    <a:pt x="535" y="249"/>
                    <a:pt x="542" y="242"/>
                    <a:pt x="549" y="227"/>
                  </a:cubicBezTo>
                  <a:cubicBezTo>
                    <a:pt x="571" y="212"/>
                    <a:pt x="586" y="212"/>
                    <a:pt x="601" y="212"/>
                  </a:cubicBezTo>
                  <a:cubicBezTo>
                    <a:pt x="623" y="212"/>
                    <a:pt x="623" y="212"/>
                    <a:pt x="623" y="212"/>
                  </a:cubicBezTo>
                  <a:cubicBezTo>
                    <a:pt x="630" y="212"/>
                    <a:pt x="637" y="212"/>
                    <a:pt x="645" y="205"/>
                  </a:cubicBezTo>
                  <a:cubicBezTo>
                    <a:pt x="666" y="198"/>
                    <a:pt x="674" y="183"/>
                    <a:pt x="681" y="154"/>
                  </a:cubicBezTo>
                  <a:cubicBezTo>
                    <a:pt x="688" y="117"/>
                    <a:pt x="703" y="88"/>
                    <a:pt x="747" y="81"/>
                  </a:cubicBezTo>
                  <a:cubicBezTo>
                    <a:pt x="754" y="81"/>
                    <a:pt x="762" y="73"/>
                    <a:pt x="769" y="73"/>
                  </a:cubicBezTo>
                  <a:cubicBezTo>
                    <a:pt x="791" y="73"/>
                    <a:pt x="798" y="73"/>
                    <a:pt x="820" y="51"/>
                  </a:cubicBezTo>
                  <a:cubicBezTo>
                    <a:pt x="857" y="15"/>
                    <a:pt x="908" y="0"/>
                    <a:pt x="908" y="0"/>
                  </a:cubicBezTo>
                  <a:cubicBezTo>
                    <a:pt x="916" y="0"/>
                    <a:pt x="916" y="0"/>
                    <a:pt x="916" y="0"/>
                  </a:cubicBezTo>
                  <a:cubicBezTo>
                    <a:pt x="923" y="7"/>
                    <a:pt x="923" y="7"/>
                    <a:pt x="923" y="7"/>
                  </a:cubicBezTo>
                  <a:cubicBezTo>
                    <a:pt x="930" y="15"/>
                    <a:pt x="974" y="88"/>
                    <a:pt x="930" y="124"/>
                  </a:cubicBezTo>
                  <a:cubicBezTo>
                    <a:pt x="886" y="154"/>
                    <a:pt x="850" y="198"/>
                    <a:pt x="850" y="212"/>
                  </a:cubicBezTo>
                  <a:cubicBezTo>
                    <a:pt x="850" y="234"/>
                    <a:pt x="886" y="278"/>
                    <a:pt x="916" y="293"/>
                  </a:cubicBezTo>
                  <a:cubicBezTo>
                    <a:pt x="923" y="293"/>
                    <a:pt x="930" y="300"/>
                    <a:pt x="938" y="300"/>
                  </a:cubicBezTo>
                  <a:cubicBezTo>
                    <a:pt x="974" y="315"/>
                    <a:pt x="1018" y="337"/>
                    <a:pt x="1018" y="366"/>
                  </a:cubicBezTo>
                  <a:cubicBezTo>
                    <a:pt x="1026" y="374"/>
                    <a:pt x="1018" y="388"/>
                    <a:pt x="1004" y="403"/>
                  </a:cubicBezTo>
                  <a:cubicBezTo>
                    <a:pt x="982" y="432"/>
                    <a:pt x="974" y="454"/>
                    <a:pt x="967" y="469"/>
                  </a:cubicBezTo>
                  <a:cubicBezTo>
                    <a:pt x="959" y="484"/>
                    <a:pt x="952" y="491"/>
                    <a:pt x="952" y="505"/>
                  </a:cubicBezTo>
                  <a:cubicBezTo>
                    <a:pt x="938" y="520"/>
                    <a:pt x="952" y="535"/>
                    <a:pt x="952" y="535"/>
                  </a:cubicBezTo>
                  <a:cubicBezTo>
                    <a:pt x="967" y="550"/>
                    <a:pt x="967" y="550"/>
                    <a:pt x="967" y="550"/>
                  </a:cubicBezTo>
                  <a:cubicBezTo>
                    <a:pt x="952" y="557"/>
                    <a:pt x="952" y="557"/>
                    <a:pt x="952" y="557"/>
                  </a:cubicBezTo>
                  <a:cubicBezTo>
                    <a:pt x="945" y="564"/>
                    <a:pt x="901" y="586"/>
                    <a:pt x="872" y="586"/>
                  </a:cubicBezTo>
                  <a:cubicBezTo>
                    <a:pt x="864" y="586"/>
                    <a:pt x="864" y="586"/>
                    <a:pt x="864" y="586"/>
                  </a:cubicBezTo>
                  <a:cubicBezTo>
                    <a:pt x="864" y="601"/>
                    <a:pt x="864" y="623"/>
                    <a:pt x="872" y="645"/>
                  </a:cubicBezTo>
                  <a:cubicBezTo>
                    <a:pt x="879" y="689"/>
                    <a:pt x="894" y="755"/>
                    <a:pt x="916" y="755"/>
                  </a:cubicBezTo>
                  <a:cubicBezTo>
                    <a:pt x="982" y="755"/>
                    <a:pt x="1026" y="791"/>
                    <a:pt x="1033" y="828"/>
                  </a:cubicBezTo>
                  <a:cubicBezTo>
                    <a:pt x="1040" y="857"/>
                    <a:pt x="1062" y="886"/>
                    <a:pt x="1092" y="894"/>
                  </a:cubicBezTo>
                  <a:cubicBezTo>
                    <a:pt x="1128" y="909"/>
                    <a:pt x="1179" y="974"/>
                    <a:pt x="1187" y="989"/>
                  </a:cubicBezTo>
                  <a:lnTo>
                    <a:pt x="1187" y="989"/>
                  </a:lnTo>
                  <a:cubicBezTo>
                    <a:pt x="1201" y="1062"/>
                    <a:pt x="1201" y="1062"/>
                    <a:pt x="1201" y="1062"/>
                  </a:cubicBezTo>
                  <a:cubicBezTo>
                    <a:pt x="1172" y="1062"/>
                    <a:pt x="1172" y="1062"/>
                    <a:pt x="1172" y="1062"/>
                  </a:cubicBezTo>
                  <a:cubicBezTo>
                    <a:pt x="1165" y="1062"/>
                    <a:pt x="1150" y="1070"/>
                    <a:pt x="1143" y="1070"/>
                  </a:cubicBezTo>
                  <a:cubicBezTo>
                    <a:pt x="1106" y="1077"/>
                    <a:pt x="1092" y="1084"/>
                    <a:pt x="1069" y="1114"/>
                  </a:cubicBezTo>
                  <a:cubicBezTo>
                    <a:pt x="1055" y="1128"/>
                    <a:pt x="1055" y="1128"/>
                    <a:pt x="1055" y="1128"/>
                  </a:cubicBezTo>
                  <a:cubicBezTo>
                    <a:pt x="1026" y="1158"/>
                    <a:pt x="996" y="1158"/>
                    <a:pt x="959" y="1158"/>
                  </a:cubicBezTo>
                  <a:cubicBezTo>
                    <a:pt x="952" y="1158"/>
                    <a:pt x="938" y="1165"/>
                    <a:pt x="923" y="1165"/>
                  </a:cubicBezTo>
                  <a:cubicBezTo>
                    <a:pt x="916" y="1165"/>
                    <a:pt x="916" y="1165"/>
                    <a:pt x="908" y="1165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2" name="Freeform 31"/>
            <p:cNvSpPr>
              <a:spLocks noChangeArrowheads="1"/>
            </p:cNvSpPr>
            <p:nvPr/>
          </p:nvSpPr>
          <p:spPr bwMode="auto">
            <a:xfrm>
              <a:off x="6432631" y="4256026"/>
              <a:ext cx="472391" cy="454153"/>
            </a:xfrm>
            <a:custGeom>
              <a:avLst/>
              <a:gdLst>
                <a:gd name="T0" fmla="*/ 931 w 1232"/>
                <a:gd name="T1" fmla="*/ 125 h 1196"/>
                <a:gd name="T2" fmla="*/ 1011 w 1232"/>
                <a:gd name="T3" fmla="*/ 411 h 1196"/>
                <a:gd name="T4" fmla="*/ 887 w 1232"/>
                <a:gd name="T5" fmla="*/ 587 h 1196"/>
                <a:gd name="T6" fmla="*/ 872 w 1232"/>
                <a:gd name="T7" fmla="*/ 660 h 1196"/>
                <a:gd name="T8" fmla="*/ 1107 w 1232"/>
                <a:gd name="T9" fmla="*/ 924 h 1196"/>
                <a:gd name="T10" fmla="*/ 1187 w 1232"/>
                <a:gd name="T11" fmla="*/ 1063 h 1196"/>
                <a:gd name="T12" fmla="*/ 931 w 1232"/>
                <a:gd name="T13" fmla="*/ 1165 h 1196"/>
                <a:gd name="T14" fmla="*/ 703 w 1232"/>
                <a:gd name="T15" fmla="*/ 997 h 1196"/>
                <a:gd name="T16" fmla="*/ 506 w 1232"/>
                <a:gd name="T17" fmla="*/ 1129 h 1196"/>
                <a:gd name="T18" fmla="*/ 381 w 1232"/>
                <a:gd name="T19" fmla="*/ 989 h 1196"/>
                <a:gd name="T20" fmla="*/ 183 w 1232"/>
                <a:gd name="T21" fmla="*/ 953 h 1196"/>
                <a:gd name="T22" fmla="*/ 51 w 1232"/>
                <a:gd name="T23" fmla="*/ 645 h 1196"/>
                <a:gd name="T24" fmla="*/ 110 w 1232"/>
                <a:gd name="T25" fmla="*/ 418 h 1196"/>
                <a:gd name="T26" fmla="*/ 198 w 1232"/>
                <a:gd name="T27" fmla="*/ 557 h 1196"/>
                <a:gd name="T28" fmla="*/ 410 w 1232"/>
                <a:gd name="T29" fmla="*/ 345 h 1196"/>
                <a:gd name="T30" fmla="*/ 616 w 1232"/>
                <a:gd name="T31" fmla="*/ 242 h 1196"/>
                <a:gd name="T32" fmla="*/ 711 w 1232"/>
                <a:gd name="T33" fmla="*/ 169 h 1196"/>
                <a:gd name="T34" fmla="*/ 923 w 1232"/>
                <a:gd name="T35" fmla="*/ 30 h 1196"/>
                <a:gd name="T36" fmla="*/ 923 w 1232"/>
                <a:gd name="T37" fmla="*/ 0 h 1196"/>
                <a:gd name="T38" fmla="*/ 755 w 1232"/>
                <a:gd name="T39" fmla="*/ 81 h 1196"/>
                <a:gd name="T40" fmla="*/ 638 w 1232"/>
                <a:gd name="T41" fmla="*/ 213 h 1196"/>
                <a:gd name="T42" fmla="*/ 557 w 1232"/>
                <a:gd name="T43" fmla="*/ 235 h 1196"/>
                <a:gd name="T44" fmla="*/ 410 w 1232"/>
                <a:gd name="T45" fmla="*/ 315 h 1196"/>
                <a:gd name="T46" fmla="*/ 264 w 1232"/>
                <a:gd name="T47" fmla="*/ 484 h 1196"/>
                <a:gd name="T48" fmla="*/ 191 w 1232"/>
                <a:gd name="T49" fmla="*/ 484 h 1196"/>
                <a:gd name="T50" fmla="*/ 117 w 1232"/>
                <a:gd name="T51" fmla="*/ 381 h 1196"/>
                <a:gd name="T52" fmla="*/ 29 w 1232"/>
                <a:gd name="T53" fmla="*/ 513 h 1196"/>
                <a:gd name="T54" fmla="*/ 29 w 1232"/>
                <a:gd name="T55" fmla="*/ 667 h 1196"/>
                <a:gd name="T56" fmla="*/ 73 w 1232"/>
                <a:gd name="T57" fmla="*/ 689 h 1196"/>
                <a:gd name="T58" fmla="*/ 191 w 1232"/>
                <a:gd name="T59" fmla="*/ 1011 h 1196"/>
                <a:gd name="T60" fmla="*/ 337 w 1232"/>
                <a:gd name="T61" fmla="*/ 1056 h 1196"/>
                <a:gd name="T62" fmla="*/ 381 w 1232"/>
                <a:gd name="T63" fmla="*/ 1041 h 1196"/>
                <a:gd name="T64" fmla="*/ 564 w 1232"/>
                <a:gd name="T65" fmla="*/ 1136 h 1196"/>
                <a:gd name="T66" fmla="*/ 674 w 1232"/>
                <a:gd name="T67" fmla="*/ 1041 h 1196"/>
                <a:gd name="T68" fmla="*/ 733 w 1232"/>
                <a:gd name="T69" fmla="*/ 1056 h 1196"/>
                <a:gd name="T70" fmla="*/ 982 w 1232"/>
                <a:gd name="T71" fmla="*/ 1187 h 1196"/>
                <a:gd name="T72" fmla="*/ 1158 w 1232"/>
                <a:gd name="T73" fmla="*/ 1099 h 1196"/>
                <a:gd name="T74" fmla="*/ 1231 w 1232"/>
                <a:gd name="T75" fmla="*/ 1092 h 1196"/>
                <a:gd name="T76" fmla="*/ 1216 w 1232"/>
                <a:gd name="T77" fmla="*/ 997 h 1196"/>
                <a:gd name="T78" fmla="*/ 1062 w 1232"/>
                <a:gd name="T79" fmla="*/ 843 h 1196"/>
                <a:gd name="T80" fmla="*/ 901 w 1232"/>
                <a:gd name="T81" fmla="*/ 660 h 1196"/>
                <a:gd name="T82" fmla="*/ 974 w 1232"/>
                <a:gd name="T83" fmla="*/ 587 h 1196"/>
                <a:gd name="T84" fmla="*/ 982 w 1232"/>
                <a:gd name="T85" fmla="*/ 535 h 1196"/>
                <a:gd name="T86" fmla="*/ 1033 w 1232"/>
                <a:gd name="T87" fmla="*/ 425 h 1196"/>
                <a:gd name="T88" fmla="*/ 938 w 1232"/>
                <a:gd name="T89" fmla="*/ 293 h 1196"/>
                <a:gd name="T90" fmla="*/ 953 w 1232"/>
                <a:gd name="T91" fmla="*/ 15 h 1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32" h="1196">
                  <a:moveTo>
                    <a:pt x="923" y="30"/>
                  </a:moveTo>
                  <a:lnTo>
                    <a:pt x="923" y="30"/>
                  </a:lnTo>
                  <a:cubicBezTo>
                    <a:pt x="923" y="30"/>
                    <a:pt x="967" y="103"/>
                    <a:pt x="931" y="125"/>
                  </a:cubicBezTo>
                  <a:cubicBezTo>
                    <a:pt x="901" y="154"/>
                    <a:pt x="850" y="206"/>
                    <a:pt x="850" y="227"/>
                  </a:cubicBezTo>
                  <a:cubicBezTo>
                    <a:pt x="850" y="257"/>
                    <a:pt x="894" y="308"/>
                    <a:pt x="923" y="323"/>
                  </a:cubicBezTo>
                  <a:cubicBezTo>
                    <a:pt x="960" y="337"/>
                    <a:pt x="1055" y="367"/>
                    <a:pt x="1011" y="411"/>
                  </a:cubicBezTo>
                  <a:cubicBezTo>
                    <a:pt x="967" y="447"/>
                    <a:pt x="967" y="484"/>
                    <a:pt x="953" y="506"/>
                  </a:cubicBezTo>
                  <a:cubicBezTo>
                    <a:pt x="931" y="535"/>
                    <a:pt x="960" y="557"/>
                    <a:pt x="960" y="557"/>
                  </a:cubicBezTo>
                  <a:cubicBezTo>
                    <a:pt x="960" y="557"/>
                    <a:pt x="916" y="587"/>
                    <a:pt x="887" y="587"/>
                  </a:cubicBezTo>
                  <a:cubicBezTo>
                    <a:pt x="879" y="587"/>
                    <a:pt x="879" y="587"/>
                    <a:pt x="872" y="587"/>
                  </a:cubicBezTo>
                  <a:lnTo>
                    <a:pt x="872" y="587"/>
                  </a:lnTo>
                  <a:cubicBezTo>
                    <a:pt x="850" y="587"/>
                    <a:pt x="872" y="660"/>
                    <a:pt x="872" y="660"/>
                  </a:cubicBezTo>
                  <a:cubicBezTo>
                    <a:pt x="872" y="660"/>
                    <a:pt x="879" y="784"/>
                    <a:pt x="931" y="784"/>
                  </a:cubicBezTo>
                  <a:cubicBezTo>
                    <a:pt x="982" y="784"/>
                    <a:pt x="1026" y="814"/>
                    <a:pt x="1033" y="850"/>
                  </a:cubicBezTo>
                  <a:cubicBezTo>
                    <a:pt x="1048" y="887"/>
                    <a:pt x="1070" y="916"/>
                    <a:pt x="1107" y="924"/>
                  </a:cubicBezTo>
                  <a:cubicBezTo>
                    <a:pt x="1136" y="931"/>
                    <a:pt x="1187" y="1011"/>
                    <a:pt x="1187" y="1011"/>
                  </a:cubicBezTo>
                  <a:cubicBezTo>
                    <a:pt x="1194" y="1063"/>
                    <a:pt x="1194" y="1063"/>
                    <a:pt x="1194" y="1063"/>
                  </a:cubicBezTo>
                  <a:cubicBezTo>
                    <a:pt x="1187" y="1063"/>
                    <a:pt x="1187" y="1063"/>
                    <a:pt x="1187" y="1063"/>
                  </a:cubicBezTo>
                  <a:cubicBezTo>
                    <a:pt x="1172" y="1063"/>
                    <a:pt x="1165" y="1070"/>
                    <a:pt x="1158" y="1070"/>
                  </a:cubicBezTo>
                  <a:cubicBezTo>
                    <a:pt x="1107" y="1077"/>
                    <a:pt x="1099" y="1099"/>
                    <a:pt x="1062" y="1129"/>
                  </a:cubicBezTo>
                  <a:cubicBezTo>
                    <a:pt x="1026" y="1165"/>
                    <a:pt x="997" y="1158"/>
                    <a:pt x="931" y="1165"/>
                  </a:cubicBezTo>
                  <a:cubicBezTo>
                    <a:pt x="931" y="1165"/>
                    <a:pt x="931" y="1165"/>
                    <a:pt x="923" y="1165"/>
                  </a:cubicBezTo>
                  <a:cubicBezTo>
                    <a:pt x="865" y="1165"/>
                    <a:pt x="799" y="1077"/>
                    <a:pt x="755" y="1026"/>
                  </a:cubicBezTo>
                  <a:cubicBezTo>
                    <a:pt x="733" y="1004"/>
                    <a:pt x="718" y="997"/>
                    <a:pt x="703" y="997"/>
                  </a:cubicBezTo>
                  <a:cubicBezTo>
                    <a:pt x="689" y="997"/>
                    <a:pt x="674" y="1004"/>
                    <a:pt x="645" y="1019"/>
                  </a:cubicBezTo>
                  <a:cubicBezTo>
                    <a:pt x="593" y="1048"/>
                    <a:pt x="586" y="1077"/>
                    <a:pt x="542" y="1114"/>
                  </a:cubicBezTo>
                  <a:cubicBezTo>
                    <a:pt x="528" y="1121"/>
                    <a:pt x="520" y="1129"/>
                    <a:pt x="506" y="1129"/>
                  </a:cubicBezTo>
                  <a:cubicBezTo>
                    <a:pt x="469" y="1129"/>
                    <a:pt x="432" y="1099"/>
                    <a:pt x="425" y="1077"/>
                  </a:cubicBezTo>
                  <a:cubicBezTo>
                    <a:pt x="410" y="1048"/>
                    <a:pt x="425" y="1004"/>
                    <a:pt x="388" y="997"/>
                  </a:cubicBezTo>
                  <a:cubicBezTo>
                    <a:pt x="388" y="989"/>
                    <a:pt x="381" y="989"/>
                    <a:pt x="381" y="989"/>
                  </a:cubicBezTo>
                  <a:cubicBezTo>
                    <a:pt x="352" y="989"/>
                    <a:pt x="322" y="1026"/>
                    <a:pt x="286" y="1056"/>
                  </a:cubicBezTo>
                  <a:cubicBezTo>
                    <a:pt x="279" y="1056"/>
                    <a:pt x="279" y="1063"/>
                    <a:pt x="271" y="1063"/>
                  </a:cubicBezTo>
                  <a:cubicBezTo>
                    <a:pt x="242" y="1063"/>
                    <a:pt x="212" y="982"/>
                    <a:pt x="183" y="953"/>
                  </a:cubicBezTo>
                  <a:cubicBezTo>
                    <a:pt x="154" y="916"/>
                    <a:pt x="161" y="843"/>
                    <a:pt x="169" y="792"/>
                  </a:cubicBezTo>
                  <a:cubicBezTo>
                    <a:pt x="176" y="740"/>
                    <a:pt x="132" y="696"/>
                    <a:pt x="95" y="660"/>
                  </a:cubicBezTo>
                  <a:cubicBezTo>
                    <a:pt x="81" y="652"/>
                    <a:pt x="81" y="652"/>
                    <a:pt x="51" y="645"/>
                  </a:cubicBezTo>
                  <a:cubicBezTo>
                    <a:pt x="51" y="638"/>
                    <a:pt x="51" y="638"/>
                    <a:pt x="51" y="638"/>
                  </a:cubicBezTo>
                  <a:cubicBezTo>
                    <a:pt x="51" y="638"/>
                    <a:pt x="29" y="572"/>
                    <a:pt x="59" y="528"/>
                  </a:cubicBezTo>
                  <a:cubicBezTo>
                    <a:pt x="81" y="484"/>
                    <a:pt x="95" y="440"/>
                    <a:pt x="110" y="418"/>
                  </a:cubicBezTo>
                  <a:cubicBezTo>
                    <a:pt x="110" y="411"/>
                    <a:pt x="117" y="411"/>
                    <a:pt x="117" y="411"/>
                  </a:cubicBezTo>
                  <a:cubicBezTo>
                    <a:pt x="132" y="411"/>
                    <a:pt x="154" y="447"/>
                    <a:pt x="161" y="484"/>
                  </a:cubicBezTo>
                  <a:cubicBezTo>
                    <a:pt x="169" y="513"/>
                    <a:pt x="176" y="557"/>
                    <a:pt x="198" y="557"/>
                  </a:cubicBezTo>
                  <a:cubicBezTo>
                    <a:pt x="205" y="557"/>
                    <a:pt x="212" y="550"/>
                    <a:pt x="227" y="542"/>
                  </a:cubicBezTo>
                  <a:cubicBezTo>
                    <a:pt x="279" y="499"/>
                    <a:pt x="308" y="520"/>
                    <a:pt x="330" y="447"/>
                  </a:cubicBezTo>
                  <a:cubicBezTo>
                    <a:pt x="359" y="381"/>
                    <a:pt x="366" y="345"/>
                    <a:pt x="410" y="345"/>
                  </a:cubicBezTo>
                  <a:cubicBezTo>
                    <a:pt x="447" y="345"/>
                    <a:pt x="491" y="345"/>
                    <a:pt x="528" y="323"/>
                  </a:cubicBezTo>
                  <a:cubicBezTo>
                    <a:pt x="557" y="293"/>
                    <a:pt x="550" y="279"/>
                    <a:pt x="579" y="257"/>
                  </a:cubicBezTo>
                  <a:cubicBezTo>
                    <a:pt x="586" y="242"/>
                    <a:pt x="601" y="242"/>
                    <a:pt x="616" y="242"/>
                  </a:cubicBezTo>
                  <a:cubicBezTo>
                    <a:pt x="623" y="242"/>
                    <a:pt x="630" y="242"/>
                    <a:pt x="638" y="242"/>
                  </a:cubicBezTo>
                  <a:cubicBezTo>
                    <a:pt x="645" y="242"/>
                    <a:pt x="652" y="242"/>
                    <a:pt x="660" y="235"/>
                  </a:cubicBezTo>
                  <a:cubicBezTo>
                    <a:pt x="696" y="227"/>
                    <a:pt x="703" y="206"/>
                    <a:pt x="711" y="169"/>
                  </a:cubicBezTo>
                  <a:cubicBezTo>
                    <a:pt x="718" y="132"/>
                    <a:pt x="733" y="118"/>
                    <a:pt x="762" y="110"/>
                  </a:cubicBezTo>
                  <a:cubicBezTo>
                    <a:pt x="799" y="103"/>
                    <a:pt x="813" y="110"/>
                    <a:pt x="850" y="74"/>
                  </a:cubicBezTo>
                  <a:cubicBezTo>
                    <a:pt x="879" y="44"/>
                    <a:pt x="923" y="30"/>
                    <a:pt x="923" y="30"/>
                  </a:cubicBezTo>
                  <a:lnTo>
                    <a:pt x="938" y="0"/>
                  </a:lnTo>
                  <a:lnTo>
                    <a:pt x="938" y="0"/>
                  </a:lnTo>
                  <a:cubicBezTo>
                    <a:pt x="923" y="0"/>
                    <a:pt x="923" y="0"/>
                    <a:pt x="923" y="0"/>
                  </a:cubicBezTo>
                  <a:cubicBezTo>
                    <a:pt x="916" y="0"/>
                    <a:pt x="865" y="15"/>
                    <a:pt x="828" y="51"/>
                  </a:cubicBezTo>
                  <a:cubicBezTo>
                    <a:pt x="813" y="74"/>
                    <a:pt x="806" y="74"/>
                    <a:pt x="784" y="74"/>
                  </a:cubicBezTo>
                  <a:cubicBezTo>
                    <a:pt x="777" y="74"/>
                    <a:pt x="769" y="81"/>
                    <a:pt x="755" y="81"/>
                  </a:cubicBezTo>
                  <a:cubicBezTo>
                    <a:pt x="703" y="96"/>
                    <a:pt x="689" y="125"/>
                    <a:pt x="681" y="161"/>
                  </a:cubicBezTo>
                  <a:cubicBezTo>
                    <a:pt x="674" y="198"/>
                    <a:pt x="667" y="206"/>
                    <a:pt x="652" y="206"/>
                  </a:cubicBezTo>
                  <a:cubicBezTo>
                    <a:pt x="652" y="206"/>
                    <a:pt x="645" y="213"/>
                    <a:pt x="638" y="213"/>
                  </a:cubicBezTo>
                  <a:lnTo>
                    <a:pt x="630" y="213"/>
                  </a:lnTo>
                  <a:cubicBezTo>
                    <a:pt x="623" y="206"/>
                    <a:pt x="623" y="206"/>
                    <a:pt x="616" y="206"/>
                  </a:cubicBezTo>
                  <a:cubicBezTo>
                    <a:pt x="601" y="206"/>
                    <a:pt x="579" y="213"/>
                    <a:pt x="557" y="235"/>
                  </a:cubicBezTo>
                  <a:cubicBezTo>
                    <a:pt x="542" y="249"/>
                    <a:pt x="535" y="257"/>
                    <a:pt x="528" y="271"/>
                  </a:cubicBezTo>
                  <a:cubicBezTo>
                    <a:pt x="528" y="279"/>
                    <a:pt x="520" y="286"/>
                    <a:pt x="506" y="301"/>
                  </a:cubicBezTo>
                  <a:cubicBezTo>
                    <a:pt x="484" y="315"/>
                    <a:pt x="447" y="315"/>
                    <a:pt x="410" y="315"/>
                  </a:cubicBezTo>
                  <a:cubicBezTo>
                    <a:pt x="344" y="315"/>
                    <a:pt x="330" y="367"/>
                    <a:pt x="308" y="425"/>
                  </a:cubicBezTo>
                  <a:cubicBezTo>
                    <a:pt x="300" y="440"/>
                    <a:pt x="300" y="440"/>
                    <a:pt x="300" y="440"/>
                  </a:cubicBezTo>
                  <a:cubicBezTo>
                    <a:pt x="293" y="469"/>
                    <a:pt x="279" y="477"/>
                    <a:pt x="264" y="484"/>
                  </a:cubicBezTo>
                  <a:cubicBezTo>
                    <a:pt x="249" y="491"/>
                    <a:pt x="227" y="506"/>
                    <a:pt x="212" y="520"/>
                  </a:cubicBezTo>
                  <a:cubicBezTo>
                    <a:pt x="205" y="520"/>
                    <a:pt x="205" y="520"/>
                    <a:pt x="205" y="528"/>
                  </a:cubicBezTo>
                  <a:cubicBezTo>
                    <a:pt x="198" y="513"/>
                    <a:pt x="191" y="499"/>
                    <a:pt x="191" y="484"/>
                  </a:cubicBezTo>
                  <a:cubicBezTo>
                    <a:pt x="191" y="477"/>
                    <a:pt x="191" y="477"/>
                    <a:pt x="191" y="477"/>
                  </a:cubicBezTo>
                  <a:cubicBezTo>
                    <a:pt x="191" y="462"/>
                    <a:pt x="169" y="381"/>
                    <a:pt x="117" y="381"/>
                  </a:cubicBezTo>
                  <a:lnTo>
                    <a:pt x="117" y="381"/>
                  </a:lnTo>
                  <a:cubicBezTo>
                    <a:pt x="110" y="381"/>
                    <a:pt x="95" y="381"/>
                    <a:pt x="81" y="396"/>
                  </a:cubicBezTo>
                  <a:cubicBezTo>
                    <a:pt x="73" y="411"/>
                    <a:pt x="66" y="432"/>
                    <a:pt x="59" y="447"/>
                  </a:cubicBezTo>
                  <a:cubicBezTo>
                    <a:pt x="51" y="469"/>
                    <a:pt x="44" y="491"/>
                    <a:pt x="29" y="513"/>
                  </a:cubicBezTo>
                  <a:cubicBezTo>
                    <a:pt x="0" y="565"/>
                    <a:pt x="15" y="638"/>
                    <a:pt x="22" y="645"/>
                  </a:cubicBezTo>
                  <a:cubicBezTo>
                    <a:pt x="22" y="652"/>
                    <a:pt x="22" y="652"/>
                    <a:pt x="22" y="652"/>
                  </a:cubicBezTo>
                  <a:cubicBezTo>
                    <a:pt x="29" y="667"/>
                    <a:pt x="29" y="667"/>
                    <a:pt x="29" y="667"/>
                  </a:cubicBezTo>
                  <a:cubicBezTo>
                    <a:pt x="44" y="674"/>
                    <a:pt x="44" y="674"/>
                    <a:pt x="44" y="674"/>
                  </a:cubicBezTo>
                  <a:cubicBezTo>
                    <a:pt x="51" y="674"/>
                    <a:pt x="59" y="682"/>
                    <a:pt x="66" y="682"/>
                  </a:cubicBezTo>
                  <a:cubicBezTo>
                    <a:pt x="66" y="682"/>
                    <a:pt x="66" y="682"/>
                    <a:pt x="73" y="689"/>
                  </a:cubicBezTo>
                  <a:cubicBezTo>
                    <a:pt x="125" y="726"/>
                    <a:pt x="147" y="755"/>
                    <a:pt x="139" y="784"/>
                  </a:cubicBezTo>
                  <a:cubicBezTo>
                    <a:pt x="132" y="843"/>
                    <a:pt x="117" y="931"/>
                    <a:pt x="161" y="975"/>
                  </a:cubicBezTo>
                  <a:cubicBezTo>
                    <a:pt x="176" y="982"/>
                    <a:pt x="183" y="997"/>
                    <a:pt x="191" y="1011"/>
                  </a:cubicBezTo>
                  <a:cubicBezTo>
                    <a:pt x="212" y="1056"/>
                    <a:pt x="234" y="1092"/>
                    <a:pt x="271" y="1092"/>
                  </a:cubicBezTo>
                  <a:cubicBezTo>
                    <a:pt x="286" y="1092"/>
                    <a:pt x="293" y="1085"/>
                    <a:pt x="308" y="1077"/>
                  </a:cubicBezTo>
                  <a:cubicBezTo>
                    <a:pt x="315" y="1070"/>
                    <a:pt x="330" y="1063"/>
                    <a:pt x="337" y="1056"/>
                  </a:cubicBezTo>
                  <a:cubicBezTo>
                    <a:pt x="352" y="1041"/>
                    <a:pt x="366" y="1026"/>
                    <a:pt x="381" y="1026"/>
                  </a:cubicBezTo>
                  <a:lnTo>
                    <a:pt x="381" y="1026"/>
                  </a:lnTo>
                  <a:cubicBezTo>
                    <a:pt x="381" y="1026"/>
                    <a:pt x="381" y="1033"/>
                    <a:pt x="381" y="1041"/>
                  </a:cubicBezTo>
                  <a:cubicBezTo>
                    <a:pt x="388" y="1056"/>
                    <a:pt x="388" y="1077"/>
                    <a:pt x="396" y="1092"/>
                  </a:cubicBezTo>
                  <a:cubicBezTo>
                    <a:pt x="410" y="1121"/>
                    <a:pt x="454" y="1158"/>
                    <a:pt x="506" y="1158"/>
                  </a:cubicBezTo>
                  <a:cubicBezTo>
                    <a:pt x="528" y="1158"/>
                    <a:pt x="542" y="1151"/>
                    <a:pt x="564" y="1136"/>
                  </a:cubicBezTo>
                  <a:cubicBezTo>
                    <a:pt x="579" y="1121"/>
                    <a:pt x="593" y="1107"/>
                    <a:pt x="608" y="1092"/>
                  </a:cubicBezTo>
                  <a:cubicBezTo>
                    <a:pt x="623" y="1070"/>
                    <a:pt x="638" y="1056"/>
                    <a:pt x="660" y="1048"/>
                  </a:cubicBezTo>
                  <a:cubicBezTo>
                    <a:pt x="674" y="1041"/>
                    <a:pt x="674" y="1041"/>
                    <a:pt x="674" y="1041"/>
                  </a:cubicBezTo>
                  <a:cubicBezTo>
                    <a:pt x="689" y="1033"/>
                    <a:pt x="703" y="1026"/>
                    <a:pt x="703" y="1026"/>
                  </a:cubicBezTo>
                  <a:cubicBezTo>
                    <a:pt x="711" y="1026"/>
                    <a:pt x="718" y="1026"/>
                    <a:pt x="733" y="1048"/>
                  </a:cubicBezTo>
                  <a:cubicBezTo>
                    <a:pt x="733" y="1056"/>
                    <a:pt x="733" y="1056"/>
                    <a:pt x="733" y="1056"/>
                  </a:cubicBezTo>
                  <a:cubicBezTo>
                    <a:pt x="784" y="1107"/>
                    <a:pt x="857" y="1195"/>
                    <a:pt x="923" y="1195"/>
                  </a:cubicBezTo>
                  <a:cubicBezTo>
                    <a:pt x="931" y="1195"/>
                    <a:pt x="931" y="1195"/>
                    <a:pt x="938" y="1195"/>
                  </a:cubicBezTo>
                  <a:cubicBezTo>
                    <a:pt x="953" y="1195"/>
                    <a:pt x="967" y="1187"/>
                    <a:pt x="982" y="1187"/>
                  </a:cubicBezTo>
                  <a:cubicBezTo>
                    <a:pt x="1019" y="1187"/>
                    <a:pt x="1048" y="1187"/>
                    <a:pt x="1084" y="1151"/>
                  </a:cubicBezTo>
                  <a:cubicBezTo>
                    <a:pt x="1092" y="1143"/>
                    <a:pt x="1092" y="1143"/>
                    <a:pt x="1099" y="1136"/>
                  </a:cubicBezTo>
                  <a:cubicBezTo>
                    <a:pt x="1121" y="1114"/>
                    <a:pt x="1129" y="1107"/>
                    <a:pt x="1158" y="1099"/>
                  </a:cubicBezTo>
                  <a:cubicBezTo>
                    <a:pt x="1172" y="1099"/>
                    <a:pt x="1180" y="1099"/>
                    <a:pt x="1187" y="1092"/>
                  </a:cubicBezTo>
                  <a:cubicBezTo>
                    <a:pt x="1202" y="1092"/>
                    <a:pt x="1202" y="1092"/>
                    <a:pt x="1202" y="1092"/>
                  </a:cubicBezTo>
                  <a:cubicBezTo>
                    <a:pt x="1231" y="1092"/>
                    <a:pt x="1231" y="1092"/>
                    <a:pt x="1231" y="1092"/>
                  </a:cubicBezTo>
                  <a:cubicBezTo>
                    <a:pt x="1231" y="1056"/>
                    <a:pt x="1231" y="1056"/>
                    <a:pt x="1231" y="1056"/>
                  </a:cubicBezTo>
                  <a:cubicBezTo>
                    <a:pt x="1216" y="1004"/>
                    <a:pt x="1216" y="1004"/>
                    <a:pt x="1216" y="1004"/>
                  </a:cubicBezTo>
                  <a:cubicBezTo>
                    <a:pt x="1216" y="997"/>
                    <a:pt x="1216" y="997"/>
                    <a:pt x="1216" y="997"/>
                  </a:cubicBezTo>
                  <a:lnTo>
                    <a:pt x="1216" y="997"/>
                  </a:lnTo>
                  <a:cubicBezTo>
                    <a:pt x="1202" y="975"/>
                    <a:pt x="1150" y="909"/>
                    <a:pt x="1114" y="894"/>
                  </a:cubicBezTo>
                  <a:cubicBezTo>
                    <a:pt x="1092" y="894"/>
                    <a:pt x="1070" y="865"/>
                    <a:pt x="1062" y="843"/>
                  </a:cubicBezTo>
                  <a:cubicBezTo>
                    <a:pt x="1055" y="792"/>
                    <a:pt x="997" y="748"/>
                    <a:pt x="931" y="748"/>
                  </a:cubicBezTo>
                  <a:cubicBezTo>
                    <a:pt x="923" y="748"/>
                    <a:pt x="909" y="704"/>
                    <a:pt x="901" y="660"/>
                  </a:cubicBezTo>
                  <a:lnTo>
                    <a:pt x="901" y="660"/>
                  </a:lnTo>
                  <a:cubicBezTo>
                    <a:pt x="901" y="652"/>
                    <a:pt x="901" y="652"/>
                    <a:pt x="901" y="652"/>
                  </a:cubicBezTo>
                  <a:cubicBezTo>
                    <a:pt x="901" y="645"/>
                    <a:pt x="894" y="630"/>
                    <a:pt x="894" y="616"/>
                  </a:cubicBezTo>
                  <a:cubicBezTo>
                    <a:pt x="931" y="616"/>
                    <a:pt x="967" y="594"/>
                    <a:pt x="974" y="587"/>
                  </a:cubicBezTo>
                  <a:cubicBezTo>
                    <a:pt x="1011" y="565"/>
                    <a:pt x="1011" y="565"/>
                    <a:pt x="1011" y="565"/>
                  </a:cubicBezTo>
                  <a:cubicBezTo>
                    <a:pt x="982" y="535"/>
                    <a:pt x="982" y="535"/>
                    <a:pt x="982" y="535"/>
                  </a:cubicBezTo>
                  <a:lnTo>
                    <a:pt x="982" y="535"/>
                  </a:lnTo>
                  <a:lnTo>
                    <a:pt x="974" y="528"/>
                  </a:lnTo>
                  <a:cubicBezTo>
                    <a:pt x="982" y="513"/>
                    <a:pt x="989" y="506"/>
                    <a:pt x="997" y="491"/>
                  </a:cubicBezTo>
                  <a:cubicBezTo>
                    <a:pt x="1004" y="469"/>
                    <a:pt x="1011" y="455"/>
                    <a:pt x="1033" y="425"/>
                  </a:cubicBezTo>
                  <a:cubicBezTo>
                    <a:pt x="1055" y="411"/>
                    <a:pt x="1055" y="389"/>
                    <a:pt x="1048" y="374"/>
                  </a:cubicBezTo>
                  <a:cubicBezTo>
                    <a:pt x="1041" y="337"/>
                    <a:pt x="997" y="323"/>
                    <a:pt x="960" y="301"/>
                  </a:cubicBezTo>
                  <a:cubicBezTo>
                    <a:pt x="953" y="301"/>
                    <a:pt x="945" y="301"/>
                    <a:pt x="938" y="293"/>
                  </a:cubicBezTo>
                  <a:cubicBezTo>
                    <a:pt x="909" y="279"/>
                    <a:pt x="879" y="242"/>
                    <a:pt x="879" y="227"/>
                  </a:cubicBezTo>
                  <a:cubicBezTo>
                    <a:pt x="879" y="220"/>
                    <a:pt x="916" y="176"/>
                    <a:pt x="953" y="154"/>
                  </a:cubicBezTo>
                  <a:cubicBezTo>
                    <a:pt x="997" y="118"/>
                    <a:pt x="974" y="59"/>
                    <a:pt x="953" y="15"/>
                  </a:cubicBezTo>
                  <a:cubicBezTo>
                    <a:pt x="938" y="0"/>
                    <a:pt x="938" y="0"/>
                    <a:pt x="938" y="0"/>
                  </a:cubicBezTo>
                  <a:lnTo>
                    <a:pt x="923" y="30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59078" y="2593718"/>
            <a:ext cx="2001220" cy="1788258"/>
            <a:chOff x="12898875" y="3276917"/>
            <a:chExt cx="8617982" cy="8129603"/>
          </a:xfrm>
          <a:solidFill>
            <a:schemeClr val="bg1">
              <a:lumMod val="85000"/>
            </a:schemeClr>
          </a:solidFill>
        </p:grpSpPr>
        <p:sp>
          <p:nvSpPr>
            <p:cNvPr id="42" name="Freeform 41"/>
            <p:cNvSpPr>
              <a:spLocks noChangeArrowheads="1"/>
            </p:cNvSpPr>
            <p:nvPr/>
          </p:nvSpPr>
          <p:spPr bwMode="auto">
            <a:xfrm>
              <a:off x="12898875" y="4054954"/>
              <a:ext cx="3404899" cy="5007757"/>
            </a:xfrm>
            <a:custGeom>
              <a:avLst/>
              <a:gdLst>
                <a:gd name="T0" fmla="*/ 7481 w 7738"/>
                <a:gd name="T1" fmla="*/ 599 h 11380"/>
                <a:gd name="T2" fmla="*/ 7405 w 7738"/>
                <a:gd name="T3" fmla="*/ 652 h 11380"/>
                <a:gd name="T4" fmla="*/ 7259 w 7738"/>
                <a:gd name="T5" fmla="*/ 785 h 11380"/>
                <a:gd name="T6" fmla="*/ 7155 w 7738"/>
                <a:gd name="T7" fmla="*/ 337 h 11380"/>
                <a:gd name="T8" fmla="*/ 6858 w 7738"/>
                <a:gd name="T9" fmla="*/ 104 h 11380"/>
                <a:gd name="T10" fmla="*/ 6654 w 7738"/>
                <a:gd name="T11" fmla="*/ 116 h 11380"/>
                <a:gd name="T12" fmla="*/ 6392 w 7738"/>
                <a:gd name="T13" fmla="*/ 250 h 11380"/>
                <a:gd name="T14" fmla="*/ 6235 w 7738"/>
                <a:gd name="T15" fmla="*/ 436 h 11380"/>
                <a:gd name="T16" fmla="*/ 6072 w 7738"/>
                <a:gd name="T17" fmla="*/ 407 h 11380"/>
                <a:gd name="T18" fmla="*/ 5880 w 7738"/>
                <a:gd name="T19" fmla="*/ 494 h 11380"/>
                <a:gd name="T20" fmla="*/ 5979 w 7738"/>
                <a:gd name="T21" fmla="*/ 622 h 11380"/>
                <a:gd name="T22" fmla="*/ 5810 w 7738"/>
                <a:gd name="T23" fmla="*/ 687 h 11380"/>
                <a:gd name="T24" fmla="*/ 5845 w 7738"/>
                <a:gd name="T25" fmla="*/ 756 h 11380"/>
                <a:gd name="T26" fmla="*/ 5711 w 7738"/>
                <a:gd name="T27" fmla="*/ 797 h 11380"/>
                <a:gd name="T28" fmla="*/ 5530 w 7738"/>
                <a:gd name="T29" fmla="*/ 925 h 11380"/>
                <a:gd name="T30" fmla="*/ 5676 w 7738"/>
                <a:gd name="T31" fmla="*/ 1013 h 11380"/>
                <a:gd name="T32" fmla="*/ 5513 w 7738"/>
                <a:gd name="T33" fmla="*/ 1274 h 11380"/>
                <a:gd name="T34" fmla="*/ 5524 w 7738"/>
                <a:gd name="T35" fmla="*/ 1350 h 11380"/>
                <a:gd name="T36" fmla="*/ 5315 w 7738"/>
                <a:gd name="T37" fmla="*/ 1309 h 11380"/>
                <a:gd name="T38" fmla="*/ 5158 w 7738"/>
                <a:gd name="T39" fmla="*/ 1211 h 11380"/>
                <a:gd name="T40" fmla="*/ 5134 w 7738"/>
                <a:gd name="T41" fmla="*/ 1350 h 11380"/>
                <a:gd name="T42" fmla="*/ 5222 w 7738"/>
                <a:gd name="T43" fmla="*/ 1600 h 11380"/>
                <a:gd name="T44" fmla="*/ 5164 w 7738"/>
                <a:gd name="T45" fmla="*/ 1746 h 11380"/>
                <a:gd name="T46" fmla="*/ 4977 w 7738"/>
                <a:gd name="T47" fmla="*/ 1665 h 11380"/>
                <a:gd name="T48" fmla="*/ 4832 w 7738"/>
                <a:gd name="T49" fmla="*/ 1333 h 11380"/>
                <a:gd name="T50" fmla="*/ 4622 w 7738"/>
                <a:gd name="T51" fmla="*/ 1502 h 11380"/>
                <a:gd name="T52" fmla="*/ 4552 w 7738"/>
                <a:gd name="T53" fmla="*/ 2130 h 11380"/>
                <a:gd name="T54" fmla="*/ 4191 w 7738"/>
                <a:gd name="T55" fmla="*/ 2520 h 11380"/>
                <a:gd name="T56" fmla="*/ 3010 w 7738"/>
                <a:gd name="T57" fmla="*/ 3126 h 11380"/>
                <a:gd name="T58" fmla="*/ 2433 w 7738"/>
                <a:gd name="T59" fmla="*/ 3376 h 11380"/>
                <a:gd name="T60" fmla="*/ 1607 w 7738"/>
                <a:gd name="T61" fmla="*/ 3603 h 11380"/>
                <a:gd name="T62" fmla="*/ 844 w 7738"/>
                <a:gd name="T63" fmla="*/ 4075 h 11380"/>
                <a:gd name="T64" fmla="*/ 593 w 7738"/>
                <a:gd name="T65" fmla="*/ 4342 h 11380"/>
                <a:gd name="T66" fmla="*/ 442 w 7738"/>
                <a:gd name="T67" fmla="*/ 4278 h 11380"/>
                <a:gd name="T68" fmla="*/ 233 w 7738"/>
                <a:gd name="T69" fmla="*/ 5379 h 11380"/>
                <a:gd name="T70" fmla="*/ 646 w 7738"/>
                <a:gd name="T71" fmla="*/ 6246 h 11380"/>
                <a:gd name="T72" fmla="*/ 512 w 7738"/>
                <a:gd name="T73" fmla="*/ 6444 h 11380"/>
                <a:gd name="T74" fmla="*/ 250 w 7738"/>
                <a:gd name="T75" fmla="*/ 6060 h 11380"/>
                <a:gd name="T76" fmla="*/ 436 w 7738"/>
                <a:gd name="T77" fmla="*/ 6595 h 11380"/>
                <a:gd name="T78" fmla="*/ 233 w 7738"/>
                <a:gd name="T79" fmla="*/ 6392 h 11380"/>
                <a:gd name="T80" fmla="*/ 180 w 7738"/>
                <a:gd name="T81" fmla="*/ 6461 h 11380"/>
                <a:gd name="T82" fmla="*/ 576 w 7738"/>
                <a:gd name="T83" fmla="*/ 7276 h 11380"/>
                <a:gd name="T84" fmla="*/ 995 w 7738"/>
                <a:gd name="T85" fmla="*/ 8207 h 11380"/>
                <a:gd name="T86" fmla="*/ 1281 w 7738"/>
                <a:gd name="T87" fmla="*/ 9295 h 11380"/>
                <a:gd name="T88" fmla="*/ 1345 w 7738"/>
                <a:gd name="T89" fmla="*/ 9872 h 11380"/>
                <a:gd name="T90" fmla="*/ 1013 w 7738"/>
                <a:gd name="T91" fmla="*/ 10518 h 11380"/>
                <a:gd name="T92" fmla="*/ 1461 w 7738"/>
                <a:gd name="T93" fmla="*/ 11158 h 11380"/>
                <a:gd name="T94" fmla="*/ 2014 w 7738"/>
                <a:gd name="T95" fmla="*/ 11327 h 11380"/>
                <a:gd name="T96" fmla="*/ 2305 w 7738"/>
                <a:gd name="T97" fmla="*/ 11333 h 11380"/>
                <a:gd name="T98" fmla="*/ 2817 w 7738"/>
                <a:gd name="T99" fmla="*/ 11042 h 11380"/>
                <a:gd name="T100" fmla="*/ 3627 w 7738"/>
                <a:gd name="T101" fmla="*/ 10704 h 11380"/>
                <a:gd name="T102" fmla="*/ 4418 w 7738"/>
                <a:gd name="T103" fmla="*/ 10681 h 11380"/>
                <a:gd name="T104" fmla="*/ 4855 w 7738"/>
                <a:gd name="T105" fmla="*/ 10658 h 11380"/>
                <a:gd name="T106" fmla="*/ 5356 w 7738"/>
                <a:gd name="T107" fmla="*/ 10314 h 11380"/>
                <a:gd name="T108" fmla="*/ 6345 w 7738"/>
                <a:gd name="T109" fmla="*/ 9732 h 11380"/>
                <a:gd name="T110" fmla="*/ 7737 w 7738"/>
                <a:gd name="T111" fmla="*/ 9406 h 11380"/>
                <a:gd name="T112" fmla="*/ 1147 w 7738"/>
                <a:gd name="T113" fmla="*/ 3586 h 11380"/>
                <a:gd name="T114" fmla="*/ 122 w 7738"/>
                <a:gd name="T115" fmla="*/ 6339 h 1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38" h="11380">
                  <a:moveTo>
                    <a:pt x="7713" y="576"/>
                  </a:moveTo>
                  <a:lnTo>
                    <a:pt x="7713" y="576"/>
                  </a:lnTo>
                  <a:cubicBezTo>
                    <a:pt x="7684" y="559"/>
                    <a:pt x="7649" y="553"/>
                    <a:pt x="7614" y="541"/>
                  </a:cubicBezTo>
                  <a:cubicBezTo>
                    <a:pt x="7574" y="535"/>
                    <a:pt x="7556" y="512"/>
                    <a:pt x="7516" y="512"/>
                  </a:cubicBezTo>
                  <a:cubicBezTo>
                    <a:pt x="7498" y="512"/>
                    <a:pt x="7486" y="518"/>
                    <a:pt x="7463" y="518"/>
                  </a:cubicBezTo>
                  <a:cubicBezTo>
                    <a:pt x="7463" y="547"/>
                    <a:pt x="7469" y="570"/>
                    <a:pt x="7486" y="593"/>
                  </a:cubicBezTo>
                  <a:cubicBezTo>
                    <a:pt x="7481" y="599"/>
                    <a:pt x="7481" y="599"/>
                    <a:pt x="7481" y="599"/>
                  </a:cubicBezTo>
                  <a:cubicBezTo>
                    <a:pt x="7469" y="599"/>
                    <a:pt x="7463" y="593"/>
                    <a:pt x="7451" y="588"/>
                  </a:cubicBezTo>
                  <a:cubicBezTo>
                    <a:pt x="7440" y="593"/>
                    <a:pt x="7440" y="593"/>
                    <a:pt x="7440" y="593"/>
                  </a:cubicBezTo>
                  <a:cubicBezTo>
                    <a:pt x="7440" y="599"/>
                    <a:pt x="7446" y="605"/>
                    <a:pt x="7451" y="611"/>
                  </a:cubicBezTo>
                  <a:cubicBezTo>
                    <a:pt x="7446" y="622"/>
                    <a:pt x="7446" y="622"/>
                    <a:pt x="7446" y="622"/>
                  </a:cubicBezTo>
                  <a:cubicBezTo>
                    <a:pt x="7428" y="617"/>
                    <a:pt x="7416" y="605"/>
                    <a:pt x="7405" y="593"/>
                  </a:cubicBezTo>
                  <a:cubicBezTo>
                    <a:pt x="7393" y="599"/>
                    <a:pt x="7393" y="599"/>
                    <a:pt x="7393" y="599"/>
                  </a:cubicBezTo>
                  <a:cubicBezTo>
                    <a:pt x="7393" y="622"/>
                    <a:pt x="7405" y="628"/>
                    <a:pt x="7405" y="652"/>
                  </a:cubicBezTo>
                  <a:cubicBezTo>
                    <a:pt x="7405" y="657"/>
                    <a:pt x="7399" y="657"/>
                    <a:pt x="7393" y="657"/>
                  </a:cubicBezTo>
                  <a:cubicBezTo>
                    <a:pt x="7364" y="617"/>
                    <a:pt x="7364" y="617"/>
                    <a:pt x="7364" y="617"/>
                  </a:cubicBezTo>
                  <a:cubicBezTo>
                    <a:pt x="7347" y="640"/>
                    <a:pt x="7335" y="652"/>
                    <a:pt x="7335" y="681"/>
                  </a:cubicBezTo>
                  <a:cubicBezTo>
                    <a:pt x="7335" y="722"/>
                    <a:pt x="7376" y="826"/>
                    <a:pt x="7312" y="722"/>
                  </a:cubicBezTo>
                  <a:cubicBezTo>
                    <a:pt x="7300" y="751"/>
                    <a:pt x="7288" y="791"/>
                    <a:pt x="7288" y="815"/>
                  </a:cubicBezTo>
                  <a:cubicBezTo>
                    <a:pt x="7288" y="826"/>
                    <a:pt x="7300" y="855"/>
                    <a:pt x="7288" y="832"/>
                  </a:cubicBezTo>
                  <a:cubicBezTo>
                    <a:pt x="7259" y="785"/>
                    <a:pt x="7259" y="785"/>
                    <a:pt x="7259" y="785"/>
                  </a:cubicBezTo>
                  <a:cubicBezTo>
                    <a:pt x="7224" y="780"/>
                    <a:pt x="7195" y="756"/>
                    <a:pt x="7253" y="756"/>
                  </a:cubicBezTo>
                  <a:cubicBezTo>
                    <a:pt x="7277" y="756"/>
                    <a:pt x="7294" y="739"/>
                    <a:pt x="7294" y="716"/>
                  </a:cubicBezTo>
                  <a:cubicBezTo>
                    <a:pt x="7294" y="681"/>
                    <a:pt x="7277" y="663"/>
                    <a:pt x="7277" y="622"/>
                  </a:cubicBezTo>
                  <a:cubicBezTo>
                    <a:pt x="7277" y="593"/>
                    <a:pt x="7271" y="576"/>
                    <a:pt x="7283" y="553"/>
                  </a:cubicBezTo>
                  <a:cubicBezTo>
                    <a:pt x="7294" y="535"/>
                    <a:pt x="7318" y="529"/>
                    <a:pt x="7318" y="506"/>
                  </a:cubicBezTo>
                  <a:cubicBezTo>
                    <a:pt x="7318" y="454"/>
                    <a:pt x="7271" y="436"/>
                    <a:pt x="7230" y="413"/>
                  </a:cubicBezTo>
                  <a:cubicBezTo>
                    <a:pt x="7190" y="390"/>
                    <a:pt x="7178" y="372"/>
                    <a:pt x="7155" y="337"/>
                  </a:cubicBezTo>
                  <a:cubicBezTo>
                    <a:pt x="7149" y="320"/>
                    <a:pt x="7125" y="320"/>
                    <a:pt x="7125" y="308"/>
                  </a:cubicBezTo>
                  <a:cubicBezTo>
                    <a:pt x="7125" y="296"/>
                    <a:pt x="7131" y="296"/>
                    <a:pt x="7131" y="291"/>
                  </a:cubicBezTo>
                  <a:cubicBezTo>
                    <a:pt x="7131" y="250"/>
                    <a:pt x="7090" y="244"/>
                    <a:pt x="7056" y="221"/>
                  </a:cubicBezTo>
                  <a:cubicBezTo>
                    <a:pt x="7038" y="209"/>
                    <a:pt x="7027" y="198"/>
                    <a:pt x="7003" y="186"/>
                  </a:cubicBezTo>
                  <a:cubicBezTo>
                    <a:pt x="6986" y="174"/>
                    <a:pt x="6957" y="174"/>
                    <a:pt x="6957" y="157"/>
                  </a:cubicBezTo>
                  <a:cubicBezTo>
                    <a:pt x="6957" y="128"/>
                    <a:pt x="6957" y="99"/>
                    <a:pt x="6933" y="99"/>
                  </a:cubicBezTo>
                  <a:cubicBezTo>
                    <a:pt x="6904" y="99"/>
                    <a:pt x="6887" y="104"/>
                    <a:pt x="6858" y="104"/>
                  </a:cubicBezTo>
                  <a:cubicBezTo>
                    <a:pt x="6799" y="104"/>
                    <a:pt x="6764" y="58"/>
                    <a:pt x="6747" y="0"/>
                  </a:cubicBezTo>
                  <a:cubicBezTo>
                    <a:pt x="6724" y="11"/>
                    <a:pt x="6712" y="23"/>
                    <a:pt x="6695" y="35"/>
                  </a:cubicBezTo>
                  <a:cubicBezTo>
                    <a:pt x="6648" y="17"/>
                    <a:pt x="6648" y="17"/>
                    <a:pt x="6648" y="17"/>
                  </a:cubicBezTo>
                  <a:cubicBezTo>
                    <a:pt x="6636" y="17"/>
                    <a:pt x="6636" y="17"/>
                    <a:pt x="6636" y="17"/>
                  </a:cubicBezTo>
                  <a:cubicBezTo>
                    <a:pt x="6666" y="58"/>
                    <a:pt x="6677" y="87"/>
                    <a:pt x="6712" y="104"/>
                  </a:cubicBezTo>
                  <a:cubicBezTo>
                    <a:pt x="6706" y="116"/>
                    <a:pt x="6706" y="116"/>
                    <a:pt x="6706" y="116"/>
                  </a:cubicBezTo>
                  <a:cubicBezTo>
                    <a:pt x="6689" y="116"/>
                    <a:pt x="6677" y="116"/>
                    <a:pt x="6654" y="116"/>
                  </a:cubicBezTo>
                  <a:cubicBezTo>
                    <a:pt x="6654" y="163"/>
                    <a:pt x="6631" y="192"/>
                    <a:pt x="6590" y="221"/>
                  </a:cubicBezTo>
                  <a:cubicBezTo>
                    <a:pt x="6572" y="227"/>
                    <a:pt x="6572" y="250"/>
                    <a:pt x="6555" y="250"/>
                  </a:cubicBezTo>
                  <a:cubicBezTo>
                    <a:pt x="6508" y="250"/>
                    <a:pt x="6508" y="192"/>
                    <a:pt x="6508" y="145"/>
                  </a:cubicBezTo>
                  <a:cubicBezTo>
                    <a:pt x="6508" y="81"/>
                    <a:pt x="6514" y="133"/>
                    <a:pt x="6468" y="157"/>
                  </a:cubicBezTo>
                  <a:cubicBezTo>
                    <a:pt x="6450" y="168"/>
                    <a:pt x="6421" y="163"/>
                    <a:pt x="6421" y="186"/>
                  </a:cubicBezTo>
                  <a:cubicBezTo>
                    <a:pt x="6421" y="203"/>
                    <a:pt x="6450" y="203"/>
                    <a:pt x="6456" y="221"/>
                  </a:cubicBezTo>
                  <a:cubicBezTo>
                    <a:pt x="6427" y="227"/>
                    <a:pt x="6415" y="250"/>
                    <a:pt x="6392" y="250"/>
                  </a:cubicBezTo>
                  <a:cubicBezTo>
                    <a:pt x="6322" y="250"/>
                    <a:pt x="6386" y="168"/>
                    <a:pt x="6305" y="256"/>
                  </a:cubicBezTo>
                  <a:cubicBezTo>
                    <a:pt x="6310" y="279"/>
                    <a:pt x="6310" y="279"/>
                    <a:pt x="6310" y="279"/>
                  </a:cubicBezTo>
                  <a:cubicBezTo>
                    <a:pt x="6299" y="296"/>
                    <a:pt x="6275" y="308"/>
                    <a:pt x="6275" y="331"/>
                  </a:cubicBezTo>
                  <a:cubicBezTo>
                    <a:pt x="6275" y="349"/>
                    <a:pt x="6287" y="355"/>
                    <a:pt x="6287" y="372"/>
                  </a:cubicBezTo>
                  <a:cubicBezTo>
                    <a:pt x="6287" y="396"/>
                    <a:pt x="6252" y="390"/>
                    <a:pt x="6229" y="396"/>
                  </a:cubicBezTo>
                  <a:cubicBezTo>
                    <a:pt x="6235" y="413"/>
                    <a:pt x="6235" y="425"/>
                    <a:pt x="6241" y="442"/>
                  </a:cubicBezTo>
                  <a:cubicBezTo>
                    <a:pt x="6235" y="436"/>
                    <a:pt x="6235" y="436"/>
                    <a:pt x="6235" y="436"/>
                  </a:cubicBezTo>
                  <a:cubicBezTo>
                    <a:pt x="6223" y="419"/>
                    <a:pt x="6206" y="419"/>
                    <a:pt x="6200" y="401"/>
                  </a:cubicBezTo>
                  <a:cubicBezTo>
                    <a:pt x="6188" y="390"/>
                    <a:pt x="6194" y="361"/>
                    <a:pt x="6171" y="361"/>
                  </a:cubicBezTo>
                  <a:cubicBezTo>
                    <a:pt x="6095" y="361"/>
                    <a:pt x="6112" y="483"/>
                    <a:pt x="6112" y="285"/>
                  </a:cubicBezTo>
                  <a:lnTo>
                    <a:pt x="6118" y="279"/>
                  </a:lnTo>
                  <a:cubicBezTo>
                    <a:pt x="6118" y="256"/>
                    <a:pt x="6095" y="256"/>
                    <a:pt x="6078" y="244"/>
                  </a:cubicBezTo>
                  <a:cubicBezTo>
                    <a:pt x="6078" y="349"/>
                    <a:pt x="6078" y="349"/>
                    <a:pt x="6078" y="349"/>
                  </a:cubicBezTo>
                  <a:cubicBezTo>
                    <a:pt x="6078" y="372"/>
                    <a:pt x="6078" y="384"/>
                    <a:pt x="6072" y="407"/>
                  </a:cubicBezTo>
                  <a:cubicBezTo>
                    <a:pt x="6037" y="407"/>
                    <a:pt x="6008" y="407"/>
                    <a:pt x="5990" y="442"/>
                  </a:cubicBezTo>
                  <a:cubicBezTo>
                    <a:pt x="5984" y="436"/>
                    <a:pt x="5984" y="430"/>
                    <a:pt x="5979" y="430"/>
                  </a:cubicBezTo>
                  <a:cubicBezTo>
                    <a:pt x="5979" y="419"/>
                    <a:pt x="5979" y="419"/>
                    <a:pt x="5979" y="419"/>
                  </a:cubicBezTo>
                  <a:cubicBezTo>
                    <a:pt x="5955" y="419"/>
                    <a:pt x="5955" y="419"/>
                    <a:pt x="5955" y="419"/>
                  </a:cubicBezTo>
                  <a:cubicBezTo>
                    <a:pt x="5949" y="419"/>
                    <a:pt x="5944" y="413"/>
                    <a:pt x="5938" y="413"/>
                  </a:cubicBezTo>
                  <a:cubicBezTo>
                    <a:pt x="5932" y="413"/>
                    <a:pt x="5932" y="419"/>
                    <a:pt x="5926" y="419"/>
                  </a:cubicBezTo>
                  <a:cubicBezTo>
                    <a:pt x="5932" y="454"/>
                    <a:pt x="5880" y="459"/>
                    <a:pt x="5880" y="494"/>
                  </a:cubicBezTo>
                  <a:cubicBezTo>
                    <a:pt x="5880" y="529"/>
                    <a:pt x="5915" y="547"/>
                    <a:pt x="5944" y="547"/>
                  </a:cubicBezTo>
                  <a:cubicBezTo>
                    <a:pt x="5944" y="553"/>
                    <a:pt x="5949" y="553"/>
                    <a:pt x="5949" y="559"/>
                  </a:cubicBezTo>
                  <a:cubicBezTo>
                    <a:pt x="5949" y="576"/>
                    <a:pt x="5938" y="588"/>
                    <a:pt x="5926" y="599"/>
                  </a:cubicBezTo>
                  <a:cubicBezTo>
                    <a:pt x="5932" y="611"/>
                    <a:pt x="5932" y="611"/>
                    <a:pt x="5932" y="611"/>
                  </a:cubicBezTo>
                  <a:cubicBezTo>
                    <a:pt x="5938" y="611"/>
                    <a:pt x="5938" y="617"/>
                    <a:pt x="5944" y="617"/>
                  </a:cubicBezTo>
                  <a:cubicBezTo>
                    <a:pt x="5949" y="617"/>
                    <a:pt x="5955" y="611"/>
                    <a:pt x="5961" y="605"/>
                  </a:cubicBezTo>
                  <a:cubicBezTo>
                    <a:pt x="5967" y="611"/>
                    <a:pt x="5973" y="622"/>
                    <a:pt x="5979" y="622"/>
                  </a:cubicBezTo>
                  <a:cubicBezTo>
                    <a:pt x="5990" y="622"/>
                    <a:pt x="5996" y="628"/>
                    <a:pt x="6002" y="628"/>
                  </a:cubicBezTo>
                  <a:cubicBezTo>
                    <a:pt x="5990" y="634"/>
                    <a:pt x="5984" y="640"/>
                    <a:pt x="5984" y="652"/>
                  </a:cubicBezTo>
                  <a:cubicBezTo>
                    <a:pt x="5984" y="669"/>
                    <a:pt x="6008" y="675"/>
                    <a:pt x="6025" y="692"/>
                  </a:cubicBezTo>
                  <a:cubicBezTo>
                    <a:pt x="6002" y="698"/>
                    <a:pt x="5990" y="710"/>
                    <a:pt x="5967" y="710"/>
                  </a:cubicBezTo>
                  <a:cubicBezTo>
                    <a:pt x="5932" y="710"/>
                    <a:pt x="5915" y="687"/>
                    <a:pt x="5886" y="675"/>
                  </a:cubicBezTo>
                  <a:cubicBezTo>
                    <a:pt x="5886" y="687"/>
                    <a:pt x="5880" y="692"/>
                    <a:pt x="5874" y="704"/>
                  </a:cubicBezTo>
                  <a:cubicBezTo>
                    <a:pt x="5816" y="675"/>
                    <a:pt x="5816" y="570"/>
                    <a:pt x="5810" y="687"/>
                  </a:cubicBezTo>
                  <a:cubicBezTo>
                    <a:pt x="5786" y="687"/>
                    <a:pt x="5769" y="687"/>
                    <a:pt x="5746" y="687"/>
                  </a:cubicBezTo>
                  <a:cubicBezTo>
                    <a:pt x="5746" y="698"/>
                    <a:pt x="5746" y="704"/>
                    <a:pt x="5746" y="716"/>
                  </a:cubicBezTo>
                  <a:cubicBezTo>
                    <a:pt x="5769" y="716"/>
                    <a:pt x="5769" y="716"/>
                    <a:pt x="5769" y="716"/>
                  </a:cubicBezTo>
                  <a:cubicBezTo>
                    <a:pt x="5786" y="716"/>
                    <a:pt x="5798" y="704"/>
                    <a:pt x="5821" y="704"/>
                  </a:cubicBezTo>
                  <a:cubicBezTo>
                    <a:pt x="5798" y="722"/>
                    <a:pt x="5786" y="733"/>
                    <a:pt x="5763" y="739"/>
                  </a:cubicBezTo>
                  <a:cubicBezTo>
                    <a:pt x="5769" y="762"/>
                    <a:pt x="5786" y="768"/>
                    <a:pt x="5810" y="768"/>
                  </a:cubicBezTo>
                  <a:cubicBezTo>
                    <a:pt x="5821" y="768"/>
                    <a:pt x="5833" y="756"/>
                    <a:pt x="5845" y="756"/>
                  </a:cubicBezTo>
                  <a:cubicBezTo>
                    <a:pt x="5839" y="774"/>
                    <a:pt x="5839" y="785"/>
                    <a:pt x="5839" y="809"/>
                  </a:cubicBezTo>
                  <a:cubicBezTo>
                    <a:pt x="5839" y="838"/>
                    <a:pt x="5932" y="919"/>
                    <a:pt x="5909" y="914"/>
                  </a:cubicBezTo>
                  <a:cubicBezTo>
                    <a:pt x="5862" y="896"/>
                    <a:pt x="5874" y="867"/>
                    <a:pt x="5839" y="867"/>
                  </a:cubicBezTo>
                  <a:cubicBezTo>
                    <a:pt x="5827" y="867"/>
                    <a:pt x="5821" y="879"/>
                    <a:pt x="5816" y="885"/>
                  </a:cubicBezTo>
                  <a:cubicBezTo>
                    <a:pt x="5792" y="873"/>
                    <a:pt x="5775" y="873"/>
                    <a:pt x="5769" y="855"/>
                  </a:cubicBezTo>
                  <a:cubicBezTo>
                    <a:pt x="5757" y="838"/>
                    <a:pt x="5775" y="815"/>
                    <a:pt x="5763" y="797"/>
                  </a:cubicBezTo>
                  <a:cubicBezTo>
                    <a:pt x="5746" y="785"/>
                    <a:pt x="5728" y="803"/>
                    <a:pt x="5711" y="797"/>
                  </a:cubicBezTo>
                  <a:cubicBezTo>
                    <a:pt x="5699" y="791"/>
                    <a:pt x="5699" y="780"/>
                    <a:pt x="5687" y="780"/>
                  </a:cubicBezTo>
                  <a:cubicBezTo>
                    <a:pt x="5658" y="780"/>
                    <a:pt x="5653" y="815"/>
                    <a:pt x="5629" y="826"/>
                  </a:cubicBezTo>
                  <a:cubicBezTo>
                    <a:pt x="5641" y="850"/>
                    <a:pt x="5641" y="850"/>
                    <a:pt x="5641" y="850"/>
                  </a:cubicBezTo>
                  <a:cubicBezTo>
                    <a:pt x="5629" y="867"/>
                    <a:pt x="5618" y="879"/>
                    <a:pt x="5594" y="879"/>
                  </a:cubicBezTo>
                  <a:cubicBezTo>
                    <a:pt x="5583" y="879"/>
                    <a:pt x="5571" y="867"/>
                    <a:pt x="5565" y="855"/>
                  </a:cubicBezTo>
                  <a:cubicBezTo>
                    <a:pt x="5554" y="879"/>
                    <a:pt x="5519" y="879"/>
                    <a:pt x="5519" y="908"/>
                  </a:cubicBezTo>
                  <a:cubicBezTo>
                    <a:pt x="5519" y="914"/>
                    <a:pt x="5524" y="919"/>
                    <a:pt x="5530" y="925"/>
                  </a:cubicBezTo>
                  <a:cubicBezTo>
                    <a:pt x="5507" y="943"/>
                    <a:pt x="5501" y="972"/>
                    <a:pt x="5501" y="1001"/>
                  </a:cubicBezTo>
                  <a:cubicBezTo>
                    <a:pt x="5501" y="1018"/>
                    <a:pt x="5513" y="1030"/>
                    <a:pt x="5530" y="1030"/>
                  </a:cubicBezTo>
                  <a:cubicBezTo>
                    <a:pt x="5530" y="1030"/>
                    <a:pt x="5536" y="1030"/>
                    <a:pt x="5542" y="1030"/>
                  </a:cubicBezTo>
                  <a:cubicBezTo>
                    <a:pt x="5554" y="1030"/>
                    <a:pt x="5554" y="1030"/>
                    <a:pt x="5554" y="1030"/>
                  </a:cubicBezTo>
                  <a:cubicBezTo>
                    <a:pt x="5554" y="1042"/>
                    <a:pt x="5554" y="1053"/>
                    <a:pt x="5554" y="1071"/>
                  </a:cubicBezTo>
                  <a:cubicBezTo>
                    <a:pt x="5618" y="1042"/>
                    <a:pt x="5629" y="1001"/>
                    <a:pt x="5676" y="954"/>
                  </a:cubicBezTo>
                  <a:cubicBezTo>
                    <a:pt x="5676" y="1013"/>
                    <a:pt x="5676" y="1013"/>
                    <a:pt x="5676" y="1013"/>
                  </a:cubicBezTo>
                  <a:cubicBezTo>
                    <a:pt x="5676" y="1048"/>
                    <a:pt x="5612" y="1048"/>
                    <a:pt x="5612" y="1088"/>
                  </a:cubicBezTo>
                  <a:cubicBezTo>
                    <a:pt x="5612" y="1094"/>
                    <a:pt x="5618" y="1100"/>
                    <a:pt x="5618" y="1111"/>
                  </a:cubicBezTo>
                  <a:cubicBezTo>
                    <a:pt x="5606" y="1117"/>
                    <a:pt x="5594" y="1123"/>
                    <a:pt x="5594" y="1135"/>
                  </a:cubicBezTo>
                  <a:cubicBezTo>
                    <a:pt x="5594" y="1152"/>
                    <a:pt x="5606" y="1158"/>
                    <a:pt x="5606" y="1176"/>
                  </a:cubicBezTo>
                  <a:cubicBezTo>
                    <a:pt x="5606" y="1193"/>
                    <a:pt x="5583" y="1193"/>
                    <a:pt x="5571" y="1211"/>
                  </a:cubicBezTo>
                  <a:cubicBezTo>
                    <a:pt x="5554" y="1205"/>
                    <a:pt x="5548" y="1199"/>
                    <a:pt x="5530" y="1193"/>
                  </a:cubicBezTo>
                  <a:cubicBezTo>
                    <a:pt x="5524" y="1228"/>
                    <a:pt x="5524" y="1245"/>
                    <a:pt x="5513" y="1274"/>
                  </a:cubicBezTo>
                  <a:cubicBezTo>
                    <a:pt x="5524" y="1280"/>
                    <a:pt x="5530" y="1286"/>
                    <a:pt x="5542" y="1286"/>
                  </a:cubicBezTo>
                  <a:cubicBezTo>
                    <a:pt x="5554" y="1286"/>
                    <a:pt x="5559" y="1280"/>
                    <a:pt x="5571" y="1280"/>
                  </a:cubicBezTo>
                  <a:cubicBezTo>
                    <a:pt x="5589" y="1280"/>
                    <a:pt x="5757" y="1333"/>
                    <a:pt x="5723" y="1344"/>
                  </a:cubicBezTo>
                  <a:cubicBezTo>
                    <a:pt x="5658" y="1327"/>
                    <a:pt x="5623" y="1344"/>
                    <a:pt x="5565" y="1333"/>
                  </a:cubicBezTo>
                  <a:cubicBezTo>
                    <a:pt x="5536" y="1327"/>
                    <a:pt x="5519" y="1304"/>
                    <a:pt x="5490" y="1304"/>
                  </a:cubicBezTo>
                  <a:lnTo>
                    <a:pt x="5484" y="1309"/>
                  </a:lnTo>
                  <a:cubicBezTo>
                    <a:pt x="5484" y="1333"/>
                    <a:pt x="5501" y="1350"/>
                    <a:pt x="5524" y="1350"/>
                  </a:cubicBezTo>
                  <a:cubicBezTo>
                    <a:pt x="5524" y="1368"/>
                    <a:pt x="5519" y="1374"/>
                    <a:pt x="5513" y="1385"/>
                  </a:cubicBezTo>
                  <a:cubicBezTo>
                    <a:pt x="5495" y="1374"/>
                    <a:pt x="5490" y="1356"/>
                    <a:pt x="5466" y="1356"/>
                  </a:cubicBezTo>
                  <a:cubicBezTo>
                    <a:pt x="5460" y="1356"/>
                    <a:pt x="5455" y="1362"/>
                    <a:pt x="5449" y="1362"/>
                  </a:cubicBezTo>
                  <a:cubicBezTo>
                    <a:pt x="5408" y="1362"/>
                    <a:pt x="5408" y="1315"/>
                    <a:pt x="5385" y="1286"/>
                  </a:cubicBezTo>
                  <a:cubicBezTo>
                    <a:pt x="5361" y="1257"/>
                    <a:pt x="5332" y="1263"/>
                    <a:pt x="5297" y="1263"/>
                  </a:cubicBezTo>
                  <a:cubicBezTo>
                    <a:pt x="5292" y="1263"/>
                    <a:pt x="5292" y="1263"/>
                    <a:pt x="5286" y="1263"/>
                  </a:cubicBezTo>
                  <a:cubicBezTo>
                    <a:pt x="5297" y="1286"/>
                    <a:pt x="5315" y="1286"/>
                    <a:pt x="5315" y="1309"/>
                  </a:cubicBezTo>
                  <a:cubicBezTo>
                    <a:pt x="5315" y="1315"/>
                    <a:pt x="5309" y="1315"/>
                    <a:pt x="5309" y="1321"/>
                  </a:cubicBezTo>
                  <a:cubicBezTo>
                    <a:pt x="5286" y="1321"/>
                    <a:pt x="5286" y="1321"/>
                    <a:pt x="5286" y="1321"/>
                  </a:cubicBezTo>
                  <a:cubicBezTo>
                    <a:pt x="5274" y="1321"/>
                    <a:pt x="5268" y="1333"/>
                    <a:pt x="5257" y="1333"/>
                  </a:cubicBezTo>
                  <a:cubicBezTo>
                    <a:pt x="5245" y="1333"/>
                    <a:pt x="5239" y="1315"/>
                    <a:pt x="5228" y="1309"/>
                  </a:cubicBezTo>
                  <a:cubicBezTo>
                    <a:pt x="5204" y="1280"/>
                    <a:pt x="5175" y="1269"/>
                    <a:pt x="5175" y="1228"/>
                  </a:cubicBezTo>
                  <a:cubicBezTo>
                    <a:pt x="5175" y="1222"/>
                    <a:pt x="5181" y="1216"/>
                    <a:pt x="5181" y="1205"/>
                  </a:cubicBezTo>
                  <a:cubicBezTo>
                    <a:pt x="5158" y="1211"/>
                    <a:pt x="5158" y="1211"/>
                    <a:pt x="5158" y="1211"/>
                  </a:cubicBezTo>
                  <a:cubicBezTo>
                    <a:pt x="5152" y="1211"/>
                    <a:pt x="5152" y="1205"/>
                    <a:pt x="5146" y="1205"/>
                  </a:cubicBezTo>
                  <a:cubicBezTo>
                    <a:pt x="5140" y="1205"/>
                    <a:pt x="5140" y="1211"/>
                    <a:pt x="5134" y="1211"/>
                  </a:cubicBezTo>
                  <a:cubicBezTo>
                    <a:pt x="5134" y="1228"/>
                    <a:pt x="5129" y="1234"/>
                    <a:pt x="5129" y="1251"/>
                  </a:cubicBezTo>
                  <a:cubicBezTo>
                    <a:pt x="5129" y="1257"/>
                    <a:pt x="5134" y="1257"/>
                    <a:pt x="5134" y="1263"/>
                  </a:cubicBezTo>
                  <a:cubicBezTo>
                    <a:pt x="5169" y="1263"/>
                    <a:pt x="5169" y="1263"/>
                    <a:pt x="5169" y="1263"/>
                  </a:cubicBezTo>
                  <a:cubicBezTo>
                    <a:pt x="5169" y="1327"/>
                    <a:pt x="5169" y="1327"/>
                    <a:pt x="5169" y="1327"/>
                  </a:cubicBezTo>
                  <a:cubicBezTo>
                    <a:pt x="5158" y="1339"/>
                    <a:pt x="5134" y="1339"/>
                    <a:pt x="5134" y="1350"/>
                  </a:cubicBezTo>
                  <a:cubicBezTo>
                    <a:pt x="5134" y="1368"/>
                    <a:pt x="5146" y="1374"/>
                    <a:pt x="5146" y="1385"/>
                  </a:cubicBezTo>
                  <a:cubicBezTo>
                    <a:pt x="5146" y="1408"/>
                    <a:pt x="5111" y="1414"/>
                    <a:pt x="5111" y="1437"/>
                  </a:cubicBezTo>
                  <a:cubicBezTo>
                    <a:pt x="5111" y="1472"/>
                    <a:pt x="5158" y="1455"/>
                    <a:pt x="5181" y="1472"/>
                  </a:cubicBezTo>
                  <a:cubicBezTo>
                    <a:pt x="5204" y="1502"/>
                    <a:pt x="5198" y="1537"/>
                    <a:pt x="5210" y="1571"/>
                  </a:cubicBezTo>
                  <a:cubicBezTo>
                    <a:pt x="5228" y="1566"/>
                    <a:pt x="5245" y="1571"/>
                    <a:pt x="5263" y="1560"/>
                  </a:cubicBezTo>
                  <a:cubicBezTo>
                    <a:pt x="5274" y="1566"/>
                    <a:pt x="5274" y="1566"/>
                    <a:pt x="5274" y="1566"/>
                  </a:cubicBezTo>
                  <a:cubicBezTo>
                    <a:pt x="5257" y="1583"/>
                    <a:pt x="5245" y="1589"/>
                    <a:pt x="5222" y="1600"/>
                  </a:cubicBezTo>
                  <a:cubicBezTo>
                    <a:pt x="5251" y="1641"/>
                    <a:pt x="5280" y="1665"/>
                    <a:pt x="5216" y="1624"/>
                  </a:cubicBezTo>
                  <a:cubicBezTo>
                    <a:pt x="5233" y="1670"/>
                    <a:pt x="5245" y="1700"/>
                    <a:pt x="5274" y="1740"/>
                  </a:cubicBezTo>
                  <a:cubicBezTo>
                    <a:pt x="5268" y="1752"/>
                    <a:pt x="5268" y="1752"/>
                    <a:pt x="5268" y="1752"/>
                  </a:cubicBezTo>
                  <a:cubicBezTo>
                    <a:pt x="5233" y="1729"/>
                    <a:pt x="5210" y="1717"/>
                    <a:pt x="5181" y="1694"/>
                  </a:cubicBezTo>
                  <a:cubicBezTo>
                    <a:pt x="5158" y="1670"/>
                    <a:pt x="5164" y="1630"/>
                    <a:pt x="5134" y="1630"/>
                  </a:cubicBezTo>
                  <a:cubicBezTo>
                    <a:pt x="5117" y="1630"/>
                    <a:pt x="5129" y="1659"/>
                    <a:pt x="5129" y="1676"/>
                  </a:cubicBezTo>
                  <a:cubicBezTo>
                    <a:pt x="5129" y="1705"/>
                    <a:pt x="5152" y="1717"/>
                    <a:pt x="5164" y="1746"/>
                  </a:cubicBezTo>
                  <a:cubicBezTo>
                    <a:pt x="5158" y="1752"/>
                    <a:pt x="5146" y="1758"/>
                    <a:pt x="5134" y="1758"/>
                  </a:cubicBezTo>
                  <a:cubicBezTo>
                    <a:pt x="5134" y="1787"/>
                    <a:pt x="5105" y="1793"/>
                    <a:pt x="5105" y="1822"/>
                  </a:cubicBezTo>
                  <a:cubicBezTo>
                    <a:pt x="5105" y="1833"/>
                    <a:pt x="5111" y="1839"/>
                    <a:pt x="5111" y="1851"/>
                  </a:cubicBezTo>
                  <a:cubicBezTo>
                    <a:pt x="5111" y="1886"/>
                    <a:pt x="5094" y="2031"/>
                    <a:pt x="5094" y="1926"/>
                  </a:cubicBezTo>
                  <a:cubicBezTo>
                    <a:pt x="5094" y="1909"/>
                    <a:pt x="5100" y="1897"/>
                    <a:pt x="5100" y="1880"/>
                  </a:cubicBezTo>
                  <a:cubicBezTo>
                    <a:pt x="5100" y="1839"/>
                    <a:pt x="5065" y="1828"/>
                    <a:pt x="5030" y="1804"/>
                  </a:cubicBezTo>
                  <a:cubicBezTo>
                    <a:pt x="4989" y="1763"/>
                    <a:pt x="5006" y="1717"/>
                    <a:pt x="4977" y="1665"/>
                  </a:cubicBezTo>
                  <a:cubicBezTo>
                    <a:pt x="4954" y="1624"/>
                    <a:pt x="4902" y="1618"/>
                    <a:pt x="4902" y="1571"/>
                  </a:cubicBezTo>
                  <a:cubicBezTo>
                    <a:pt x="4902" y="1554"/>
                    <a:pt x="4907" y="1548"/>
                    <a:pt x="4907" y="1531"/>
                  </a:cubicBezTo>
                  <a:cubicBezTo>
                    <a:pt x="4907" y="1513"/>
                    <a:pt x="4907" y="1513"/>
                    <a:pt x="4907" y="1513"/>
                  </a:cubicBezTo>
                  <a:cubicBezTo>
                    <a:pt x="4896" y="1507"/>
                    <a:pt x="4890" y="1507"/>
                    <a:pt x="4872" y="1502"/>
                  </a:cubicBezTo>
                  <a:cubicBezTo>
                    <a:pt x="4878" y="1478"/>
                    <a:pt x="4878" y="1478"/>
                    <a:pt x="4878" y="1478"/>
                  </a:cubicBezTo>
                  <a:cubicBezTo>
                    <a:pt x="4855" y="1449"/>
                    <a:pt x="4808" y="1443"/>
                    <a:pt x="4808" y="1403"/>
                  </a:cubicBezTo>
                  <a:cubicBezTo>
                    <a:pt x="4808" y="1374"/>
                    <a:pt x="4826" y="1362"/>
                    <a:pt x="4832" y="1333"/>
                  </a:cubicBezTo>
                  <a:cubicBezTo>
                    <a:pt x="4814" y="1333"/>
                    <a:pt x="4808" y="1333"/>
                    <a:pt x="4791" y="1333"/>
                  </a:cubicBezTo>
                  <a:cubicBezTo>
                    <a:pt x="4779" y="1374"/>
                    <a:pt x="4756" y="1391"/>
                    <a:pt x="4715" y="1397"/>
                  </a:cubicBezTo>
                  <a:cubicBezTo>
                    <a:pt x="4721" y="1420"/>
                    <a:pt x="4715" y="1432"/>
                    <a:pt x="4715" y="1455"/>
                  </a:cubicBezTo>
                  <a:cubicBezTo>
                    <a:pt x="4715" y="1478"/>
                    <a:pt x="4733" y="1490"/>
                    <a:pt x="4756" y="1496"/>
                  </a:cubicBezTo>
                  <a:cubicBezTo>
                    <a:pt x="4750" y="1502"/>
                    <a:pt x="4750" y="1507"/>
                    <a:pt x="4750" y="1513"/>
                  </a:cubicBezTo>
                  <a:cubicBezTo>
                    <a:pt x="4715" y="1513"/>
                    <a:pt x="4692" y="1525"/>
                    <a:pt x="4657" y="1525"/>
                  </a:cubicBezTo>
                  <a:cubicBezTo>
                    <a:pt x="4640" y="1525"/>
                    <a:pt x="4634" y="1507"/>
                    <a:pt x="4622" y="1502"/>
                  </a:cubicBezTo>
                  <a:cubicBezTo>
                    <a:pt x="4616" y="1542"/>
                    <a:pt x="4622" y="1560"/>
                    <a:pt x="4622" y="1600"/>
                  </a:cubicBezTo>
                  <a:cubicBezTo>
                    <a:pt x="4611" y="1600"/>
                    <a:pt x="4611" y="1600"/>
                    <a:pt x="4611" y="1600"/>
                  </a:cubicBezTo>
                  <a:cubicBezTo>
                    <a:pt x="4552" y="1612"/>
                    <a:pt x="4535" y="1647"/>
                    <a:pt x="4500" y="1694"/>
                  </a:cubicBezTo>
                  <a:cubicBezTo>
                    <a:pt x="4471" y="1740"/>
                    <a:pt x="4436" y="1763"/>
                    <a:pt x="4436" y="1816"/>
                  </a:cubicBezTo>
                  <a:cubicBezTo>
                    <a:pt x="4436" y="1886"/>
                    <a:pt x="4453" y="1926"/>
                    <a:pt x="4459" y="1991"/>
                  </a:cubicBezTo>
                  <a:cubicBezTo>
                    <a:pt x="4459" y="2031"/>
                    <a:pt x="4442" y="2060"/>
                    <a:pt x="4471" y="2089"/>
                  </a:cubicBezTo>
                  <a:cubicBezTo>
                    <a:pt x="4488" y="2113"/>
                    <a:pt x="4552" y="2095"/>
                    <a:pt x="4552" y="2130"/>
                  </a:cubicBezTo>
                  <a:cubicBezTo>
                    <a:pt x="4552" y="2206"/>
                    <a:pt x="4482" y="2241"/>
                    <a:pt x="4412" y="2282"/>
                  </a:cubicBezTo>
                  <a:cubicBezTo>
                    <a:pt x="4360" y="2311"/>
                    <a:pt x="4337" y="2346"/>
                    <a:pt x="4273" y="2357"/>
                  </a:cubicBezTo>
                  <a:cubicBezTo>
                    <a:pt x="4249" y="2363"/>
                    <a:pt x="4255" y="2392"/>
                    <a:pt x="4238" y="2404"/>
                  </a:cubicBezTo>
                  <a:cubicBezTo>
                    <a:pt x="4244" y="2421"/>
                    <a:pt x="4255" y="2427"/>
                    <a:pt x="4255" y="2450"/>
                  </a:cubicBezTo>
                  <a:cubicBezTo>
                    <a:pt x="4255" y="2474"/>
                    <a:pt x="4232" y="2491"/>
                    <a:pt x="4209" y="2491"/>
                  </a:cubicBezTo>
                  <a:cubicBezTo>
                    <a:pt x="4203" y="2491"/>
                    <a:pt x="4197" y="2497"/>
                    <a:pt x="4186" y="2497"/>
                  </a:cubicBezTo>
                  <a:cubicBezTo>
                    <a:pt x="4191" y="2509"/>
                    <a:pt x="4191" y="2509"/>
                    <a:pt x="4191" y="2520"/>
                  </a:cubicBezTo>
                  <a:cubicBezTo>
                    <a:pt x="4191" y="2619"/>
                    <a:pt x="4139" y="2666"/>
                    <a:pt x="4086" y="2741"/>
                  </a:cubicBezTo>
                  <a:cubicBezTo>
                    <a:pt x="4023" y="2817"/>
                    <a:pt x="3988" y="2870"/>
                    <a:pt x="3906" y="2928"/>
                  </a:cubicBezTo>
                  <a:cubicBezTo>
                    <a:pt x="3825" y="2980"/>
                    <a:pt x="3766" y="2998"/>
                    <a:pt x="3673" y="3033"/>
                  </a:cubicBezTo>
                  <a:cubicBezTo>
                    <a:pt x="3592" y="3067"/>
                    <a:pt x="3551" y="3108"/>
                    <a:pt x="3464" y="3108"/>
                  </a:cubicBezTo>
                  <a:cubicBezTo>
                    <a:pt x="3400" y="3108"/>
                    <a:pt x="3400" y="3108"/>
                    <a:pt x="3400" y="3108"/>
                  </a:cubicBezTo>
                  <a:cubicBezTo>
                    <a:pt x="3306" y="3108"/>
                    <a:pt x="3260" y="3178"/>
                    <a:pt x="3167" y="3178"/>
                  </a:cubicBezTo>
                  <a:cubicBezTo>
                    <a:pt x="3103" y="3178"/>
                    <a:pt x="3074" y="3126"/>
                    <a:pt x="3010" y="3126"/>
                  </a:cubicBezTo>
                  <a:cubicBezTo>
                    <a:pt x="2998" y="3126"/>
                    <a:pt x="2998" y="3132"/>
                    <a:pt x="2992" y="3132"/>
                  </a:cubicBezTo>
                  <a:cubicBezTo>
                    <a:pt x="2992" y="3143"/>
                    <a:pt x="2992" y="3149"/>
                    <a:pt x="2992" y="3161"/>
                  </a:cubicBezTo>
                  <a:cubicBezTo>
                    <a:pt x="2975" y="3161"/>
                    <a:pt x="2969" y="3149"/>
                    <a:pt x="2957" y="3149"/>
                  </a:cubicBezTo>
                  <a:cubicBezTo>
                    <a:pt x="2887" y="3149"/>
                    <a:pt x="2882" y="3225"/>
                    <a:pt x="2829" y="3271"/>
                  </a:cubicBezTo>
                  <a:cubicBezTo>
                    <a:pt x="2777" y="3312"/>
                    <a:pt x="2730" y="3324"/>
                    <a:pt x="2666" y="3324"/>
                  </a:cubicBezTo>
                  <a:cubicBezTo>
                    <a:pt x="2619" y="3324"/>
                    <a:pt x="2619" y="3324"/>
                    <a:pt x="2619" y="3324"/>
                  </a:cubicBezTo>
                  <a:cubicBezTo>
                    <a:pt x="2550" y="3341"/>
                    <a:pt x="2497" y="3341"/>
                    <a:pt x="2433" y="3376"/>
                  </a:cubicBezTo>
                  <a:cubicBezTo>
                    <a:pt x="2387" y="3405"/>
                    <a:pt x="2375" y="3440"/>
                    <a:pt x="2334" y="3469"/>
                  </a:cubicBezTo>
                  <a:cubicBezTo>
                    <a:pt x="2264" y="3522"/>
                    <a:pt x="2206" y="3539"/>
                    <a:pt x="2119" y="3539"/>
                  </a:cubicBezTo>
                  <a:cubicBezTo>
                    <a:pt x="2072" y="3539"/>
                    <a:pt x="2055" y="3481"/>
                    <a:pt x="2002" y="3481"/>
                  </a:cubicBezTo>
                  <a:cubicBezTo>
                    <a:pt x="1944" y="3481"/>
                    <a:pt x="1915" y="3527"/>
                    <a:pt x="1863" y="3527"/>
                  </a:cubicBezTo>
                  <a:cubicBezTo>
                    <a:pt x="1845" y="3527"/>
                    <a:pt x="1839" y="3522"/>
                    <a:pt x="1828" y="3522"/>
                  </a:cubicBezTo>
                  <a:cubicBezTo>
                    <a:pt x="1828" y="3516"/>
                    <a:pt x="1857" y="3411"/>
                    <a:pt x="1839" y="3446"/>
                  </a:cubicBezTo>
                  <a:cubicBezTo>
                    <a:pt x="1775" y="3533"/>
                    <a:pt x="1705" y="3556"/>
                    <a:pt x="1607" y="3603"/>
                  </a:cubicBezTo>
                  <a:cubicBezTo>
                    <a:pt x="1589" y="3591"/>
                    <a:pt x="1589" y="3591"/>
                    <a:pt x="1589" y="3591"/>
                  </a:cubicBezTo>
                  <a:cubicBezTo>
                    <a:pt x="1572" y="3615"/>
                    <a:pt x="1577" y="3644"/>
                    <a:pt x="1554" y="3656"/>
                  </a:cubicBezTo>
                  <a:cubicBezTo>
                    <a:pt x="1508" y="3685"/>
                    <a:pt x="1455" y="3679"/>
                    <a:pt x="1420" y="3719"/>
                  </a:cubicBezTo>
                  <a:cubicBezTo>
                    <a:pt x="1356" y="3784"/>
                    <a:pt x="1333" y="3830"/>
                    <a:pt x="1263" y="3888"/>
                  </a:cubicBezTo>
                  <a:cubicBezTo>
                    <a:pt x="1164" y="3976"/>
                    <a:pt x="1088" y="3999"/>
                    <a:pt x="960" y="4028"/>
                  </a:cubicBezTo>
                  <a:cubicBezTo>
                    <a:pt x="925" y="4040"/>
                    <a:pt x="914" y="4075"/>
                    <a:pt x="879" y="4075"/>
                  </a:cubicBezTo>
                  <a:cubicBezTo>
                    <a:pt x="867" y="4075"/>
                    <a:pt x="856" y="4075"/>
                    <a:pt x="844" y="4075"/>
                  </a:cubicBezTo>
                  <a:cubicBezTo>
                    <a:pt x="821" y="4110"/>
                    <a:pt x="826" y="4145"/>
                    <a:pt x="803" y="4179"/>
                  </a:cubicBezTo>
                  <a:cubicBezTo>
                    <a:pt x="780" y="4220"/>
                    <a:pt x="751" y="4238"/>
                    <a:pt x="739" y="4284"/>
                  </a:cubicBezTo>
                  <a:cubicBezTo>
                    <a:pt x="727" y="4342"/>
                    <a:pt x="733" y="4389"/>
                    <a:pt x="687" y="4424"/>
                  </a:cubicBezTo>
                  <a:cubicBezTo>
                    <a:pt x="681" y="4412"/>
                    <a:pt x="669" y="4406"/>
                    <a:pt x="658" y="4401"/>
                  </a:cubicBezTo>
                  <a:cubicBezTo>
                    <a:pt x="646" y="4430"/>
                    <a:pt x="623" y="4436"/>
                    <a:pt x="593" y="4447"/>
                  </a:cubicBezTo>
                  <a:cubicBezTo>
                    <a:pt x="588" y="4436"/>
                    <a:pt x="582" y="4424"/>
                    <a:pt x="582" y="4406"/>
                  </a:cubicBezTo>
                  <a:cubicBezTo>
                    <a:pt x="582" y="4383"/>
                    <a:pt x="593" y="4371"/>
                    <a:pt x="593" y="4342"/>
                  </a:cubicBezTo>
                  <a:cubicBezTo>
                    <a:pt x="559" y="4249"/>
                    <a:pt x="559" y="4249"/>
                    <a:pt x="559" y="4249"/>
                  </a:cubicBezTo>
                  <a:cubicBezTo>
                    <a:pt x="564" y="4232"/>
                    <a:pt x="564" y="4226"/>
                    <a:pt x="564" y="4208"/>
                  </a:cubicBezTo>
                  <a:cubicBezTo>
                    <a:pt x="553" y="4139"/>
                    <a:pt x="553" y="4139"/>
                    <a:pt x="553" y="4139"/>
                  </a:cubicBezTo>
                  <a:cubicBezTo>
                    <a:pt x="559" y="4121"/>
                    <a:pt x="582" y="4110"/>
                    <a:pt x="582" y="4086"/>
                  </a:cubicBezTo>
                  <a:cubicBezTo>
                    <a:pt x="582" y="4080"/>
                    <a:pt x="576" y="4069"/>
                    <a:pt x="570" y="4069"/>
                  </a:cubicBezTo>
                  <a:cubicBezTo>
                    <a:pt x="524" y="4069"/>
                    <a:pt x="512" y="4121"/>
                    <a:pt x="495" y="4162"/>
                  </a:cubicBezTo>
                  <a:cubicBezTo>
                    <a:pt x="477" y="4208"/>
                    <a:pt x="466" y="4238"/>
                    <a:pt x="442" y="4278"/>
                  </a:cubicBezTo>
                  <a:cubicBezTo>
                    <a:pt x="425" y="4319"/>
                    <a:pt x="425" y="4342"/>
                    <a:pt x="413" y="4377"/>
                  </a:cubicBezTo>
                  <a:cubicBezTo>
                    <a:pt x="396" y="4424"/>
                    <a:pt x="372" y="4447"/>
                    <a:pt x="372" y="4494"/>
                  </a:cubicBezTo>
                  <a:cubicBezTo>
                    <a:pt x="372" y="4581"/>
                    <a:pt x="442" y="4622"/>
                    <a:pt x="442" y="4709"/>
                  </a:cubicBezTo>
                  <a:cubicBezTo>
                    <a:pt x="442" y="4732"/>
                    <a:pt x="419" y="4738"/>
                    <a:pt x="419" y="4762"/>
                  </a:cubicBezTo>
                  <a:cubicBezTo>
                    <a:pt x="419" y="4797"/>
                    <a:pt x="425" y="4814"/>
                    <a:pt x="425" y="4843"/>
                  </a:cubicBezTo>
                  <a:cubicBezTo>
                    <a:pt x="425" y="4925"/>
                    <a:pt x="372" y="4960"/>
                    <a:pt x="332" y="5035"/>
                  </a:cubicBezTo>
                  <a:cubicBezTo>
                    <a:pt x="267" y="5157"/>
                    <a:pt x="233" y="5239"/>
                    <a:pt x="233" y="5379"/>
                  </a:cubicBezTo>
                  <a:cubicBezTo>
                    <a:pt x="233" y="5524"/>
                    <a:pt x="384" y="5582"/>
                    <a:pt x="361" y="5728"/>
                  </a:cubicBezTo>
                  <a:cubicBezTo>
                    <a:pt x="361" y="5757"/>
                    <a:pt x="361" y="5786"/>
                    <a:pt x="390" y="5804"/>
                  </a:cubicBezTo>
                  <a:cubicBezTo>
                    <a:pt x="413" y="5815"/>
                    <a:pt x="436" y="5821"/>
                    <a:pt x="448" y="5844"/>
                  </a:cubicBezTo>
                  <a:cubicBezTo>
                    <a:pt x="477" y="5926"/>
                    <a:pt x="477" y="5984"/>
                    <a:pt x="530" y="6054"/>
                  </a:cubicBezTo>
                  <a:cubicBezTo>
                    <a:pt x="564" y="6095"/>
                    <a:pt x="576" y="6124"/>
                    <a:pt x="611" y="6159"/>
                  </a:cubicBezTo>
                  <a:cubicBezTo>
                    <a:pt x="629" y="6188"/>
                    <a:pt x="658" y="6199"/>
                    <a:pt x="658" y="6229"/>
                  </a:cubicBezTo>
                  <a:cubicBezTo>
                    <a:pt x="658" y="6234"/>
                    <a:pt x="646" y="6240"/>
                    <a:pt x="646" y="6246"/>
                  </a:cubicBezTo>
                  <a:cubicBezTo>
                    <a:pt x="646" y="6258"/>
                    <a:pt x="652" y="6264"/>
                    <a:pt x="652" y="6275"/>
                  </a:cubicBezTo>
                  <a:cubicBezTo>
                    <a:pt x="652" y="6281"/>
                    <a:pt x="634" y="6281"/>
                    <a:pt x="634" y="6287"/>
                  </a:cubicBezTo>
                  <a:cubicBezTo>
                    <a:pt x="629" y="6310"/>
                    <a:pt x="634" y="6322"/>
                    <a:pt x="634" y="6339"/>
                  </a:cubicBezTo>
                  <a:cubicBezTo>
                    <a:pt x="629" y="6357"/>
                    <a:pt x="611" y="6362"/>
                    <a:pt x="611" y="6386"/>
                  </a:cubicBezTo>
                  <a:cubicBezTo>
                    <a:pt x="611" y="6409"/>
                    <a:pt x="629" y="6421"/>
                    <a:pt x="629" y="6444"/>
                  </a:cubicBezTo>
                  <a:cubicBezTo>
                    <a:pt x="629" y="6479"/>
                    <a:pt x="599" y="6520"/>
                    <a:pt x="559" y="6520"/>
                  </a:cubicBezTo>
                  <a:cubicBezTo>
                    <a:pt x="524" y="6520"/>
                    <a:pt x="530" y="6473"/>
                    <a:pt x="512" y="6444"/>
                  </a:cubicBezTo>
                  <a:cubicBezTo>
                    <a:pt x="495" y="6409"/>
                    <a:pt x="471" y="6397"/>
                    <a:pt x="460" y="6362"/>
                  </a:cubicBezTo>
                  <a:cubicBezTo>
                    <a:pt x="448" y="6362"/>
                    <a:pt x="448" y="6362"/>
                    <a:pt x="448" y="6362"/>
                  </a:cubicBezTo>
                  <a:cubicBezTo>
                    <a:pt x="425" y="6386"/>
                    <a:pt x="396" y="6397"/>
                    <a:pt x="355" y="6351"/>
                  </a:cubicBezTo>
                  <a:cubicBezTo>
                    <a:pt x="355" y="6304"/>
                    <a:pt x="384" y="6275"/>
                    <a:pt x="384" y="6229"/>
                  </a:cubicBezTo>
                  <a:cubicBezTo>
                    <a:pt x="384" y="6194"/>
                    <a:pt x="355" y="6182"/>
                    <a:pt x="337" y="6153"/>
                  </a:cubicBezTo>
                  <a:cubicBezTo>
                    <a:pt x="308" y="6112"/>
                    <a:pt x="303" y="6089"/>
                    <a:pt x="267" y="6054"/>
                  </a:cubicBezTo>
                  <a:cubicBezTo>
                    <a:pt x="250" y="6060"/>
                    <a:pt x="250" y="6060"/>
                    <a:pt x="250" y="6060"/>
                  </a:cubicBezTo>
                  <a:cubicBezTo>
                    <a:pt x="244" y="6077"/>
                    <a:pt x="244" y="6083"/>
                    <a:pt x="244" y="6101"/>
                  </a:cubicBezTo>
                  <a:cubicBezTo>
                    <a:pt x="244" y="6135"/>
                    <a:pt x="244" y="6135"/>
                    <a:pt x="244" y="6135"/>
                  </a:cubicBezTo>
                  <a:cubicBezTo>
                    <a:pt x="244" y="6176"/>
                    <a:pt x="273" y="6188"/>
                    <a:pt x="291" y="6229"/>
                  </a:cubicBezTo>
                  <a:cubicBezTo>
                    <a:pt x="308" y="6281"/>
                    <a:pt x="308" y="6316"/>
                    <a:pt x="343" y="6362"/>
                  </a:cubicBezTo>
                  <a:cubicBezTo>
                    <a:pt x="367" y="6403"/>
                    <a:pt x="401" y="6409"/>
                    <a:pt x="442" y="6438"/>
                  </a:cubicBezTo>
                  <a:cubicBezTo>
                    <a:pt x="471" y="6461"/>
                    <a:pt x="466" y="6502"/>
                    <a:pt x="466" y="6543"/>
                  </a:cubicBezTo>
                  <a:cubicBezTo>
                    <a:pt x="466" y="6566"/>
                    <a:pt x="448" y="6578"/>
                    <a:pt x="436" y="6595"/>
                  </a:cubicBezTo>
                  <a:cubicBezTo>
                    <a:pt x="413" y="6619"/>
                    <a:pt x="407" y="6648"/>
                    <a:pt x="378" y="6648"/>
                  </a:cubicBezTo>
                  <a:cubicBezTo>
                    <a:pt x="361" y="6648"/>
                    <a:pt x="355" y="6630"/>
                    <a:pt x="343" y="6624"/>
                  </a:cubicBezTo>
                  <a:cubicBezTo>
                    <a:pt x="320" y="6613"/>
                    <a:pt x="291" y="6607"/>
                    <a:pt x="291" y="6584"/>
                  </a:cubicBezTo>
                  <a:cubicBezTo>
                    <a:pt x="291" y="6560"/>
                    <a:pt x="297" y="6549"/>
                    <a:pt x="297" y="6525"/>
                  </a:cubicBezTo>
                  <a:cubicBezTo>
                    <a:pt x="279" y="6514"/>
                    <a:pt x="262" y="6508"/>
                    <a:pt x="250" y="6490"/>
                  </a:cubicBezTo>
                  <a:cubicBezTo>
                    <a:pt x="256" y="6473"/>
                    <a:pt x="262" y="6461"/>
                    <a:pt x="262" y="6444"/>
                  </a:cubicBezTo>
                  <a:cubicBezTo>
                    <a:pt x="262" y="6421"/>
                    <a:pt x="250" y="6403"/>
                    <a:pt x="233" y="6392"/>
                  </a:cubicBezTo>
                  <a:cubicBezTo>
                    <a:pt x="215" y="6392"/>
                    <a:pt x="215" y="6392"/>
                    <a:pt x="215" y="6392"/>
                  </a:cubicBezTo>
                  <a:cubicBezTo>
                    <a:pt x="215" y="6421"/>
                    <a:pt x="215" y="6421"/>
                    <a:pt x="215" y="6421"/>
                  </a:cubicBezTo>
                  <a:cubicBezTo>
                    <a:pt x="227" y="6461"/>
                    <a:pt x="227" y="6461"/>
                    <a:pt x="227" y="6461"/>
                  </a:cubicBezTo>
                  <a:cubicBezTo>
                    <a:pt x="227" y="6502"/>
                    <a:pt x="227" y="6502"/>
                    <a:pt x="227" y="6502"/>
                  </a:cubicBezTo>
                  <a:cubicBezTo>
                    <a:pt x="215" y="6508"/>
                    <a:pt x="215" y="6508"/>
                    <a:pt x="215" y="6508"/>
                  </a:cubicBezTo>
                  <a:cubicBezTo>
                    <a:pt x="209" y="6490"/>
                    <a:pt x="204" y="6473"/>
                    <a:pt x="186" y="6461"/>
                  </a:cubicBezTo>
                  <a:cubicBezTo>
                    <a:pt x="180" y="6461"/>
                    <a:pt x="180" y="6461"/>
                    <a:pt x="180" y="6461"/>
                  </a:cubicBezTo>
                  <a:cubicBezTo>
                    <a:pt x="186" y="6496"/>
                    <a:pt x="215" y="6502"/>
                    <a:pt x="238" y="6537"/>
                  </a:cubicBezTo>
                  <a:cubicBezTo>
                    <a:pt x="273" y="6601"/>
                    <a:pt x="308" y="6630"/>
                    <a:pt x="355" y="6688"/>
                  </a:cubicBezTo>
                  <a:cubicBezTo>
                    <a:pt x="407" y="6747"/>
                    <a:pt x="419" y="6787"/>
                    <a:pt x="454" y="6851"/>
                  </a:cubicBezTo>
                  <a:cubicBezTo>
                    <a:pt x="524" y="6956"/>
                    <a:pt x="570" y="7020"/>
                    <a:pt x="582" y="7148"/>
                  </a:cubicBezTo>
                  <a:cubicBezTo>
                    <a:pt x="588" y="7148"/>
                    <a:pt x="593" y="7148"/>
                    <a:pt x="599" y="7148"/>
                  </a:cubicBezTo>
                  <a:cubicBezTo>
                    <a:pt x="605" y="7160"/>
                    <a:pt x="605" y="7160"/>
                    <a:pt x="605" y="7160"/>
                  </a:cubicBezTo>
                  <a:cubicBezTo>
                    <a:pt x="570" y="7195"/>
                    <a:pt x="576" y="7230"/>
                    <a:pt x="576" y="7276"/>
                  </a:cubicBezTo>
                  <a:cubicBezTo>
                    <a:pt x="576" y="7335"/>
                    <a:pt x="570" y="7375"/>
                    <a:pt x="599" y="7428"/>
                  </a:cubicBezTo>
                  <a:cubicBezTo>
                    <a:pt x="611" y="7445"/>
                    <a:pt x="634" y="7439"/>
                    <a:pt x="646" y="7457"/>
                  </a:cubicBezTo>
                  <a:cubicBezTo>
                    <a:pt x="669" y="7479"/>
                    <a:pt x="669" y="7497"/>
                    <a:pt x="687" y="7520"/>
                  </a:cubicBezTo>
                  <a:cubicBezTo>
                    <a:pt x="733" y="7578"/>
                    <a:pt x="768" y="7607"/>
                    <a:pt x="786" y="7677"/>
                  </a:cubicBezTo>
                  <a:cubicBezTo>
                    <a:pt x="815" y="7747"/>
                    <a:pt x="803" y="7793"/>
                    <a:pt x="838" y="7858"/>
                  </a:cubicBezTo>
                  <a:cubicBezTo>
                    <a:pt x="861" y="7898"/>
                    <a:pt x="896" y="7904"/>
                    <a:pt x="925" y="7939"/>
                  </a:cubicBezTo>
                  <a:cubicBezTo>
                    <a:pt x="989" y="8026"/>
                    <a:pt x="995" y="8096"/>
                    <a:pt x="995" y="8207"/>
                  </a:cubicBezTo>
                  <a:cubicBezTo>
                    <a:pt x="995" y="8242"/>
                    <a:pt x="978" y="8265"/>
                    <a:pt x="978" y="8306"/>
                  </a:cubicBezTo>
                  <a:cubicBezTo>
                    <a:pt x="978" y="8393"/>
                    <a:pt x="978" y="8393"/>
                    <a:pt x="978" y="8393"/>
                  </a:cubicBezTo>
                  <a:cubicBezTo>
                    <a:pt x="978" y="8416"/>
                    <a:pt x="972" y="8434"/>
                    <a:pt x="972" y="8463"/>
                  </a:cubicBezTo>
                  <a:cubicBezTo>
                    <a:pt x="972" y="8498"/>
                    <a:pt x="995" y="8510"/>
                    <a:pt x="1001" y="8539"/>
                  </a:cubicBezTo>
                  <a:cubicBezTo>
                    <a:pt x="1024" y="8608"/>
                    <a:pt x="1013" y="8649"/>
                    <a:pt x="1024" y="8719"/>
                  </a:cubicBezTo>
                  <a:cubicBezTo>
                    <a:pt x="1042" y="8824"/>
                    <a:pt x="1083" y="8876"/>
                    <a:pt x="1129" y="8969"/>
                  </a:cubicBezTo>
                  <a:cubicBezTo>
                    <a:pt x="1199" y="9092"/>
                    <a:pt x="1228" y="9167"/>
                    <a:pt x="1281" y="9295"/>
                  </a:cubicBezTo>
                  <a:cubicBezTo>
                    <a:pt x="1310" y="9360"/>
                    <a:pt x="1356" y="9389"/>
                    <a:pt x="1356" y="9458"/>
                  </a:cubicBezTo>
                  <a:cubicBezTo>
                    <a:pt x="1356" y="9534"/>
                    <a:pt x="1356" y="9534"/>
                    <a:pt x="1356" y="9534"/>
                  </a:cubicBezTo>
                  <a:cubicBezTo>
                    <a:pt x="1356" y="9546"/>
                    <a:pt x="1350" y="9552"/>
                    <a:pt x="1350" y="9563"/>
                  </a:cubicBezTo>
                  <a:cubicBezTo>
                    <a:pt x="1350" y="9604"/>
                    <a:pt x="1368" y="9627"/>
                    <a:pt x="1368" y="9674"/>
                  </a:cubicBezTo>
                  <a:cubicBezTo>
                    <a:pt x="1368" y="9703"/>
                    <a:pt x="1362" y="9720"/>
                    <a:pt x="1350" y="9744"/>
                  </a:cubicBezTo>
                  <a:cubicBezTo>
                    <a:pt x="1362" y="9784"/>
                    <a:pt x="1362" y="9784"/>
                    <a:pt x="1362" y="9784"/>
                  </a:cubicBezTo>
                  <a:cubicBezTo>
                    <a:pt x="1350" y="9819"/>
                    <a:pt x="1356" y="9843"/>
                    <a:pt x="1345" y="9872"/>
                  </a:cubicBezTo>
                  <a:cubicBezTo>
                    <a:pt x="1339" y="9883"/>
                    <a:pt x="1321" y="9883"/>
                    <a:pt x="1310" y="9889"/>
                  </a:cubicBezTo>
                  <a:cubicBezTo>
                    <a:pt x="1292" y="9907"/>
                    <a:pt x="1292" y="9930"/>
                    <a:pt x="1286" y="9959"/>
                  </a:cubicBezTo>
                  <a:cubicBezTo>
                    <a:pt x="1327" y="10209"/>
                    <a:pt x="1327" y="10209"/>
                    <a:pt x="1327" y="10209"/>
                  </a:cubicBezTo>
                  <a:cubicBezTo>
                    <a:pt x="1327" y="10291"/>
                    <a:pt x="1304" y="10338"/>
                    <a:pt x="1263" y="10413"/>
                  </a:cubicBezTo>
                  <a:cubicBezTo>
                    <a:pt x="1228" y="10483"/>
                    <a:pt x="1187" y="10535"/>
                    <a:pt x="1106" y="10535"/>
                  </a:cubicBezTo>
                  <a:cubicBezTo>
                    <a:pt x="1065" y="10535"/>
                    <a:pt x="1053" y="10495"/>
                    <a:pt x="1013" y="10471"/>
                  </a:cubicBezTo>
                  <a:cubicBezTo>
                    <a:pt x="1013" y="10518"/>
                    <a:pt x="1013" y="10518"/>
                    <a:pt x="1013" y="10518"/>
                  </a:cubicBezTo>
                  <a:cubicBezTo>
                    <a:pt x="1013" y="10541"/>
                    <a:pt x="1001" y="10547"/>
                    <a:pt x="1001" y="10564"/>
                  </a:cubicBezTo>
                  <a:cubicBezTo>
                    <a:pt x="1001" y="10704"/>
                    <a:pt x="1001" y="10704"/>
                    <a:pt x="1001" y="10704"/>
                  </a:cubicBezTo>
                  <a:cubicBezTo>
                    <a:pt x="1001" y="10751"/>
                    <a:pt x="1013" y="10780"/>
                    <a:pt x="1024" y="10827"/>
                  </a:cubicBezTo>
                  <a:cubicBezTo>
                    <a:pt x="1036" y="10873"/>
                    <a:pt x="1036" y="10902"/>
                    <a:pt x="1071" y="10931"/>
                  </a:cubicBezTo>
                  <a:cubicBezTo>
                    <a:pt x="1077" y="10914"/>
                    <a:pt x="1083" y="10902"/>
                    <a:pt x="1094" y="10885"/>
                  </a:cubicBezTo>
                  <a:cubicBezTo>
                    <a:pt x="1199" y="10925"/>
                    <a:pt x="1263" y="10954"/>
                    <a:pt x="1345" y="11036"/>
                  </a:cubicBezTo>
                  <a:cubicBezTo>
                    <a:pt x="1391" y="11083"/>
                    <a:pt x="1438" y="11100"/>
                    <a:pt x="1461" y="11158"/>
                  </a:cubicBezTo>
                  <a:cubicBezTo>
                    <a:pt x="1478" y="11187"/>
                    <a:pt x="1461" y="11211"/>
                    <a:pt x="1484" y="11228"/>
                  </a:cubicBezTo>
                  <a:cubicBezTo>
                    <a:pt x="1519" y="11251"/>
                    <a:pt x="1548" y="11234"/>
                    <a:pt x="1583" y="11246"/>
                  </a:cubicBezTo>
                  <a:cubicBezTo>
                    <a:pt x="1671" y="11275"/>
                    <a:pt x="1717" y="11298"/>
                    <a:pt x="1793" y="11345"/>
                  </a:cubicBezTo>
                  <a:cubicBezTo>
                    <a:pt x="1799" y="11327"/>
                    <a:pt x="1804" y="11316"/>
                    <a:pt x="1810" y="11298"/>
                  </a:cubicBezTo>
                  <a:cubicBezTo>
                    <a:pt x="1909" y="11345"/>
                    <a:pt x="1909" y="11345"/>
                    <a:pt x="1909" y="11345"/>
                  </a:cubicBezTo>
                  <a:cubicBezTo>
                    <a:pt x="1927" y="11333"/>
                    <a:pt x="1933" y="11316"/>
                    <a:pt x="1944" y="11298"/>
                  </a:cubicBezTo>
                  <a:cubicBezTo>
                    <a:pt x="1967" y="11316"/>
                    <a:pt x="1985" y="11327"/>
                    <a:pt x="2014" y="11327"/>
                  </a:cubicBezTo>
                  <a:cubicBezTo>
                    <a:pt x="2043" y="11327"/>
                    <a:pt x="2061" y="11333"/>
                    <a:pt x="2090" y="11333"/>
                  </a:cubicBezTo>
                  <a:cubicBezTo>
                    <a:pt x="2107" y="11333"/>
                    <a:pt x="2113" y="11310"/>
                    <a:pt x="2136" y="11310"/>
                  </a:cubicBezTo>
                  <a:cubicBezTo>
                    <a:pt x="2154" y="11310"/>
                    <a:pt x="2165" y="11316"/>
                    <a:pt x="2183" y="11310"/>
                  </a:cubicBezTo>
                  <a:cubicBezTo>
                    <a:pt x="2183" y="11321"/>
                    <a:pt x="2177" y="11327"/>
                    <a:pt x="2177" y="11339"/>
                  </a:cubicBezTo>
                  <a:cubicBezTo>
                    <a:pt x="2177" y="11350"/>
                    <a:pt x="2194" y="11345"/>
                    <a:pt x="2206" y="11350"/>
                  </a:cubicBezTo>
                  <a:cubicBezTo>
                    <a:pt x="2224" y="11356"/>
                    <a:pt x="2235" y="11374"/>
                    <a:pt x="2259" y="11374"/>
                  </a:cubicBezTo>
                  <a:cubicBezTo>
                    <a:pt x="2282" y="11374"/>
                    <a:pt x="2282" y="11333"/>
                    <a:pt x="2305" y="11333"/>
                  </a:cubicBezTo>
                  <a:cubicBezTo>
                    <a:pt x="2346" y="11333"/>
                    <a:pt x="2363" y="11374"/>
                    <a:pt x="2404" y="11379"/>
                  </a:cubicBezTo>
                  <a:cubicBezTo>
                    <a:pt x="2404" y="11316"/>
                    <a:pt x="2474" y="11304"/>
                    <a:pt x="2532" y="11269"/>
                  </a:cubicBezTo>
                  <a:cubicBezTo>
                    <a:pt x="2567" y="11251"/>
                    <a:pt x="2590" y="11251"/>
                    <a:pt x="2625" y="11228"/>
                  </a:cubicBezTo>
                  <a:cubicBezTo>
                    <a:pt x="2649" y="11211"/>
                    <a:pt x="2643" y="11182"/>
                    <a:pt x="2672" y="11170"/>
                  </a:cubicBezTo>
                  <a:cubicBezTo>
                    <a:pt x="2695" y="11153"/>
                    <a:pt x="2701" y="11135"/>
                    <a:pt x="2730" y="11123"/>
                  </a:cubicBezTo>
                  <a:cubicBezTo>
                    <a:pt x="2759" y="11112"/>
                    <a:pt x="2782" y="11117"/>
                    <a:pt x="2806" y="11094"/>
                  </a:cubicBezTo>
                  <a:cubicBezTo>
                    <a:pt x="2817" y="11083"/>
                    <a:pt x="2806" y="11059"/>
                    <a:pt x="2817" y="11042"/>
                  </a:cubicBezTo>
                  <a:cubicBezTo>
                    <a:pt x="2847" y="10995"/>
                    <a:pt x="2899" y="10995"/>
                    <a:pt x="2951" y="10995"/>
                  </a:cubicBezTo>
                  <a:cubicBezTo>
                    <a:pt x="2992" y="10995"/>
                    <a:pt x="3010" y="11013"/>
                    <a:pt x="3050" y="11019"/>
                  </a:cubicBezTo>
                  <a:cubicBezTo>
                    <a:pt x="3056" y="10995"/>
                    <a:pt x="3079" y="10995"/>
                    <a:pt x="3103" y="10990"/>
                  </a:cubicBezTo>
                  <a:cubicBezTo>
                    <a:pt x="3184" y="10827"/>
                    <a:pt x="3271" y="10687"/>
                    <a:pt x="3452" y="10687"/>
                  </a:cubicBezTo>
                  <a:cubicBezTo>
                    <a:pt x="3469" y="10687"/>
                    <a:pt x="3475" y="10698"/>
                    <a:pt x="3487" y="10698"/>
                  </a:cubicBezTo>
                  <a:cubicBezTo>
                    <a:pt x="3510" y="10698"/>
                    <a:pt x="3516" y="10687"/>
                    <a:pt x="3539" y="10687"/>
                  </a:cubicBezTo>
                  <a:cubicBezTo>
                    <a:pt x="3574" y="10687"/>
                    <a:pt x="3592" y="10704"/>
                    <a:pt x="3627" y="10704"/>
                  </a:cubicBezTo>
                  <a:cubicBezTo>
                    <a:pt x="3656" y="10704"/>
                    <a:pt x="3650" y="10664"/>
                    <a:pt x="3679" y="10658"/>
                  </a:cubicBezTo>
                  <a:cubicBezTo>
                    <a:pt x="3731" y="10646"/>
                    <a:pt x="3766" y="10646"/>
                    <a:pt x="3825" y="10646"/>
                  </a:cubicBezTo>
                  <a:cubicBezTo>
                    <a:pt x="3918" y="10646"/>
                    <a:pt x="3918" y="10646"/>
                    <a:pt x="3918" y="10646"/>
                  </a:cubicBezTo>
                  <a:cubicBezTo>
                    <a:pt x="3982" y="10646"/>
                    <a:pt x="4017" y="10617"/>
                    <a:pt x="4081" y="10617"/>
                  </a:cubicBezTo>
                  <a:cubicBezTo>
                    <a:pt x="4162" y="10617"/>
                    <a:pt x="4203" y="10664"/>
                    <a:pt x="4285" y="10664"/>
                  </a:cubicBezTo>
                  <a:cubicBezTo>
                    <a:pt x="4314" y="10664"/>
                    <a:pt x="4325" y="10640"/>
                    <a:pt x="4354" y="10640"/>
                  </a:cubicBezTo>
                  <a:cubicBezTo>
                    <a:pt x="4383" y="10640"/>
                    <a:pt x="4401" y="10652"/>
                    <a:pt x="4418" y="10681"/>
                  </a:cubicBezTo>
                  <a:cubicBezTo>
                    <a:pt x="4424" y="10698"/>
                    <a:pt x="4424" y="10722"/>
                    <a:pt x="4442" y="10722"/>
                  </a:cubicBezTo>
                  <a:cubicBezTo>
                    <a:pt x="4465" y="10722"/>
                    <a:pt x="4482" y="10727"/>
                    <a:pt x="4500" y="10716"/>
                  </a:cubicBezTo>
                  <a:cubicBezTo>
                    <a:pt x="4523" y="10704"/>
                    <a:pt x="4523" y="10664"/>
                    <a:pt x="4552" y="10664"/>
                  </a:cubicBezTo>
                  <a:cubicBezTo>
                    <a:pt x="4581" y="10664"/>
                    <a:pt x="4593" y="10687"/>
                    <a:pt x="4622" y="10687"/>
                  </a:cubicBezTo>
                  <a:cubicBezTo>
                    <a:pt x="4640" y="10687"/>
                    <a:pt x="4645" y="10675"/>
                    <a:pt x="4657" y="10669"/>
                  </a:cubicBezTo>
                  <a:cubicBezTo>
                    <a:pt x="4709" y="10669"/>
                    <a:pt x="4709" y="10669"/>
                    <a:pt x="4709" y="10669"/>
                  </a:cubicBezTo>
                  <a:cubicBezTo>
                    <a:pt x="4768" y="10669"/>
                    <a:pt x="4797" y="10658"/>
                    <a:pt x="4855" y="10658"/>
                  </a:cubicBezTo>
                  <a:cubicBezTo>
                    <a:pt x="4902" y="10658"/>
                    <a:pt x="4907" y="10722"/>
                    <a:pt x="4954" y="10722"/>
                  </a:cubicBezTo>
                  <a:cubicBezTo>
                    <a:pt x="5012" y="10722"/>
                    <a:pt x="5041" y="10693"/>
                    <a:pt x="5094" y="10664"/>
                  </a:cubicBezTo>
                  <a:cubicBezTo>
                    <a:pt x="5117" y="10652"/>
                    <a:pt x="5134" y="10652"/>
                    <a:pt x="5164" y="10646"/>
                  </a:cubicBezTo>
                  <a:cubicBezTo>
                    <a:pt x="5187" y="10640"/>
                    <a:pt x="5210" y="10640"/>
                    <a:pt x="5210" y="10623"/>
                  </a:cubicBezTo>
                  <a:cubicBezTo>
                    <a:pt x="5210" y="10605"/>
                    <a:pt x="5198" y="10599"/>
                    <a:pt x="5198" y="10582"/>
                  </a:cubicBezTo>
                  <a:cubicBezTo>
                    <a:pt x="5198" y="10518"/>
                    <a:pt x="5280" y="10518"/>
                    <a:pt x="5315" y="10465"/>
                  </a:cubicBezTo>
                  <a:cubicBezTo>
                    <a:pt x="5350" y="10413"/>
                    <a:pt x="5344" y="10372"/>
                    <a:pt x="5356" y="10314"/>
                  </a:cubicBezTo>
                  <a:cubicBezTo>
                    <a:pt x="5373" y="10244"/>
                    <a:pt x="5396" y="10204"/>
                    <a:pt x="5455" y="10169"/>
                  </a:cubicBezTo>
                  <a:cubicBezTo>
                    <a:pt x="5507" y="10139"/>
                    <a:pt x="5530" y="10105"/>
                    <a:pt x="5583" y="10105"/>
                  </a:cubicBezTo>
                  <a:cubicBezTo>
                    <a:pt x="5635" y="10105"/>
                    <a:pt x="5635" y="10105"/>
                    <a:pt x="5635" y="10105"/>
                  </a:cubicBezTo>
                  <a:cubicBezTo>
                    <a:pt x="5693" y="10105"/>
                    <a:pt x="5717" y="10070"/>
                    <a:pt x="5763" y="10041"/>
                  </a:cubicBezTo>
                  <a:cubicBezTo>
                    <a:pt x="5856" y="9982"/>
                    <a:pt x="5909" y="9942"/>
                    <a:pt x="6013" y="9918"/>
                  </a:cubicBezTo>
                  <a:cubicBezTo>
                    <a:pt x="6153" y="9907"/>
                    <a:pt x="6188" y="9761"/>
                    <a:pt x="6322" y="9726"/>
                  </a:cubicBezTo>
                  <a:cubicBezTo>
                    <a:pt x="6345" y="9732"/>
                    <a:pt x="6345" y="9732"/>
                    <a:pt x="6345" y="9732"/>
                  </a:cubicBezTo>
                  <a:cubicBezTo>
                    <a:pt x="6363" y="9720"/>
                    <a:pt x="6375" y="9709"/>
                    <a:pt x="6398" y="9709"/>
                  </a:cubicBezTo>
                  <a:cubicBezTo>
                    <a:pt x="6485" y="9709"/>
                    <a:pt x="6526" y="9761"/>
                    <a:pt x="6607" y="9761"/>
                  </a:cubicBezTo>
                  <a:cubicBezTo>
                    <a:pt x="6764" y="9761"/>
                    <a:pt x="6852" y="9744"/>
                    <a:pt x="7009" y="9709"/>
                  </a:cubicBezTo>
                  <a:cubicBezTo>
                    <a:pt x="7079" y="9691"/>
                    <a:pt x="7108" y="9656"/>
                    <a:pt x="7178" y="9639"/>
                  </a:cubicBezTo>
                  <a:cubicBezTo>
                    <a:pt x="7300" y="9610"/>
                    <a:pt x="7364" y="9581"/>
                    <a:pt x="7481" y="9528"/>
                  </a:cubicBezTo>
                  <a:cubicBezTo>
                    <a:pt x="7585" y="9487"/>
                    <a:pt x="7626" y="9406"/>
                    <a:pt x="7737" y="9406"/>
                  </a:cubicBezTo>
                  <a:lnTo>
                    <a:pt x="7737" y="9406"/>
                  </a:lnTo>
                  <a:cubicBezTo>
                    <a:pt x="7737" y="6258"/>
                    <a:pt x="7737" y="6258"/>
                    <a:pt x="7737" y="6258"/>
                  </a:cubicBezTo>
                  <a:lnTo>
                    <a:pt x="7737" y="6258"/>
                  </a:lnTo>
                  <a:cubicBezTo>
                    <a:pt x="7713" y="576"/>
                    <a:pt x="7713" y="576"/>
                    <a:pt x="7713" y="576"/>
                  </a:cubicBezTo>
                  <a:close/>
                  <a:moveTo>
                    <a:pt x="1123" y="3580"/>
                  </a:moveTo>
                  <a:lnTo>
                    <a:pt x="1123" y="3580"/>
                  </a:lnTo>
                  <a:cubicBezTo>
                    <a:pt x="1141" y="3539"/>
                    <a:pt x="1164" y="3510"/>
                    <a:pt x="1205" y="3498"/>
                  </a:cubicBezTo>
                  <a:cubicBezTo>
                    <a:pt x="1205" y="3539"/>
                    <a:pt x="1187" y="3586"/>
                    <a:pt x="1147" y="3586"/>
                  </a:cubicBezTo>
                  <a:cubicBezTo>
                    <a:pt x="1135" y="3586"/>
                    <a:pt x="1129" y="3586"/>
                    <a:pt x="1123" y="3580"/>
                  </a:cubicBezTo>
                  <a:close/>
                  <a:moveTo>
                    <a:pt x="29" y="6019"/>
                  </a:moveTo>
                  <a:lnTo>
                    <a:pt x="29" y="6019"/>
                  </a:lnTo>
                  <a:cubicBezTo>
                    <a:pt x="23" y="6019"/>
                    <a:pt x="17" y="6013"/>
                    <a:pt x="6" y="6013"/>
                  </a:cubicBezTo>
                  <a:cubicBezTo>
                    <a:pt x="6" y="6019"/>
                    <a:pt x="0" y="6025"/>
                    <a:pt x="0" y="6036"/>
                  </a:cubicBezTo>
                  <a:cubicBezTo>
                    <a:pt x="0" y="6118"/>
                    <a:pt x="29" y="6164"/>
                    <a:pt x="70" y="6234"/>
                  </a:cubicBezTo>
                  <a:cubicBezTo>
                    <a:pt x="93" y="6275"/>
                    <a:pt x="99" y="6304"/>
                    <a:pt x="122" y="6339"/>
                  </a:cubicBezTo>
                  <a:cubicBezTo>
                    <a:pt x="116" y="6223"/>
                    <a:pt x="29" y="6170"/>
                    <a:pt x="29" y="6054"/>
                  </a:cubicBezTo>
                  <a:lnTo>
                    <a:pt x="29" y="6019"/>
                  </a:ln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3" name="Freeform 42"/>
            <p:cNvSpPr>
              <a:spLocks noChangeArrowheads="1"/>
            </p:cNvSpPr>
            <p:nvPr/>
          </p:nvSpPr>
          <p:spPr bwMode="auto">
            <a:xfrm>
              <a:off x="16292133" y="3470940"/>
              <a:ext cx="1916832" cy="3344973"/>
            </a:xfrm>
            <a:custGeom>
              <a:avLst/>
              <a:gdLst>
                <a:gd name="T0" fmla="*/ 984 w 4355"/>
                <a:gd name="T1" fmla="*/ 157 h 7604"/>
                <a:gd name="T2" fmla="*/ 874 w 4355"/>
                <a:gd name="T3" fmla="*/ 227 h 7604"/>
                <a:gd name="T4" fmla="*/ 676 w 4355"/>
                <a:gd name="T5" fmla="*/ 59 h 7604"/>
                <a:gd name="T6" fmla="*/ 897 w 4355"/>
                <a:gd name="T7" fmla="*/ 379 h 7604"/>
                <a:gd name="T8" fmla="*/ 1171 w 4355"/>
                <a:gd name="T9" fmla="*/ 268 h 7604"/>
                <a:gd name="T10" fmla="*/ 664 w 4355"/>
                <a:gd name="T11" fmla="*/ 169 h 7604"/>
                <a:gd name="T12" fmla="*/ 781 w 4355"/>
                <a:gd name="T13" fmla="*/ 361 h 7604"/>
                <a:gd name="T14" fmla="*/ 554 w 4355"/>
                <a:gd name="T15" fmla="*/ 315 h 7604"/>
                <a:gd name="T16" fmla="*/ 571 w 4355"/>
                <a:gd name="T17" fmla="*/ 204 h 7604"/>
                <a:gd name="T18" fmla="*/ 3591 w 4355"/>
                <a:gd name="T19" fmla="*/ 1374 h 7604"/>
                <a:gd name="T20" fmla="*/ 3824 w 4355"/>
                <a:gd name="T21" fmla="*/ 1549 h 7604"/>
                <a:gd name="T22" fmla="*/ 3708 w 4355"/>
                <a:gd name="T23" fmla="*/ 1520 h 7604"/>
                <a:gd name="T24" fmla="*/ 3754 w 4355"/>
                <a:gd name="T25" fmla="*/ 1386 h 7604"/>
                <a:gd name="T26" fmla="*/ 3498 w 4355"/>
                <a:gd name="T27" fmla="*/ 1298 h 7604"/>
                <a:gd name="T28" fmla="*/ 3498 w 4355"/>
                <a:gd name="T29" fmla="*/ 1298 h 7604"/>
                <a:gd name="T30" fmla="*/ 3894 w 4355"/>
                <a:gd name="T31" fmla="*/ 2352 h 7604"/>
                <a:gd name="T32" fmla="*/ 4348 w 4355"/>
                <a:gd name="T33" fmla="*/ 2742 h 7604"/>
                <a:gd name="T34" fmla="*/ 0 w 4355"/>
                <a:gd name="T35" fmla="*/ 1904 h 7604"/>
                <a:gd name="T36" fmla="*/ 117 w 4355"/>
                <a:gd name="T37" fmla="*/ 1898 h 7604"/>
                <a:gd name="T38" fmla="*/ 292 w 4355"/>
                <a:gd name="T39" fmla="*/ 1997 h 7604"/>
                <a:gd name="T40" fmla="*/ 297 w 4355"/>
                <a:gd name="T41" fmla="*/ 1881 h 7604"/>
                <a:gd name="T42" fmla="*/ 449 w 4355"/>
                <a:gd name="T43" fmla="*/ 1828 h 7604"/>
                <a:gd name="T44" fmla="*/ 361 w 4355"/>
                <a:gd name="T45" fmla="*/ 1724 h 7604"/>
                <a:gd name="T46" fmla="*/ 268 w 4355"/>
                <a:gd name="T47" fmla="*/ 1531 h 7604"/>
                <a:gd name="T48" fmla="*/ 466 w 4355"/>
                <a:gd name="T49" fmla="*/ 1217 h 7604"/>
                <a:gd name="T50" fmla="*/ 629 w 4355"/>
                <a:gd name="T51" fmla="*/ 1112 h 7604"/>
                <a:gd name="T52" fmla="*/ 664 w 4355"/>
                <a:gd name="T53" fmla="*/ 815 h 7604"/>
                <a:gd name="T54" fmla="*/ 781 w 4355"/>
                <a:gd name="T55" fmla="*/ 763 h 7604"/>
                <a:gd name="T56" fmla="*/ 880 w 4355"/>
                <a:gd name="T57" fmla="*/ 740 h 7604"/>
                <a:gd name="T58" fmla="*/ 949 w 4355"/>
                <a:gd name="T59" fmla="*/ 751 h 7604"/>
                <a:gd name="T60" fmla="*/ 1060 w 4355"/>
                <a:gd name="T61" fmla="*/ 588 h 7604"/>
                <a:gd name="T62" fmla="*/ 1369 w 4355"/>
                <a:gd name="T63" fmla="*/ 588 h 7604"/>
                <a:gd name="T64" fmla="*/ 1753 w 4355"/>
                <a:gd name="T65" fmla="*/ 425 h 7604"/>
                <a:gd name="T66" fmla="*/ 1718 w 4355"/>
                <a:gd name="T67" fmla="*/ 297 h 7604"/>
                <a:gd name="T68" fmla="*/ 1374 w 4355"/>
                <a:gd name="T69" fmla="*/ 94 h 7604"/>
                <a:gd name="T70" fmla="*/ 1526 w 4355"/>
                <a:gd name="T71" fmla="*/ 128 h 7604"/>
                <a:gd name="T72" fmla="*/ 1613 w 4355"/>
                <a:gd name="T73" fmla="*/ 41 h 7604"/>
                <a:gd name="T74" fmla="*/ 1712 w 4355"/>
                <a:gd name="T75" fmla="*/ 0 h 7604"/>
                <a:gd name="T76" fmla="*/ 1840 w 4355"/>
                <a:gd name="T77" fmla="*/ 204 h 7604"/>
                <a:gd name="T78" fmla="*/ 2235 w 4355"/>
                <a:gd name="T79" fmla="*/ 385 h 7604"/>
                <a:gd name="T80" fmla="*/ 2375 w 4355"/>
                <a:gd name="T81" fmla="*/ 437 h 7604"/>
                <a:gd name="T82" fmla="*/ 2631 w 4355"/>
                <a:gd name="T83" fmla="*/ 507 h 7604"/>
                <a:gd name="T84" fmla="*/ 2957 w 4355"/>
                <a:gd name="T85" fmla="*/ 583 h 7604"/>
                <a:gd name="T86" fmla="*/ 3097 w 4355"/>
                <a:gd name="T87" fmla="*/ 536 h 7604"/>
                <a:gd name="T88" fmla="*/ 3295 w 4355"/>
                <a:gd name="T89" fmla="*/ 425 h 7604"/>
                <a:gd name="T90" fmla="*/ 3242 w 4355"/>
                <a:gd name="T91" fmla="*/ 594 h 7604"/>
                <a:gd name="T92" fmla="*/ 3358 w 4355"/>
                <a:gd name="T93" fmla="*/ 693 h 7604"/>
                <a:gd name="T94" fmla="*/ 3469 w 4355"/>
                <a:gd name="T95" fmla="*/ 542 h 7604"/>
                <a:gd name="T96" fmla="*/ 3737 w 4355"/>
                <a:gd name="T97" fmla="*/ 583 h 7604"/>
                <a:gd name="T98" fmla="*/ 3743 w 4355"/>
                <a:gd name="T99" fmla="*/ 681 h 7604"/>
                <a:gd name="T100" fmla="*/ 3650 w 4355"/>
                <a:gd name="T101" fmla="*/ 932 h 7604"/>
                <a:gd name="T102" fmla="*/ 3539 w 4355"/>
                <a:gd name="T103" fmla="*/ 978 h 7604"/>
                <a:gd name="T104" fmla="*/ 3428 w 4355"/>
                <a:gd name="T105" fmla="*/ 1007 h 7604"/>
                <a:gd name="T106" fmla="*/ 3329 w 4355"/>
                <a:gd name="T107" fmla="*/ 1165 h 7604"/>
                <a:gd name="T108" fmla="*/ 3230 w 4355"/>
                <a:gd name="T109" fmla="*/ 1601 h 7604"/>
                <a:gd name="T110" fmla="*/ 3242 w 4355"/>
                <a:gd name="T111" fmla="*/ 2015 h 7604"/>
                <a:gd name="T112" fmla="*/ 3725 w 4355"/>
                <a:gd name="T113" fmla="*/ 2410 h 7604"/>
                <a:gd name="T114" fmla="*/ 3964 w 4355"/>
                <a:gd name="T115" fmla="*/ 2474 h 7604"/>
                <a:gd name="T116" fmla="*/ 4226 w 4355"/>
                <a:gd name="T117" fmla="*/ 2626 h 7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55" h="7604">
                  <a:moveTo>
                    <a:pt x="1089" y="59"/>
                  </a:moveTo>
                  <a:lnTo>
                    <a:pt x="1089" y="59"/>
                  </a:lnTo>
                  <a:cubicBezTo>
                    <a:pt x="1083" y="105"/>
                    <a:pt x="1089" y="128"/>
                    <a:pt x="1089" y="175"/>
                  </a:cubicBezTo>
                  <a:cubicBezTo>
                    <a:pt x="1077" y="146"/>
                    <a:pt x="1072" y="117"/>
                    <a:pt x="1043" y="117"/>
                  </a:cubicBezTo>
                  <a:cubicBezTo>
                    <a:pt x="1013" y="117"/>
                    <a:pt x="984" y="128"/>
                    <a:pt x="984" y="157"/>
                  </a:cubicBezTo>
                  <a:cubicBezTo>
                    <a:pt x="984" y="181"/>
                    <a:pt x="984" y="192"/>
                    <a:pt x="984" y="210"/>
                  </a:cubicBezTo>
                  <a:cubicBezTo>
                    <a:pt x="967" y="181"/>
                    <a:pt x="978" y="128"/>
                    <a:pt x="944" y="128"/>
                  </a:cubicBezTo>
                  <a:cubicBezTo>
                    <a:pt x="909" y="128"/>
                    <a:pt x="891" y="157"/>
                    <a:pt x="856" y="163"/>
                  </a:cubicBezTo>
                  <a:cubicBezTo>
                    <a:pt x="862" y="187"/>
                    <a:pt x="874" y="198"/>
                    <a:pt x="885" y="227"/>
                  </a:cubicBezTo>
                  <a:cubicBezTo>
                    <a:pt x="874" y="227"/>
                    <a:pt x="874" y="227"/>
                    <a:pt x="874" y="227"/>
                  </a:cubicBezTo>
                  <a:cubicBezTo>
                    <a:pt x="845" y="210"/>
                    <a:pt x="833" y="187"/>
                    <a:pt x="798" y="169"/>
                  </a:cubicBezTo>
                  <a:cubicBezTo>
                    <a:pt x="775" y="163"/>
                    <a:pt x="751" y="157"/>
                    <a:pt x="746" y="128"/>
                  </a:cubicBezTo>
                  <a:cubicBezTo>
                    <a:pt x="769" y="128"/>
                    <a:pt x="769" y="128"/>
                    <a:pt x="769" y="128"/>
                  </a:cubicBezTo>
                  <a:cubicBezTo>
                    <a:pt x="769" y="123"/>
                    <a:pt x="769" y="117"/>
                    <a:pt x="775" y="111"/>
                  </a:cubicBezTo>
                  <a:cubicBezTo>
                    <a:pt x="734" y="105"/>
                    <a:pt x="717" y="76"/>
                    <a:pt x="676" y="59"/>
                  </a:cubicBezTo>
                  <a:cubicBezTo>
                    <a:pt x="676" y="59"/>
                    <a:pt x="670" y="64"/>
                    <a:pt x="670" y="70"/>
                  </a:cubicBezTo>
                  <a:cubicBezTo>
                    <a:pt x="670" y="157"/>
                    <a:pt x="722" y="198"/>
                    <a:pt x="722" y="291"/>
                  </a:cubicBezTo>
                  <a:cubicBezTo>
                    <a:pt x="751" y="291"/>
                    <a:pt x="769" y="297"/>
                    <a:pt x="786" y="309"/>
                  </a:cubicBezTo>
                  <a:cubicBezTo>
                    <a:pt x="815" y="320"/>
                    <a:pt x="804" y="355"/>
                    <a:pt x="827" y="373"/>
                  </a:cubicBezTo>
                  <a:cubicBezTo>
                    <a:pt x="850" y="385"/>
                    <a:pt x="868" y="373"/>
                    <a:pt x="897" y="379"/>
                  </a:cubicBezTo>
                  <a:cubicBezTo>
                    <a:pt x="920" y="390"/>
                    <a:pt x="932" y="408"/>
                    <a:pt x="949" y="431"/>
                  </a:cubicBezTo>
                  <a:cubicBezTo>
                    <a:pt x="967" y="420"/>
                    <a:pt x="967" y="396"/>
                    <a:pt x="984" y="385"/>
                  </a:cubicBezTo>
                  <a:cubicBezTo>
                    <a:pt x="1008" y="367"/>
                    <a:pt x="1037" y="373"/>
                    <a:pt x="1060" y="350"/>
                  </a:cubicBezTo>
                  <a:cubicBezTo>
                    <a:pt x="1095" y="320"/>
                    <a:pt x="1095" y="262"/>
                    <a:pt x="1141" y="262"/>
                  </a:cubicBezTo>
                  <a:cubicBezTo>
                    <a:pt x="1153" y="262"/>
                    <a:pt x="1159" y="268"/>
                    <a:pt x="1171" y="268"/>
                  </a:cubicBezTo>
                  <a:cubicBezTo>
                    <a:pt x="1188" y="233"/>
                    <a:pt x="1217" y="216"/>
                    <a:pt x="1217" y="181"/>
                  </a:cubicBezTo>
                  <a:cubicBezTo>
                    <a:pt x="1217" y="152"/>
                    <a:pt x="1182" y="157"/>
                    <a:pt x="1171" y="134"/>
                  </a:cubicBezTo>
                  <a:cubicBezTo>
                    <a:pt x="1141" y="99"/>
                    <a:pt x="1130" y="76"/>
                    <a:pt x="1089" y="59"/>
                  </a:cubicBezTo>
                  <a:close/>
                  <a:moveTo>
                    <a:pt x="664" y="169"/>
                  </a:moveTo>
                  <a:lnTo>
                    <a:pt x="664" y="169"/>
                  </a:lnTo>
                  <a:cubicBezTo>
                    <a:pt x="676" y="210"/>
                    <a:pt x="652" y="227"/>
                    <a:pt x="647" y="268"/>
                  </a:cubicBezTo>
                  <a:cubicBezTo>
                    <a:pt x="664" y="268"/>
                    <a:pt x="682" y="262"/>
                    <a:pt x="693" y="274"/>
                  </a:cubicBezTo>
                  <a:cubicBezTo>
                    <a:pt x="687" y="297"/>
                    <a:pt x="687" y="297"/>
                    <a:pt x="687" y="297"/>
                  </a:cubicBezTo>
                  <a:cubicBezTo>
                    <a:pt x="687" y="303"/>
                    <a:pt x="687" y="309"/>
                    <a:pt x="687" y="315"/>
                  </a:cubicBezTo>
                  <a:cubicBezTo>
                    <a:pt x="728" y="320"/>
                    <a:pt x="751" y="332"/>
                    <a:pt x="781" y="361"/>
                  </a:cubicBezTo>
                  <a:cubicBezTo>
                    <a:pt x="769" y="367"/>
                    <a:pt x="757" y="379"/>
                    <a:pt x="740" y="379"/>
                  </a:cubicBezTo>
                  <a:cubicBezTo>
                    <a:pt x="687" y="379"/>
                    <a:pt x="658" y="350"/>
                    <a:pt x="606" y="350"/>
                  </a:cubicBezTo>
                  <a:cubicBezTo>
                    <a:pt x="571" y="350"/>
                    <a:pt x="554" y="361"/>
                    <a:pt x="524" y="367"/>
                  </a:cubicBezTo>
                  <a:cubicBezTo>
                    <a:pt x="530" y="350"/>
                    <a:pt x="530" y="332"/>
                    <a:pt x="536" y="315"/>
                  </a:cubicBezTo>
                  <a:cubicBezTo>
                    <a:pt x="554" y="315"/>
                    <a:pt x="554" y="315"/>
                    <a:pt x="554" y="315"/>
                  </a:cubicBezTo>
                  <a:cubicBezTo>
                    <a:pt x="559" y="315"/>
                    <a:pt x="565" y="320"/>
                    <a:pt x="571" y="320"/>
                  </a:cubicBezTo>
                  <a:cubicBezTo>
                    <a:pt x="594" y="320"/>
                    <a:pt x="623" y="326"/>
                    <a:pt x="623" y="303"/>
                  </a:cubicBezTo>
                  <a:cubicBezTo>
                    <a:pt x="623" y="268"/>
                    <a:pt x="594" y="262"/>
                    <a:pt x="583" y="233"/>
                  </a:cubicBezTo>
                  <a:cubicBezTo>
                    <a:pt x="594" y="210"/>
                    <a:pt x="594" y="210"/>
                    <a:pt x="594" y="210"/>
                  </a:cubicBezTo>
                  <a:cubicBezTo>
                    <a:pt x="583" y="210"/>
                    <a:pt x="577" y="204"/>
                    <a:pt x="571" y="204"/>
                  </a:cubicBezTo>
                  <a:cubicBezTo>
                    <a:pt x="577" y="192"/>
                    <a:pt x="577" y="192"/>
                    <a:pt x="577" y="192"/>
                  </a:cubicBezTo>
                  <a:cubicBezTo>
                    <a:pt x="612" y="175"/>
                    <a:pt x="623" y="152"/>
                    <a:pt x="647" y="128"/>
                  </a:cubicBezTo>
                  <a:cubicBezTo>
                    <a:pt x="658" y="140"/>
                    <a:pt x="664" y="152"/>
                    <a:pt x="664" y="169"/>
                  </a:cubicBezTo>
                  <a:close/>
                  <a:moveTo>
                    <a:pt x="3591" y="1374"/>
                  </a:moveTo>
                  <a:lnTo>
                    <a:pt x="3591" y="1374"/>
                  </a:lnTo>
                  <a:cubicBezTo>
                    <a:pt x="3591" y="1392"/>
                    <a:pt x="3597" y="1403"/>
                    <a:pt x="3597" y="1421"/>
                  </a:cubicBezTo>
                  <a:cubicBezTo>
                    <a:pt x="3597" y="1467"/>
                    <a:pt x="3591" y="1496"/>
                    <a:pt x="3586" y="1549"/>
                  </a:cubicBezTo>
                  <a:cubicBezTo>
                    <a:pt x="3667" y="1549"/>
                    <a:pt x="3708" y="1595"/>
                    <a:pt x="3789" y="1595"/>
                  </a:cubicBezTo>
                  <a:cubicBezTo>
                    <a:pt x="3801" y="1595"/>
                    <a:pt x="3813" y="1590"/>
                    <a:pt x="3824" y="1595"/>
                  </a:cubicBezTo>
                  <a:cubicBezTo>
                    <a:pt x="3824" y="1578"/>
                    <a:pt x="3824" y="1566"/>
                    <a:pt x="3824" y="1549"/>
                  </a:cubicBezTo>
                  <a:cubicBezTo>
                    <a:pt x="3818" y="1543"/>
                    <a:pt x="3818" y="1543"/>
                    <a:pt x="3818" y="1543"/>
                  </a:cubicBezTo>
                  <a:cubicBezTo>
                    <a:pt x="3807" y="1555"/>
                    <a:pt x="3801" y="1566"/>
                    <a:pt x="3784" y="1566"/>
                  </a:cubicBezTo>
                  <a:cubicBezTo>
                    <a:pt x="3772" y="1566"/>
                    <a:pt x="3772" y="1549"/>
                    <a:pt x="3766" y="1549"/>
                  </a:cubicBezTo>
                  <a:cubicBezTo>
                    <a:pt x="3754" y="1549"/>
                    <a:pt x="3749" y="1555"/>
                    <a:pt x="3743" y="1555"/>
                  </a:cubicBezTo>
                  <a:cubicBezTo>
                    <a:pt x="3720" y="1555"/>
                    <a:pt x="3708" y="1537"/>
                    <a:pt x="3708" y="1520"/>
                  </a:cubicBezTo>
                  <a:cubicBezTo>
                    <a:pt x="3708" y="1491"/>
                    <a:pt x="3731" y="1491"/>
                    <a:pt x="3743" y="1467"/>
                  </a:cubicBezTo>
                  <a:cubicBezTo>
                    <a:pt x="3725" y="1461"/>
                    <a:pt x="3708" y="1450"/>
                    <a:pt x="3708" y="1432"/>
                  </a:cubicBezTo>
                  <a:cubicBezTo>
                    <a:pt x="3708" y="1421"/>
                    <a:pt x="3714" y="1415"/>
                    <a:pt x="3714" y="1403"/>
                  </a:cubicBezTo>
                  <a:cubicBezTo>
                    <a:pt x="3725" y="1403"/>
                    <a:pt x="3731" y="1403"/>
                    <a:pt x="3743" y="1403"/>
                  </a:cubicBezTo>
                  <a:cubicBezTo>
                    <a:pt x="3778" y="1403"/>
                    <a:pt x="3824" y="1386"/>
                    <a:pt x="3754" y="1386"/>
                  </a:cubicBezTo>
                  <a:cubicBezTo>
                    <a:pt x="3731" y="1386"/>
                    <a:pt x="3708" y="1368"/>
                    <a:pt x="3708" y="1345"/>
                  </a:cubicBezTo>
                  <a:cubicBezTo>
                    <a:pt x="3708" y="1328"/>
                    <a:pt x="3720" y="1322"/>
                    <a:pt x="3720" y="1304"/>
                  </a:cubicBezTo>
                  <a:cubicBezTo>
                    <a:pt x="3720" y="1281"/>
                    <a:pt x="3690" y="1328"/>
                    <a:pt x="3679" y="1345"/>
                  </a:cubicBezTo>
                  <a:cubicBezTo>
                    <a:pt x="3661" y="1374"/>
                    <a:pt x="3626" y="1374"/>
                    <a:pt x="3591" y="1374"/>
                  </a:cubicBezTo>
                  <a:close/>
                  <a:moveTo>
                    <a:pt x="3498" y="1298"/>
                  </a:moveTo>
                  <a:lnTo>
                    <a:pt x="3498" y="1298"/>
                  </a:lnTo>
                  <a:cubicBezTo>
                    <a:pt x="3487" y="1293"/>
                    <a:pt x="3481" y="1293"/>
                    <a:pt x="3469" y="1287"/>
                  </a:cubicBezTo>
                  <a:cubicBezTo>
                    <a:pt x="3463" y="1298"/>
                    <a:pt x="3463" y="1304"/>
                    <a:pt x="3463" y="1310"/>
                  </a:cubicBezTo>
                  <a:cubicBezTo>
                    <a:pt x="3463" y="1339"/>
                    <a:pt x="3475" y="1351"/>
                    <a:pt x="3492" y="1374"/>
                  </a:cubicBezTo>
                  <a:cubicBezTo>
                    <a:pt x="3492" y="1345"/>
                    <a:pt x="3504" y="1328"/>
                    <a:pt x="3498" y="1298"/>
                  </a:cubicBezTo>
                  <a:close/>
                  <a:moveTo>
                    <a:pt x="3894" y="2306"/>
                  </a:moveTo>
                  <a:lnTo>
                    <a:pt x="3894" y="2306"/>
                  </a:lnTo>
                  <a:cubicBezTo>
                    <a:pt x="3883" y="2288"/>
                    <a:pt x="3883" y="2265"/>
                    <a:pt x="3859" y="2265"/>
                  </a:cubicBezTo>
                  <a:cubicBezTo>
                    <a:pt x="3847" y="2265"/>
                    <a:pt x="3836" y="2271"/>
                    <a:pt x="3824" y="2282"/>
                  </a:cubicBezTo>
                  <a:cubicBezTo>
                    <a:pt x="3847" y="2317"/>
                    <a:pt x="3865" y="2329"/>
                    <a:pt x="3894" y="2352"/>
                  </a:cubicBezTo>
                  <a:cubicBezTo>
                    <a:pt x="3894" y="2346"/>
                    <a:pt x="3900" y="2341"/>
                    <a:pt x="3900" y="2335"/>
                  </a:cubicBezTo>
                  <a:cubicBezTo>
                    <a:pt x="3900" y="2329"/>
                    <a:pt x="3894" y="2311"/>
                    <a:pt x="3894" y="2306"/>
                  </a:cubicBezTo>
                  <a:close/>
                  <a:moveTo>
                    <a:pt x="4348" y="2742"/>
                  </a:moveTo>
                  <a:lnTo>
                    <a:pt x="4348" y="2742"/>
                  </a:lnTo>
                  <a:lnTo>
                    <a:pt x="4348" y="2742"/>
                  </a:lnTo>
                  <a:cubicBezTo>
                    <a:pt x="4354" y="7603"/>
                    <a:pt x="4354" y="7603"/>
                    <a:pt x="4354" y="7603"/>
                  </a:cubicBezTo>
                  <a:lnTo>
                    <a:pt x="4354" y="7603"/>
                  </a:lnTo>
                  <a:cubicBezTo>
                    <a:pt x="24" y="7586"/>
                    <a:pt x="24" y="7586"/>
                    <a:pt x="24" y="7586"/>
                  </a:cubicBezTo>
                  <a:lnTo>
                    <a:pt x="24" y="7586"/>
                  </a:lnTo>
                  <a:cubicBezTo>
                    <a:pt x="0" y="1904"/>
                    <a:pt x="0" y="1904"/>
                    <a:pt x="0" y="1904"/>
                  </a:cubicBezTo>
                  <a:lnTo>
                    <a:pt x="0" y="1904"/>
                  </a:lnTo>
                  <a:cubicBezTo>
                    <a:pt x="53" y="1921"/>
                    <a:pt x="88" y="1956"/>
                    <a:pt x="88" y="2015"/>
                  </a:cubicBezTo>
                  <a:cubicBezTo>
                    <a:pt x="88" y="2137"/>
                    <a:pt x="88" y="2015"/>
                    <a:pt x="146" y="2015"/>
                  </a:cubicBezTo>
                  <a:cubicBezTo>
                    <a:pt x="140" y="1980"/>
                    <a:pt x="117" y="1962"/>
                    <a:pt x="117" y="1927"/>
                  </a:cubicBezTo>
                  <a:cubicBezTo>
                    <a:pt x="117" y="1916"/>
                    <a:pt x="117" y="1910"/>
                    <a:pt x="117" y="1898"/>
                  </a:cubicBezTo>
                  <a:cubicBezTo>
                    <a:pt x="123" y="1892"/>
                    <a:pt x="129" y="1892"/>
                    <a:pt x="134" y="1892"/>
                  </a:cubicBezTo>
                  <a:cubicBezTo>
                    <a:pt x="140" y="1892"/>
                    <a:pt x="146" y="1898"/>
                    <a:pt x="152" y="1898"/>
                  </a:cubicBezTo>
                  <a:cubicBezTo>
                    <a:pt x="175" y="1892"/>
                    <a:pt x="175" y="1892"/>
                    <a:pt x="175" y="1892"/>
                  </a:cubicBezTo>
                  <a:cubicBezTo>
                    <a:pt x="192" y="1921"/>
                    <a:pt x="210" y="1933"/>
                    <a:pt x="245" y="1945"/>
                  </a:cubicBezTo>
                  <a:cubicBezTo>
                    <a:pt x="268" y="1956"/>
                    <a:pt x="268" y="1985"/>
                    <a:pt x="292" y="1997"/>
                  </a:cubicBezTo>
                  <a:cubicBezTo>
                    <a:pt x="338" y="2038"/>
                    <a:pt x="402" y="2050"/>
                    <a:pt x="379" y="2044"/>
                  </a:cubicBezTo>
                  <a:cubicBezTo>
                    <a:pt x="379" y="2026"/>
                    <a:pt x="355" y="2032"/>
                    <a:pt x="344" y="2015"/>
                  </a:cubicBezTo>
                  <a:cubicBezTo>
                    <a:pt x="321" y="1997"/>
                    <a:pt x="326" y="1974"/>
                    <a:pt x="321" y="1945"/>
                  </a:cubicBezTo>
                  <a:cubicBezTo>
                    <a:pt x="315" y="1927"/>
                    <a:pt x="297" y="1916"/>
                    <a:pt x="297" y="1898"/>
                  </a:cubicBezTo>
                  <a:cubicBezTo>
                    <a:pt x="297" y="1881"/>
                    <a:pt x="297" y="1881"/>
                    <a:pt x="297" y="1881"/>
                  </a:cubicBezTo>
                  <a:cubicBezTo>
                    <a:pt x="367" y="1881"/>
                    <a:pt x="367" y="1881"/>
                    <a:pt x="367" y="1881"/>
                  </a:cubicBezTo>
                  <a:cubicBezTo>
                    <a:pt x="379" y="1881"/>
                    <a:pt x="385" y="1869"/>
                    <a:pt x="391" y="1869"/>
                  </a:cubicBezTo>
                  <a:cubicBezTo>
                    <a:pt x="396" y="1869"/>
                    <a:pt x="402" y="1875"/>
                    <a:pt x="408" y="1875"/>
                  </a:cubicBezTo>
                  <a:cubicBezTo>
                    <a:pt x="431" y="1875"/>
                    <a:pt x="443" y="1846"/>
                    <a:pt x="466" y="1846"/>
                  </a:cubicBezTo>
                  <a:cubicBezTo>
                    <a:pt x="460" y="1840"/>
                    <a:pt x="460" y="1828"/>
                    <a:pt x="449" y="1828"/>
                  </a:cubicBezTo>
                  <a:cubicBezTo>
                    <a:pt x="420" y="1828"/>
                    <a:pt x="408" y="1840"/>
                    <a:pt x="379" y="1840"/>
                  </a:cubicBezTo>
                  <a:cubicBezTo>
                    <a:pt x="361" y="1840"/>
                    <a:pt x="350" y="1840"/>
                    <a:pt x="332" y="1840"/>
                  </a:cubicBezTo>
                  <a:cubicBezTo>
                    <a:pt x="332" y="1822"/>
                    <a:pt x="332" y="1811"/>
                    <a:pt x="332" y="1793"/>
                  </a:cubicBezTo>
                  <a:cubicBezTo>
                    <a:pt x="332" y="1758"/>
                    <a:pt x="367" y="1758"/>
                    <a:pt x="379" y="1729"/>
                  </a:cubicBezTo>
                  <a:cubicBezTo>
                    <a:pt x="373" y="1729"/>
                    <a:pt x="367" y="1724"/>
                    <a:pt x="361" y="1724"/>
                  </a:cubicBezTo>
                  <a:cubicBezTo>
                    <a:pt x="350" y="1724"/>
                    <a:pt x="338" y="1729"/>
                    <a:pt x="326" y="1735"/>
                  </a:cubicBezTo>
                  <a:cubicBezTo>
                    <a:pt x="309" y="1706"/>
                    <a:pt x="280" y="1712"/>
                    <a:pt x="251" y="1694"/>
                  </a:cubicBezTo>
                  <a:cubicBezTo>
                    <a:pt x="216" y="1671"/>
                    <a:pt x="198" y="1636"/>
                    <a:pt x="198" y="1590"/>
                  </a:cubicBezTo>
                  <a:cubicBezTo>
                    <a:pt x="198" y="1561"/>
                    <a:pt x="216" y="1537"/>
                    <a:pt x="245" y="1520"/>
                  </a:cubicBezTo>
                  <a:cubicBezTo>
                    <a:pt x="268" y="1531"/>
                    <a:pt x="268" y="1531"/>
                    <a:pt x="268" y="1531"/>
                  </a:cubicBezTo>
                  <a:cubicBezTo>
                    <a:pt x="292" y="1479"/>
                    <a:pt x="367" y="1473"/>
                    <a:pt x="367" y="1415"/>
                  </a:cubicBezTo>
                  <a:cubicBezTo>
                    <a:pt x="367" y="1386"/>
                    <a:pt x="385" y="1374"/>
                    <a:pt x="396" y="1351"/>
                  </a:cubicBezTo>
                  <a:cubicBezTo>
                    <a:pt x="408" y="1310"/>
                    <a:pt x="396" y="1287"/>
                    <a:pt x="396" y="1246"/>
                  </a:cubicBezTo>
                  <a:cubicBezTo>
                    <a:pt x="396" y="1223"/>
                    <a:pt x="402" y="1205"/>
                    <a:pt x="420" y="1194"/>
                  </a:cubicBezTo>
                  <a:cubicBezTo>
                    <a:pt x="437" y="1205"/>
                    <a:pt x="449" y="1217"/>
                    <a:pt x="466" y="1217"/>
                  </a:cubicBezTo>
                  <a:cubicBezTo>
                    <a:pt x="524" y="1217"/>
                    <a:pt x="542" y="1159"/>
                    <a:pt x="594" y="1141"/>
                  </a:cubicBezTo>
                  <a:cubicBezTo>
                    <a:pt x="606" y="1159"/>
                    <a:pt x="612" y="1165"/>
                    <a:pt x="623" y="1182"/>
                  </a:cubicBezTo>
                  <a:cubicBezTo>
                    <a:pt x="635" y="1182"/>
                    <a:pt x="635" y="1182"/>
                    <a:pt x="635" y="1182"/>
                  </a:cubicBezTo>
                  <a:cubicBezTo>
                    <a:pt x="629" y="1170"/>
                    <a:pt x="618" y="1159"/>
                    <a:pt x="618" y="1141"/>
                  </a:cubicBezTo>
                  <a:cubicBezTo>
                    <a:pt x="618" y="1130"/>
                    <a:pt x="629" y="1124"/>
                    <a:pt x="629" y="1112"/>
                  </a:cubicBezTo>
                  <a:cubicBezTo>
                    <a:pt x="629" y="1054"/>
                    <a:pt x="554" y="1042"/>
                    <a:pt x="554" y="984"/>
                  </a:cubicBezTo>
                  <a:cubicBezTo>
                    <a:pt x="554" y="961"/>
                    <a:pt x="565" y="943"/>
                    <a:pt x="565" y="920"/>
                  </a:cubicBezTo>
                  <a:lnTo>
                    <a:pt x="571" y="914"/>
                  </a:lnTo>
                  <a:cubicBezTo>
                    <a:pt x="588" y="914"/>
                    <a:pt x="594" y="926"/>
                    <a:pt x="606" y="926"/>
                  </a:cubicBezTo>
                  <a:cubicBezTo>
                    <a:pt x="658" y="926"/>
                    <a:pt x="664" y="862"/>
                    <a:pt x="664" y="815"/>
                  </a:cubicBezTo>
                  <a:cubicBezTo>
                    <a:pt x="676" y="804"/>
                    <a:pt x="682" y="786"/>
                    <a:pt x="693" y="786"/>
                  </a:cubicBezTo>
                  <a:cubicBezTo>
                    <a:pt x="740" y="786"/>
                    <a:pt x="751" y="833"/>
                    <a:pt x="792" y="833"/>
                  </a:cubicBezTo>
                  <a:cubicBezTo>
                    <a:pt x="810" y="833"/>
                    <a:pt x="821" y="833"/>
                    <a:pt x="839" y="833"/>
                  </a:cubicBezTo>
                  <a:cubicBezTo>
                    <a:pt x="845" y="827"/>
                    <a:pt x="845" y="821"/>
                    <a:pt x="850" y="821"/>
                  </a:cubicBezTo>
                  <a:cubicBezTo>
                    <a:pt x="827" y="792"/>
                    <a:pt x="781" y="798"/>
                    <a:pt x="781" y="763"/>
                  </a:cubicBezTo>
                  <a:cubicBezTo>
                    <a:pt x="781" y="751"/>
                    <a:pt x="763" y="751"/>
                    <a:pt x="763" y="740"/>
                  </a:cubicBezTo>
                  <a:cubicBezTo>
                    <a:pt x="763" y="711"/>
                    <a:pt x="781" y="699"/>
                    <a:pt x="781" y="670"/>
                  </a:cubicBezTo>
                  <a:cubicBezTo>
                    <a:pt x="821" y="681"/>
                    <a:pt x="850" y="705"/>
                    <a:pt x="868" y="746"/>
                  </a:cubicBezTo>
                  <a:cubicBezTo>
                    <a:pt x="874" y="746"/>
                    <a:pt x="874" y="746"/>
                    <a:pt x="874" y="746"/>
                  </a:cubicBezTo>
                  <a:cubicBezTo>
                    <a:pt x="880" y="740"/>
                    <a:pt x="880" y="740"/>
                    <a:pt x="880" y="740"/>
                  </a:cubicBezTo>
                  <a:cubicBezTo>
                    <a:pt x="891" y="746"/>
                    <a:pt x="897" y="751"/>
                    <a:pt x="909" y="763"/>
                  </a:cubicBezTo>
                  <a:cubicBezTo>
                    <a:pt x="920" y="769"/>
                    <a:pt x="920" y="769"/>
                    <a:pt x="920" y="769"/>
                  </a:cubicBezTo>
                  <a:cubicBezTo>
                    <a:pt x="920" y="757"/>
                    <a:pt x="920" y="751"/>
                    <a:pt x="920" y="746"/>
                  </a:cubicBezTo>
                  <a:cubicBezTo>
                    <a:pt x="926" y="740"/>
                    <a:pt x="926" y="740"/>
                    <a:pt x="926" y="740"/>
                  </a:cubicBezTo>
                  <a:cubicBezTo>
                    <a:pt x="938" y="746"/>
                    <a:pt x="944" y="746"/>
                    <a:pt x="949" y="751"/>
                  </a:cubicBezTo>
                  <a:cubicBezTo>
                    <a:pt x="955" y="746"/>
                    <a:pt x="955" y="740"/>
                    <a:pt x="955" y="734"/>
                  </a:cubicBezTo>
                  <a:cubicBezTo>
                    <a:pt x="955" y="693"/>
                    <a:pt x="920" y="681"/>
                    <a:pt x="920" y="641"/>
                  </a:cubicBezTo>
                  <a:cubicBezTo>
                    <a:pt x="920" y="623"/>
                    <a:pt x="920" y="623"/>
                    <a:pt x="920" y="623"/>
                  </a:cubicBezTo>
                  <a:cubicBezTo>
                    <a:pt x="955" y="617"/>
                    <a:pt x="973" y="606"/>
                    <a:pt x="1008" y="600"/>
                  </a:cubicBezTo>
                  <a:cubicBezTo>
                    <a:pt x="1025" y="600"/>
                    <a:pt x="1043" y="606"/>
                    <a:pt x="1060" y="588"/>
                  </a:cubicBezTo>
                  <a:cubicBezTo>
                    <a:pt x="1077" y="565"/>
                    <a:pt x="1072" y="542"/>
                    <a:pt x="1095" y="518"/>
                  </a:cubicBezTo>
                  <a:cubicBezTo>
                    <a:pt x="1095" y="577"/>
                    <a:pt x="1159" y="594"/>
                    <a:pt x="1217" y="594"/>
                  </a:cubicBezTo>
                  <a:cubicBezTo>
                    <a:pt x="1270" y="594"/>
                    <a:pt x="1270" y="594"/>
                    <a:pt x="1270" y="594"/>
                  </a:cubicBezTo>
                  <a:cubicBezTo>
                    <a:pt x="1281" y="594"/>
                    <a:pt x="1287" y="600"/>
                    <a:pt x="1304" y="600"/>
                  </a:cubicBezTo>
                  <a:cubicBezTo>
                    <a:pt x="1334" y="600"/>
                    <a:pt x="1345" y="588"/>
                    <a:pt x="1369" y="588"/>
                  </a:cubicBezTo>
                  <a:cubicBezTo>
                    <a:pt x="1403" y="588"/>
                    <a:pt x="1415" y="617"/>
                    <a:pt x="1444" y="617"/>
                  </a:cubicBezTo>
                  <a:cubicBezTo>
                    <a:pt x="1497" y="617"/>
                    <a:pt x="1520" y="571"/>
                    <a:pt x="1572" y="559"/>
                  </a:cubicBezTo>
                  <a:cubicBezTo>
                    <a:pt x="1613" y="548"/>
                    <a:pt x="1636" y="536"/>
                    <a:pt x="1677" y="530"/>
                  </a:cubicBezTo>
                  <a:cubicBezTo>
                    <a:pt x="1706" y="524"/>
                    <a:pt x="1741" y="530"/>
                    <a:pt x="1753" y="507"/>
                  </a:cubicBezTo>
                  <a:cubicBezTo>
                    <a:pt x="1758" y="478"/>
                    <a:pt x="1753" y="454"/>
                    <a:pt x="1753" y="425"/>
                  </a:cubicBezTo>
                  <a:cubicBezTo>
                    <a:pt x="1753" y="344"/>
                    <a:pt x="1753" y="344"/>
                    <a:pt x="1753" y="344"/>
                  </a:cubicBezTo>
                  <a:cubicBezTo>
                    <a:pt x="1753" y="315"/>
                    <a:pt x="1776" y="303"/>
                    <a:pt x="1799" y="280"/>
                  </a:cubicBezTo>
                  <a:cubicBezTo>
                    <a:pt x="1793" y="280"/>
                    <a:pt x="1793" y="274"/>
                    <a:pt x="1788" y="274"/>
                  </a:cubicBezTo>
                  <a:cubicBezTo>
                    <a:pt x="1758" y="274"/>
                    <a:pt x="1747" y="297"/>
                    <a:pt x="1724" y="303"/>
                  </a:cubicBezTo>
                  <a:lnTo>
                    <a:pt x="1718" y="297"/>
                  </a:lnTo>
                  <a:cubicBezTo>
                    <a:pt x="1718" y="274"/>
                    <a:pt x="1735" y="262"/>
                    <a:pt x="1735" y="245"/>
                  </a:cubicBezTo>
                  <a:cubicBezTo>
                    <a:pt x="1735" y="192"/>
                    <a:pt x="1677" y="181"/>
                    <a:pt x="1630" y="181"/>
                  </a:cubicBezTo>
                  <a:cubicBezTo>
                    <a:pt x="1572" y="181"/>
                    <a:pt x="1543" y="210"/>
                    <a:pt x="1485" y="239"/>
                  </a:cubicBezTo>
                  <a:cubicBezTo>
                    <a:pt x="1479" y="192"/>
                    <a:pt x="1456" y="169"/>
                    <a:pt x="1421" y="140"/>
                  </a:cubicBezTo>
                  <a:cubicBezTo>
                    <a:pt x="1403" y="123"/>
                    <a:pt x="1374" y="117"/>
                    <a:pt x="1374" y="94"/>
                  </a:cubicBezTo>
                  <a:cubicBezTo>
                    <a:pt x="1374" y="82"/>
                    <a:pt x="1374" y="76"/>
                    <a:pt x="1374" y="64"/>
                  </a:cubicBezTo>
                  <a:cubicBezTo>
                    <a:pt x="1398" y="64"/>
                    <a:pt x="1398" y="64"/>
                    <a:pt x="1398" y="64"/>
                  </a:cubicBezTo>
                  <a:cubicBezTo>
                    <a:pt x="1409" y="64"/>
                    <a:pt x="1415" y="70"/>
                    <a:pt x="1421" y="70"/>
                  </a:cubicBezTo>
                  <a:cubicBezTo>
                    <a:pt x="1438" y="70"/>
                    <a:pt x="1438" y="47"/>
                    <a:pt x="1456" y="47"/>
                  </a:cubicBezTo>
                  <a:cubicBezTo>
                    <a:pt x="1497" y="47"/>
                    <a:pt x="1497" y="99"/>
                    <a:pt x="1526" y="128"/>
                  </a:cubicBezTo>
                  <a:lnTo>
                    <a:pt x="1532" y="123"/>
                  </a:lnTo>
                  <a:cubicBezTo>
                    <a:pt x="1532" y="111"/>
                    <a:pt x="1526" y="105"/>
                    <a:pt x="1526" y="94"/>
                  </a:cubicBezTo>
                  <a:cubicBezTo>
                    <a:pt x="1526" y="70"/>
                    <a:pt x="1532" y="53"/>
                    <a:pt x="1549" y="35"/>
                  </a:cubicBezTo>
                  <a:cubicBezTo>
                    <a:pt x="1561" y="47"/>
                    <a:pt x="1566" y="53"/>
                    <a:pt x="1578" y="53"/>
                  </a:cubicBezTo>
                  <a:cubicBezTo>
                    <a:pt x="1590" y="53"/>
                    <a:pt x="1601" y="41"/>
                    <a:pt x="1613" y="41"/>
                  </a:cubicBezTo>
                  <a:cubicBezTo>
                    <a:pt x="1636" y="41"/>
                    <a:pt x="1630" y="64"/>
                    <a:pt x="1642" y="82"/>
                  </a:cubicBezTo>
                  <a:cubicBezTo>
                    <a:pt x="1660" y="99"/>
                    <a:pt x="1677" y="94"/>
                    <a:pt x="1695" y="105"/>
                  </a:cubicBezTo>
                  <a:cubicBezTo>
                    <a:pt x="1695" y="99"/>
                    <a:pt x="1700" y="99"/>
                    <a:pt x="1700" y="94"/>
                  </a:cubicBezTo>
                  <a:cubicBezTo>
                    <a:pt x="1700" y="70"/>
                    <a:pt x="1683" y="59"/>
                    <a:pt x="1683" y="29"/>
                  </a:cubicBezTo>
                  <a:cubicBezTo>
                    <a:pt x="1683" y="18"/>
                    <a:pt x="1700" y="12"/>
                    <a:pt x="1712" y="0"/>
                  </a:cubicBezTo>
                  <a:cubicBezTo>
                    <a:pt x="1729" y="18"/>
                    <a:pt x="1724" y="35"/>
                    <a:pt x="1724" y="53"/>
                  </a:cubicBezTo>
                  <a:cubicBezTo>
                    <a:pt x="1724" y="117"/>
                    <a:pt x="1724" y="117"/>
                    <a:pt x="1724" y="117"/>
                  </a:cubicBezTo>
                  <a:cubicBezTo>
                    <a:pt x="1724" y="140"/>
                    <a:pt x="1729" y="157"/>
                    <a:pt x="1747" y="169"/>
                  </a:cubicBezTo>
                  <a:cubicBezTo>
                    <a:pt x="1770" y="181"/>
                    <a:pt x="1753" y="216"/>
                    <a:pt x="1776" y="216"/>
                  </a:cubicBezTo>
                  <a:cubicBezTo>
                    <a:pt x="1805" y="216"/>
                    <a:pt x="1823" y="222"/>
                    <a:pt x="1840" y="204"/>
                  </a:cubicBezTo>
                  <a:cubicBezTo>
                    <a:pt x="1858" y="192"/>
                    <a:pt x="1846" y="157"/>
                    <a:pt x="1869" y="157"/>
                  </a:cubicBezTo>
                  <a:cubicBezTo>
                    <a:pt x="1968" y="157"/>
                    <a:pt x="1945" y="332"/>
                    <a:pt x="2044" y="332"/>
                  </a:cubicBezTo>
                  <a:cubicBezTo>
                    <a:pt x="2061" y="332"/>
                    <a:pt x="2073" y="332"/>
                    <a:pt x="2089" y="332"/>
                  </a:cubicBezTo>
                  <a:cubicBezTo>
                    <a:pt x="2107" y="332"/>
                    <a:pt x="2118" y="350"/>
                    <a:pt x="2136" y="361"/>
                  </a:cubicBezTo>
                  <a:cubicBezTo>
                    <a:pt x="2171" y="379"/>
                    <a:pt x="2194" y="385"/>
                    <a:pt x="2235" y="385"/>
                  </a:cubicBezTo>
                  <a:cubicBezTo>
                    <a:pt x="2252" y="385"/>
                    <a:pt x="2252" y="373"/>
                    <a:pt x="2264" y="361"/>
                  </a:cubicBezTo>
                  <a:cubicBezTo>
                    <a:pt x="2282" y="332"/>
                    <a:pt x="2305" y="338"/>
                    <a:pt x="2340" y="332"/>
                  </a:cubicBezTo>
                  <a:cubicBezTo>
                    <a:pt x="2340" y="338"/>
                    <a:pt x="2346" y="338"/>
                    <a:pt x="2346" y="344"/>
                  </a:cubicBezTo>
                  <a:cubicBezTo>
                    <a:pt x="2346" y="361"/>
                    <a:pt x="2317" y="367"/>
                    <a:pt x="2317" y="390"/>
                  </a:cubicBezTo>
                  <a:cubicBezTo>
                    <a:pt x="2317" y="420"/>
                    <a:pt x="2346" y="437"/>
                    <a:pt x="2375" y="437"/>
                  </a:cubicBezTo>
                  <a:cubicBezTo>
                    <a:pt x="2398" y="437"/>
                    <a:pt x="2404" y="414"/>
                    <a:pt x="2421" y="414"/>
                  </a:cubicBezTo>
                  <a:cubicBezTo>
                    <a:pt x="2462" y="414"/>
                    <a:pt x="2485" y="460"/>
                    <a:pt x="2485" y="507"/>
                  </a:cubicBezTo>
                  <a:cubicBezTo>
                    <a:pt x="2485" y="507"/>
                    <a:pt x="2491" y="513"/>
                    <a:pt x="2497" y="513"/>
                  </a:cubicBezTo>
                  <a:cubicBezTo>
                    <a:pt x="2503" y="495"/>
                    <a:pt x="2503" y="466"/>
                    <a:pt x="2526" y="466"/>
                  </a:cubicBezTo>
                  <a:cubicBezTo>
                    <a:pt x="2567" y="466"/>
                    <a:pt x="2584" y="507"/>
                    <a:pt x="2631" y="507"/>
                  </a:cubicBezTo>
                  <a:cubicBezTo>
                    <a:pt x="2683" y="507"/>
                    <a:pt x="2683" y="507"/>
                    <a:pt x="2683" y="507"/>
                  </a:cubicBezTo>
                  <a:cubicBezTo>
                    <a:pt x="2718" y="507"/>
                    <a:pt x="2724" y="466"/>
                    <a:pt x="2759" y="449"/>
                  </a:cubicBezTo>
                  <a:cubicBezTo>
                    <a:pt x="2794" y="507"/>
                    <a:pt x="2840" y="518"/>
                    <a:pt x="2887" y="553"/>
                  </a:cubicBezTo>
                  <a:cubicBezTo>
                    <a:pt x="2904" y="565"/>
                    <a:pt x="2899" y="594"/>
                    <a:pt x="2922" y="594"/>
                  </a:cubicBezTo>
                  <a:cubicBezTo>
                    <a:pt x="2934" y="594"/>
                    <a:pt x="2939" y="583"/>
                    <a:pt x="2957" y="583"/>
                  </a:cubicBezTo>
                  <a:cubicBezTo>
                    <a:pt x="2980" y="583"/>
                    <a:pt x="2992" y="612"/>
                    <a:pt x="3015" y="612"/>
                  </a:cubicBezTo>
                  <a:cubicBezTo>
                    <a:pt x="3038" y="612"/>
                    <a:pt x="3044" y="588"/>
                    <a:pt x="3062" y="577"/>
                  </a:cubicBezTo>
                  <a:cubicBezTo>
                    <a:pt x="3050" y="571"/>
                    <a:pt x="3038" y="571"/>
                    <a:pt x="3027" y="577"/>
                  </a:cubicBezTo>
                  <a:cubicBezTo>
                    <a:pt x="3032" y="548"/>
                    <a:pt x="3056" y="548"/>
                    <a:pt x="3067" y="524"/>
                  </a:cubicBezTo>
                  <a:cubicBezTo>
                    <a:pt x="3079" y="530"/>
                    <a:pt x="3085" y="536"/>
                    <a:pt x="3097" y="536"/>
                  </a:cubicBezTo>
                  <a:cubicBezTo>
                    <a:pt x="3120" y="536"/>
                    <a:pt x="3120" y="489"/>
                    <a:pt x="3143" y="489"/>
                  </a:cubicBezTo>
                  <a:cubicBezTo>
                    <a:pt x="3155" y="489"/>
                    <a:pt x="3155" y="495"/>
                    <a:pt x="3166" y="495"/>
                  </a:cubicBezTo>
                  <a:cubicBezTo>
                    <a:pt x="3184" y="495"/>
                    <a:pt x="3195" y="483"/>
                    <a:pt x="3207" y="478"/>
                  </a:cubicBezTo>
                  <a:cubicBezTo>
                    <a:pt x="3201" y="472"/>
                    <a:pt x="3195" y="472"/>
                    <a:pt x="3184" y="466"/>
                  </a:cubicBezTo>
                  <a:cubicBezTo>
                    <a:pt x="3230" y="449"/>
                    <a:pt x="3254" y="443"/>
                    <a:pt x="3295" y="425"/>
                  </a:cubicBezTo>
                  <a:cubicBezTo>
                    <a:pt x="3300" y="425"/>
                    <a:pt x="3300" y="425"/>
                    <a:pt x="3300" y="425"/>
                  </a:cubicBezTo>
                  <a:cubicBezTo>
                    <a:pt x="3283" y="472"/>
                    <a:pt x="3283" y="507"/>
                    <a:pt x="3242" y="536"/>
                  </a:cubicBezTo>
                  <a:cubicBezTo>
                    <a:pt x="3230" y="548"/>
                    <a:pt x="3225" y="553"/>
                    <a:pt x="3225" y="571"/>
                  </a:cubicBezTo>
                  <a:cubicBezTo>
                    <a:pt x="3225" y="594"/>
                    <a:pt x="3225" y="594"/>
                    <a:pt x="3225" y="594"/>
                  </a:cubicBezTo>
                  <a:cubicBezTo>
                    <a:pt x="3230" y="594"/>
                    <a:pt x="3236" y="594"/>
                    <a:pt x="3242" y="594"/>
                  </a:cubicBezTo>
                  <a:cubicBezTo>
                    <a:pt x="3271" y="594"/>
                    <a:pt x="3277" y="553"/>
                    <a:pt x="3306" y="553"/>
                  </a:cubicBezTo>
                  <a:cubicBezTo>
                    <a:pt x="3318" y="553"/>
                    <a:pt x="3312" y="571"/>
                    <a:pt x="3324" y="571"/>
                  </a:cubicBezTo>
                  <a:cubicBezTo>
                    <a:pt x="3347" y="583"/>
                    <a:pt x="3382" y="583"/>
                    <a:pt x="3382" y="612"/>
                  </a:cubicBezTo>
                  <a:cubicBezTo>
                    <a:pt x="3382" y="635"/>
                    <a:pt x="3358" y="641"/>
                    <a:pt x="3358" y="670"/>
                  </a:cubicBezTo>
                  <a:cubicBezTo>
                    <a:pt x="3358" y="676"/>
                    <a:pt x="3358" y="681"/>
                    <a:pt x="3358" y="693"/>
                  </a:cubicBezTo>
                  <a:cubicBezTo>
                    <a:pt x="3446" y="693"/>
                    <a:pt x="3446" y="693"/>
                    <a:pt x="3446" y="693"/>
                  </a:cubicBezTo>
                  <a:cubicBezTo>
                    <a:pt x="3452" y="693"/>
                    <a:pt x="3458" y="699"/>
                    <a:pt x="3463" y="699"/>
                  </a:cubicBezTo>
                  <a:cubicBezTo>
                    <a:pt x="3498" y="699"/>
                    <a:pt x="3510" y="664"/>
                    <a:pt x="3527" y="629"/>
                  </a:cubicBezTo>
                  <a:cubicBezTo>
                    <a:pt x="3533" y="612"/>
                    <a:pt x="3556" y="600"/>
                    <a:pt x="3556" y="577"/>
                  </a:cubicBezTo>
                  <a:cubicBezTo>
                    <a:pt x="3556" y="542"/>
                    <a:pt x="3504" y="553"/>
                    <a:pt x="3469" y="542"/>
                  </a:cubicBezTo>
                  <a:cubicBezTo>
                    <a:pt x="3481" y="513"/>
                    <a:pt x="3504" y="501"/>
                    <a:pt x="3533" y="495"/>
                  </a:cubicBezTo>
                  <a:cubicBezTo>
                    <a:pt x="3568" y="483"/>
                    <a:pt x="3580" y="460"/>
                    <a:pt x="3609" y="449"/>
                  </a:cubicBezTo>
                  <a:cubicBezTo>
                    <a:pt x="3615" y="507"/>
                    <a:pt x="3638" y="542"/>
                    <a:pt x="3679" y="571"/>
                  </a:cubicBezTo>
                  <a:cubicBezTo>
                    <a:pt x="3702" y="583"/>
                    <a:pt x="3702" y="606"/>
                    <a:pt x="3725" y="606"/>
                  </a:cubicBezTo>
                  <a:cubicBezTo>
                    <a:pt x="3737" y="606"/>
                    <a:pt x="3737" y="594"/>
                    <a:pt x="3737" y="583"/>
                  </a:cubicBezTo>
                  <a:cubicBezTo>
                    <a:pt x="3737" y="571"/>
                    <a:pt x="3731" y="559"/>
                    <a:pt x="3731" y="548"/>
                  </a:cubicBezTo>
                  <a:cubicBezTo>
                    <a:pt x="3737" y="548"/>
                    <a:pt x="3737" y="542"/>
                    <a:pt x="3743" y="542"/>
                  </a:cubicBezTo>
                  <a:cubicBezTo>
                    <a:pt x="3778" y="542"/>
                    <a:pt x="3801" y="571"/>
                    <a:pt x="3801" y="606"/>
                  </a:cubicBezTo>
                  <a:cubicBezTo>
                    <a:pt x="3801" y="641"/>
                    <a:pt x="3801" y="693"/>
                    <a:pt x="3766" y="693"/>
                  </a:cubicBezTo>
                  <a:cubicBezTo>
                    <a:pt x="3754" y="693"/>
                    <a:pt x="3749" y="681"/>
                    <a:pt x="3743" y="681"/>
                  </a:cubicBezTo>
                  <a:cubicBezTo>
                    <a:pt x="3720" y="681"/>
                    <a:pt x="3720" y="681"/>
                    <a:pt x="3720" y="681"/>
                  </a:cubicBezTo>
                  <a:cubicBezTo>
                    <a:pt x="3714" y="746"/>
                    <a:pt x="3702" y="786"/>
                    <a:pt x="3661" y="833"/>
                  </a:cubicBezTo>
                  <a:cubicBezTo>
                    <a:pt x="3638" y="827"/>
                    <a:pt x="3638" y="827"/>
                    <a:pt x="3638" y="827"/>
                  </a:cubicBezTo>
                  <a:cubicBezTo>
                    <a:pt x="3626" y="839"/>
                    <a:pt x="3615" y="844"/>
                    <a:pt x="3597" y="850"/>
                  </a:cubicBezTo>
                  <a:cubicBezTo>
                    <a:pt x="3615" y="885"/>
                    <a:pt x="3638" y="897"/>
                    <a:pt x="3650" y="932"/>
                  </a:cubicBezTo>
                  <a:cubicBezTo>
                    <a:pt x="3620" y="938"/>
                    <a:pt x="3603" y="938"/>
                    <a:pt x="3586" y="949"/>
                  </a:cubicBezTo>
                  <a:cubicBezTo>
                    <a:pt x="3603" y="967"/>
                    <a:pt x="3615" y="978"/>
                    <a:pt x="3626" y="996"/>
                  </a:cubicBezTo>
                  <a:cubicBezTo>
                    <a:pt x="3597" y="1013"/>
                    <a:pt x="3597" y="1037"/>
                    <a:pt x="3574" y="1060"/>
                  </a:cubicBezTo>
                  <a:cubicBezTo>
                    <a:pt x="3556" y="1037"/>
                    <a:pt x="3562" y="1013"/>
                    <a:pt x="3551" y="978"/>
                  </a:cubicBezTo>
                  <a:cubicBezTo>
                    <a:pt x="3539" y="978"/>
                    <a:pt x="3539" y="978"/>
                    <a:pt x="3539" y="978"/>
                  </a:cubicBezTo>
                  <a:cubicBezTo>
                    <a:pt x="3533" y="1002"/>
                    <a:pt x="3516" y="1019"/>
                    <a:pt x="3492" y="1019"/>
                  </a:cubicBezTo>
                  <a:cubicBezTo>
                    <a:pt x="3492" y="1025"/>
                    <a:pt x="3492" y="1025"/>
                    <a:pt x="3492" y="1025"/>
                  </a:cubicBezTo>
                  <a:cubicBezTo>
                    <a:pt x="3492" y="1031"/>
                    <a:pt x="3498" y="1037"/>
                    <a:pt x="3498" y="1037"/>
                  </a:cubicBezTo>
                  <a:cubicBezTo>
                    <a:pt x="3498" y="1060"/>
                    <a:pt x="3469" y="1060"/>
                    <a:pt x="3446" y="1077"/>
                  </a:cubicBezTo>
                  <a:cubicBezTo>
                    <a:pt x="3440" y="1048"/>
                    <a:pt x="3452" y="1031"/>
                    <a:pt x="3428" y="1007"/>
                  </a:cubicBezTo>
                  <a:cubicBezTo>
                    <a:pt x="3417" y="1037"/>
                    <a:pt x="3417" y="1054"/>
                    <a:pt x="3393" y="1066"/>
                  </a:cubicBezTo>
                  <a:cubicBezTo>
                    <a:pt x="3388" y="1066"/>
                    <a:pt x="3388" y="1054"/>
                    <a:pt x="3382" y="1054"/>
                  </a:cubicBezTo>
                  <a:cubicBezTo>
                    <a:pt x="3347" y="1054"/>
                    <a:pt x="3312" y="1083"/>
                    <a:pt x="3312" y="1118"/>
                  </a:cubicBezTo>
                  <a:cubicBezTo>
                    <a:pt x="3312" y="1141"/>
                    <a:pt x="3329" y="1147"/>
                    <a:pt x="3341" y="1165"/>
                  </a:cubicBezTo>
                  <a:cubicBezTo>
                    <a:pt x="3329" y="1165"/>
                    <a:pt x="3329" y="1165"/>
                    <a:pt x="3329" y="1165"/>
                  </a:cubicBezTo>
                  <a:cubicBezTo>
                    <a:pt x="3312" y="1159"/>
                    <a:pt x="3312" y="1159"/>
                    <a:pt x="3312" y="1159"/>
                  </a:cubicBezTo>
                  <a:cubicBezTo>
                    <a:pt x="3306" y="1188"/>
                    <a:pt x="3300" y="1211"/>
                    <a:pt x="3300" y="1240"/>
                  </a:cubicBezTo>
                  <a:cubicBezTo>
                    <a:pt x="3300" y="1281"/>
                    <a:pt x="3318" y="1322"/>
                    <a:pt x="3358" y="1322"/>
                  </a:cubicBezTo>
                  <a:cubicBezTo>
                    <a:pt x="3411" y="1322"/>
                    <a:pt x="3364" y="1438"/>
                    <a:pt x="3329" y="1508"/>
                  </a:cubicBezTo>
                  <a:cubicBezTo>
                    <a:pt x="3306" y="1555"/>
                    <a:pt x="3254" y="1555"/>
                    <a:pt x="3230" y="1601"/>
                  </a:cubicBezTo>
                  <a:cubicBezTo>
                    <a:pt x="3195" y="1671"/>
                    <a:pt x="3184" y="1712"/>
                    <a:pt x="3137" y="1770"/>
                  </a:cubicBezTo>
                  <a:cubicBezTo>
                    <a:pt x="3120" y="1793"/>
                    <a:pt x="3097" y="1799"/>
                    <a:pt x="3085" y="1828"/>
                  </a:cubicBezTo>
                  <a:cubicBezTo>
                    <a:pt x="3085" y="1892"/>
                    <a:pt x="3085" y="1892"/>
                    <a:pt x="3085" y="1892"/>
                  </a:cubicBezTo>
                  <a:cubicBezTo>
                    <a:pt x="3085" y="1916"/>
                    <a:pt x="3108" y="1910"/>
                    <a:pt x="3126" y="1927"/>
                  </a:cubicBezTo>
                  <a:cubicBezTo>
                    <a:pt x="3230" y="1991"/>
                    <a:pt x="3166" y="2015"/>
                    <a:pt x="3242" y="2015"/>
                  </a:cubicBezTo>
                  <a:cubicBezTo>
                    <a:pt x="3277" y="2015"/>
                    <a:pt x="3283" y="2050"/>
                    <a:pt x="3312" y="2067"/>
                  </a:cubicBezTo>
                  <a:cubicBezTo>
                    <a:pt x="3382" y="2102"/>
                    <a:pt x="3434" y="2108"/>
                    <a:pt x="3492" y="2166"/>
                  </a:cubicBezTo>
                  <a:cubicBezTo>
                    <a:pt x="3510" y="2189"/>
                    <a:pt x="3504" y="2213"/>
                    <a:pt x="3527" y="2242"/>
                  </a:cubicBezTo>
                  <a:cubicBezTo>
                    <a:pt x="3603" y="2329"/>
                    <a:pt x="3720" y="2271"/>
                    <a:pt x="3679" y="2358"/>
                  </a:cubicBezTo>
                  <a:cubicBezTo>
                    <a:pt x="3702" y="2364"/>
                    <a:pt x="3708" y="2387"/>
                    <a:pt x="3725" y="2410"/>
                  </a:cubicBezTo>
                  <a:cubicBezTo>
                    <a:pt x="3737" y="2405"/>
                    <a:pt x="3743" y="2399"/>
                    <a:pt x="3754" y="2399"/>
                  </a:cubicBezTo>
                  <a:cubicBezTo>
                    <a:pt x="3772" y="2399"/>
                    <a:pt x="3784" y="2410"/>
                    <a:pt x="3801" y="2410"/>
                  </a:cubicBezTo>
                  <a:cubicBezTo>
                    <a:pt x="3813" y="2410"/>
                    <a:pt x="3818" y="2405"/>
                    <a:pt x="3824" y="2399"/>
                  </a:cubicBezTo>
                  <a:cubicBezTo>
                    <a:pt x="3836" y="2399"/>
                    <a:pt x="3842" y="2399"/>
                    <a:pt x="3853" y="2399"/>
                  </a:cubicBezTo>
                  <a:cubicBezTo>
                    <a:pt x="3906" y="2399"/>
                    <a:pt x="3935" y="2428"/>
                    <a:pt x="3964" y="2474"/>
                  </a:cubicBezTo>
                  <a:cubicBezTo>
                    <a:pt x="3981" y="2504"/>
                    <a:pt x="4016" y="2492"/>
                    <a:pt x="4046" y="2515"/>
                  </a:cubicBezTo>
                  <a:cubicBezTo>
                    <a:pt x="4104" y="2556"/>
                    <a:pt x="4139" y="2591"/>
                    <a:pt x="4209" y="2591"/>
                  </a:cubicBezTo>
                  <a:cubicBezTo>
                    <a:pt x="4209" y="2591"/>
                    <a:pt x="4209" y="2597"/>
                    <a:pt x="4209" y="2602"/>
                  </a:cubicBezTo>
                  <a:cubicBezTo>
                    <a:pt x="4209" y="2608"/>
                    <a:pt x="4203" y="2608"/>
                    <a:pt x="4203" y="2614"/>
                  </a:cubicBezTo>
                  <a:cubicBezTo>
                    <a:pt x="4203" y="2620"/>
                    <a:pt x="4220" y="2620"/>
                    <a:pt x="4226" y="2626"/>
                  </a:cubicBezTo>
                  <a:cubicBezTo>
                    <a:pt x="4249" y="2643"/>
                    <a:pt x="4261" y="2649"/>
                    <a:pt x="4278" y="2672"/>
                  </a:cubicBezTo>
                  <a:cubicBezTo>
                    <a:pt x="4302" y="2702"/>
                    <a:pt x="4325" y="2725"/>
                    <a:pt x="4348" y="2742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4" name="Freeform 43"/>
            <p:cNvSpPr>
              <a:spLocks noChangeArrowheads="1"/>
            </p:cNvSpPr>
            <p:nvPr/>
          </p:nvSpPr>
          <p:spPr bwMode="auto">
            <a:xfrm>
              <a:off x="18205085" y="3276917"/>
              <a:ext cx="3300131" cy="4305392"/>
            </a:xfrm>
            <a:custGeom>
              <a:avLst/>
              <a:gdLst>
                <a:gd name="T0" fmla="*/ 740 w 7500"/>
                <a:gd name="T1" fmla="*/ 3126 h 9786"/>
                <a:gd name="T2" fmla="*/ 716 w 7500"/>
                <a:gd name="T3" fmla="*/ 3394 h 9786"/>
                <a:gd name="T4" fmla="*/ 2009 w 7500"/>
                <a:gd name="T5" fmla="*/ 279 h 9786"/>
                <a:gd name="T6" fmla="*/ 2049 w 7500"/>
                <a:gd name="T7" fmla="*/ 17 h 9786"/>
                <a:gd name="T8" fmla="*/ 6427 w 7500"/>
                <a:gd name="T9" fmla="*/ 6898 h 9786"/>
                <a:gd name="T10" fmla="*/ 7353 w 7500"/>
                <a:gd name="T11" fmla="*/ 7428 h 9786"/>
                <a:gd name="T12" fmla="*/ 7213 w 7500"/>
                <a:gd name="T13" fmla="*/ 7824 h 9786"/>
                <a:gd name="T14" fmla="*/ 7359 w 7500"/>
                <a:gd name="T15" fmla="*/ 7434 h 9786"/>
                <a:gd name="T16" fmla="*/ 7289 w 7500"/>
                <a:gd name="T17" fmla="*/ 9331 h 9786"/>
                <a:gd name="T18" fmla="*/ 6742 w 7500"/>
                <a:gd name="T19" fmla="*/ 9435 h 9786"/>
                <a:gd name="T20" fmla="*/ 6497 w 7500"/>
                <a:gd name="T21" fmla="*/ 9744 h 9786"/>
                <a:gd name="T22" fmla="*/ 6066 w 7500"/>
                <a:gd name="T23" fmla="*/ 9494 h 9786"/>
                <a:gd name="T24" fmla="*/ 5577 w 7500"/>
                <a:gd name="T25" fmla="*/ 9453 h 9786"/>
                <a:gd name="T26" fmla="*/ 1467 w 7500"/>
                <a:gd name="T27" fmla="*/ 8051 h 9786"/>
                <a:gd name="T28" fmla="*/ 402 w 7500"/>
                <a:gd name="T29" fmla="*/ 3341 h 9786"/>
                <a:gd name="T30" fmla="*/ 1002 w 7500"/>
                <a:gd name="T31" fmla="*/ 3761 h 9786"/>
                <a:gd name="T32" fmla="*/ 1345 w 7500"/>
                <a:gd name="T33" fmla="*/ 3656 h 9786"/>
                <a:gd name="T34" fmla="*/ 1531 w 7500"/>
                <a:gd name="T35" fmla="*/ 3307 h 9786"/>
                <a:gd name="T36" fmla="*/ 1595 w 7500"/>
                <a:gd name="T37" fmla="*/ 3184 h 9786"/>
                <a:gd name="T38" fmla="*/ 1753 w 7500"/>
                <a:gd name="T39" fmla="*/ 2497 h 9786"/>
                <a:gd name="T40" fmla="*/ 1683 w 7500"/>
                <a:gd name="T41" fmla="*/ 1863 h 9786"/>
                <a:gd name="T42" fmla="*/ 1828 w 7500"/>
                <a:gd name="T43" fmla="*/ 1577 h 9786"/>
                <a:gd name="T44" fmla="*/ 1875 w 7500"/>
                <a:gd name="T45" fmla="*/ 1240 h 9786"/>
                <a:gd name="T46" fmla="*/ 1910 w 7500"/>
                <a:gd name="T47" fmla="*/ 1007 h 9786"/>
                <a:gd name="T48" fmla="*/ 1910 w 7500"/>
                <a:gd name="T49" fmla="*/ 879 h 9786"/>
                <a:gd name="T50" fmla="*/ 2009 w 7500"/>
                <a:gd name="T51" fmla="*/ 402 h 9786"/>
                <a:gd name="T52" fmla="*/ 2172 w 7500"/>
                <a:gd name="T53" fmla="*/ 396 h 9786"/>
                <a:gd name="T54" fmla="*/ 2335 w 7500"/>
                <a:gd name="T55" fmla="*/ 576 h 9786"/>
                <a:gd name="T56" fmla="*/ 2451 w 7500"/>
                <a:gd name="T57" fmla="*/ 1013 h 9786"/>
                <a:gd name="T58" fmla="*/ 2591 w 7500"/>
                <a:gd name="T59" fmla="*/ 1356 h 9786"/>
                <a:gd name="T60" fmla="*/ 2713 w 7500"/>
                <a:gd name="T61" fmla="*/ 1857 h 9786"/>
                <a:gd name="T62" fmla="*/ 3173 w 7500"/>
                <a:gd name="T63" fmla="*/ 2043 h 9786"/>
                <a:gd name="T64" fmla="*/ 3476 w 7500"/>
                <a:gd name="T65" fmla="*/ 2340 h 9786"/>
                <a:gd name="T66" fmla="*/ 3557 w 7500"/>
                <a:gd name="T67" fmla="*/ 2835 h 9786"/>
                <a:gd name="T68" fmla="*/ 3802 w 7500"/>
                <a:gd name="T69" fmla="*/ 3376 h 9786"/>
                <a:gd name="T70" fmla="*/ 3907 w 7500"/>
                <a:gd name="T71" fmla="*/ 3871 h 9786"/>
                <a:gd name="T72" fmla="*/ 4035 w 7500"/>
                <a:gd name="T73" fmla="*/ 4407 h 9786"/>
                <a:gd name="T74" fmla="*/ 4489 w 7500"/>
                <a:gd name="T75" fmla="*/ 4634 h 9786"/>
                <a:gd name="T76" fmla="*/ 4751 w 7500"/>
                <a:gd name="T77" fmla="*/ 4785 h 9786"/>
                <a:gd name="T78" fmla="*/ 5100 w 7500"/>
                <a:gd name="T79" fmla="*/ 5030 h 9786"/>
                <a:gd name="T80" fmla="*/ 5147 w 7500"/>
                <a:gd name="T81" fmla="*/ 5158 h 9786"/>
                <a:gd name="T82" fmla="*/ 5321 w 7500"/>
                <a:gd name="T83" fmla="*/ 5437 h 9786"/>
                <a:gd name="T84" fmla="*/ 5414 w 7500"/>
                <a:gd name="T85" fmla="*/ 5565 h 9786"/>
                <a:gd name="T86" fmla="*/ 5595 w 7500"/>
                <a:gd name="T87" fmla="*/ 6089 h 9786"/>
                <a:gd name="T88" fmla="*/ 5775 w 7500"/>
                <a:gd name="T89" fmla="*/ 6124 h 9786"/>
                <a:gd name="T90" fmla="*/ 6072 w 7500"/>
                <a:gd name="T91" fmla="*/ 6223 h 9786"/>
                <a:gd name="T92" fmla="*/ 6177 w 7500"/>
                <a:gd name="T93" fmla="*/ 6357 h 9786"/>
                <a:gd name="T94" fmla="*/ 6165 w 7500"/>
                <a:gd name="T95" fmla="*/ 6700 h 9786"/>
                <a:gd name="T96" fmla="*/ 6439 w 7500"/>
                <a:gd name="T97" fmla="*/ 6962 h 9786"/>
                <a:gd name="T98" fmla="*/ 6759 w 7500"/>
                <a:gd name="T99" fmla="*/ 7259 h 9786"/>
                <a:gd name="T100" fmla="*/ 7056 w 7500"/>
                <a:gd name="T101" fmla="*/ 7638 h 9786"/>
                <a:gd name="T102" fmla="*/ 7260 w 7500"/>
                <a:gd name="T103" fmla="*/ 8226 h 9786"/>
                <a:gd name="T104" fmla="*/ 7336 w 7500"/>
                <a:gd name="T105" fmla="*/ 8447 h 9786"/>
                <a:gd name="T106" fmla="*/ 7399 w 7500"/>
                <a:gd name="T107" fmla="*/ 8901 h 9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00" h="9786">
                  <a:moveTo>
                    <a:pt x="559" y="3219"/>
                  </a:moveTo>
                  <a:lnTo>
                    <a:pt x="559" y="3219"/>
                  </a:lnTo>
                  <a:cubicBezTo>
                    <a:pt x="559" y="3242"/>
                    <a:pt x="588" y="3248"/>
                    <a:pt x="611" y="3248"/>
                  </a:cubicBezTo>
                  <a:cubicBezTo>
                    <a:pt x="629" y="3248"/>
                    <a:pt x="629" y="3225"/>
                    <a:pt x="641" y="3213"/>
                  </a:cubicBezTo>
                  <a:cubicBezTo>
                    <a:pt x="658" y="3202"/>
                    <a:pt x="670" y="3207"/>
                    <a:pt x="687" y="3207"/>
                  </a:cubicBezTo>
                  <a:cubicBezTo>
                    <a:pt x="687" y="3173"/>
                    <a:pt x="705" y="3126"/>
                    <a:pt x="740" y="3126"/>
                  </a:cubicBezTo>
                  <a:cubicBezTo>
                    <a:pt x="757" y="3126"/>
                    <a:pt x="763" y="3149"/>
                    <a:pt x="780" y="3149"/>
                  </a:cubicBezTo>
                  <a:cubicBezTo>
                    <a:pt x="786" y="3149"/>
                    <a:pt x="798" y="3138"/>
                    <a:pt x="798" y="3126"/>
                  </a:cubicBezTo>
                  <a:cubicBezTo>
                    <a:pt x="798" y="3091"/>
                    <a:pt x="740" y="3097"/>
                    <a:pt x="705" y="3109"/>
                  </a:cubicBezTo>
                  <a:cubicBezTo>
                    <a:pt x="641" y="3138"/>
                    <a:pt x="559" y="3149"/>
                    <a:pt x="559" y="3219"/>
                  </a:cubicBezTo>
                  <a:close/>
                  <a:moveTo>
                    <a:pt x="716" y="3394"/>
                  </a:moveTo>
                  <a:lnTo>
                    <a:pt x="716" y="3394"/>
                  </a:lnTo>
                  <a:cubicBezTo>
                    <a:pt x="705" y="3411"/>
                    <a:pt x="693" y="3417"/>
                    <a:pt x="681" y="3435"/>
                  </a:cubicBezTo>
                  <a:cubicBezTo>
                    <a:pt x="699" y="3440"/>
                    <a:pt x="710" y="3440"/>
                    <a:pt x="734" y="3440"/>
                  </a:cubicBezTo>
                  <a:cubicBezTo>
                    <a:pt x="734" y="3423"/>
                    <a:pt x="728" y="3405"/>
                    <a:pt x="716" y="3394"/>
                  </a:cubicBezTo>
                  <a:close/>
                  <a:moveTo>
                    <a:pt x="2038" y="233"/>
                  </a:moveTo>
                  <a:lnTo>
                    <a:pt x="2038" y="233"/>
                  </a:lnTo>
                  <a:cubicBezTo>
                    <a:pt x="2020" y="244"/>
                    <a:pt x="2009" y="256"/>
                    <a:pt x="2009" y="279"/>
                  </a:cubicBezTo>
                  <a:cubicBezTo>
                    <a:pt x="2009" y="291"/>
                    <a:pt x="2014" y="291"/>
                    <a:pt x="2014" y="303"/>
                  </a:cubicBezTo>
                  <a:cubicBezTo>
                    <a:pt x="2020" y="285"/>
                    <a:pt x="2038" y="279"/>
                    <a:pt x="2055" y="279"/>
                  </a:cubicBezTo>
                  <a:cubicBezTo>
                    <a:pt x="2055" y="273"/>
                    <a:pt x="2055" y="273"/>
                    <a:pt x="2055" y="268"/>
                  </a:cubicBezTo>
                  <a:cubicBezTo>
                    <a:pt x="2055" y="250"/>
                    <a:pt x="2049" y="244"/>
                    <a:pt x="2038" y="233"/>
                  </a:cubicBezTo>
                  <a:close/>
                  <a:moveTo>
                    <a:pt x="2049" y="17"/>
                  </a:moveTo>
                  <a:lnTo>
                    <a:pt x="2049" y="17"/>
                  </a:lnTo>
                  <a:cubicBezTo>
                    <a:pt x="2049" y="35"/>
                    <a:pt x="2067" y="41"/>
                    <a:pt x="2073" y="52"/>
                  </a:cubicBezTo>
                  <a:cubicBezTo>
                    <a:pt x="2090" y="41"/>
                    <a:pt x="2096" y="29"/>
                    <a:pt x="2102" y="12"/>
                  </a:cubicBezTo>
                  <a:cubicBezTo>
                    <a:pt x="2084" y="0"/>
                    <a:pt x="2049" y="0"/>
                    <a:pt x="2049" y="17"/>
                  </a:cubicBezTo>
                  <a:close/>
                  <a:moveTo>
                    <a:pt x="6293" y="6718"/>
                  </a:moveTo>
                  <a:lnTo>
                    <a:pt x="6293" y="6718"/>
                  </a:lnTo>
                  <a:cubicBezTo>
                    <a:pt x="6305" y="6805"/>
                    <a:pt x="6363" y="6840"/>
                    <a:pt x="6427" y="6898"/>
                  </a:cubicBezTo>
                  <a:cubicBezTo>
                    <a:pt x="6427" y="6893"/>
                    <a:pt x="6433" y="6893"/>
                    <a:pt x="6433" y="6887"/>
                  </a:cubicBezTo>
                  <a:cubicBezTo>
                    <a:pt x="6433" y="6852"/>
                    <a:pt x="6404" y="6840"/>
                    <a:pt x="6381" y="6811"/>
                  </a:cubicBezTo>
                  <a:cubicBezTo>
                    <a:pt x="6352" y="6770"/>
                    <a:pt x="6340" y="6724"/>
                    <a:pt x="6293" y="6718"/>
                  </a:cubicBezTo>
                  <a:close/>
                  <a:moveTo>
                    <a:pt x="7359" y="7434"/>
                  </a:moveTo>
                  <a:lnTo>
                    <a:pt x="7359" y="7434"/>
                  </a:lnTo>
                  <a:cubicBezTo>
                    <a:pt x="7353" y="7428"/>
                    <a:pt x="7353" y="7428"/>
                    <a:pt x="7353" y="7428"/>
                  </a:cubicBezTo>
                  <a:cubicBezTo>
                    <a:pt x="7353" y="7451"/>
                    <a:pt x="7359" y="7463"/>
                    <a:pt x="7359" y="7486"/>
                  </a:cubicBezTo>
                  <a:cubicBezTo>
                    <a:pt x="7359" y="7533"/>
                    <a:pt x="7336" y="7562"/>
                    <a:pt x="7300" y="7591"/>
                  </a:cubicBezTo>
                  <a:cubicBezTo>
                    <a:pt x="7283" y="7597"/>
                    <a:pt x="7266" y="7603"/>
                    <a:pt x="7266" y="7614"/>
                  </a:cubicBezTo>
                  <a:cubicBezTo>
                    <a:pt x="7266" y="7632"/>
                    <a:pt x="7271" y="7643"/>
                    <a:pt x="7271" y="7661"/>
                  </a:cubicBezTo>
                  <a:cubicBezTo>
                    <a:pt x="7271" y="7731"/>
                    <a:pt x="7271" y="7731"/>
                    <a:pt x="7271" y="7731"/>
                  </a:cubicBezTo>
                  <a:cubicBezTo>
                    <a:pt x="7271" y="7771"/>
                    <a:pt x="7242" y="7789"/>
                    <a:pt x="7213" y="7824"/>
                  </a:cubicBezTo>
                  <a:cubicBezTo>
                    <a:pt x="7248" y="7836"/>
                    <a:pt x="7237" y="7871"/>
                    <a:pt x="7248" y="7900"/>
                  </a:cubicBezTo>
                  <a:cubicBezTo>
                    <a:pt x="7254" y="7917"/>
                    <a:pt x="7271" y="7923"/>
                    <a:pt x="7283" y="7934"/>
                  </a:cubicBezTo>
                  <a:cubicBezTo>
                    <a:pt x="7318" y="7894"/>
                    <a:pt x="7283" y="7847"/>
                    <a:pt x="7312" y="7795"/>
                  </a:cubicBezTo>
                  <a:cubicBezTo>
                    <a:pt x="7336" y="7742"/>
                    <a:pt x="7341" y="7708"/>
                    <a:pt x="7359" y="7655"/>
                  </a:cubicBezTo>
                  <a:cubicBezTo>
                    <a:pt x="7382" y="7603"/>
                    <a:pt x="7411" y="7579"/>
                    <a:pt x="7411" y="7527"/>
                  </a:cubicBezTo>
                  <a:cubicBezTo>
                    <a:pt x="7411" y="7486"/>
                    <a:pt x="7376" y="7469"/>
                    <a:pt x="7359" y="7434"/>
                  </a:cubicBezTo>
                  <a:close/>
                  <a:moveTo>
                    <a:pt x="7499" y="9221"/>
                  </a:moveTo>
                  <a:lnTo>
                    <a:pt x="7499" y="9221"/>
                  </a:lnTo>
                  <a:lnTo>
                    <a:pt x="7499" y="9221"/>
                  </a:lnTo>
                  <a:cubicBezTo>
                    <a:pt x="7464" y="9243"/>
                    <a:pt x="7446" y="9255"/>
                    <a:pt x="7411" y="9267"/>
                  </a:cubicBezTo>
                  <a:cubicBezTo>
                    <a:pt x="7388" y="9272"/>
                    <a:pt x="7365" y="9261"/>
                    <a:pt x="7347" y="9272"/>
                  </a:cubicBezTo>
                  <a:cubicBezTo>
                    <a:pt x="7318" y="9284"/>
                    <a:pt x="7318" y="9331"/>
                    <a:pt x="7289" y="9331"/>
                  </a:cubicBezTo>
                  <a:cubicBezTo>
                    <a:pt x="7271" y="9331"/>
                    <a:pt x="7266" y="9319"/>
                    <a:pt x="7248" y="9319"/>
                  </a:cubicBezTo>
                  <a:cubicBezTo>
                    <a:pt x="7213" y="9313"/>
                    <a:pt x="7184" y="9325"/>
                    <a:pt x="7149" y="9325"/>
                  </a:cubicBezTo>
                  <a:cubicBezTo>
                    <a:pt x="7091" y="9325"/>
                    <a:pt x="7068" y="9278"/>
                    <a:pt x="7010" y="9278"/>
                  </a:cubicBezTo>
                  <a:cubicBezTo>
                    <a:pt x="6963" y="9278"/>
                    <a:pt x="6957" y="9325"/>
                    <a:pt x="6922" y="9354"/>
                  </a:cubicBezTo>
                  <a:cubicBezTo>
                    <a:pt x="6905" y="9366"/>
                    <a:pt x="6887" y="9354"/>
                    <a:pt x="6864" y="9366"/>
                  </a:cubicBezTo>
                  <a:cubicBezTo>
                    <a:pt x="6811" y="9383"/>
                    <a:pt x="6794" y="9418"/>
                    <a:pt x="6742" y="9435"/>
                  </a:cubicBezTo>
                  <a:cubicBezTo>
                    <a:pt x="6753" y="9465"/>
                    <a:pt x="6759" y="9482"/>
                    <a:pt x="6777" y="9500"/>
                  </a:cubicBezTo>
                  <a:cubicBezTo>
                    <a:pt x="6782" y="9505"/>
                    <a:pt x="6800" y="9505"/>
                    <a:pt x="6800" y="9517"/>
                  </a:cubicBezTo>
                  <a:cubicBezTo>
                    <a:pt x="6800" y="9581"/>
                    <a:pt x="6753" y="9639"/>
                    <a:pt x="6689" y="9639"/>
                  </a:cubicBezTo>
                  <a:cubicBezTo>
                    <a:pt x="6689" y="9651"/>
                    <a:pt x="6689" y="9657"/>
                    <a:pt x="6683" y="9668"/>
                  </a:cubicBezTo>
                  <a:cubicBezTo>
                    <a:pt x="6654" y="9668"/>
                    <a:pt x="6643" y="9628"/>
                    <a:pt x="6614" y="9628"/>
                  </a:cubicBezTo>
                  <a:cubicBezTo>
                    <a:pt x="6550" y="9628"/>
                    <a:pt x="6526" y="9686"/>
                    <a:pt x="6497" y="9744"/>
                  </a:cubicBezTo>
                  <a:cubicBezTo>
                    <a:pt x="6485" y="9761"/>
                    <a:pt x="6491" y="9785"/>
                    <a:pt x="6474" y="9785"/>
                  </a:cubicBezTo>
                  <a:cubicBezTo>
                    <a:pt x="6392" y="9785"/>
                    <a:pt x="6439" y="9645"/>
                    <a:pt x="6369" y="9610"/>
                  </a:cubicBezTo>
                  <a:cubicBezTo>
                    <a:pt x="6305" y="9581"/>
                    <a:pt x="6282" y="9546"/>
                    <a:pt x="6224" y="9511"/>
                  </a:cubicBezTo>
                  <a:cubicBezTo>
                    <a:pt x="6206" y="9500"/>
                    <a:pt x="6206" y="9476"/>
                    <a:pt x="6183" y="9476"/>
                  </a:cubicBezTo>
                  <a:cubicBezTo>
                    <a:pt x="6159" y="9476"/>
                    <a:pt x="6148" y="9494"/>
                    <a:pt x="6119" y="9494"/>
                  </a:cubicBezTo>
                  <a:cubicBezTo>
                    <a:pt x="6066" y="9494"/>
                    <a:pt x="6066" y="9494"/>
                    <a:pt x="6066" y="9494"/>
                  </a:cubicBezTo>
                  <a:cubicBezTo>
                    <a:pt x="6061" y="9494"/>
                    <a:pt x="6055" y="9500"/>
                    <a:pt x="6043" y="9500"/>
                  </a:cubicBezTo>
                  <a:cubicBezTo>
                    <a:pt x="5996" y="9500"/>
                    <a:pt x="5991" y="9435"/>
                    <a:pt x="5944" y="9435"/>
                  </a:cubicBezTo>
                  <a:cubicBezTo>
                    <a:pt x="5868" y="9435"/>
                    <a:pt x="5833" y="9482"/>
                    <a:pt x="5758" y="9482"/>
                  </a:cubicBezTo>
                  <a:cubicBezTo>
                    <a:pt x="5740" y="9482"/>
                    <a:pt x="5735" y="9476"/>
                    <a:pt x="5717" y="9476"/>
                  </a:cubicBezTo>
                  <a:cubicBezTo>
                    <a:pt x="5665" y="9476"/>
                    <a:pt x="5665" y="9476"/>
                    <a:pt x="5665" y="9476"/>
                  </a:cubicBezTo>
                  <a:cubicBezTo>
                    <a:pt x="5630" y="9476"/>
                    <a:pt x="5612" y="9453"/>
                    <a:pt x="5577" y="9453"/>
                  </a:cubicBezTo>
                  <a:cubicBezTo>
                    <a:pt x="5531" y="9453"/>
                    <a:pt x="5513" y="9500"/>
                    <a:pt x="5473" y="9529"/>
                  </a:cubicBezTo>
                  <a:cubicBezTo>
                    <a:pt x="5426" y="9563"/>
                    <a:pt x="5385" y="9563"/>
                    <a:pt x="5350" y="9610"/>
                  </a:cubicBezTo>
                  <a:cubicBezTo>
                    <a:pt x="5333" y="9628"/>
                    <a:pt x="5344" y="9663"/>
                    <a:pt x="5321" y="9668"/>
                  </a:cubicBezTo>
                  <a:cubicBezTo>
                    <a:pt x="1467" y="9680"/>
                    <a:pt x="1467" y="9680"/>
                    <a:pt x="1467" y="9680"/>
                  </a:cubicBezTo>
                  <a:lnTo>
                    <a:pt x="1467" y="9680"/>
                  </a:lnTo>
                  <a:cubicBezTo>
                    <a:pt x="1467" y="8051"/>
                    <a:pt x="1467" y="8051"/>
                    <a:pt x="1467" y="8051"/>
                  </a:cubicBezTo>
                  <a:cubicBezTo>
                    <a:pt x="6" y="8045"/>
                    <a:pt x="6" y="8045"/>
                    <a:pt x="6" y="8045"/>
                  </a:cubicBezTo>
                  <a:lnTo>
                    <a:pt x="6" y="8045"/>
                  </a:lnTo>
                  <a:cubicBezTo>
                    <a:pt x="0" y="3184"/>
                    <a:pt x="0" y="3184"/>
                    <a:pt x="0" y="3184"/>
                  </a:cubicBezTo>
                  <a:lnTo>
                    <a:pt x="0" y="3184"/>
                  </a:lnTo>
                  <a:cubicBezTo>
                    <a:pt x="35" y="3219"/>
                    <a:pt x="70" y="3237"/>
                    <a:pt x="128" y="3254"/>
                  </a:cubicBezTo>
                  <a:cubicBezTo>
                    <a:pt x="233" y="3289"/>
                    <a:pt x="291" y="3307"/>
                    <a:pt x="402" y="3341"/>
                  </a:cubicBezTo>
                  <a:cubicBezTo>
                    <a:pt x="454" y="3353"/>
                    <a:pt x="501" y="3359"/>
                    <a:pt x="530" y="3405"/>
                  </a:cubicBezTo>
                  <a:cubicBezTo>
                    <a:pt x="565" y="3464"/>
                    <a:pt x="536" y="3522"/>
                    <a:pt x="582" y="3568"/>
                  </a:cubicBezTo>
                  <a:cubicBezTo>
                    <a:pt x="617" y="3603"/>
                    <a:pt x="664" y="3580"/>
                    <a:pt x="710" y="3598"/>
                  </a:cubicBezTo>
                  <a:cubicBezTo>
                    <a:pt x="740" y="3603"/>
                    <a:pt x="745" y="3627"/>
                    <a:pt x="769" y="3644"/>
                  </a:cubicBezTo>
                  <a:cubicBezTo>
                    <a:pt x="844" y="3708"/>
                    <a:pt x="792" y="3691"/>
                    <a:pt x="856" y="3691"/>
                  </a:cubicBezTo>
                  <a:cubicBezTo>
                    <a:pt x="920" y="3691"/>
                    <a:pt x="937" y="3761"/>
                    <a:pt x="1002" y="3761"/>
                  </a:cubicBezTo>
                  <a:cubicBezTo>
                    <a:pt x="1054" y="3761"/>
                    <a:pt x="1054" y="3761"/>
                    <a:pt x="1054" y="3761"/>
                  </a:cubicBezTo>
                  <a:cubicBezTo>
                    <a:pt x="1153" y="3761"/>
                    <a:pt x="1194" y="3679"/>
                    <a:pt x="1293" y="3679"/>
                  </a:cubicBezTo>
                  <a:cubicBezTo>
                    <a:pt x="1299" y="3679"/>
                    <a:pt x="1304" y="3691"/>
                    <a:pt x="1310" y="3696"/>
                  </a:cubicBezTo>
                  <a:cubicBezTo>
                    <a:pt x="1310" y="3656"/>
                    <a:pt x="1310" y="3656"/>
                    <a:pt x="1310" y="3656"/>
                  </a:cubicBezTo>
                  <a:cubicBezTo>
                    <a:pt x="1316" y="3656"/>
                    <a:pt x="1316" y="3650"/>
                    <a:pt x="1322" y="3650"/>
                  </a:cubicBezTo>
                  <a:cubicBezTo>
                    <a:pt x="1328" y="3650"/>
                    <a:pt x="1333" y="3656"/>
                    <a:pt x="1345" y="3656"/>
                  </a:cubicBezTo>
                  <a:cubicBezTo>
                    <a:pt x="1345" y="3603"/>
                    <a:pt x="1380" y="3586"/>
                    <a:pt x="1403" y="3539"/>
                  </a:cubicBezTo>
                  <a:cubicBezTo>
                    <a:pt x="1415" y="3551"/>
                    <a:pt x="1415" y="3551"/>
                    <a:pt x="1415" y="3551"/>
                  </a:cubicBezTo>
                  <a:cubicBezTo>
                    <a:pt x="1444" y="3487"/>
                    <a:pt x="1467" y="3446"/>
                    <a:pt x="1456" y="3382"/>
                  </a:cubicBezTo>
                  <a:cubicBezTo>
                    <a:pt x="1479" y="3370"/>
                    <a:pt x="1491" y="3353"/>
                    <a:pt x="1502" y="3330"/>
                  </a:cubicBezTo>
                  <a:cubicBezTo>
                    <a:pt x="1508" y="3318"/>
                    <a:pt x="1508" y="3295"/>
                    <a:pt x="1520" y="3295"/>
                  </a:cubicBezTo>
                  <a:cubicBezTo>
                    <a:pt x="1525" y="3295"/>
                    <a:pt x="1525" y="3307"/>
                    <a:pt x="1531" y="3307"/>
                  </a:cubicBezTo>
                  <a:cubicBezTo>
                    <a:pt x="1531" y="3295"/>
                    <a:pt x="1531" y="3283"/>
                    <a:pt x="1531" y="3266"/>
                  </a:cubicBezTo>
                  <a:cubicBezTo>
                    <a:pt x="1549" y="3266"/>
                    <a:pt x="1560" y="3266"/>
                    <a:pt x="1584" y="3266"/>
                  </a:cubicBezTo>
                  <a:cubicBezTo>
                    <a:pt x="1572" y="3260"/>
                    <a:pt x="1566" y="3254"/>
                    <a:pt x="1566" y="3237"/>
                  </a:cubicBezTo>
                  <a:cubicBezTo>
                    <a:pt x="1566" y="3225"/>
                    <a:pt x="1572" y="3213"/>
                    <a:pt x="1584" y="3213"/>
                  </a:cubicBezTo>
                  <a:cubicBezTo>
                    <a:pt x="1590" y="3213"/>
                    <a:pt x="1590" y="3219"/>
                    <a:pt x="1595" y="3219"/>
                  </a:cubicBezTo>
                  <a:cubicBezTo>
                    <a:pt x="1595" y="3184"/>
                    <a:pt x="1595" y="3184"/>
                    <a:pt x="1595" y="3184"/>
                  </a:cubicBezTo>
                  <a:cubicBezTo>
                    <a:pt x="1595" y="3074"/>
                    <a:pt x="1665" y="3021"/>
                    <a:pt x="1665" y="2916"/>
                  </a:cubicBezTo>
                  <a:cubicBezTo>
                    <a:pt x="1665" y="2899"/>
                    <a:pt x="1654" y="2887"/>
                    <a:pt x="1654" y="2870"/>
                  </a:cubicBezTo>
                  <a:cubicBezTo>
                    <a:pt x="1654" y="2841"/>
                    <a:pt x="1665" y="2829"/>
                    <a:pt x="1665" y="2800"/>
                  </a:cubicBezTo>
                  <a:cubicBezTo>
                    <a:pt x="1665" y="2730"/>
                    <a:pt x="1688" y="2689"/>
                    <a:pt x="1712" y="2620"/>
                  </a:cubicBezTo>
                  <a:cubicBezTo>
                    <a:pt x="1723" y="2585"/>
                    <a:pt x="1718" y="2544"/>
                    <a:pt x="1753" y="2521"/>
                  </a:cubicBezTo>
                  <a:cubicBezTo>
                    <a:pt x="1805" y="2521"/>
                    <a:pt x="1753" y="2526"/>
                    <a:pt x="1753" y="2497"/>
                  </a:cubicBezTo>
                  <a:cubicBezTo>
                    <a:pt x="1753" y="2486"/>
                    <a:pt x="1764" y="2480"/>
                    <a:pt x="1770" y="2474"/>
                  </a:cubicBezTo>
                  <a:cubicBezTo>
                    <a:pt x="1788" y="2451"/>
                    <a:pt x="1782" y="2433"/>
                    <a:pt x="1788" y="2410"/>
                  </a:cubicBezTo>
                  <a:cubicBezTo>
                    <a:pt x="1729" y="2317"/>
                    <a:pt x="1712" y="2253"/>
                    <a:pt x="1712" y="2142"/>
                  </a:cubicBezTo>
                  <a:cubicBezTo>
                    <a:pt x="1712" y="2090"/>
                    <a:pt x="1753" y="2061"/>
                    <a:pt x="1753" y="2008"/>
                  </a:cubicBezTo>
                  <a:cubicBezTo>
                    <a:pt x="1753" y="1956"/>
                    <a:pt x="1753" y="1956"/>
                    <a:pt x="1753" y="1956"/>
                  </a:cubicBezTo>
                  <a:cubicBezTo>
                    <a:pt x="1753" y="1909"/>
                    <a:pt x="1683" y="1909"/>
                    <a:pt x="1683" y="1863"/>
                  </a:cubicBezTo>
                  <a:cubicBezTo>
                    <a:pt x="1683" y="1834"/>
                    <a:pt x="1700" y="1822"/>
                    <a:pt x="1700" y="1793"/>
                  </a:cubicBezTo>
                  <a:cubicBezTo>
                    <a:pt x="1706" y="1752"/>
                    <a:pt x="1706" y="1723"/>
                    <a:pt x="1729" y="1688"/>
                  </a:cubicBezTo>
                  <a:cubicBezTo>
                    <a:pt x="1753" y="1659"/>
                    <a:pt x="1735" y="1624"/>
                    <a:pt x="1758" y="1595"/>
                  </a:cubicBezTo>
                  <a:cubicBezTo>
                    <a:pt x="1776" y="1601"/>
                    <a:pt x="1776" y="1618"/>
                    <a:pt x="1793" y="1636"/>
                  </a:cubicBezTo>
                  <a:cubicBezTo>
                    <a:pt x="1799" y="1642"/>
                    <a:pt x="1799" y="1642"/>
                    <a:pt x="1799" y="1642"/>
                  </a:cubicBezTo>
                  <a:cubicBezTo>
                    <a:pt x="1799" y="1612"/>
                    <a:pt x="1817" y="1601"/>
                    <a:pt x="1828" y="1577"/>
                  </a:cubicBezTo>
                  <a:cubicBezTo>
                    <a:pt x="1793" y="1566"/>
                    <a:pt x="1788" y="1525"/>
                    <a:pt x="1776" y="1496"/>
                  </a:cubicBezTo>
                  <a:cubicBezTo>
                    <a:pt x="1758" y="1455"/>
                    <a:pt x="1747" y="1438"/>
                    <a:pt x="1747" y="1397"/>
                  </a:cubicBezTo>
                  <a:cubicBezTo>
                    <a:pt x="1747" y="1362"/>
                    <a:pt x="1782" y="1362"/>
                    <a:pt x="1811" y="1339"/>
                  </a:cubicBezTo>
                  <a:cubicBezTo>
                    <a:pt x="1834" y="1321"/>
                    <a:pt x="1834" y="1292"/>
                    <a:pt x="1851" y="1263"/>
                  </a:cubicBezTo>
                  <a:cubicBezTo>
                    <a:pt x="1910" y="1310"/>
                    <a:pt x="1933" y="1414"/>
                    <a:pt x="1904" y="1275"/>
                  </a:cubicBezTo>
                  <a:cubicBezTo>
                    <a:pt x="1985" y="1281"/>
                    <a:pt x="1904" y="1257"/>
                    <a:pt x="1875" y="1240"/>
                  </a:cubicBezTo>
                  <a:cubicBezTo>
                    <a:pt x="2020" y="1164"/>
                    <a:pt x="1793" y="1240"/>
                    <a:pt x="1793" y="1094"/>
                  </a:cubicBezTo>
                  <a:cubicBezTo>
                    <a:pt x="1793" y="1065"/>
                    <a:pt x="1793" y="1048"/>
                    <a:pt x="1817" y="1036"/>
                  </a:cubicBezTo>
                  <a:cubicBezTo>
                    <a:pt x="1834" y="1036"/>
                    <a:pt x="1834" y="1036"/>
                    <a:pt x="1834" y="1036"/>
                  </a:cubicBezTo>
                  <a:cubicBezTo>
                    <a:pt x="1828" y="1025"/>
                    <a:pt x="1828" y="1019"/>
                    <a:pt x="1828" y="1007"/>
                  </a:cubicBezTo>
                  <a:cubicBezTo>
                    <a:pt x="1828" y="972"/>
                    <a:pt x="1851" y="960"/>
                    <a:pt x="1881" y="937"/>
                  </a:cubicBezTo>
                  <a:cubicBezTo>
                    <a:pt x="1892" y="960"/>
                    <a:pt x="1904" y="978"/>
                    <a:pt x="1910" y="1007"/>
                  </a:cubicBezTo>
                  <a:cubicBezTo>
                    <a:pt x="1910" y="1013"/>
                    <a:pt x="1916" y="1025"/>
                    <a:pt x="1916" y="1007"/>
                  </a:cubicBezTo>
                  <a:cubicBezTo>
                    <a:pt x="1916" y="990"/>
                    <a:pt x="1910" y="978"/>
                    <a:pt x="1910" y="960"/>
                  </a:cubicBezTo>
                  <a:cubicBezTo>
                    <a:pt x="1910" y="949"/>
                    <a:pt x="1910" y="949"/>
                    <a:pt x="1910" y="949"/>
                  </a:cubicBezTo>
                  <a:cubicBezTo>
                    <a:pt x="1956" y="949"/>
                    <a:pt x="1956" y="949"/>
                    <a:pt x="1956" y="949"/>
                  </a:cubicBezTo>
                  <a:cubicBezTo>
                    <a:pt x="1956" y="937"/>
                    <a:pt x="1956" y="937"/>
                    <a:pt x="1956" y="925"/>
                  </a:cubicBezTo>
                  <a:cubicBezTo>
                    <a:pt x="1956" y="902"/>
                    <a:pt x="1910" y="908"/>
                    <a:pt x="1910" y="879"/>
                  </a:cubicBezTo>
                  <a:cubicBezTo>
                    <a:pt x="1910" y="832"/>
                    <a:pt x="1945" y="815"/>
                    <a:pt x="1974" y="780"/>
                  </a:cubicBezTo>
                  <a:cubicBezTo>
                    <a:pt x="1968" y="774"/>
                    <a:pt x="1962" y="762"/>
                    <a:pt x="1962" y="751"/>
                  </a:cubicBezTo>
                  <a:cubicBezTo>
                    <a:pt x="1962" y="687"/>
                    <a:pt x="2003" y="658"/>
                    <a:pt x="2003" y="594"/>
                  </a:cubicBezTo>
                  <a:cubicBezTo>
                    <a:pt x="2003" y="530"/>
                    <a:pt x="2003" y="530"/>
                    <a:pt x="2003" y="530"/>
                  </a:cubicBezTo>
                  <a:cubicBezTo>
                    <a:pt x="2003" y="501"/>
                    <a:pt x="2009" y="483"/>
                    <a:pt x="2009" y="448"/>
                  </a:cubicBezTo>
                  <a:cubicBezTo>
                    <a:pt x="2009" y="431"/>
                    <a:pt x="2009" y="419"/>
                    <a:pt x="2009" y="402"/>
                  </a:cubicBezTo>
                  <a:cubicBezTo>
                    <a:pt x="2020" y="402"/>
                    <a:pt x="2032" y="402"/>
                    <a:pt x="2044" y="402"/>
                  </a:cubicBezTo>
                  <a:cubicBezTo>
                    <a:pt x="2084" y="402"/>
                    <a:pt x="2114" y="373"/>
                    <a:pt x="2131" y="338"/>
                  </a:cubicBezTo>
                  <a:cubicBezTo>
                    <a:pt x="2137" y="320"/>
                    <a:pt x="2131" y="285"/>
                    <a:pt x="2154" y="285"/>
                  </a:cubicBezTo>
                  <a:cubicBezTo>
                    <a:pt x="2172" y="285"/>
                    <a:pt x="2177" y="291"/>
                    <a:pt x="2195" y="285"/>
                  </a:cubicBezTo>
                  <a:cubicBezTo>
                    <a:pt x="2195" y="291"/>
                    <a:pt x="2201" y="297"/>
                    <a:pt x="2201" y="303"/>
                  </a:cubicBezTo>
                  <a:cubicBezTo>
                    <a:pt x="2201" y="338"/>
                    <a:pt x="2177" y="361"/>
                    <a:pt x="2172" y="396"/>
                  </a:cubicBezTo>
                  <a:cubicBezTo>
                    <a:pt x="2177" y="396"/>
                    <a:pt x="2177" y="396"/>
                    <a:pt x="2183" y="396"/>
                  </a:cubicBezTo>
                  <a:cubicBezTo>
                    <a:pt x="2207" y="396"/>
                    <a:pt x="2218" y="390"/>
                    <a:pt x="2236" y="390"/>
                  </a:cubicBezTo>
                  <a:cubicBezTo>
                    <a:pt x="2247" y="390"/>
                    <a:pt x="2247" y="407"/>
                    <a:pt x="2259" y="413"/>
                  </a:cubicBezTo>
                  <a:cubicBezTo>
                    <a:pt x="2282" y="413"/>
                    <a:pt x="2311" y="413"/>
                    <a:pt x="2311" y="436"/>
                  </a:cubicBezTo>
                  <a:cubicBezTo>
                    <a:pt x="2311" y="460"/>
                    <a:pt x="2300" y="471"/>
                    <a:pt x="2300" y="495"/>
                  </a:cubicBezTo>
                  <a:cubicBezTo>
                    <a:pt x="2300" y="530"/>
                    <a:pt x="2323" y="541"/>
                    <a:pt x="2335" y="576"/>
                  </a:cubicBezTo>
                  <a:cubicBezTo>
                    <a:pt x="2358" y="640"/>
                    <a:pt x="2358" y="687"/>
                    <a:pt x="2358" y="757"/>
                  </a:cubicBezTo>
                  <a:cubicBezTo>
                    <a:pt x="2358" y="780"/>
                    <a:pt x="2346" y="792"/>
                    <a:pt x="2346" y="821"/>
                  </a:cubicBezTo>
                  <a:cubicBezTo>
                    <a:pt x="2346" y="856"/>
                    <a:pt x="2375" y="891"/>
                    <a:pt x="2410" y="891"/>
                  </a:cubicBezTo>
                  <a:cubicBezTo>
                    <a:pt x="2434" y="891"/>
                    <a:pt x="2445" y="873"/>
                    <a:pt x="2469" y="873"/>
                  </a:cubicBezTo>
                  <a:cubicBezTo>
                    <a:pt x="2486" y="873"/>
                    <a:pt x="2492" y="896"/>
                    <a:pt x="2492" y="920"/>
                  </a:cubicBezTo>
                  <a:cubicBezTo>
                    <a:pt x="2492" y="955"/>
                    <a:pt x="2451" y="972"/>
                    <a:pt x="2451" y="1013"/>
                  </a:cubicBezTo>
                  <a:cubicBezTo>
                    <a:pt x="2451" y="1042"/>
                    <a:pt x="2451" y="1071"/>
                    <a:pt x="2474" y="1088"/>
                  </a:cubicBezTo>
                  <a:cubicBezTo>
                    <a:pt x="2498" y="1100"/>
                    <a:pt x="2521" y="1088"/>
                    <a:pt x="2538" y="1112"/>
                  </a:cubicBezTo>
                  <a:cubicBezTo>
                    <a:pt x="2550" y="1135"/>
                    <a:pt x="2538" y="1158"/>
                    <a:pt x="2556" y="1176"/>
                  </a:cubicBezTo>
                  <a:cubicBezTo>
                    <a:pt x="2579" y="1199"/>
                    <a:pt x="2620" y="1188"/>
                    <a:pt x="2620" y="1217"/>
                  </a:cubicBezTo>
                  <a:cubicBezTo>
                    <a:pt x="2620" y="1263"/>
                    <a:pt x="2579" y="1286"/>
                    <a:pt x="2579" y="1333"/>
                  </a:cubicBezTo>
                  <a:cubicBezTo>
                    <a:pt x="2579" y="1345"/>
                    <a:pt x="2585" y="1356"/>
                    <a:pt x="2591" y="1356"/>
                  </a:cubicBezTo>
                  <a:cubicBezTo>
                    <a:pt x="2608" y="1356"/>
                    <a:pt x="2620" y="1351"/>
                    <a:pt x="2632" y="1333"/>
                  </a:cubicBezTo>
                  <a:cubicBezTo>
                    <a:pt x="2655" y="1339"/>
                    <a:pt x="2655" y="1339"/>
                    <a:pt x="2655" y="1339"/>
                  </a:cubicBezTo>
                  <a:cubicBezTo>
                    <a:pt x="2655" y="1374"/>
                    <a:pt x="2649" y="1391"/>
                    <a:pt x="2649" y="1432"/>
                  </a:cubicBezTo>
                  <a:cubicBezTo>
                    <a:pt x="2649" y="1519"/>
                    <a:pt x="2701" y="1560"/>
                    <a:pt x="2701" y="1653"/>
                  </a:cubicBezTo>
                  <a:cubicBezTo>
                    <a:pt x="2701" y="1700"/>
                    <a:pt x="2661" y="1717"/>
                    <a:pt x="2661" y="1758"/>
                  </a:cubicBezTo>
                  <a:cubicBezTo>
                    <a:pt x="2661" y="1805"/>
                    <a:pt x="2690" y="1822"/>
                    <a:pt x="2713" y="1857"/>
                  </a:cubicBezTo>
                  <a:cubicBezTo>
                    <a:pt x="2736" y="1915"/>
                    <a:pt x="2725" y="1962"/>
                    <a:pt x="2748" y="2026"/>
                  </a:cubicBezTo>
                  <a:cubicBezTo>
                    <a:pt x="2777" y="2090"/>
                    <a:pt x="2818" y="2113"/>
                    <a:pt x="2864" y="2166"/>
                  </a:cubicBezTo>
                  <a:cubicBezTo>
                    <a:pt x="2923" y="2119"/>
                    <a:pt x="2940" y="2043"/>
                    <a:pt x="3010" y="2043"/>
                  </a:cubicBezTo>
                  <a:cubicBezTo>
                    <a:pt x="3027" y="2043"/>
                    <a:pt x="3033" y="2055"/>
                    <a:pt x="3051" y="2055"/>
                  </a:cubicBezTo>
                  <a:cubicBezTo>
                    <a:pt x="3092" y="2055"/>
                    <a:pt x="3097" y="2008"/>
                    <a:pt x="3132" y="1997"/>
                  </a:cubicBezTo>
                  <a:cubicBezTo>
                    <a:pt x="3144" y="2020"/>
                    <a:pt x="3173" y="2020"/>
                    <a:pt x="3173" y="2043"/>
                  </a:cubicBezTo>
                  <a:cubicBezTo>
                    <a:pt x="3173" y="2049"/>
                    <a:pt x="3167" y="2049"/>
                    <a:pt x="3167" y="2055"/>
                  </a:cubicBezTo>
                  <a:cubicBezTo>
                    <a:pt x="3167" y="2066"/>
                    <a:pt x="3185" y="2066"/>
                    <a:pt x="3191" y="2078"/>
                  </a:cubicBezTo>
                  <a:cubicBezTo>
                    <a:pt x="3214" y="2119"/>
                    <a:pt x="3202" y="2166"/>
                    <a:pt x="3243" y="2189"/>
                  </a:cubicBezTo>
                  <a:cubicBezTo>
                    <a:pt x="3284" y="2206"/>
                    <a:pt x="3330" y="2189"/>
                    <a:pt x="3348" y="2224"/>
                  </a:cubicBezTo>
                  <a:cubicBezTo>
                    <a:pt x="3354" y="2247"/>
                    <a:pt x="3348" y="2264"/>
                    <a:pt x="3365" y="2282"/>
                  </a:cubicBezTo>
                  <a:cubicBezTo>
                    <a:pt x="3400" y="2317"/>
                    <a:pt x="3441" y="2311"/>
                    <a:pt x="3476" y="2340"/>
                  </a:cubicBezTo>
                  <a:cubicBezTo>
                    <a:pt x="3499" y="2358"/>
                    <a:pt x="3534" y="2358"/>
                    <a:pt x="3534" y="2387"/>
                  </a:cubicBezTo>
                  <a:cubicBezTo>
                    <a:pt x="3534" y="2422"/>
                    <a:pt x="3499" y="2433"/>
                    <a:pt x="3499" y="2474"/>
                  </a:cubicBezTo>
                  <a:cubicBezTo>
                    <a:pt x="3499" y="2503"/>
                    <a:pt x="3511" y="2526"/>
                    <a:pt x="3534" y="2550"/>
                  </a:cubicBezTo>
                  <a:cubicBezTo>
                    <a:pt x="3511" y="2573"/>
                    <a:pt x="3493" y="2596"/>
                    <a:pt x="3493" y="2625"/>
                  </a:cubicBezTo>
                  <a:cubicBezTo>
                    <a:pt x="3493" y="2695"/>
                    <a:pt x="3563" y="2718"/>
                    <a:pt x="3563" y="2788"/>
                  </a:cubicBezTo>
                  <a:cubicBezTo>
                    <a:pt x="3563" y="2806"/>
                    <a:pt x="3557" y="2818"/>
                    <a:pt x="3557" y="2835"/>
                  </a:cubicBezTo>
                  <a:cubicBezTo>
                    <a:pt x="3557" y="2870"/>
                    <a:pt x="3610" y="2876"/>
                    <a:pt x="3610" y="2911"/>
                  </a:cubicBezTo>
                  <a:cubicBezTo>
                    <a:pt x="3610" y="2940"/>
                    <a:pt x="3592" y="2957"/>
                    <a:pt x="3592" y="2992"/>
                  </a:cubicBezTo>
                  <a:cubicBezTo>
                    <a:pt x="3592" y="3004"/>
                    <a:pt x="3598" y="3010"/>
                    <a:pt x="3598" y="3027"/>
                  </a:cubicBezTo>
                  <a:cubicBezTo>
                    <a:pt x="3598" y="3050"/>
                    <a:pt x="3569" y="3056"/>
                    <a:pt x="3569" y="3085"/>
                  </a:cubicBezTo>
                  <a:cubicBezTo>
                    <a:pt x="3569" y="3138"/>
                    <a:pt x="3621" y="3155"/>
                    <a:pt x="3650" y="3196"/>
                  </a:cubicBezTo>
                  <a:cubicBezTo>
                    <a:pt x="3703" y="3272"/>
                    <a:pt x="3726" y="3324"/>
                    <a:pt x="3802" y="3376"/>
                  </a:cubicBezTo>
                  <a:cubicBezTo>
                    <a:pt x="3819" y="3370"/>
                    <a:pt x="3819" y="3370"/>
                    <a:pt x="3819" y="3370"/>
                  </a:cubicBezTo>
                  <a:cubicBezTo>
                    <a:pt x="3819" y="3382"/>
                    <a:pt x="3813" y="3394"/>
                    <a:pt x="3813" y="3405"/>
                  </a:cubicBezTo>
                  <a:cubicBezTo>
                    <a:pt x="3813" y="3429"/>
                    <a:pt x="3831" y="3440"/>
                    <a:pt x="3837" y="3464"/>
                  </a:cubicBezTo>
                  <a:cubicBezTo>
                    <a:pt x="3866" y="3539"/>
                    <a:pt x="3877" y="3586"/>
                    <a:pt x="3895" y="3673"/>
                  </a:cubicBezTo>
                  <a:cubicBezTo>
                    <a:pt x="3901" y="3685"/>
                    <a:pt x="3907" y="3691"/>
                    <a:pt x="3907" y="3702"/>
                  </a:cubicBezTo>
                  <a:cubicBezTo>
                    <a:pt x="3907" y="3766"/>
                    <a:pt x="3907" y="3807"/>
                    <a:pt x="3907" y="3871"/>
                  </a:cubicBezTo>
                  <a:cubicBezTo>
                    <a:pt x="3860" y="3982"/>
                    <a:pt x="3860" y="3982"/>
                    <a:pt x="3860" y="3982"/>
                  </a:cubicBezTo>
                  <a:cubicBezTo>
                    <a:pt x="3866" y="4034"/>
                    <a:pt x="3877" y="4069"/>
                    <a:pt x="3912" y="4104"/>
                  </a:cubicBezTo>
                  <a:cubicBezTo>
                    <a:pt x="3947" y="4133"/>
                    <a:pt x="3959" y="4151"/>
                    <a:pt x="3988" y="4180"/>
                  </a:cubicBezTo>
                  <a:cubicBezTo>
                    <a:pt x="4000" y="4185"/>
                    <a:pt x="4011" y="4191"/>
                    <a:pt x="4011" y="4203"/>
                  </a:cubicBezTo>
                  <a:cubicBezTo>
                    <a:pt x="4011" y="4244"/>
                    <a:pt x="3994" y="4267"/>
                    <a:pt x="3994" y="4308"/>
                  </a:cubicBezTo>
                  <a:cubicBezTo>
                    <a:pt x="3994" y="4348"/>
                    <a:pt x="4011" y="4372"/>
                    <a:pt x="4035" y="4407"/>
                  </a:cubicBezTo>
                  <a:cubicBezTo>
                    <a:pt x="4104" y="4465"/>
                    <a:pt x="4157" y="4488"/>
                    <a:pt x="4238" y="4529"/>
                  </a:cubicBezTo>
                  <a:cubicBezTo>
                    <a:pt x="4279" y="4546"/>
                    <a:pt x="4285" y="4581"/>
                    <a:pt x="4326" y="4599"/>
                  </a:cubicBezTo>
                  <a:cubicBezTo>
                    <a:pt x="4332" y="4564"/>
                    <a:pt x="4343" y="4546"/>
                    <a:pt x="4372" y="4529"/>
                  </a:cubicBezTo>
                  <a:cubicBezTo>
                    <a:pt x="4372" y="4541"/>
                    <a:pt x="4372" y="4541"/>
                    <a:pt x="4372" y="4541"/>
                  </a:cubicBezTo>
                  <a:cubicBezTo>
                    <a:pt x="4361" y="4558"/>
                    <a:pt x="4361" y="4558"/>
                    <a:pt x="4361" y="4558"/>
                  </a:cubicBezTo>
                  <a:cubicBezTo>
                    <a:pt x="4378" y="4611"/>
                    <a:pt x="4430" y="4634"/>
                    <a:pt x="4489" y="4634"/>
                  </a:cubicBezTo>
                  <a:cubicBezTo>
                    <a:pt x="4518" y="4634"/>
                    <a:pt x="4535" y="4622"/>
                    <a:pt x="4570" y="4616"/>
                  </a:cubicBezTo>
                  <a:cubicBezTo>
                    <a:pt x="4588" y="4651"/>
                    <a:pt x="4611" y="4663"/>
                    <a:pt x="4611" y="4704"/>
                  </a:cubicBezTo>
                  <a:cubicBezTo>
                    <a:pt x="4611" y="4715"/>
                    <a:pt x="4605" y="4721"/>
                    <a:pt x="4605" y="4739"/>
                  </a:cubicBezTo>
                  <a:cubicBezTo>
                    <a:pt x="4605" y="4797"/>
                    <a:pt x="4658" y="4814"/>
                    <a:pt x="4698" y="4855"/>
                  </a:cubicBezTo>
                  <a:cubicBezTo>
                    <a:pt x="4710" y="4826"/>
                    <a:pt x="4710" y="4808"/>
                    <a:pt x="4727" y="4779"/>
                  </a:cubicBezTo>
                  <a:cubicBezTo>
                    <a:pt x="4751" y="4785"/>
                    <a:pt x="4751" y="4785"/>
                    <a:pt x="4751" y="4785"/>
                  </a:cubicBezTo>
                  <a:cubicBezTo>
                    <a:pt x="4751" y="4837"/>
                    <a:pt x="4774" y="4902"/>
                    <a:pt x="4826" y="4902"/>
                  </a:cubicBezTo>
                  <a:cubicBezTo>
                    <a:pt x="4844" y="4902"/>
                    <a:pt x="4844" y="4867"/>
                    <a:pt x="4861" y="4867"/>
                  </a:cubicBezTo>
                  <a:cubicBezTo>
                    <a:pt x="4896" y="4867"/>
                    <a:pt x="4902" y="4902"/>
                    <a:pt x="4925" y="4925"/>
                  </a:cubicBezTo>
                  <a:cubicBezTo>
                    <a:pt x="4972" y="4960"/>
                    <a:pt x="4989" y="4995"/>
                    <a:pt x="5048" y="5012"/>
                  </a:cubicBezTo>
                  <a:cubicBezTo>
                    <a:pt x="5048" y="4995"/>
                    <a:pt x="5059" y="4983"/>
                    <a:pt x="5071" y="4977"/>
                  </a:cubicBezTo>
                  <a:cubicBezTo>
                    <a:pt x="5082" y="5000"/>
                    <a:pt x="5082" y="5018"/>
                    <a:pt x="5100" y="5030"/>
                  </a:cubicBezTo>
                  <a:cubicBezTo>
                    <a:pt x="5118" y="5041"/>
                    <a:pt x="5135" y="5035"/>
                    <a:pt x="5147" y="5053"/>
                  </a:cubicBezTo>
                  <a:cubicBezTo>
                    <a:pt x="5152" y="5059"/>
                    <a:pt x="5147" y="5076"/>
                    <a:pt x="5158" y="5082"/>
                  </a:cubicBezTo>
                  <a:cubicBezTo>
                    <a:pt x="5187" y="5100"/>
                    <a:pt x="5222" y="5100"/>
                    <a:pt x="5222" y="5129"/>
                  </a:cubicBezTo>
                  <a:cubicBezTo>
                    <a:pt x="5222" y="5146"/>
                    <a:pt x="5205" y="5163"/>
                    <a:pt x="5181" y="5163"/>
                  </a:cubicBezTo>
                  <a:cubicBezTo>
                    <a:pt x="5170" y="5163"/>
                    <a:pt x="5164" y="5152"/>
                    <a:pt x="5152" y="5146"/>
                  </a:cubicBezTo>
                  <a:cubicBezTo>
                    <a:pt x="5152" y="5152"/>
                    <a:pt x="5147" y="5158"/>
                    <a:pt x="5147" y="5158"/>
                  </a:cubicBezTo>
                  <a:cubicBezTo>
                    <a:pt x="5147" y="5169"/>
                    <a:pt x="5158" y="5169"/>
                    <a:pt x="5158" y="5181"/>
                  </a:cubicBezTo>
                  <a:cubicBezTo>
                    <a:pt x="5158" y="5193"/>
                    <a:pt x="5141" y="5198"/>
                    <a:pt x="5141" y="5210"/>
                  </a:cubicBezTo>
                  <a:cubicBezTo>
                    <a:pt x="5141" y="5233"/>
                    <a:pt x="5158" y="5245"/>
                    <a:pt x="5170" y="5268"/>
                  </a:cubicBezTo>
                  <a:cubicBezTo>
                    <a:pt x="5222" y="5321"/>
                    <a:pt x="5234" y="5402"/>
                    <a:pt x="5310" y="5391"/>
                  </a:cubicBezTo>
                  <a:cubicBezTo>
                    <a:pt x="5310" y="5408"/>
                    <a:pt x="5310" y="5414"/>
                    <a:pt x="5310" y="5431"/>
                  </a:cubicBezTo>
                  <a:cubicBezTo>
                    <a:pt x="5321" y="5437"/>
                    <a:pt x="5321" y="5437"/>
                    <a:pt x="5321" y="5437"/>
                  </a:cubicBezTo>
                  <a:cubicBezTo>
                    <a:pt x="5327" y="5431"/>
                    <a:pt x="5327" y="5431"/>
                    <a:pt x="5333" y="5431"/>
                  </a:cubicBezTo>
                  <a:cubicBezTo>
                    <a:pt x="5350" y="5431"/>
                    <a:pt x="5350" y="5449"/>
                    <a:pt x="5362" y="5466"/>
                  </a:cubicBezTo>
                  <a:cubicBezTo>
                    <a:pt x="5374" y="5484"/>
                    <a:pt x="5403" y="5484"/>
                    <a:pt x="5403" y="5501"/>
                  </a:cubicBezTo>
                  <a:cubicBezTo>
                    <a:pt x="5403" y="5524"/>
                    <a:pt x="5385" y="5530"/>
                    <a:pt x="5385" y="5548"/>
                  </a:cubicBezTo>
                  <a:cubicBezTo>
                    <a:pt x="5385" y="5559"/>
                    <a:pt x="5391" y="5565"/>
                    <a:pt x="5391" y="5571"/>
                  </a:cubicBezTo>
                  <a:cubicBezTo>
                    <a:pt x="5397" y="5571"/>
                    <a:pt x="5403" y="5565"/>
                    <a:pt x="5414" y="5565"/>
                  </a:cubicBezTo>
                  <a:cubicBezTo>
                    <a:pt x="5432" y="5565"/>
                    <a:pt x="5432" y="5594"/>
                    <a:pt x="5432" y="5618"/>
                  </a:cubicBezTo>
                  <a:cubicBezTo>
                    <a:pt x="5438" y="5658"/>
                    <a:pt x="5432" y="5717"/>
                    <a:pt x="5473" y="5717"/>
                  </a:cubicBezTo>
                  <a:cubicBezTo>
                    <a:pt x="5478" y="5717"/>
                    <a:pt x="5484" y="5717"/>
                    <a:pt x="5490" y="5711"/>
                  </a:cubicBezTo>
                  <a:cubicBezTo>
                    <a:pt x="5496" y="5728"/>
                    <a:pt x="5519" y="5734"/>
                    <a:pt x="5519" y="5757"/>
                  </a:cubicBezTo>
                  <a:cubicBezTo>
                    <a:pt x="5519" y="5781"/>
                    <a:pt x="5507" y="5792"/>
                    <a:pt x="5507" y="5815"/>
                  </a:cubicBezTo>
                  <a:cubicBezTo>
                    <a:pt x="5507" y="5926"/>
                    <a:pt x="5595" y="5973"/>
                    <a:pt x="5595" y="6089"/>
                  </a:cubicBezTo>
                  <a:cubicBezTo>
                    <a:pt x="5595" y="6101"/>
                    <a:pt x="5583" y="6107"/>
                    <a:pt x="5583" y="6118"/>
                  </a:cubicBezTo>
                  <a:cubicBezTo>
                    <a:pt x="5583" y="6136"/>
                    <a:pt x="5601" y="6136"/>
                    <a:pt x="5607" y="6141"/>
                  </a:cubicBezTo>
                  <a:cubicBezTo>
                    <a:pt x="5624" y="6159"/>
                    <a:pt x="5624" y="6188"/>
                    <a:pt x="5647" y="6188"/>
                  </a:cubicBezTo>
                  <a:cubicBezTo>
                    <a:pt x="5659" y="6188"/>
                    <a:pt x="5659" y="6171"/>
                    <a:pt x="5670" y="6171"/>
                  </a:cubicBezTo>
                  <a:cubicBezTo>
                    <a:pt x="5781" y="6171"/>
                    <a:pt x="5822" y="6380"/>
                    <a:pt x="5764" y="6141"/>
                  </a:cubicBezTo>
                  <a:cubicBezTo>
                    <a:pt x="5775" y="6124"/>
                    <a:pt x="5775" y="6124"/>
                    <a:pt x="5775" y="6124"/>
                  </a:cubicBezTo>
                  <a:cubicBezTo>
                    <a:pt x="5770" y="6112"/>
                    <a:pt x="5764" y="6107"/>
                    <a:pt x="5764" y="6095"/>
                  </a:cubicBezTo>
                  <a:cubicBezTo>
                    <a:pt x="5764" y="6066"/>
                    <a:pt x="5770" y="6037"/>
                    <a:pt x="5793" y="6037"/>
                  </a:cubicBezTo>
                  <a:cubicBezTo>
                    <a:pt x="5833" y="6037"/>
                    <a:pt x="5822" y="6083"/>
                    <a:pt x="5851" y="6112"/>
                  </a:cubicBezTo>
                  <a:cubicBezTo>
                    <a:pt x="5892" y="6159"/>
                    <a:pt x="5927" y="6182"/>
                    <a:pt x="5973" y="6229"/>
                  </a:cubicBezTo>
                  <a:cubicBezTo>
                    <a:pt x="6008" y="6258"/>
                    <a:pt x="6026" y="6281"/>
                    <a:pt x="6072" y="6287"/>
                  </a:cubicBezTo>
                  <a:cubicBezTo>
                    <a:pt x="6072" y="6223"/>
                    <a:pt x="6072" y="6223"/>
                    <a:pt x="6072" y="6223"/>
                  </a:cubicBezTo>
                  <a:cubicBezTo>
                    <a:pt x="6072" y="6194"/>
                    <a:pt x="6055" y="6176"/>
                    <a:pt x="6055" y="6147"/>
                  </a:cubicBezTo>
                  <a:cubicBezTo>
                    <a:pt x="6055" y="6130"/>
                    <a:pt x="6055" y="6130"/>
                    <a:pt x="6055" y="6130"/>
                  </a:cubicBezTo>
                  <a:cubicBezTo>
                    <a:pt x="6061" y="6130"/>
                    <a:pt x="6061" y="6124"/>
                    <a:pt x="6066" y="6124"/>
                  </a:cubicBezTo>
                  <a:cubicBezTo>
                    <a:pt x="6090" y="6124"/>
                    <a:pt x="6084" y="6165"/>
                    <a:pt x="6101" y="6182"/>
                  </a:cubicBezTo>
                  <a:cubicBezTo>
                    <a:pt x="6130" y="6217"/>
                    <a:pt x="6125" y="6246"/>
                    <a:pt x="6142" y="6281"/>
                  </a:cubicBezTo>
                  <a:cubicBezTo>
                    <a:pt x="6154" y="6310"/>
                    <a:pt x="6177" y="6328"/>
                    <a:pt x="6177" y="6357"/>
                  </a:cubicBezTo>
                  <a:cubicBezTo>
                    <a:pt x="6177" y="6380"/>
                    <a:pt x="6154" y="6392"/>
                    <a:pt x="6154" y="6415"/>
                  </a:cubicBezTo>
                  <a:cubicBezTo>
                    <a:pt x="6154" y="6438"/>
                    <a:pt x="6171" y="6456"/>
                    <a:pt x="6177" y="6479"/>
                  </a:cubicBezTo>
                  <a:cubicBezTo>
                    <a:pt x="6189" y="6561"/>
                    <a:pt x="6194" y="6601"/>
                    <a:pt x="6194" y="6683"/>
                  </a:cubicBezTo>
                  <a:cubicBezTo>
                    <a:pt x="6194" y="6706"/>
                    <a:pt x="6194" y="6706"/>
                    <a:pt x="6194" y="6706"/>
                  </a:cubicBezTo>
                  <a:cubicBezTo>
                    <a:pt x="6189" y="6706"/>
                    <a:pt x="6189" y="6706"/>
                    <a:pt x="6183" y="6706"/>
                  </a:cubicBezTo>
                  <a:cubicBezTo>
                    <a:pt x="6177" y="6706"/>
                    <a:pt x="6171" y="6700"/>
                    <a:pt x="6165" y="6700"/>
                  </a:cubicBezTo>
                  <a:cubicBezTo>
                    <a:pt x="6148" y="6700"/>
                    <a:pt x="6119" y="6706"/>
                    <a:pt x="6119" y="6724"/>
                  </a:cubicBezTo>
                  <a:cubicBezTo>
                    <a:pt x="6119" y="6747"/>
                    <a:pt x="6142" y="6747"/>
                    <a:pt x="6154" y="6764"/>
                  </a:cubicBezTo>
                  <a:cubicBezTo>
                    <a:pt x="6183" y="6793"/>
                    <a:pt x="6212" y="6793"/>
                    <a:pt x="6241" y="6823"/>
                  </a:cubicBezTo>
                  <a:cubicBezTo>
                    <a:pt x="6259" y="6811"/>
                    <a:pt x="6253" y="6793"/>
                    <a:pt x="6264" y="6776"/>
                  </a:cubicBezTo>
                  <a:cubicBezTo>
                    <a:pt x="6322" y="6805"/>
                    <a:pt x="6328" y="6858"/>
                    <a:pt x="6363" y="6916"/>
                  </a:cubicBezTo>
                  <a:cubicBezTo>
                    <a:pt x="6381" y="6939"/>
                    <a:pt x="6410" y="6939"/>
                    <a:pt x="6439" y="6962"/>
                  </a:cubicBezTo>
                  <a:cubicBezTo>
                    <a:pt x="6456" y="6974"/>
                    <a:pt x="6462" y="6991"/>
                    <a:pt x="6474" y="7015"/>
                  </a:cubicBezTo>
                  <a:cubicBezTo>
                    <a:pt x="6491" y="7044"/>
                    <a:pt x="6520" y="7044"/>
                    <a:pt x="6555" y="7056"/>
                  </a:cubicBezTo>
                  <a:cubicBezTo>
                    <a:pt x="6567" y="7044"/>
                    <a:pt x="6573" y="7032"/>
                    <a:pt x="6585" y="7032"/>
                  </a:cubicBezTo>
                  <a:cubicBezTo>
                    <a:pt x="6602" y="7032"/>
                    <a:pt x="6608" y="7044"/>
                    <a:pt x="6625" y="7056"/>
                  </a:cubicBezTo>
                  <a:cubicBezTo>
                    <a:pt x="6678" y="7073"/>
                    <a:pt x="6713" y="7090"/>
                    <a:pt x="6736" y="7143"/>
                  </a:cubicBezTo>
                  <a:cubicBezTo>
                    <a:pt x="6753" y="7184"/>
                    <a:pt x="6765" y="7213"/>
                    <a:pt x="6759" y="7259"/>
                  </a:cubicBezTo>
                  <a:cubicBezTo>
                    <a:pt x="6771" y="7259"/>
                    <a:pt x="6771" y="7259"/>
                    <a:pt x="6771" y="7259"/>
                  </a:cubicBezTo>
                  <a:cubicBezTo>
                    <a:pt x="6806" y="7288"/>
                    <a:pt x="6800" y="7329"/>
                    <a:pt x="6835" y="7358"/>
                  </a:cubicBezTo>
                  <a:cubicBezTo>
                    <a:pt x="6870" y="7393"/>
                    <a:pt x="6916" y="7376"/>
                    <a:pt x="6951" y="7411"/>
                  </a:cubicBezTo>
                  <a:cubicBezTo>
                    <a:pt x="6974" y="7434"/>
                    <a:pt x="6957" y="7463"/>
                    <a:pt x="6963" y="7492"/>
                  </a:cubicBezTo>
                  <a:cubicBezTo>
                    <a:pt x="6974" y="7533"/>
                    <a:pt x="7010" y="7545"/>
                    <a:pt x="7021" y="7579"/>
                  </a:cubicBezTo>
                  <a:cubicBezTo>
                    <a:pt x="7027" y="7608"/>
                    <a:pt x="7033" y="7626"/>
                    <a:pt x="7056" y="7638"/>
                  </a:cubicBezTo>
                  <a:cubicBezTo>
                    <a:pt x="7091" y="7655"/>
                    <a:pt x="7108" y="7667"/>
                    <a:pt x="7143" y="7673"/>
                  </a:cubicBezTo>
                  <a:cubicBezTo>
                    <a:pt x="7161" y="7678"/>
                    <a:pt x="7190" y="7678"/>
                    <a:pt x="7190" y="7696"/>
                  </a:cubicBezTo>
                  <a:cubicBezTo>
                    <a:pt x="7190" y="7754"/>
                    <a:pt x="7161" y="7777"/>
                    <a:pt x="7161" y="7830"/>
                  </a:cubicBezTo>
                  <a:cubicBezTo>
                    <a:pt x="7161" y="7905"/>
                    <a:pt x="7207" y="7940"/>
                    <a:pt x="7260" y="7987"/>
                  </a:cubicBezTo>
                  <a:cubicBezTo>
                    <a:pt x="7277" y="8010"/>
                    <a:pt x="7312" y="8010"/>
                    <a:pt x="7312" y="8039"/>
                  </a:cubicBezTo>
                  <a:cubicBezTo>
                    <a:pt x="7312" y="8115"/>
                    <a:pt x="7260" y="8150"/>
                    <a:pt x="7260" y="8226"/>
                  </a:cubicBezTo>
                  <a:cubicBezTo>
                    <a:pt x="7260" y="8249"/>
                    <a:pt x="7271" y="8260"/>
                    <a:pt x="7271" y="8284"/>
                  </a:cubicBezTo>
                  <a:cubicBezTo>
                    <a:pt x="7277" y="8284"/>
                    <a:pt x="7277" y="8284"/>
                    <a:pt x="7283" y="8284"/>
                  </a:cubicBezTo>
                  <a:cubicBezTo>
                    <a:pt x="7289" y="8284"/>
                    <a:pt x="7289" y="8278"/>
                    <a:pt x="7295" y="8278"/>
                  </a:cubicBezTo>
                  <a:cubicBezTo>
                    <a:pt x="7306" y="8301"/>
                    <a:pt x="7306" y="8319"/>
                    <a:pt x="7306" y="8342"/>
                  </a:cubicBezTo>
                  <a:cubicBezTo>
                    <a:pt x="7306" y="8377"/>
                    <a:pt x="7306" y="8377"/>
                    <a:pt x="7306" y="8377"/>
                  </a:cubicBezTo>
                  <a:cubicBezTo>
                    <a:pt x="7306" y="8406"/>
                    <a:pt x="7318" y="8423"/>
                    <a:pt x="7336" y="8447"/>
                  </a:cubicBezTo>
                  <a:cubicBezTo>
                    <a:pt x="7289" y="8482"/>
                    <a:pt x="7266" y="8523"/>
                    <a:pt x="7266" y="8581"/>
                  </a:cubicBezTo>
                  <a:cubicBezTo>
                    <a:pt x="7266" y="8604"/>
                    <a:pt x="7289" y="8610"/>
                    <a:pt x="7306" y="8627"/>
                  </a:cubicBezTo>
                  <a:cubicBezTo>
                    <a:pt x="7295" y="8645"/>
                    <a:pt x="7266" y="8645"/>
                    <a:pt x="7266" y="8668"/>
                  </a:cubicBezTo>
                  <a:cubicBezTo>
                    <a:pt x="7266" y="8697"/>
                    <a:pt x="7300" y="8703"/>
                    <a:pt x="7312" y="8738"/>
                  </a:cubicBezTo>
                  <a:cubicBezTo>
                    <a:pt x="7324" y="8761"/>
                    <a:pt x="7318" y="8784"/>
                    <a:pt x="7330" y="8808"/>
                  </a:cubicBezTo>
                  <a:cubicBezTo>
                    <a:pt x="7341" y="8854"/>
                    <a:pt x="7376" y="8860"/>
                    <a:pt x="7399" y="8901"/>
                  </a:cubicBezTo>
                  <a:cubicBezTo>
                    <a:pt x="7394" y="8924"/>
                    <a:pt x="7388" y="8936"/>
                    <a:pt x="7388" y="8965"/>
                  </a:cubicBezTo>
                  <a:cubicBezTo>
                    <a:pt x="7388" y="9075"/>
                    <a:pt x="7469" y="9134"/>
                    <a:pt x="7499" y="9221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5" name="Freeform 44"/>
            <p:cNvSpPr>
              <a:spLocks noChangeArrowheads="1"/>
            </p:cNvSpPr>
            <p:nvPr/>
          </p:nvSpPr>
          <p:spPr bwMode="auto">
            <a:xfrm>
              <a:off x="16303774" y="6808151"/>
              <a:ext cx="2547367" cy="3044236"/>
            </a:xfrm>
            <a:custGeom>
              <a:avLst/>
              <a:gdLst>
                <a:gd name="T0" fmla="*/ 4254 w 5792"/>
                <a:gd name="T1" fmla="*/ 5564 h 6921"/>
                <a:gd name="T2" fmla="*/ 4336 w 5792"/>
                <a:gd name="T3" fmla="*/ 5506 h 6921"/>
                <a:gd name="T4" fmla="*/ 3696 w 5792"/>
                <a:gd name="T5" fmla="*/ 5640 h 6921"/>
                <a:gd name="T6" fmla="*/ 3853 w 5792"/>
                <a:gd name="T7" fmla="*/ 5686 h 6921"/>
                <a:gd name="T8" fmla="*/ 3957 w 5792"/>
                <a:gd name="T9" fmla="*/ 5651 h 6921"/>
                <a:gd name="T10" fmla="*/ 4109 w 5792"/>
                <a:gd name="T11" fmla="*/ 5715 h 6921"/>
                <a:gd name="T12" fmla="*/ 4219 w 5792"/>
                <a:gd name="T13" fmla="*/ 5523 h 6921"/>
                <a:gd name="T14" fmla="*/ 4149 w 5792"/>
                <a:gd name="T15" fmla="*/ 5453 h 6921"/>
                <a:gd name="T16" fmla="*/ 3672 w 5792"/>
                <a:gd name="T17" fmla="*/ 5517 h 6921"/>
                <a:gd name="T18" fmla="*/ 0 w 5792"/>
                <a:gd name="T19" fmla="*/ 3148 h 6921"/>
                <a:gd name="T20" fmla="*/ 0 w 5792"/>
                <a:gd name="T21" fmla="*/ 0 h 6921"/>
                <a:gd name="T22" fmla="*/ 5791 w 5792"/>
                <a:gd name="T23" fmla="*/ 23 h 6921"/>
                <a:gd name="T24" fmla="*/ 5780 w 5792"/>
                <a:gd name="T25" fmla="*/ 4504 h 6921"/>
                <a:gd name="T26" fmla="*/ 5774 w 5792"/>
                <a:gd name="T27" fmla="*/ 6914 h 6921"/>
                <a:gd name="T28" fmla="*/ 5553 w 5792"/>
                <a:gd name="T29" fmla="*/ 6856 h 6921"/>
                <a:gd name="T30" fmla="*/ 5337 w 5792"/>
                <a:gd name="T31" fmla="*/ 6554 h 6921"/>
                <a:gd name="T32" fmla="*/ 5215 w 5792"/>
                <a:gd name="T33" fmla="*/ 6350 h 6921"/>
                <a:gd name="T34" fmla="*/ 5250 w 5792"/>
                <a:gd name="T35" fmla="*/ 6036 h 6921"/>
                <a:gd name="T36" fmla="*/ 4895 w 5792"/>
                <a:gd name="T37" fmla="*/ 5442 h 6921"/>
                <a:gd name="T38" fmla="*/ 4924 w 5792"/>
                <a:gd name="T39" fmla="*/ 5366 h 6921"/>
                <a:gd name="T40" fmla="*/ 4953 w 5792"/>
                <a:gd name="T41" fmla="*/ 5500 h 6921"/>
                <a:gd name="T42" fmla="*/ 4825 w 5792"/>
                <a:gd name="T43" fmla="*/ 5319 h 6921"/>
                <a:gd name="T44" fmla="*/ 4493 w 5792"/>
                <a:gd name="T45" fmla="*/ 5459 h 6921"/>
                <a:gd name="T46" fmla="*/ 4481 w 5792"/>
                <a:gd name="T47" fmla="*/ 5366 h 6921"/>
                <a:gd name="T48" fmla="*/ 4505 w 5792"/>
                <a:gd name="T49" fmla="*/ 4801 h 6921"/>
                <a:gd name="T50" fmla="*/ 4342 w 5792"/>
                <a:gd name="T51" fmla="*/ 4662 h 6921"/>
                <a:gd name="T52" fmla="*/ 4225 w 5792"/>
                <a:gd name="T53" fmla="*/ 5063 h 6921"/>
                <a:gd name="T54" fmla="*/ 3800 w 5792"/>
                <a:gd name="T55" fmla="*/ 5232 h 6921"/>
                <a:gd name="T56" fmla="*/ 3818 w 5792"/>
                <a:gd name="T57" fmla="*/ 5127 h 6921"/>
                <a:gd name="T58" fmla="*/ 4010 w 5792"/>
                <a:gd name="T59" fmla="*/ 5017 h 6921"/>
                <a:gd name="T60" fmla="*/ 4103 w 5792"/>
                <a:gd name="T61" fmla="*/ 4609 h 6921"/>
                <a:gd name="T62" fmla="*/ 4120 w 5792"/>
                <a:gd name="T63" fmla="*/ 4469 h 6921"/>
                <a:gd name="T64" fmla="*/ 4231 w 5792"/>
                <a:gd name="T65" fmla="*/ 4312 h 6921"/>
                <a:gd name="T66" fmla="*/ 4260 w 5792"/>
                <a:gd name="T67" fmla="*/ 4062 h 6921"/>
                <a:gd name="T68" fmla="*/ 4266 w 5792"/>
                <a:gd name="T69" fmla="*/ 4004 h 6921"/>
                <a:gd name="T70" fmla="*/ 4359 w 5792"/>
                <a:gd name="T71" fmla="*/ 3986 h 6921"/>
                <a:gd name="T72" fmla="*/ 4225 w 5792"/>
                <a:gd name="T73" fmla="*/ 3608 h 6921"/>
                <a:gd name="T74" fmla="*/ 4202 w 5792"/>
                <a:gd name="T75" fmla="*/ 3870 h 6921"/>
                <a:gd name="T76" fmla="*/ 4062 w 5792"/>
                <a:gd name="T77" fmla="*/ 3957 h 6921"/>
                <a:gd name="T78" fmla="*/ 4033 w 5792"/>
                <a:gd name="T79" fmla="*/ 4132 h 6921"/>
                <a:gd name="T80" fmla="*/ 3812 w 5792"/>
                <a:gd name="T81" fmla="*/ 4301 h 6921"/>
                <a:gd name="T82" fmla="*/ 3666 w 5792"/>
                <a:gd name="T83" fmla="*/ 4406 h 6921"/>
                <a:gd name="T84" fmla="*/ 3416 w 5792"/>
                <a:gd name="T85" fmla="*/ 4714 h 6921"/>
                <a:gd name="T86" fmla="*/ 3300 w 5792"/>
                <a:gd name="T87" fmla="*/ 4889 h 6921"/>
                <a:gd name="T88" fmla="*/ 3288 w 5792"/>
                <a:gd name="T89" fmla="*/ 4964 h 6921"/>
                <a:gd name="T90" fmla="*/ 3218 w 5792"/>
                <a:gd name="T91" fmla="*/ 4970 h 6921"/>
                <a:gd name="T92" fmla="*/ 3131 w 5792"/>
                <a:gd name="T93" fmla="*/ 4906 h 6921"/>
                <a:gd name="T94" fmla="*/ 3119 w 5792"/>
                <a:gd name="T95" fmla="*/ 4825 h 6921"/>
                <a:gd name="T96" fmla="*/ 3026 w 5792"/>
                <a:gd name="T97" fmla="*/ 4557 h 6921"/>
                <a:gd name="T98" fmla="*/ 2968 w 5792"/>
                <a:gd name="T99" fmla="*/ 4388 h 6921"/>
                <a:gd name="T100" fmla="*/ 2805 w 5792"/>
                <a:gd name="T101" fmla="*/ 4080 h 6921"/>
                <a:gd name="T102" fmla="*/ 2619 w 5792"/>
                <a:gd name="T103" fmla="*/ 3969 h 6921"/>
                <a:gd name="T104" fmla="*/ 2502 w 5792"/>
                <a:gd name="T105" fmla="*/ 3847 h 6921"/>
                <a:gd name="T106" fmla="*/ 2514 w 5792"/>
                <a:gd name="T107" fmla="*/ 3783 h 6921"/>
                <a:gd name="T108" fmla="*/ 2345 w 5792"/>
                <a:gd name="T109" fmla="*/ 3625 h 6921"/>
                <a:gd name="T110" fmla="*/ 2345 w 5792"/>
                <a:gd name="T111" fmla="*/ 3561 h 6921"/>
                <a:gd name="T112" fmla="*/ 2269 w 5792"/>
                <a:gd name="T113" fmla="*/ 3428 h 6921"/>
                <a:gd name="T114" fmla="*/ 2153 w 5792"/>
                <a:gd name="T115" fmla="*/ 3381 h 6921"/>
                <a:gd name="T116" fmla="*/ 1903 w 5792"/>
                <a:gd name="T117" fmla="*/ 3358 h 6921"/>
                <a:gd name="T118" fmla="*/ 1531 w 5792"/>
                <a:gd name="T119" fmla="*/ 3334 h 6921"/>
                <a:gd name="T120" fmla="*/ 1053 w 5792"/>
                <a:gd name="T121" fmla="*/ 3008 h 6921"/>
                <a:gd name="T122" fmla="*/ 693 w 5792"/>
                <a:gd name="T123" fmla="*/ 3084 h 6921"/>
                <a:gd name="T124" fmla="*/ 64 w 5792"/>
                <a:gd name="T125" fmla="*/ 3148 h 6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92" h="6921">
                  <a:moveTo>
                    <a:pt x="4336" y="5506"/>
                  </a:moveTo>
                  <a:lnTo>
                    <a:pt x="4336" y="5506"/>
                  </a:lnTo>
                  <a:cubicBezTo>
                    <a:pt x="4295" y="5511"/>
                    <a:pt x="4278" y="5535"/>
                    <a:pt x="4254" y="5564"/>
                  </a:cubicBezTo>
                  <a:cubicBezTo>
                    <a:pt x="4283" y="5599"/>
                    <a:pt x="4318" y="5599"/>
                    <a:pt x="4365" y="5599"/>
                  </a:cubicBezTo>
                  <a:cubicBezTo>
                    <a:pt x="4377" y="5599"/>
                    <a:pt x="4382" y="5581"/>
                    <a:pt x="4400" y="5576"/>
                  </a:cubicBezTo>
                  <a:cubicBezTo>
                    <a:pt x="4382" y="5547"/>
                    <a:pt x="4365" y="5523"/>
                    <a:pt x="4336" y="5506"/>
                  </a:cubicBezTo>
                  <a:close/>
                  <a:moveTo>
                    <a:pt x="3643" y="5605"/>
                  </a:moveTo>
                  <a:lnTo>
                    <a:pt x="3643" y="5605"/>
                  </a:lnTo>
                  <a:cubicBezTo>
                    <a:pt x="3643" y="5634"/>
                    <a:pt x="3678" y="5628"/>
                    <a:pt x="3696" y="5640"/>
                  </a:cubicBezTo>
                  <a:cubicBezTo>
                    <a:pt x="3713" y="5651"/>
                    <a:pt x="3719" y="5674"/>
                    <a:pt x="3736" y="5674"/>
                  </a:cubicBezTo>
                  <a:cubicBezTo>
                    <a:pt x="3800" y="5674"/>
                    <a:pt x="3800" y="5674"/>
                    <a:pt x="3800" y="5674"/>
                  </a:cubicBezTo>
                  <a:cubicBezTo>
                    <a:pt x="3853" y="5686"/>
                    <a:pt x="3853" y="5686"/>
                    <a:pt x="3853" y="5686"/>
                  </a:cubicBezTo>
                  <a:cubicBezTo>
                    <a:pt x="3893" y="5686"/>
                    <a:pt x="3917" y="5686"/>
                    <a:pt x="3957" y="5680"/>
                  </a:cubicBezTo>
                  <a:cubicBezTo>
                    <a:pt x="3957" y="5674"/>
                    <a:pt x="3963" y="5669"/>
                    <a:pt x="3963" y="5663"/>
                  </a:cubicBezTo>
                  <a:cubicBezTo>
                    <a:pt x="3963" y="5657"/>
                    <a:pt x="3957" y="5657"/>
                    <a:pt x="3957" y="5651"/>
                  </a:cubicBezTo>
                  <a:cubicBezTo>
                    <a:pt x="3969" y="5645"/>
                    <a:pt x="3969" y="5645"/>
                    <a:pt x="3969" y="5645"/>
                  </a:cubicBezTo>
                  <a:cubicBezTo>
                    <a:pt x="4033" y="5645"/>
                    <a:pt x="4033" y="5645"/>
                    <a:pt x="4033" y="5645"/>
                  </a:cubicBezTo>
                  <a:cubicBezTo>
                    <a:pt x="4056" y="5674"/>
                    <a:pt x="4074" y="5692"/>
                    <a:pt x="4109" y="5715"/>
                  </a:cubicBezTo>
                  <a:cubicBezTo>
                    <a:pt x="4126" y="5674"/>
                    <a:pt x="4149" y="5657"/>
                    <a:pt x="4149" y="5616"/>
                  </a:cubicBezTo>
                  <a:cubicBezTo>
                    <a:pt x="4149" y="5593"/>
                    <a:pt x="4185" y="5605"/>
                    <a:pt x="4202" y="5593"/>
                  </a:cubicBezTo>
                  <a:cubicBezTo>
                    <a:pt x="4225" y="5576"/>
                    <a:pt x="4214" y="5552"/>
                    <a:pt x="4219" y="5523"/>
                  </a:cubicBezTo>
                  <a:cubicBezTo>
                    <a:pt x="4208" y="5523"/>
                    <a:pt x="4202" y="5523"/>
                    <a:pt x="4190" y="5523"/>
                  </a:cubicBezTo>
                  <a:cubicBezTo>
                    <a:pt x="4167" y="5523"/>
                    <a:pt x="4132" y="5523"/>
                    <a:pt x="4132" y="5494"/>
                  </a:cubicBezTo>
                  <a:cubicBezTo>
                    <a:pt x="4132" y="5477"/>
                    <a:pt x="4149" y="5471"/>
                    <a:pt x="4149" y="5453"/>
                  </a:cubicBezTo>
                  <a:cubicBezTo>
                    <a:pt x="4149" y="5436"/>
                    <a:pt x="4126" y="5424"/>
                    <a:pt x="4109" y="5424"/>
                  </a:cubicBezTo>
                  <a:cubicBezTo>
                    <a:pt x="3992" y="5424"/>
                    <a:pt x="3923" y="5442"/>
                    <a:pt x="3812" y="5482"/>
                  </a:cubicBezTo>
                  <a:cubicBezTo>
                    <a:pt x="3760" y="5506"/>
                    <a:pt x="3713" y="5482"/>
                    <a:pt x="3672" y="5517"/>
                  </a:cubicBezTo>
                  <a:cubicBezTo>
                    <a:pt x="3649" y="5541"/>
                    <a:pt x="3643" y="5570"/>
                    <a:pt x="3643" y="5605"/>
                  </a:cubicBezTo>
                  <a:close/>
                  <a:moveTo>
                    <a:pt x="0" y="3148"/>
                  </a:moveTo>
                  <a:lnTo>
                    <a:pt x="0" y="3148"/>
                  </a:lnTo>
                  <a:lnTo>
                    <a:pt x="0" y="3148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4330" y="17"/>
                    <a:pt x="4330" y="17"/>
                    <a:pt x="4330" y="17"/>
                  </a:cubicBezTo>
                  <a:lnTo>
                    <a:pt x="4330" y="17"/>
                  </a:lnTo>
                  <a:cubicBezTo>
                    <a:pt x="5791" y="23"/>
                    <a:pt x="5791" y="23"/>
                    <a:pt x="5791" y="23"/>
                  </a:cubicBezTo>
                  <a:cubicBezTo>
                    <a:pt x="5791" y="1652"/>
                    <a:pt x="5791" y="1652"/>
                    <a:pt x="5791" y="1652"/>
                  </a:cubicBezTo>
                  <a:lnTo>
                    <a:pt x="5791" y="1652"/>
                  </a:lnTo>
                  <a:cubicBezTo>
                    <a:pt x="5780" y="4504"/>
                    <a:pt x="5780" y="4504"/>
                    <a:pt x="5780" y="4504"/>
                  </a:cubicBezTo>
                  <a:lnTo>
                    <a:pt x="5780" y="4504"/>
                  </a:lnTo>
                  <a:cubicBezTo>
                    <a:pt x="5774" y="6914"/>
                    <a:pt x="5774" y="6914"/>
                    <a:pt x="5774" y="6914"/>
                  </a:cubicBezTo>
                  <a:lnTo>
                    <a:pt x="5774" y="6914"/>
                  </a:lnTo>
                  <a:cubicBezTo>
                    <a:pt x="5756" y="6909"/>
                    <a:pt x="5739" y="6909"/>
                    <a:pt x="5716" y="6909"/>
                  </a:cubicBezTo>
                  <a:cubicBezTo>
                    <a:pt x="5686" y="6909"/>
                    <a:pt x="5669" y="6920"/>
                    <a:pt x="5634" y="6920"/>
                  </a:cubicBezTo>
                  <a:cubicBezTo>
                    <a:pt x="5593" y="6920"/>
                    <a:pt x="5582" y="6880"/>
                    <a:pt x="5553" y="6856"/>
                  </a:cubicBezTo>
                  <a:cubicBezTo>
                    <a:pt x="5477" y="6798"/>
                    <a:pt x="5454" y="6746"/>
                    <a:pt x="5413" y="6658"/>
                  </a:cubicBezTo>
                  <a:cubicBezTo>
                    <a:pt x="5401" y="6635"/>
                    <a:pt x="5384" y="6618"/>
                    <a:pt x="5366" y="6594"/>
                  </a:cubicBezTo>
                  <a:cubicBezTo>
                    <a:pt x="5355" y="6577"/>
                    <a:pt x="5355" y="6559"/>
                    <a:pt x="5337" y="6554"/>
                  </a:cubicBezTo>
                  <a:cubicBezTo>
                    <a:pt x="5314" y="6548"/>
                    <a:pt x="5297" y="6559"/>
                    <a:pt x="5279" y="6548"/>
                  </a:cubicBezTo>
                  <a:cubicBezTo>
                    <a:pt x="5232" y="6495"/>
                    <a:pt x="5250" y="6431"/>
                    <a:pt x="5192" y="6385"/>
                  </a:cubicBezTo>
                  <a:cubicBezTo>
                    <a:pt x="5197" y="6367"/>
                    <a:pt x="5215" y="6367"/>
                    <a:pt x="5215" y="6350"/>
                  </a:cubicBezTo>
                  <a:cubicBezTo>
                    <a:pt x="5215" y="6297"/>
                    <a:pt x="5192" y="6257"/>
                    <a:pt x="5139" y="6245"/>
                  </a:cubicBezTo>
                  <a:cubicBezTo>
                    <a:pt x="5203" y="6216"/>
                    <a:pt x="5250" y="6181"/>
                    <a:pt x="5250" y="6111"/>
                  </a:cubicBezTo>
                  <a:cubicBezTo>
                    <a:pt x="5250" y="6036"/>
                    <a:pt x="5250" y="6036"/>
                    <a:pt x="5250" y="6036"/>
                  </a:cubicBezTo>
                  <a:cubicBezTo>
                    <a:pt x="5250" y="5890"/>
                    <a:pt x="5168" y="5820"/>
                    <a:pt x="5110" y="5680"/>
                  </a:cubicBezTo>
                  <a:cubicBezTo>
                    <a:pt x="5081" y="5645"/>
                    <a:pt x="5046" y="5645"/>
                    <a:pt x="5017" y="5605"/>
                  </a:cubicBezTo>
                  <a:cubicBezTo>
                    <a:pt x="4976" y="5541"/>
                    <a:pt x="4935" y="5511"/>
                    <a:pt x="4895" y="5442"/>
                  </a:cubicBezTo>
                  <a:cubicBezTo>
                    <a:pt x="4889" y="5430"/>
                    <a:pt x="4866" y="5424"/>
                    <a:pt x="4866" y="5407"/>
                  </a:cubicBezTo>
                  <a:cubicBezTo>
                    <a:pt x="4866" y="5395"/>
                    <a:pt x="4866" y="5389"/>
                    <a:pt x="4871" y="5384"/>
                  </a:cubicBezTo>
                  <a:cubicBezTo>
                    <a:pt x="4889" y="5378"/>
                    <a:pt x="4901" y="5366"/>
                    <a:pt x="4924" y="5366"/>
                  </a:cubicBezTo>
                  <a:cubicBezTo>
                    <a:pt x="4941" y="5366"/>
                    <a:pt x="4959" y="5378"/>
                    <a:pt x="4959" y="5395"/>
                  </a:cubicBezTo>
                  <a:cubicBezTo>
                    <a:pt x="4959" y="5424"/>
                    <a:pt x="4930" y="5442"/>
                    <a:pt x="4930" y="5471"/>
                  </a:cubicBezTo>
                  <a:cubicBezTo>
                    <a:pt x="4930" y="5482"/>
                    <a:pt x="4947" y="5488"/>
                    <a:pt x="4953" y="5500"/>
                  </a:cubicBezTo>
                  <a:cubicBezTo>
                    <a:pt x="5011" y="5488"/>
                    <a:pt x="5005" y="5418"/>
                    <a:pt x="5005" y="5354"/>
                  </a:cubicBezTo>
                  <a:cubicBezTo>
                    <a:pt x="5005" y="5308"/>
                    <a:pt x="4976" y="5261"/>
                    <a:pt x="4930" y="5261"/>
                  </a:cubicBezTo>
                  <a:cubicBezTo>
                    <a:pt x="4883" y="5261"/>
                    <a:pt x="4866" y="5302"/>
                    <a:pt x="4825" y="5319"/>
                  </a:cubicBezTo>
                  <a:cubicBezTo>
                    <a:pt x="4802" y="5325"/>
                    <a:pt x="4784" y="5319"/>
                    <a:pt x="4761" y="5319"/>
                  </a:cubicBezTo>
                  <a:cubicBezTo>
                    <a:pt x="4720" y="5325"/>
                    <a:pt x="4714" y="5366"/>
                    <a:pt x="4674" y="5384"/>
                  </a:cubicBezTo>
                  <a:cubicBezTo>
                    <a:pt x="4609" y="5424"/>
                    <a:pt x="4569" y="5442"/>
                    <a:pt x="4493" y="5459"/>
                  </a:cubicBezTo>
                  <a:cubicBezTo>
                    <a:pt x="4412" y="5447"/>
                    <a:pt x="4412" y="5447"/>
                    <a:pt x="4412" y="5447"/>
                  </a:cubicBezTo>
                  <a:cubicBezTo>
                    <a:pt x="4406" y="5436"/>
                    <a:pt x="4406" y="5436"/>
                    <a:pt x="4406" y="5436"/>
                  </a:cubicBezTo>
                  <a:cubicBezTo>
                    <a:pt x="4423" y="5401"/>
                    <a:pt x="4464" y="5401"/>
                    <a:pt x="4481" y="5366"/>
                  </a:cubicBezTo>
                  <a:cubicBezTo>
                    <a:pt x="4534" y="5273"/>
                    <a:pt x="4557" y="5209"/>
                    <a:pt x="4592" y="5110"/>
                  </a:cubicBezTo>
                  <a:cubicBezTo>
                    <a:pt x="4609" y="5058"/>
                    <a:pt x="4633" y="5034"/>
                    <a:pt x="4633" y="4982"/>
                  </a:cubicBezTo>
                  <a:cubicBezTo>
                    <a:pt x="4633" y="4895"/>
                    <a:pt x="4551" y="4871"/>
                    <a:pt x="4505" y="4801"/>
                  </a:cubicBezTo>
                  <a:cubicBezTo>
                    <a:pt x="4470" y="4749"/>
                    <a:pt x="4470" y="4708"/>
                    <a:pt x="4452" y="4650"/>
                  </a:cubicBezTo>
                  <a:cubicBezTo>
                    <a:pt x="4441" y="4615"/>
                    <a:pt x="4417" y="4598"/>
                    <a:pt x="4412" y="4557"/>
                  </a:cubicBezTo>
                  <a:cubicBezTo>
                    <a:pt x="4377" y="4592"/>
                    <a:pt x="4371" y="4621"/>
                    <a:pt x="4342" y="4662"/>
                  </a:cubicBezTo>
                  <a:cubicBezTo>
                    <a:pt x="4295" y="4720"/>
                    <a:pt x="4278" y="4766"/>
                    <a:pt x="4272" y="4842"/>
                  </a:cubicBezTo>
                  <a:cubicBezTo>
                    <a:pt x="4272" y="4906"/>
                    <a:pt x="4249" y="4941"/>
                    <a:pt x="4237" y="4999"/>
                  </a:cubicBezTo>
                  <a:cubicBezTo>
                    <a:pt x="4237" y="5028"/>
                    <a:pt x="4225" y="5040"/>
                    <a:pt x="4225" y="5063"/>
                  </a:cubicBezTo>
                  <a:cubicBezTo>
                    <a:pt x="4219" y="5098"/>
                    <a:pt x="4214" y="5133"/>
                    <a:pt x="4179" y="5133"/>
                  </a:cubicBezTo>
                  <a:cubicBezTo>
                    <a:pt x="4144" y="5133"/>
                    <a:pt x="4126" y="5116"/>
                    <a:pt x="4091" y="5116"/>
                  </a:cubicBezTo>
                  <a:cubicBezTo>
                    <a:pt x="3969" y="5116"/>
                    <a:pt x="3923" y="5232"/>
                    <a:pt x="3800" y="5232"/>
                  </a:cubicBezTo>
                  <a:cubicBezTo>
                    <a:pt x="3783" y="5232"/>
                    <a:pt x="3783" y="5232"/>
                    <a:pt x="3783" y="5232"/>
                  </a:cubicBezTo>
                  <a:cubicBezTo>
                    <a:pt x="3783" y="5209"/>
                    <a:pt x="3783" y="5209"/>
                    <a:pt x="3783" y="5209"/>
                  </a:cubicBezTo>
                  <a:cubicBezTo>
                    <a:pt x="3783" y="5174"/>
                    <a:pt x="3806" y="5156"/>
                    <a:pt x="3818" y="5127"/>
                  </a:cubicBezTo>
                  <a:cubicBezTo>
                    <a:pt x="3835" y="5087"/>
                    <a:pt x="3823" y="5046"/>
                    <a:pt x="3864" y="5028"/>
                  </a:cubicBezTo>
                  <a:cubicBezTo>
                    <a:pt x="3888" y="5017"/>
                    <a:pt x="3911" y="5017"/>
                    <a:pt x="3940" y="5017"/>
                  </a:cubicBezTo>
                  <a:cubicBezTo>
                    <a:pt x="4010" y="5017"/>
                    <a:pt x="4010" y="5017"/>
                    <a:pt x="4010" y="5017"/>
                  </a:cubicBezTo>
                  <a:cubicBezTo>
                    <a:pt x="4086" y="5017"/>
                    <a:pt x="4097" y="4924"/>
                    <a:pt x="4097" y="4848"/>
                  </a:cubicBezTo>
                  <a:cubicBezTo>
                    <a:pt x="4097" y="4801"/>
                    <a:pt x="4086" y="4772"/>
                    <a:pt x="4074" y="4726"/>
                  </a:cubicBezTo>
                  <a:cubicBezTo>
                    <a:pt x="4103" y="4609"/>
                    <a:pt x="4103" y="4609"/>
                    <a:pt x="4103" y="4609"/>
                  </a:cubicBezTo>
                  <a:cubicBezTo>
                    <a:pt x="4103" y="4598"/>
                    <a:pt x="4091" y="4586"/>
                    <a:pt x="4091" y="4574"/>
                  </a:cubicBezTo>
                  <a:cubicBezTo>
                    <a:pt x="4091" y="4533"/>
                    <a:pt x="4132" y="4528"/>
                    <a:pt x="4132" y="4487"/>
                  </a:cubicBezTo>
                  <a:cubicBezTo>
                    <a:pt x="4132" y="4481"/>
                    <a:pt x="4120" y="4481"/>
                    <a:pt x="4120" y="4469"/>
                  </a:cubicBezTo>
                  <a:cubicBezTo>
                    <a:pt x="4120" y="4440"/>
                    <a:pt x="4167" y="4435"/>
                    <a:pt x="4167" y="4406"/>
                  </a:cubicBezTo>
                  <a:cubicBezTo>
                    <a:pt x="4167" y="4394"/>
                    <a:pt x="4155" y="4394"/>
                    <a:pt x="4144" y="4388"/>
                  </a:cubicBezTo>
                  <a:cubicBezTo>
                    <a:pt x="4167" y="4353"/>
                    <a:pt x="4196" y="4341"/>
                    <a:pt x="4231" y="4312"/>
                  </a:cubicBezTo>
                  <a:cubicBezTo>
                    <a:pt x="4254" y="4295"/>
                    <a:pt x="4254" y="4266"/>
                    <a:pt x="4278" y="4254"/>
                  </a:cubicBezTo>
                  <a:cubicBezTo>
                    <a:pt x="4295" y="4248"/>
                    <a:pt x="4318" y="4237"/>
                    <a:pt x="4318" y="4219"/>
                  </a:cubicBezTo>
                  <a:cubicBezTo>
                    <a:pt x="4318" y="4155"/>
                    <a:pt x="4260" y="4126"/>
                    <a:pt x="4260" y="4062"/>
                  </a:cubicBezTo>
                  <a:cubicBezTo>
                    <a:pt x="4260" y="4044"/>
                    <a:pt x="4266" y="4044"/>
                    <a:pt x="4266" y="4027"/>
                  </a:cubicBezTo>
                  <a:cubicBezTo>
                    <a:pt x="4266" y="4021"/>
                    <a:pt x="4260" y="4021"/>
                    <a:pt x="4260" y="4015"/>
                  </a:cubicBezTo>
                  <a:cubicBezTo>
                    <a:pt x="4260" y="4010"/>
                    <a:pt x="4260" y="4010"/>
                    <a:pt x="4266" y="4004"/>
                  </a:cubicBezTo>
                  <a:cubicBezTo>
                    <a:pt x="4289" y="4004"/>
                    <a:pt x="4301" y="3980"/>
                    <a:pt x="4330" y="3980"/>
                  </a:cubicBezTo>
                  <a:cubicBezTo>
                    <a:pt x="4336" y="3980"/>
                    <a:pt x="4342" y="3992"/>
                    <a:pt x="4348" y="3992"/>
                  </a:cubicBezTo>
                  <a:cubicBezTo>
                    <a:pt x="4353" y="3992"/>
                    <a:pt x="4359" y="3986"/>
                    <a:pt x="4359" y="3986"/>
                  </a:cubicBezTo>
                  <a:cubicBezTo>
                    <a:pt x="4359" y="3963"/>
                    <a:pt x="4359" y="3963"/>
                    <a:pt x="4359" y="3963"/>
                  </a:cubicBezTo>
                  <a:cubicBezTo>
                    <a:pt x="4359" y="3928"/>
                    <a:pt x="4324" y="3917"/>
                    <a:pt x="4313" y="3881"/>
                  </a:cubicBezTo>
                  <a:cubicBezTo>
                    <a:pt x="4272" y="3777"/>
                    <a:pt x="4301" y="3689"/>
                    <a:pt x="4225" y="3608"/>
                  </a:cubicBezTo>
                  <a:cubicBezTo>
                    <a:pt x="4219" y="3643"/>
                    <a:pt x="4214" y="3666"/>
                    <a:pt x="4214" y="3701"/>
                  </a:cubicBezTo>
                  <a:cubicBezTo>
                    <a:pt x="4214" y="3736"/>
                    <a:pt x="4225" y="3754"/>
                    <a:pt x="4225" y="3783"/>
                  </a:cubicBezTo>
                  <a:cubicBezTo>
                    <a:pt x="4225" y="3817"/>
                    <a:pt x="4231" y="3852"/>
                    <a:pt x="4202" y="3870"/>
                  </a:cubicBezTo>
                  <a:cubicBezTo>
                    <a:pt x="4185" y="3887"/>
                    <a:pt x="4161" y="3870"/>
                    <a:pt x="4138" y="3876"/>
                  </a:cubicBezTo>
                  <a:cubicBezTo>
                    <a:pt x="4115" y="3893"/>
                    <a:pt x="4126" y="3928"/>
                    <a:pt x="4103" y="3946"/>
                  </a:cubicBezTo>
                  <a:cubicBezTo>
                    <a:pt x="4091" y="3951"/>
                    <a:pt x="4074" y="3946"/>
                    <a:pt x="4062" y="3957"/>
                  </a:cubicBezTo>
                  <a:cubicBezTo>
                    <a:pt x="4051" y="3975"/>
                    <a:pt x="4056" y="3992"/>
                    <a:pt x="4056" y="4015"/>
                  </a:cubicBezTo>
                  <a:cubicBezTo>
                    <a:pt x="4051" y="4027"/>
                    <a:pt x="4039" y="4039"/>
                    <a:pt x="4033" y="4050"/>
                  </a:cubicBezTo>
                  <a:cubicBezTo>
                    <a:pt x="4027" y="4085"/>
                    <a:pt x="4045" y="4103"/>
                    <a:pt x="4033" y="4132"/>
                  </a:cubicBezTo>
                  <a:cubicBezTo>
                    <a:pt x="4016" y="4155"/>
                    <a:pt x="3998" y="4161"/>
                    <a:pt x="3992" y="4184"/>
                  </a:cubicBezTo>
                  <a:cubicBezTo>
                    <a:pt x="3969" y="4243"/>
                    <a:pt x="3957" y="4306"/>
                    <a:pt x="3893" y="4306"/>
                  </a:cubicBezTo>
                  <a:cubicBezTo>
                    <a:pt x="3864" y="4306"/>
                    <a:pt x="3847" y="4301"/>
                    <a:pt x="3812" y="4301"/>
                  </a:cubicBezTo>
                  <a:cubicBezTo>
                    <a:pt x="3794" y="4301"/>
                    <a:pt x="3794" y="4318"/>
                    <a:pt x="3783" y="4336"/>
                  </a:cubicBezTo>
                  <a:cubicBezTo>
                    <a:pt x="3771" y="4353"/>
                    <a:pt x="3754" y="4365"/>
                    <a:pt x="3736" y="4382"/>
                  </a:cubicBezTo>
                  <a:cubicBezTo>
                    <a:pt x="3713" y="4400"/>
                    <a:pt x="3696" y="4394"/>
                    <a:pt x="3666" y="4406"/>
                  </a:cubicBezTo>
                  <a:cubicBezTo>
                    <a:pt x="3626" y="4423"/>
                    <a:pt x="3614" y="4452"/>
                    <a:pt x="3573" y="4481"/>
                  </a:cubicBezTo>
                  <a:cubicBezTo>
                    <a:pt x="3527" y="4522"/>
                    <a:pt x="3527" y="4569"/>
                    <a:pt x="3492" y="4627"/>
                  </a:cubicBezTo>
                  <a:cubicBezTo>
                    <a:pt x="3474" y="4667"/>
                    <a:pt x="3416" y="4667"/>
                    <a:pt x="3416" y="4714"/>
                  </a:cubicBezTo>
                  <a:cubicBezTo>
                    <a:pt x="3416" y="4726"/>
                    <a:pt x="3422" y="4732"/>
                    <a:pt x="3422" y="4743"/>
                  </a:cubicBezTo>
                  <a:cubicBezTo>
                    <a:pt x="3422" y="4778"/>
                    <a:pt x="3381" y="4772"/>
                    <a:pt x="3358" y="4790"/>
                  </a:cubicBezTo>
                  <a:cubicBezTo>
                    <a:pt x="3317" y="4813"/>
                    <a:pt x="3300" y="4848"/>
                    <a:pt x="3300" y="4889"/>
                  </a:cubicBezTo>
                  <a:cubicBezTo>
                    <a:pt x="3300" y="4895"/>
                    <a:pt x="3305" y="4895"/>
                    <a:pt x="3305" y="4900"/>
                  </a:cubicBezTo>
                  <a:cubicBezTo>
                    <a:pt x="3305" y="4918"/>
                    <a:pt x="3282" y="4924"/>
                    <a:pt x="3282" y="4941"/>
                  </a:cubicBezTo>
                  <a:cubicBezTo>
                    <a:pt x="3282" y="4953"/>
                    <a:pt x="3288" y="4953"/>
                    <a:pt x="3288" y="4964"/>
                  </a:cubicBezTo>
                  <a:cubicBezTo>
                    <a:pt x="3311" y="4958"/>
                    <a:pt x="3329" y="4958"/>
                    <a:pt x="3346" y="4941"/>
                  </a:cubicBezTo>
                  <a:cubicBezTo>
                    <a:pt x="3340" y="4976"/>
                    <a:pt x="3334" y="4999"/>
                    <a:pt x="3334" y="5028"/>
                  </a:cubicBezTo>
                  <a:cubicBezTo>
                    <a:pt x="3294" y="4999"/>
                    <a:pt x="3271" y="4970"/>
                    <a:pt x="3218" y="4970"/>
                  </a:cubicBezTo>
                  <a:cubicBezTo>
                    <a:pt x="3201" y="4970"/>
                    <a:pt x="3201" y="5005"/>
                    <a:pt x="3195" y="5028"/>
                  </a:cubicBezTo>
                  <a:cubicBezTo>
                    <a:pt x="3189" y="5022"/>
                    <a:pt x="3189" y="5022"/>
                    <a:pt x="3189" y="5022"/>
                  </a:cubicBezTo>
                  <a:cubicBezTo>
                    <a:pt x="3166" y="4976"/>
                    <a:pt x="3166" y="4941"/>
                    <a:pt x="3131" y="4906"/>
                  </a:cubicBezTo>
                  <a:cubicBezTo>
                    <a:pt x="2985" y="4761"/>
                    <a:pt x="3049" y="4854"/>
                    <a:pt x="3108" y="4854"/>
                  </a:cubicBezTo>
                  <a:cubicBezTo>
                    <a:pt x="3119" y="4854"/>
                    <a:pt x="3119" y="4854"/>
                    <a:pt x="3119" y="4854"/>
                  </a:cubicBezTo>
                  <a:cubicBezTo>
                    <a:pt x="3119" y="4825"/>
                    <a:pt x="3119" y="4825"/>
                    <a:pt x="3119" y="4825"/>
                  </a:cubicBezTo>
                  <a:cubicBezTo>
                    <a:pt x="3073" y="4702"/>
                    <a:pt x="3073" y="4702"/>
                    <a:pt x="3073" y="4702"/>
                  </a:cubicBezTo>
                  <a:cubicBezTo>
                    <a:pt x="3073" y="4667"/>
                    <a:pt x="3078" y="4644"/>
                    <a:pt x="3061" y="4615"/>
                  </a:cubicBezTo>
                  <a:cubicBezTo>
                    <a:pt x="3049" y="4592"/>
                    <a:pt x="3026" y="4586"/>
                    <a:pt x="3026" y="4557"/>
                  </a:cubicBezTo>
                  <a:cubicBezTo>
                    <a:pt x="3026" y="4551"/>
                    <a:pt x="3032" y="4545"/>
                    <a:pt x="3032" y="4533"/>
                  </a:cubicBezTo>
                  <a:cubicBezTo>
                    <a:pt x="3032" y="4504"/>
                    <a:pt x="3014" y="4493"/>
                    <a:pt x="3008" y="4464"/>
                  </a:cubicBezTo>
                  <a:cubicBezTo>
                    <a:pt x="2997" y="4435"/>
                    <a:pt x="2997" y="4406"/>
                    <a:pt x="2968" y="4388"/>
                  </a:cubicBezTo>
                  <a:cubicBezTo>
                    <a:pt x="2933" y="4370"/>
                    <a:pt x="2910" y="4359"/>
                    <a:pt x="2892" y="4324"/>
                  </a:cubicBezTo>
                  <a:cubicBezTo>
                    <a:pt x="2869" y="4289"/>
                    <a:pt x="2845" y="4277"/>
                    <a:pt x="2834" y="4243"/>
                  </a:cubicBezTo>
                  <a:cubicBezTo>
                    <a:pt x="2811" y="4178"/>
                    <a:pt x="2828" y="4138"/>
                    <a:pt x="2805" y="4080"/>
                  </a:cubicBezTo>
                  <a:cubicBezTo>
                    <a:pt x="2793" y="4050"/>
                    <a:pt x="2752" y="4050"/>
                    <a:pt x="2752" y="4021"/>
                  </a:cubicBezTo>
                  <a:cubicBezTo>
                    <a:pt x="2752" y="4015"/>
                    <a:pt x="2758" y="4010"/>
                    <a:pt x="2758" y="4004"/>
                  </a:cubicBezTo>
                  <a:cubicBezTo>
                    <a:pt x="2758" y="3951"/>
                    <a:pt x="2671" y="3980"/>
                    <a:pt x="2619" y="3969"/>
                  </a:cubicBezTo>
                  <a:cubicBezTo>
                    <a:pt x="2560" y="3963"/>
                    <a:pt x="2549" y="3893"/>
                    <a:pt x="2496" y="3893"/>
                  </a:cubicBezTo>
                  <a:cubicBezTo>
                    <a:pt x="2496" y="3870"/>
                    <a:pt x="2496" y="3870"/>
                    <a:pt x="2496" y="3870"/>
                  </a:cubicBezTo>
                  <a:cubicBezTo>
                    <a:pt x="2496" y="3864"/>
                    <a:pt x="2502" y="3858"/>
                    <a:pt x="2502" y="3847"/>
                  </a:cubicBezTo>
                  <a:cubicBezTo>
                    <a:pt x="2502" y="3823"/>
                    <a:pt x="2473" y="3829"/>
                    <a:pt x="2450" y="3817"/>
                  </a:cubicBezTo>
                  <a:cubicBezTo>
                    <a:pt x="2479" y="3800"/>
                    <a:pt x="2473" y="3777"/>
                    <a:pt x="2490" y="3748"/>
                  </a:cubicBezTo>
                  <a:cubicBezTo>
                    <a:pt x="2508" y="3754"/>
                    <a:pt x="2508" y="3765"/>
                    <a:pt x="2514" y="3783"/>
                  </a:cubicBezTo>
                  <a:cubicBezTo>
                    <a:pt x="2531" y="3754"/>
                    <a:pt x="2554" y="3742"/>
                    <a:pt x="2554" y="3707"/>
                  </a:cubicBezTo>
                  <a:cubicBezTo>
                    <a:pt x="2554" y="3643"/>
                    <a:pt x="2537" y="3573"/>
                    <a:pt x="2473" y="3573"/>
                  </a:cubicBezTo>
                  <a:cubicBezTo>
                    <a:pt x="2415" y="3573"/>
                    <a:pt x="2397" y="3614"/>
                    <a:pt x="2345" y="3625"/>
                  </a:cubicBezTo>
                  <a:cubicBezTo>
                    <a:pt x="2339" y="3620"/>
                    <a:pt x="2333" y="3620"/>
                    <a:pt x="2333" y="3614"/>
                  </a:cubicBezTo>
                  <a:cubicBezTo>
                    <a:pt x="2333" y="3602"/>
                    <a:pt x="2351" y="3596"/>
                    <a:pt x="2351" y="3585"/>
                  </a:cubicBezTo>
                  <a:cubicBezTo>
                    <a:pt x="2351" y="3573"/>
                    <a:pt x="2345" y="3573"/>
                    <a:pt x="2345" y="3561"/>
                  </a:cubicBezTo>
                  <a:cubicBezTo>
                    <a:pt x="2356" y="3567"/>
                    <a:pt x="2362" y="3573"/>
                    <a:pt x="2374" y="3579"/>
                  </a:cubicBezTo>
                  <a:cubicBezTo>
                    <a:pt x="2385" y="3573"/>
                    <a:pt x="2385" y="3573"/>
                    <a:pt x="2385" y="3573"/>
                  </a:cubicBezTo>
                  <a:cubicBezTo>
                    <a:pt x="2368" y="3503"/>
                    <a:pt x="2310" y="3486"/>
                    <a:pt x="2269" y="3428"/>
                  </a:cubicBezTo>
                  <a:cubicBezTo>
                    <a:pt x="2252" y="3404"/>
                    <a:pt x="2246" y="3369"/>
                    <a:pt x="2217" y="3369"/>
                  </a:cubicBezTo>
                  <a:cubicBezTo>
                    <a:pt x="2199" y="3369"/>
                    <a:pt x="2199" y="3398"/>
                    <a:pt x="2182" y="3398"/>
                  </a:cubicBezTo>
                  <a:cubicBezTo>
                    <a:pt x="2170" y="3398"/>
                    <a:pt x="2164" y="3392"/>
                    <a:pt x="2153" y="3381"/>
                  </a:cubicBezTo>
                  <a:cubicBezTo>
                    <a:pt x="2124" y="3398"/>
                    <a:pt x="2112" y="3433"/>
                    <a:pt x="2077" y="3433"/>
                  </a:cubicBezTo>
                  <a:cubicBezTo>
                    <a:pt x="2026" y="3433"/>
                    <a:pt x="2002" y="3404"/>
                    <a:pt x="1956" y="3375"/>
                  </a:cubicBezTo>
                  <a:cubicBezTo>
                    <a:pt x="1938" y="3363"/>
                    <a:pt x="1921" y="3369"/>
                    <a:pt x="1903" y="3358"/>
                  </a:cubicBezTo>
                  <a:cubicBezTo>
                    <a:pt x="1828" y="3311"/>
                    <a:pt x="1781" y="3270"/>
                    <a:pt x="1694" y="3270"/>
                  </a:cubicBezTo>
                  <a:cubicBezTo>
                    <a:pt x="1665" y="3270"/>
                    <a:pt x="1653" y="3299"/>
                    <a:pt x="1630" y="3317"/>
                  </a:cubicBezTo>
                  <a:cubicBezTo>
                    <a:pt x="1595" y="3328"/>
                    <a:pt x="1566" y="3328"/>
                    <a:pt x="1531" y="3334"/>
                  </a:cubicBezTo>
                  <a:cubicBezTo>
                    <a:pt x="1525" y="3247"/>
                    <a:pt x="1432" y="3241"/>
                    <a:pt x="1368" y="3177"/>
                  </a:cubicBezTo>
                  <a:cubicBezTo>
                    <a:pt x="1304" y="3131"/>
                    <a:pt x="1257" y="3113"/>
                    <a:pt x="1187" y="3072"/>
                  </a:cubicBezTo>
                  <a:cubicBezTo>
                    <a:pt x="1135" y="3043"/>
                    <a:pt x="1112" y="3008"/>
                    <a:pt x="1053" y="3008"/>
                  </a:cubicBezTo>
                  <a:cubicBezTo>
                    <a:pt x="1019" y="3008"/>
                    <a:pt x="1001" y="3037"/>
                    <a:pt x="972" y="3055"/>
                  </a:cubicBezTo>
                  <a:cubicBezTo>
                    <a:pt x="925" y="3078"/>
                    <a:pt x="890" y="3090"/>
                    <a:pt x="832" y="3090"/>
                  </a:cubicBezTo>
                  <a:cubicBezTo>
                    <a:pt x="780" y="3090"/>
                    <a:pt x="751" y="3084"/>
                    <a:pt x="693" y="3084"/>
                  </a:cubicBezTo>
                  <a:cubicBezTo>
                    <a:pt x="646" y="3084"/>
                    <a:pt x="623" y="3090"/>
                    <a:pt x="576" y="3090"/>
                  </a:cubicBezTo>
                  <a:cubicBezTo>
                    <a:pt x="361" y="3090"/>
                    <a:pt x="361" y="3090"/>
                    <a:pt x="361" y="3090"/>
                  </a:cubicBezTo>
                  <a:cubicBezTo>
                    <a:pt x="64" y="3148"/>
                    <a:pt x="64" y="3148"/>
                    <a:pt x="64" y="3148"/>
                  </a:cubicBezTo>
                  <a:cubicBezTo>
                    <a:pt x="5" y="3148"/>
                    <a:pt x="5" y="3148"/>
                    <a:pt x="5" y="3148"/>
                  </a:cubicBezTo>
                  <a:lnTo>
                    <a:pt x="0" y="3148"/>
                  </a:ln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6" name="Freeform 45"/>
            <p:cNvSpPr>
              <a:spLocks noChangeArrowheads="1"/>
            </p:cNvSpPr>
            <p:nvPr/>
          </p:nvSpPr>
          <p:spPr bwMode="auto">
            <a:xfrm>
              <a:off x="18843382" y="8789138"/>
              <a:ext cx="1905190" cy="1352346"/>
            </a:xfrm>
            <a:custGeom>
              <a:avLst/>
              <a:gdLst>
                <a:gd name="T0" fmla="*/ 2026 w 4332"/>
                <a:gd name="T1" fmla="*/ 2683 h 3074"/>
                <a:gd name="T2" fmla="*/ 0 w 4332"/>
                <a:gd name="T3" fmla="*/ 2415 h 3074"/>
                <a:gd name="T4" fmla="*/ 6 w 4332"/>
                <a:gd name="T5" fmla="*/ 5 h 3074"/>
                <a:gd name="T6" fmla="*/ 145 w 4332"/>
                <a:gd name="T7" fmla="*/ 34 h 3074"/>
                <a:gd name="T8" fmla="*/ 442 w 4332"/>
                <a:gd name="T9" fmla="*/ 58 h 3074"/>
                <a:gd name="T10" fmla="*/ 623 w 4332"/>
                <a:gd name="T11" fmla="*/ 168 h 3074"/>
                <a:gd name="T12" fmla="*/ 716 w 4332"/>
                <a:gd name="T13" fmla="*/ 331 h 3074"/>
                <a:gd name="T14" fmla="*/ 879 w 4332"/>
                <a:gd name="T15" fmla="*/ 296 h 3074"/>
                <a:gd name="T16" fmla="*/ 1129 w 4332"/>
                <a:gd name="T17" fmla="*/ 518 h 3074"/>
                <a:gd name="T18" fmla="*/ 1257 w 4332"/>
                <a:gd name="T19" fmla="*/ 768 h 3074"/>
                <a:gd name="T20" fmla="*/ 1560 w 4332"/>
                <a:gd name="T21" fmla="*/ 983 h 3074"/>
                <a:gd name="T22" fmla="*/ 1845 w 4332"/>
                <a:gd name="T23" fmla="*/ 1240 h 3074"/>
                <a:gd name="T24" fmla="*/ 1915 w 4332"/>
                <a:gd name="T25" fmla="*/ 1164 h 3074"/>
                <a:gd name="T26" fmla="*/ 2171 w 4332"/>
                <a:gd name="T27" fmla="*/ 1071 h 3074"/>
                <a:gd name="T28" fmla="*/ 2427 w 4332"/>
                <a:gd name="T29" fmla="*/ 1170 h 3074"/>
                <a:gd name="T30" fmla="*/ 2596 w 4332"/>
                <a:gd name="T31" fmla="*/ 1193 h 3074"/>
                <a:gd name="T32" fmla="*/ 2637 w 4332"/>
                <a:gd name="T33" fmla="*/ 1158 h 3074"/>
                <a:gd name="T34" fmla="*/ 2753 w 4332"/>
                <a:gd name="T35" fmla="*/ 1193 h 3074"/>
                <a:gd name="T36" fmla="*/ 3184 w 4332"/>
                <a:gd name="T37" fmla="*/ 1135 h 3074"/>
                <a:gd name="T38" fmla="*/ 3405 w 4332"/>
                <a:gd name="T39" fmla="*/ 1385 h 3074"/>
                <a:gd name="T40" fmla="*/ 3522 w 4332"/>
                <a:gd name="T41" fmla="*/ 1664 h 3074"/>
                <a:gd name="T42" fmla="*/ 4331 w 4332"/>
                <a:gd name="T43" fmla="*/ 2072 h 3074"/>
                <a:gd name="T44" fmla="*/ 4226 w 4332"/>
                <a:gd name="T45" fmla="*/ 2066 h 3074"/>
                <a:gd name="T46" fmla="*/ 4063 w 4332"/>
                <a:gd name="T47" fmla="*/ 2223 h 3074"/>
                <a:gd name="T48" fmla="*/ 3894 w 4332"/>
                <a:gd name="T49" fmla="*/ 2235 h 3074"/>
                <a:gd name="T50" fmla="*/ 3621 w 4332"/>
                <a:gd name="T51" fmla="*/ 2235 h 3074"/>
                <a:gd name="T52" fmla="*/ 3446 w 4332"/>
                <a:gd name="T53" fmla="*/ 2247 h 3074"/>
                <a:gd name="T54" fmla="*/ 3208 w 4332"/>
                <a:gd name="T55" fmla="*/ 2276 h 3074"/>
                <a:gd name="T56" fmla="*/ 3126 w 4332"/>
                <a:gd name="T57" fmla="*/ 2421 h 3074"/>
                <a:gd name="T58" fmla="*/ 3068 w 4332"/>
                <a:gd name="T59" fmla="*/ 2555 h 3074"/>
                <a:gd name="T60" fmla="*/ 2719 w 4332"/>
                <a:gd name="T61" fmla="*/ 2759 h 3074"/>
                <a:gd name="T62" fmla="*/ 2556 w 4332"/>
                <a:gd name="T63" fmla="*/ 2881 h 3074"/>
                <a:gd name="T64" fmla="*/ 2643 w 4332"/>
                <a:gd name="T65" fmla="*/ 2916 h 3074"/>
                <a:gd name="T66" fmla="*/ 2532 w 4332"/>
                <a:gd name="T67" fmla="*/ 2887 h 3074"/>
                <a:gd name="T68" fmla="*/ 2369 w 4332"/>
                <a:gd name="T69" fmla="*/ 2846 h 3074"/>
                <a:gd name="T70" fmla="*/ 2340 w 4332"/>
                <a:gd name="T71" fmla="*/ 2753 h 3074"/>
                <a:gd name="T72" fmla="*/ 2189 w 4332"/>
                <a:gd name="T73" fmla="*/ 2730 h 3074"/>
                <a:gd name="T74" fmla="*/ 2142 w 4332"/>
                <a:gd name="T75" fmla="*/ 2613 h 3074"/>
                <a:gd name="T76" fmla="*/ 2043 w 4332"/>
                <a:gd name="T77" fmla="*/ 2613 h 3074"/>
                <a:gd name="T78" fmla="*/ 1851 w 4332"/>
                <a:gd name="T79" fmla="*/ 2613 h 3074"/>
                <a:gd name="T80" fmla="*/ 1944 w 4332"/>
                <a:gd name="T81" fmla="*/ 2334 h 3074"/>
                <a:gd name="T82" fmla="*/ 1746 w 4332"/>
                <a:gd name="T83" fmla="*/ 2381 h 3074"/>
                <a:gd name="T84" fmla="*/ 1705 w 4332"/>
                <a:gd name="T85" fmla="*/ 2491 h 3074"/>
                <a:gd name="T86" fmla="*/ 1711 w 4332"/>
                <a:gd name="T87" fmla="*/ 2538 h 3074"/>
                <a:gd name="T88" fmla="*/ 1304 w 4332"/>
                <a:gd name="T89" fmla="*/ 2817 h 3074"/>
                <a:gd name="T90" fmla="*/ 1106 w 4332"/>
                <a:gd name="T91" fmla="*/ 2841 h 3074"/>
                <a:gd name="T92" fmla="*/ 681 w 4332"/>
                <a:gd name="T93" fmla="*/ 2596 h 3074"/>
                <a:gd name="T94" fmla="*/ 401 w 4332"/>
                <a:gd name="T95" fmla="*/ 2532 h 3074"/>
                <a:gd name="T96" fmla="*/ 308 w 4332"/>
                <a:gd name="T97" fmla="*/ 2602 h 3074"/>
                <a:gd name="T98" fmla="*/ 169 w 4332"/>
                <a:gd name="T99" fmla="*/ 2515 h 3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32" h="3074">
                  <a:moveTo>
                    <a:pt x="2072" y="2642"/>
                  </a:moveTo>
                  <a:lnTo>
                    <a:pt x="2072" y="2642"/>
                  </a:lnTo>
                  <a:cubicBezTo>
                    <a:pt x="2049" y="2648"/>
                    <a:pt x="2037" y="2666"/>
                    <a:pt x="2026" y="2683"/>
                  </a:cubicBezTo>
                  <a:cubicBezTo>
                    <a:pt x="2043" y="2683"/>
                    <a:pt x="2055" y="2683"/>
                    <a:pt x="2078" y="2683"/>
                  </a:cubicBezTo>
                  <a:cubicBezTo>
                    <a:pt x="2078" y="2672"/>
                    <a:pt x="2072" y="2660"/>
                    <a:pt x="2072" y="2642"/>
                  </a:cubicBezTo>
                  <a:close/>
                  <a:moveTo>
                    <a:pt x="0" y="2415"/>
                  </a:moveTo>
                  <a:lnTo>
                    <a:pt x="0" y="2415"/>
                  </a:lnTo>
                  <a:lnTo>
                    <a:pt x="0" y="2415"/>
                  </a:lnTo>
                  <a:cubicBezTo>
                    <a:pt x="6" y="5"/>
                    <a:pt x="6" y="5"/>
                    <a:pt x="6" y="5"/>
                  </a:cubicBezTo>
                  <a:lnTo>
                    <a:pt x="6" y="5"/>
                  </a:lnTo>
                  <a:cubicBezTo>
                    <a:pt x="29" y="0"/>
                    <a:pt x="29" y="0"/>
                    <a:pt x="29" y="0"/>
                  </a:cubicBezTo>
                  <a:cubicBezTo>
                    <a:pt x="70" y="23"/>
                    <a:pt x="99" y="17"/>
                    <a:pt x="145" y="34"/>
                  </a:cubicBezTo>
                  <a:cubicBezTo>
                    <a:pt x="204" y="58"/>
                    <a:pt x="221" y="104"/>
                    <a:pt x="285" y="104"/>
                  </a:cubicBezTo>
                  <a:cubicBezTo>
                    <a:pt x="320" y="104"/>
                    <a:pt x="314" y="40"/>
                    <a:pt x="349" y="40"/>
                  </a:cubicBezTo>
                  <a:cubicBezTo>
                    <a:pt x="384" y="40"/>
                    <a:pt x="407" y="58"/>
                    <a:pt x="442" y="58"/>
                  </a:cubicBezTo>
                  <a:cubicBezTo>
                    <a:pt x="466" y="58"/>
                    <a:pt x="477" y="52"/>
                    <a:pt x="501" y="52"/>
                  </a:cubicBezTo>
                  <a:cubicBezTo>
                    <a:pt x="547" y="52"/>
                    <a:pt x="570" y="93"/>
                    <a:pt x="599" y="133"/>
                  </a:cubicBezTo>
                  <a:cubicBezTo>
                    <a:pt x="605" y="145"/>
                    <a:pt x="611" y="157"/>
                    <a:pt x="623" y="168"/>
                  </a:cubicBezTo>
                  <a:cubicBezTo>
                    <a:pt x="646" y="186"/>
                    <a:pt x="693" y="168"/>
                    <a:pt x="693" y="197"/>
                  </a:cubicBezTo>
                  <a:cubicBezTo>
                    <a:pt x="693" y="221"/>
                    <a:pt x="681" y="238"/>
                    <a:pt x="681" y="267"/>
                  </a:cubicBezTo>
                  <a:cubicBezTo>
                    <a:pt x="681" y="296"/>
                    <a:pt x="704" y="308"/>
                    <a:pt x="716" y="331"/>
                  </a:cubicBezTo>
                  <a:cubicBezTo>
                    <a:pt x="739" y="384"/>
                    <a:pt x="745" y="442"/>
                    <a:pt x="797" y="442"/>
                  </a:cubicBezTo>
                  <a:cubicBezTo>
                    <a:pt x="832" y="442"/>
                    <a:pt x="838" y="396"/>
                    <a:pt x="838" y="360"/>
                  </a:cubicBezTo>
                  <a:cubicBezTo>
                    <a:pt x="844" y="331"/>
                    <a:pt x="873" y="326"/>
                    <a:pt x="879" y="296"/>
                  </a:cubicBezTo>
                  <a:cubicBezTo>
                    <a:pt x="902" y="366"/>
                    <a:pt x="972" y="372"/>
                    <a:pt x="1036" y="390"/>
                  </a:cubicBezTo>
                  <a:cubicBezTo>
                    <a:pt x="1088" y="401"/>
                    <a:pt x="1106" y="430"/>
                    <a:pt x="1153" y="448"/>
                  </a:cubicBezTo>
                  <a:cubicBezTo>
                    <a:pt x="1147" y="477"/>
                    <a:pt x="1129" y="489"/>
                    <a:pt x="1129" y="518"/>
                  </a:cubicBezTo>
                  <a:cubicBezTo>
                    <a:pt x="1129" y="576"/>
                    <a:pt x="1129" y="622"/>
                    <a:pt x="1170" y="663"/>
                  </a:cubicBezTo>
                  <a:cubicBezTo>
                    <a:pt x="1199" y="692"/>
                    <a:pt x="1257" y="686"/>
                    <a:pt x="1257" y="727"/>
                  </a:cubicBezTo>
                  <a:cubicBezTo>
                    <a:pt x="1257" y="768"/>
                    <a:pt x="1257" y="768"/>
                    <a:pt x="1257" y="768"/>
                  </a:cubicBezTo>
                  <a:cubicBezTo>
                    <a:pt x="1257" y="797"/>
                    <a:pt x="1298" y="791"/>
                    <a:pt x="1321" y="797"/>
                  </a:cubicBezTo>
                  <a:cubicBezTo>
                    <a:pt x="1362" y="809"/>
                    <a:pt x="1379" y="838"/>
                    <a:pt x="1414" y="861"/>
                  </a:cubicBezTo>
                  <a:cubicBezTo>
                    <a:pt x="1479" y="902"/>
                    <a:pt x="1525" y="919"/>
                    <a:pt x="1560" y="983"/>
                  </a:cubicBezTo>
                  <a:cubicBezTo>
                    <a:pt x="1572" y="1007"/>
                    <a:pt x="1595" y="1007"/>
                    <a:pt x="1612" y="1024"/>
                  </a:cubicBezTo>
                  <a:cubicBezTo>
                    <a:pt x="1647" y="1082"/>
                    <a:pt x="1665" y="1123"/>
                    <a:pt x="1723" y="1164"/>
                  </a:cubicBezTo>
                  <a:cubicBezTo>
                    <a:pt x="1764" y="1199"/>
                    <a:pt x="1787" y="1240"/>
                    <a:pt x="1845" y="1240"/>
                  </a:cubicBezTo>
                  <a:cubicBezTo>
                    <a:pt x="1857" y="1240"/>
                    <a:pt x="1857" y="1228"/>
                    <a:pt x="1868" y="1222"/>
                  </a:cubicBezTo>
                  <a:cubicBezTo>
                    <a:pt x="1892" y="1216"/>
                    <a:pt x="1909" y="1222"/>
                    <a:pt x="1933" y="1216"/>
                  </a:cubicBezTo>
                  <a:cubicBezTo>
                    <a:pt x="1927" y="1193"/>
                    <a:pt x="1915" y="1187"/>
                    <a:pt x="1915" y="1164"/>
                  </a:cubicBezTo>
                  <a:cubicBezTo>
                    <a:pt x="1915" y="1117"/>
                    <a:pt x="1962" y="1082"/>
                    <a:pt x="2008" y="1082"/>
                  </a:cubicBezTo>
                  <a:cubicBezTo>
                    <a:pt x="2049" y="1082"/>
                    <a:pt x="2072" y="1094"/>
                    <a:pt x="2113" y="1094"/>
                  </a:cubicBezTo>
                  <a:cubicBezTo>
                    <a:pt x="2142" y="1094"/>
                    <a:pt x="2148" y="1071"/>
                    <a:pt x="2171" y="1071"/>
                  </a:cubicBezTo>
                  <a:cubicBezTo>
                    <a:pt x="2253" y="1071"/>
                    <a:pt x="2270" y="1164"/>
                    <a:pt x="2346" y="1164"/>
                  </a:cubicBezTo>
                  <a:cubicBezTo>
                    <a:pt x="2358" y="1164"/>
                    <a:pt x="2358" y="1152"/>
                    <a:pt x="2369" y="1152"/>
                  </a:cubicBezTo>
                  <a:cubicBezTo>
                    <a:pt x="2393" y="1152"/>
                    <a:pt x="2398" y="1170"/>
                    <a:pt x="2427" y="1170"/>
                  </a:cubicBezTo>
                  <a:cubicBezTo>
                    <a:pt x="2439" y="1170"/>
                    <a:pt x="2445" y="1164"/>
                    <a:pt x="2462" y="1164"/>
                  </a:cubicBezTo>
                  <a:cubicBezTo>
                    <a:pt x="2480" y="1164"/>
                    <a:pt x="2486" y="1181"/>
                    <a:pt x="2497" y="1187"/>
                  </a:cubicBezTo>
                  <a:cubicBezTo>
                    <a:pt x="2532" y="1199"/>
                    <a:pt x="2561" y="1193"/>
                    <a:pt x="2596" y="1193"/>
                  </a:cubicBezTo>
                  <a:cubicBezTo>
                    <a:pt x="2620" y="1193"/>
                    <a:pt x="2620" y="1193"/>
                    <a:pt x="2620" y="1193"/>
                  </a:cubicBezTo>
                  <a:cubicBezTo>
                    <a:pt x="2620" y="1170"/>
                    <a:pt x="2620" y="1170"/>
                    <a:pt x="2620" y="1170"/>
                  </a:cubicBezTo>
                  <a:cubicBezTo>
                    <a:pt x="2625" y="1164"/>
                    <a:pt x="2631" y="1158"/>
                    <a:pt x="2637" y="1158"/>
                  </a:cubicBezTo>
                  <a:cubicBezTo>
                    <a:pt x="2649" y="1158"/>
                    <a:pt x="2654" y="1164"/>
                    <a:pt x="2666" y="1164"/>
                  </a:cubicBezTo>
                  <a:cubicBezTo>
                    <a:pt x="2678" y="1164"/>
                    <a:pt x="2684" y="1164"/>
                    <a:pt x="2695" y="1164"/>
                  </a:cubicBezTo>
                  <a:cubicBezTo>
                    <a:pt x="2719" y="1164"/>
                    <a:pt x="2730" y="1187"/>
                    <a:pt x="2753" y="1193"/>
                  </a:cubicBezTo>
                  <a:cubicBezTo>
                    <a:pt x="2812" y="1216"/>
                    <a:pt x="2847" y="1240"/>
                    <a:pt x="2911" y="1240"/>
                  </a:cubicBezTo>
                  <a:cubicBezTo>
                    <a:pt x="2940" y="1240"/>
                    <a:pt x="2934" y="1187"/>
                    <a:pt x="2963" y="1181"/>
                  </a:cubicBezTo>
                  <a:cubicBezTo>
                    <a:pt x="3050" y="1158"/>
                    <a:pt x="3097" y="1135"/>
                    <a:pt x="3184" y="1135"/>
                  </a:cubicBezTo>
                  <a:cubicBezTo>
                    <a:pt x="3260" y="1135"/>
                    <a:pt x="3306" y="1146"/>
                    <a:pt x="3365" y="1193"/>
                  </a:cubicBezTo>
                  <a:cubicBezTo>
                    <a:pt x="3411" y="1222"/>
                    <a:pt x="3405" y="1274"/>
                    <a:pt x="3405" y="1333"/>
                  </a:cubicBezTo>
                  <a:cubicBezTo>
                    <a:pt x="3405" y="1385"/>
                    <a:pt x="3405" y="1385"/>
                    <a:pt x="3405" y="1385"/>
                  </a:cubicBezTo>
                  <a:cubicBezTo>
                    <a:pt x="3405" y="1467"/>
                    <a:pt x="3469" y="1496"/>
                    <a:pt x="3469" y="1577"/>
                  </a:cubicBezTo>
                  <a:cubicBezTo>
                    <a:pt x="3469" y="1595"/>
                    <a:pt x="3464" y="1600"/>
                    <a:pt x="3464" y="1618"/>
                  </a:cubicBezTo>
                  <a:cubicBezTo>
                    <a:pt x="3464" y="1647"/>
                    <a:pt x="3493" y="1653"/>
                    <a:pt x="3522" y="1664"/>
                  </a:cubicBezTo>
                  <a:cubicBezTo>
                    <a:pt x="3568" y="1682"/>
                    <a:pt x="3592" y="1705"/>
                    <a:pt x="3638" y="1723"/>
                  </a:cubicBezTo>
                  <a:cubicBezTo>
                    <a:pt x="4331" y="2072"/>
                    <a:pt x="4331" y="2072"/>
                    <a:pt x="4331" y="2072"/>
                  </a:cubicBezTo>
                  <a:lnTo>
                    <a:pt x="4331" y="2072"/>
                  </a:lnTo>
                  <a:cubicBezTo>
                    <a:pt x="4331" y="2084"/>
                    <a:pt x="4320" y="2101"/>
                    <a:pt x="4302" y="2101"/>
                  </a:cubicBezTo>
                  <a:cubicBezTo>
                    <a:pt x="4273" y="2101"/>
                    <a:pt x="4261" y="2078"/>
                    <a:pt x="4255" y="2055"/>
                  </a:cubicBezTo>
                  <a:cubicBezTo>
                    <a:pt x="4244" y="2060"/>
                    <a:pt x="4238" y="2066"/>
                    <a:pt x="4226" y="2066"/>
                  </a:cubicBezTo>
                  <a:cubicBezTo>
                    <a:pt x="4186" y="2031"/>
                    <a:pt x="4191" y="2037"/>
                    <a:pt x="4226" y="2107"/>
                  </a:cubicBezTo>
                  <a:cubicBezTo>
                    <a:pt x="4226" y="2183"/>
                    <a:pt x="4145" y="2194"/>
                    <a:pt x="4081" y="2223"/>
                  </a:cubicBezTo>
                  <a:cubicBezTo>
                    <a:pt x="4063" y="2223"/>
                    <a:pt x="4063" y="2223"/>
                    <a:pt x="4063" y="2223"/>
                  </a:cubicBezTo>
                  <a:cubicBezTo>
                    <a:pt x="4034" y="2229"/>
                    <a:pt x="4017" y="2235"/>
                    <a:pt x="3982" y="2235"/>
                  </a:cubicBezTo>
                  <a:cubicBezTo>
                    <a:pt x="3959" y="2235"/>
                    <a:pt x="3947" y="2223"/>
                    <a:pt x="3924" y="2223"/>
                  </a:cubicBezTo>
                  <a:cubicBezTo>
                    <a:pt x="3912" y="2223"/>
                    <a:pt x="3906" y="2235"/>
                    <a:pt x="3894" y="2235"/>
                  </a:cubicBezTo>
                  <a:cubicBezTo>
                    <a:pt x="3877" y="2235"/>
                    <a:pt x="3877" y="2223"/>
                    <a:pt x="3860" y="2223"/>
                  </a:cubicBezTo>
                  <a:cubicBezTo>
                    <a:pt x="3790" y="2223"/>
                    <a:pt x="3749" y="2252"/>
                    <a:pt x="3673" y="2252"/>
                  </a:cubicBezTo>
                  <a:cubicBezTo>
                    <a:pt x="3650" y="2252"/>
                    <a:pt x="3632" y="2252"/>
                    <a:pt x="3621" y="2235"/>
                  </a:cubicBezTo>
                  <a:cubicBezTo>
                    <a:pt x="3603" y="2258"/>
                    <a:pt x="3574" y="2252"/>
                    <a:pt x="3539" y="2258"/>
                  </a:cubicBezTo>
                  <a:cubicBezTo>
                    <a:pt x="3510" y="2264"/>
                    <a:pt x="3493" y="2276"/>
                    <a:pt x="3464" y="2276"/>
                  </a:cubicBezTo>
                  <a:cubicBezTo>
                    <a:pt x="3452" y="2276"/>
                    <a:pt x="3452" y="2258"/>
                    <a:pt x="3446" y="2247"/>
                  </a:cubicBezTo>
                  <a:cubicBezTo>
                    <a:pt x="3429" y="2287"/>
                    <a:pt x="3382" y="2293"/>
                    <a:pt x="3336" y="2293"/>
                  </a:cubicBezTo>
                  <a:cubicBezTo>
                    <a:pt x="3318" y="2293"/>
                    <a:pt x="3312" y="2264"/>
                    <a:pt x="3295" y="2264"/>
                  </a:cubicBezTo>
                  <a:cubicBezTo>
                    <a:pt x="3260" y="2264"/>
                    <a:pt x="3242" y="2270"/>
                    <a:pt x="3208" y="2276"/>
                  </a:cubicBezTo>
                  <a:cubicBezTo>
                    <a:pt x="3208" y="2282"/>
                    <a:pt x="3208" y="2287"/>
                    <a:pt x="3208" y="2293"/>
                  </a:cubicBezTo>
                  <a:cubicBezTo>
                    <a:pt x="3208" y="2316"/>
                    <a:pt x="3213" y="2334"/>
                    <a:pt x="3225" y="2352"/>
                  </a:cubicBezTo>
                  <a:cubicBezTo>
                    <a:pt x="3184" y="2375"/>
                    <a:pt x="3126" y="2375"/>
                    <a:pt x="3126" y="2421"/>
                  </a:cubicBezTo>
                  <a:cubicBezTo>
                    <a:pt x="3126" y="2427"/>
                    <a:pt x="3126" y="2427"/>
                    <a:pt x="3126" y="2433"/>
                  </a:cubicBezTo>
                  <a:cubicBezTo>
                    <a:pt x="3155" y="2415"/>
                    <a:pt x="3167" y="2404"/>
                    <a:pt x="3202" y="2398"/>
                  </a:cubicBezTo>
                  <a:cubicBezTo>
                    <a:pt x="3143" y="2456"/>
                    <a:pt x="3126" y="2497"/>
                    <a:pt x="3068" y="2555"/>
                  </a:cubicBezTo>
                  <a:cubicBezTo>
                    <a:pt x="3015" y="2608"/>
                    <a:pt x="2986" y="2637"/>
                    <a:pt x="2928" y="2683"/>
                  </a:cubicBezTo>
                  <a:cubicBezTo>
                    <a:pt x="2899" y="2707"/>
                    <a:pt x="2887" y="2724"/>
                    <a:pt x="2852" y="2736"/>
                  </a:cubicBezTo>
                  <a:cubicBezTo>
                    <a:pt x="2800" y="2753"/>
                    <a:pt x="2765" y="2741"/>
                    <a:pt x="2719" y="2759"/>
                  </a:cubicBezTo>
                  <a:cubicBezTo>
                    <a:pt x="2660" y="2782"/>
                    <a:pt x="2625" y="2805"/>
                    <a:pt x="2567" y="2805"/>
                  </a:cubicBezTo>
                  <a:cubicBezTo>
                    <a:pt x="2550" y="2805"/>
                    <a:pt x="2538" y="2805"/>
                    <a:pt x="2521" y="2805"/>
                  </a:cubicBezTo>
                  <a:cubicBezTo>
                    <a:pt x="2526" y="2835"/>
                    <a:pt x="2538" y="2852"/>
                    <a:pt x="2556" y="2881"/>
                  </a:cubicBezTo>
                  <a:cubicBezTo>
                    <a:pt x="2561" y="2899"/>
                    <a:pt x="2567" y="2922"/>
                    <a:pt x="2585" y="2922"/>
                  </a:cubicBezTo>
                  <a:cubicBezTo>
                    <a:pt x="2608" y="2922"/>
                    <a:pt x="2625" y="2910"/>
                    <a:pt x="2643" y="2899"/>
                  </a:cubicBezTo>
                  <a:cubicBezTo>
                    <a:pt x="2643" y="2904"/>
                    <a:pt x="2643" y="2910"/>
                    <a:pt x="2643" y="2916"/>
                  </a:cubicBezTo>
                  <a:cubicBezTo>
                    <a:pt x="2643" y="2980"/>
                    <a:pt x="2637" y="3015"/>
                    <a:pt x="2631" y="3073"/>
                  </a:cubicBezTo>
                  <a:cubicBezTo>
                    <a:pt x="2590" y="3062"/>
                    <a:pt x="2590" y="3021"/>
                    <a:pt x="2573" y="2980"/>
                  </a:cubicBezTo>
                  <a:cubicBezTo>
                    <a:pt x="2556" y="2945"/>
                    <a:pt x="2532" y="2928"/>
                    <a:pt x="2532" y="2887"/>
                  </a:cubicBezTo>
                  <a:cubicBezTo>
                    <a:pt x="2497" y="2881"/>
                    <a:pt x="2480" y="2864"/>
                    <a:pt x="2445" y="2864"/>
                  </a:cubicBezTo>
                  <a:cubicBezTo>
                    <a:pt x="2416" y="2864"/>
                    <a:pt x="2422" y="2904"/>
                    <a:pt x="2416" y="2934"/>
                  </a:cubicBezTo>
                  <a:cubicBezTo>
                    <a:pt x="2387" y="2904"/>
                    <a:pt x="2387" y="2881"/>
                    <a:pt x="2369" y="2846"/>
                  </a:cubicBezTo>
                  <a:cubicBezTo>
                    <a:pt x="2358" y="2835"/>
                    <a:pt x="2340" y="2829"/>
                    <a:pt x="2340" y="2811"/>
                  </a:cubicBezTo>
                  <a:cubicBezTo>
                    <a:pt x="2340" y="2800"/>
                    <a:pt x="2352" y="2800"/>
                    <a:pt x="2358" y="2794"/>
                  </a:cubicBezTo>
                  <a:cubicBezTo>
                    <a:pt x="2352" y="2776"/>
                    <a:pt x="2358" y="2753"/>
                    <a:pt x="2340" y="2753"/>
                  </a:cubicBezTo>
                  <a:cubicBezTo>
                    <a:pt x="2311" y="2753"/>
                    <a:pt x="2299" y="2776"/>
                    <a:pt x="2276" y="2782"/>
                  </a:cubicBezTo>
                  <a:cubicBezTo>
                    <a:pt x="2259" y="2788"/>
                    <a:pt x="2253" y="2788"/>
                    <a:pt x="2235" y="2788"/>
                  </a:cubicBezTo>
                  <a:cubicBezTo>
                    <a:pt x="2206" y="2788"/>
                    <a:pt x="2206" y="2759"/>
                    <a:pt x="2189" y="2730"/>
                  </a:cubicBezTo>
                  <a:cubicBezTo>
                    <a:pt x="2165" y="2707"/>
                    <a:pt x="2136" y="2695"/>
                    <a:pt x="2136" y="2660"/>
                  </a:cubicBezTo>
                  <a:cubicBezTo>
                    <a:pt x="2136" y="2648"/>
                    <a:pt x="2148" y="2637"/>
                    <a:pt x="2148" y="2625"/>
                  </a:cubicBezTo>
                  <a:cubicBezTo>
                    <a:pt x="2148" y="2619"/>
                    <a:pt x="2142" y="2619"/>
                    <a:pt x="2142" y="2613"/>
                  </a:cubicBezTo>
                  <a:cubicBezTo>
                    <a:pt x="2136" y="2613"/>
                    <a:pt x="2136" y="2613"/>
                    <a:pt x="2136" y="2613"/>
                  </a:cubicBezTo>
                  <a:cubicBezTo>
                    <a:pt x="2119" y="2613"/>
                    <a:pt x="2113" y="2619"/>
                    <a:pt x="2096" y="2619"/>
                  </a:cubicBezTo>
                  <a:cubicBezTo>
                    <a:pt x="2043" y="2613"/>
                    <a:pt x="2043" y="2613"/>
                    <a:pt x="2043" y="2613"/>
                  </a:cubicBezTo>
                  <a:cubicBezTo>
                    <a:pt x="2008" y="2613"/>
                    <a:pt x="1985" y="2613"/>
                    <a:pt x="1956" y="2637"/>
                  </a:cubicBezTo>
                  <a:cubicBezTo>
                    <a:pt x="1933" y="2648"/>
                    <a:pt x="1927" y="2672"/>
                    <a:pt x="1904" y="2672"/>
                  </a:cubicBezTo>
                  <a:cubicBezTo>
                    <a:pt x="1868" y="2672"/>
                    <a:pt x="1851" y="2642"/>
                    <a:pt x="1851" y="2613"/>
                  </a:cubicBezTo>
                  <a:cubicBezTo>
                    <a:pt x="1851" y="2578"/>
                    <a:pt x="1898" y="2590"/>
                    <a:pt x="1921" y="2567"/>
                  </a:cubicBezTo>
                  <a:cubicBezTo>
                    <a:pt x="1962" y="2526"/>
                    <a:pt x="1991" y="2497"/>
                    <a:pt x="1991" y="2439"/>
                  </a:cubicBezTo>
                  <a:cubicBezTo>
                    <a:pt x="1991" y="2392"/>
                    <a:pt x="1973" y="2369"/>
                    <a:pt x="1944" y="2334"/>
                  </a:cubicBezTo>
                  <a:cubicBezTo>
                    <a:pt x="1927" y="2311"/>
                    <a:pt x="1927" y="2282"/>
                    <a:pt x="1898" y="2282"/>
                  </a:cubicBezTo>
                  <a:cubicBezTo>
                    <a:pt x="1874" y="2282"/>
                    <a:pt x="1868" y="2305"/>
                    <a:pt x="1851" y="2322"/>
                  </a:cubicBezTo>
                  <a:cubicBezTo>
                    <a:pt x="1816" y="2346"/>
                    <a:pt x="1787" y="2352"/>
                    <a:pt x="1746" y="2381"/>
                  </a:cubicBezTo>
                  <a:cubicBezTo>
                    <a:pt x="1723" y="2392"/>
                    <a:pt x="1705" y="2404"/>
                    <a:pt x="1688" y="2421"/>
                  </a:cubicBezTo>
                  <a:cubicBezTo>
                    <a:pt x="1676" y="2439"/>
                    <a:pt x="1653" y="2439"/>
                    <a:pt x="1653" y="2456"/>
                  </a:cubicBezTo>
                  <a:cubicBezTo>
                    <a:pt x="1653" y="2479"/>
                    <a:pt x="1682" y="2491"/>
                    <a:pt x="1705" y="2491"/>
                  </a:cubicBezTo>
                  <a:cubicBezTo>
                    <a:pt x="1741" y="2491"/>
                    <a:pt x="1758" y="2468"/>
                    <a:pt x="1787" y="2450"/>
                  </a:cubicBezTo>
                  <a:cubicBezTo>
                    <a:pt x="1793" y="2456"/>
                    <a:pt x="1799" y="2462"/>
                    <a:pt x="1799" y="2468"/>
                  </a:cubicBezTo>
                  <a:cubicBezTo>
                    <a:pt x="1799" y="2515"/>
                    <a:pt x="1752" y="2520"/>
                    <a:pt x="1711" y="2538"/>
                  </a:cubicBezTo>
                  <a:cubicBezTo>
                    <a:pt x="1642" y="2578"/>
                    <a:pt x="1601" y="2608"/>
                    <a:pt x="1525" y="2642"/>
                  </a:cubicBezTo>
                  <a:cubicBezTo>
                    <a:pt x="1444" y="2683"/>
                    <a:pt x="1426" y="2741"/>
                    <a:pt x="1356" y="2794"/>
                  </a:cubicBezTo>
                  <a:cubicBezTo>
                    <a:pt x="1339" y="2805"/>
                    <a:pt x="1321" y="2805"/>
                    <a:pt x="1304" y="2817"/>
                  </a:cubicBezTo>
                  <a:cubicBezTo>
                    <a:pt x="1281" y="2841"/>
                    <a:pt x="1286" y="2893"/>
                    <a:pt x="1251" y="2893"/>
                  </a:cubicBezTo>
                  <a:cubicBezTo>
                    <a:pt x="1193" y="2893"/>
                    <a:pt x="1176" y="2829"/>
                    <a:pt x="1123" y="2829"/>
                  </a:cubicBezTo>
                  <a:cubicBezTo>
                    <a:pt x="1118" y="2829"/>
                    <a:pt x="1112" y="2841"/>
                    <a:pt x="1106" y="2841"/>
                  </a:cubicBezTo>
                  <a:cubicBezTo>
                    <a:pt x="1059" y="2841"/>
                    <a:pt x="1048" y="2794"/>
                    <a:pt x="1001" y="2771"/>
                  </a:cubicBezTo>
                  <a:cubicBezTo>
                    <a:pt x="960" y="2753"/>
                    <a:pt x="925" y="2759"/>
                    <a:pt x="885" y="2730"/>
                  </a:cubicBezTo>
                  <a:cubicBezTo>
                    <a:pt x="809" y="2672"/>
                    <a:pt x="780" y="2596"/>
                    <a:pt x="681" y="2596"/>
                  </a:cubicBezTo>
                  <a:cubicBezTo>
                    <a:pt x="646" y="2596"/>
                    <a:pt x="629" y="2619"/>
                    <a:pt x="588" y="2619"/>
                  </a:cubicBezTo>
                  <a:cubicBezTo>
                    <a:pt x="570" y="2619"/>
                    <a:pt x="564" y="2602"/>
                    <a:pt x="547" y="2590"/>
                  </a:cubicBezTo>
                  <a:cubicBezTo>
                    <a:pt x="501" y="2555"/>
                    <a:pt x="466" y="2532"/>
                    <a:pt x="401" y="2532"/>
                  </a:cubicBezTo>
                  <a:cubicBezTo>
                    <a:pt x="384" y="2532"/>
                    <a:pt x="378" y="2544"/>
                    <a:pt x="361" y="2549"/>
                  </a:cubicBezTo>
                  <a:cubicBezTo>
                    <a:pt x="338" y="2555"/>
                    <a:pt x="303" y="2549"/>
                    <a:pt x="303" y="2573"/>
                  </a:cubicBezTo>
                  <a:cubicBezTo>
                    <a:pt x="303" y="2584"/>
                    <a:pt x="308" y="2590"/>
                    <a:pt x="308" y="2602"/>
                  </a:cubicBezTo>
                  <a:cubicBezTo>
                    <a:pt x="308" y="2619"/>
                    <a:pt x="308" y="2619"/>
                    <a:pt x="308" y="2619"/>
                  </a:cubicBezTo>
                  <a:cubicBezTo>
                    <a:pt x="291" y="2619"/>
                    <a:pt x="291" y="2619"/>
                    <a:pt x="291" y="2619"/>
                  </a:cubicBezTo>
                  <a:cubicBezTo>
                    <a:pt x="233" y="2596"/>
                    <a:pt x="215" y="2561"/>
                    <a:pt x="169" y="2515"/>
                  </a:cubicBezTo>
                  <a:cubicBezTo>
                    <a:pt x="116" y="2456"/>
                    <a:pt x="70" y="2427"/>
                    <a:pt x="0" y="2415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7" name="Freeform 46"/>
            <p:cNvSpPr>
              <a:spLocks noChangeArrowheads="1"/>
            </p:cNvSpPr>
            <p:nvPr/>
          </p:nvSpPr>
          <p:spPr bwMode="auto">
            <a:xfrm>
              <a:off x="18847261" y="7333957"/>
              <a:ext cx="2669596" cy="2367092"/>
            </a:xfrm>
            <a:custGeom>
              <a:avLst/>
              <a:gdLst>
                <a:gd name="T0" fmla="*/ 4331 w 6067"/>
                <a:gd name="T1" fmla="*/ 5314 h 5379"/>
                <a:gd name="T2" fmla="*/ 4290 w 6067"/>
                <a:gd name="T3" fmla="*/ 5145 h 5379"/>
                <a:gd name="T4" fmla="*/ 4343 w 6067"/>
                <a:gd name="T5" fmla="*/ 4912 h 5379"/>
                <a:gd name="T6" fmla="*/ 4412 w 6067"/>
                <a:gd name="T7" fmla="*/ 4615 h 5379"/>
                <a:gd name="T8" fmla="*/ 4453 w 6067"/>
                <a:gd name="T9" fmla="*/ 4307 h 5379"/>
                <a:gd name="T10" fmla="*/ 4605 w 6067"/>
                <a:gd name="T11" fmla="*/ 3992 h 5379"/>
                <a:gd name="T12" fmla="*/ 4651 w 6067"/>
                <a:gd name="T13" fmla="*/ 3969 h 5379"/>
                <a:gd name="T14" fmla="*/ 4674 w 6067"/>
                <a:gd name="T15" fmla="*/ 3894 h 5379"/>
                <a:gd name="T16" fmla="*/ 4762 w 6067"/>
                <a:gd name="T17" fmla="*/ 3666 h 5379"/>
                <a:gd name="T18" fmla="*/ 4866 w 6067"/>
                <a:gd name="T19" fmla="*/ 3387 h 5379"/>
                <a:gd name="T20" fmla="*/ 4901 w 6067"/>
                <a:gd name="T21" fmla="*/ 3038 h 5379"/>
                <a:gd name="T22" fmla="*/ 4948 w 6067"/>
                <a:gd name="T23" fmla="*/ 2974 h 5379"/>
                <a:gd name="T24" fmla="*/ 5082 w 6067"/>
                <a:gd name="T25" fmla="*/ 2828 h 5379"/>
                <a:gd name="T26" fmla="*/ 5123 w 6067"/>
                <a:gd name="T27" fmla="*/ 2799 h 5379"/>
                <a:gd name="T28" fmla="*/ 5414 w 6067"/>
                <a:gd name="T29" fmla="*/ 2496 h 5379"/>
                <a:gd name="T30" fmla="*/ 5501 w 6067"/>
                <a:gd name="T31" fmla="*/ 2310 h 5379"/>
                <a:gd name="T32" fmla="*/ 5670 w 6067"/>
                <a:gd name="T33" fmla="*/ 2031 h 5379"/>
                <a:gd name="T34" fmla="*/ 5821 w 6067"/>
                <a:gd name="T35" fmla="*/ 1583 h 5379"/>
                <a:gd name="T36" fmla="*/ 5862 w 6067"/>
                <a:gd name="T37" fmla="*/ 1140 h 5379"/>
                <a:gd name="T38" fmla="*/ 5914 w 6067"/>
                <a:gd name="T39" fmla="*/ 936 h 5379"/>
                <a:gd name="T40" fmla="*/ 5868 w 6067"/>
                <a:gd name="T41" fmla="*/ 703 h 5379"/>
                <a:gd name="T42" fmla="*/ 6043 w 6067"/>
                <a:gd name="T43" fmla="*/ 174 h 5379"/>
                <a:gd name="T44" fmla="*/ 5955 w 6067"/>
                <a:gd name="T45" fmla="*/ 46 h 5379"/>
                <a:gd name="T46" fmla="*/ 5693 w 6067"/>
                <a:gd name="T47" fmla="*/ 104 h 5379"/>
                <a:gd name="T48" fmla="*/ 5286 w 6067"/>
                <a:gd name="T49" fmla="*/ 214 h 5379"/>
                <a:gd name="T50" fmla="*/ 5227 w 6067"/>
                <a:gd name="T51" fmla="*/ 447 h 5379"/>
                <a:gd name="T52" fmla="*/ 4913 w 6067"/>
                <a:gd name="T53" fmla="*/ 389 h 5379"/>
                <a:gd name="T54" fmla="*/ 4610 w 6067"/>
                <a:gd name="T55" fmla="*/ 273 h 5379"/>
                <a:gd name="T56" fmla="*/ 4261 w 6067"/>
                <a:gd name="T57" fmla="*/ 255 h 5379"/>
                <a:gd name="T58" fmla="*/ 3894 w 6067"/>
                <a:gd name="T59" fmla="*/ 389 h 5379"/>
                <a:gd name="T60" fmla="*/ 0 w 6067"/>
                <a:gd name="T61" fmla="*/ 3311 h 5379"/>
                <a:gd name="T62" fmla="*/ 279 w 6067"/>
                <a:gd name="T63" fmla="*/ 3410 h 5379"/>
                <a:gd name="T64" fmla="*/ 593 w 6067"/>
                <a:gd name="T65" fmla="*/ 3439 h 5379"/>
                <a:gd name="T66" fmla="*/ 710 w 6067"/>
                <a:gd name="T67" fmla="*/ 3637 h 5379"/>
                <a:gd name="T68" fmla="*/ 1030 w 6067"/>
                <a:gd name="T69" fmla="*/ 3696 h 5379"/>
                <a:gd name="T70" fmla="*/ 1251 w 6067"/>
                <a:gd name="T71" fmla="*/ 4033 h 5379"/>
                <a:gd name="T72" fmla="*/ 1554 w 6067"/>
                <a:gd name="T73" fmla="*/ 4289 h 5379"/>
                <a:gd name="T74" fmla="*/ 1862 w 6067"/>
                <a:gd name="T75" fmla="*/ 4528 h 5379"/>
                <a:gd name="T76" fmla="*/ 2107 w 6067"/>
                <a:gd name="T77" fmla="*/ 4400 h 5379"/>
                <a:gd name="T78" fmla="*/ 2421 w 6067"/>
                <a:gd name="T79" fmla="*/ 4476 h 5379"/>
                <a:gd name="T80" fmla="*/ 2614 w 6067"/>
                <a:gd name="T81" fmla="*/ 4499 h 5379"/>
                <a:gd name="T82" fmla="*/ 2689 w 6067"/>
                <a:gd name="T83" fmla="*/ 4470 h 5379"/>
                <a:gd name="T84" fmla="*/ 3178 w 6067"/>
                <a:gd name="T85" fmla="*/ 4441 h 5379"/>
                <a:gd name="T86" fmla="*/ 3463 w 6067"/>
                <a:gd name="T87" fmla="*/ 4883 h 5379"/>
                <a:gd name="T88" fmla="*/ 4325 w 6067"/>
                <a:gd name="T89" fmla="*/ 5378 h 5379"/>
                <a:gd name="T90" fmla="*/ 4046 w 6067"/>
                <a:gd name="T91" fmla="*/ 4068 h 5379"/>
                <a:gd name="T92" fmla="*/ 3912 w 6067"/>
                <a:gd name="T93" fmla="*/ 4348 h 5379"/>
                <a:gd name="T94" fmla="*/ 3731 w 6067"/>
                <a:gd name="T95" fmla="*/ 4220 h 5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67" h="5379">
                  <a:moveTo>
                    <a:pt x="4325" y="5378"/>
                  </a:moveTo>
                  <a:lnTo>
                    <a:pt x="4325" y="5378"/>
                  </a:lnTo>
                  <a:cubicBezTo>
                    <a:pt x="4331" y="5372"/>
                    <a:pt x="4331" y="5366"/>
                    <a:pt x="4331" y="5361"/>
                  </a:cubicBezTo>
                  <a:cubicBezTo>
                    <a:pt x="4331" y="5314"/>
                    <a:pt x="4331" y="5314"/>
                    <a:pt x="4331" y="5314"/>
                  </a:cubicBezTo>
                  <a:cubicBezTo>
                    <a:pt x="4331" y="5273"/>
                    <a:pt x="4343" y="5250"/>
                    <a:pt x="4343" y="5215"/>
                  </a:cubicBezTo>
                  <a:cubicBezTo>
                    <a:pt x="4343" y="5180"/>
                    <a:pt x="4337" y="5163"/>
                    <a:pt x="4337" y="5133"/>
                  </a:cubicBezTo>
                  <a:cubicBezTo>
                    <a:pt x="4314" y="5133"/>
                    <a:pt x="4314" y="5133"/>
                    <a:pt x="4314" y="5133"/>
                  </a:cubicBezTo>
                  <a:cubicBezTo>
                    <a:pt x="4302" y="5133"/>
                    <a:pt x="4302" y="5139"/>
                    <a:pt x="4290" y="5145"/>
                  </a:cubicBezTo>
                  <a:cubicBezTo>
                    <a:pt x="4290" y="5122"/>
                    <a:pt x="4290" y="5122"/>
                    <a:pt x="4290" y="5122"/>
                  </a:cubicBezTo>
                  <a:cubicBezTo>
                    <a:pt x="4308" y="5064"/>
                    <a:pt x="4308" y="5064"/>
                    <a:pt x="4308" y="5064"/>
                  </a:cubicBezTo>
                  <a:cubicBezTo>
                    <a:pt x="4302" y="5052"/>
                    <a:pt x="4296" y="5046"/>
                    <a:pt x="4296" y="5035"/>
                  </a:cubicBezTo>
                  <a:cubicBezTo>
                    <a:pt x="4296" y="4988"/>
                    <a:pt x="4343" y="4965"/>
                    <a:pt x="4343" y="4912"/>
                  </a:cubicBezTo>
                  <a:cubicBezTo>
                    <a:pt x="4343" y="4906"/>
                    <a:pt x="4337" y="4906"/>
                    <a:pt x="4337" y="4906"/>
                  </a:cubicBezTo>
                  <a:cubicBezTo>
                    <a:pt x="4337" y="4854"/>
                    <a:pt x="4377" y="4831"/>
                    <a:pt x="4377" y="4784"/>
                  </a:cubicBezTo>
                  <a:cubicBezTo>
                    <a:pt x="4377" y="4703"/>
                    <a:pt x="4377" y="4703"/>
                    <a:pt x="4377" y="4703"/>
                  </a:cubicBezTo>
                  <a:cubicBezTo>
                    <a:pt x="4377" y="4668"/>
                    <a:pt x="4412" y="4650"/>
                    <a:pt x="4412" y="4615"/>
                  </a:cubicBezTo>
                  <a:cubicBezTo>
                    <a:pt x="4412" y="4569"/>
                    <a:pt x="4389" y="4551"/>
                    <a:pt x="4389" y="4505"/>
                  </a:cubicBezTo>
                  <a:cubicBezTo>
                    <a:pt x="4389" y="4476"/>
                    <a:pt x="4424" y="4470"/>
                    <a:pt x="4424" y="4441"/>
                  </a:cubicBezTo>
                  <a:cubicBezTo>
                    <a:pt x="4424" y="4435"/>
                    <a:pt x="4412" y="4441"/>
                    <a:pt x="4412" y="4435"/>
                  </a:cubicBezTo>
                  <a:cubicBezTo>
                    <a:pt x="4412" y="4383"/>
                    <a:pt x="4453" y="4359"/>
                    <a:pt x="4453" y="4307"/>
                  </a:cubicBezTo>
                  <a:cubicBezTo>
                    <a:pt x="4471" y="4313"/>
                    <a:pt x="4482" y="4295"/>
                    <a:pt x="4488" y="4272"/>
                  </a:cubicBezTo>
                  <a:cubicBezTo>
                    <a:pt x="4500" y="4249"/>
                    <a:pt x="4523" y="4237"/>
                    <a:pt x="4523" y="4208"/>
                  </a:cubicBezTo>
                  <a:cubicBezTo>
                    <a:pt x="4523" y="4150"/>
                    <a:pt x="4558" y="4126"/>
                    <a:pt x="4570" y="4074"/>
                  </a:cubicBezTo>
                  <a:cubicBezTo>
                    <a:pt x="4575" y="4045"/>
                    <a:pt x="4587" y="4016"/>
                    <a:pt x="4605" y="3992"/>
                  </a:cubicBezTo>
                  <a:lnTo>
                    <a:pt x="4605" y="3992"/>
                  </a:lnTo>
                  <a:cubicBezTo>
                    <a:pt x="4599" y="3987"/>
                    <a:pt x="4593" y="3987"/>
                    <a:pt x="4593" y="3975"/>
                  </a:cubicBezTo>
                  <a:cubicBezTo>
                    <a:pt x="4593" y="3958"/>
                    <a:pt x="4634" y="3934"/>
                    <a:pt x="4651" y="3969"/>
                  </a:cubicBezTo>
                  <a:lnTo>
                    <a:pt x="4651" y="3969"/>
                  </a:lnTo>
                  <a:cubicBezTo>
                    <a:pt x="4657" y="3969"/>
                    <a:pt x="4657" y="3969"/>
                    <a:pt x="4663" y="3969"/>
                  </a:cubicBezTo>
                  <a:cubicBezTo>
                    <a:pt x="4669" y="3969"/>
                    <a:pt x="4674" y="3975"/>
                    <a:pt x="4680" y="3975"/>
                  </a:cubicBezTo>
                  <a:cubicBezTo>
                    <a:pt x="4686" y="3975"/>
                    <a:pt x="4692" y="3969"/>
                    <a:pt x="4692" y="3969"/>
                  </a:cubicBezTo>
                  <a:cubicBezTo>
                    <a:pt x="4680" y="3946"/>
                    <a:pt x="4674" y="3928"/>
                    <a:pt x="4674" y="3894"/>
                  </a:cubicBezTo>
                  <a:cubicBezTo>
                    <a:pt x="4674" y="3882"/>
                    <a:pt x="4692" y="3876"/>
                    <a:pt x="4703" y="3876"/>
                  </a:cubicBezTo>
                  <a:cubicBezTo>
                    <a:pt x="4733" y="3894"/>
                    <a:pt x="4738" y="3940"/>
                    <a:pt x="4709" y="3818"/>
                  </a:cubicBezTo>
                  <a:cubicBezTo>
                    <a:pt x="4703" y="3812"/>
                    <a:pt x="4703" y="3800"/>
                    <a:pt x="4698" y="3789"/>
                  </a:cubicBezTo>
                  <a:cubicBezTo>
                    <a:pt x="4738" y="3754"/>
                    <a:pt x="4762" y="3719"/>
                    <a:pt x="4762" y="3666"/>
                  </a:cubicBezTo>
                  <a:cubicBezTo>
                    <a:pt x="4762" y="3608"/>
                    <a:pt x="4762" y="3608"/>
                    <a:pt x="4762" y="3608"/>
                  </a:cubicBezTo>
                  <a:cubicBezTo>
                    <a:pt x="4762" y="3597"/>
                    <a:pt x="4744" y="3591"/>
                    <a:pt x="4744" y="3579"/>
                  </a:cubicBezTo>
                  <a:cubicBezTo>
                    <a:pt x="4744" y="3550"/>
                    <a:pt x="4768" y="3539"/>
                    <a:pt x="4779" y="3515"/>
                  </a:cubicBezTo>
                  <a:cubicBezTo>
                    <a:pt x="4803" y="3463"/>
                    <a:pt x="4832" y="3434"/>
                    <a:pt x="4866" y="3387"/>
                  </a:cubicBezTo>
                  <a:cubicBezTo>
                    <a:pt x="4936" y="3288"/>
                    <a:pt x="4971" y="3213"/>
                    <a:pt x="4971" y="3090"/>
                  </a:cubicBezTo>
                  <a:cubicBezTo>
                    <a:pt x="4971" y="3079"/>
                    <a:pt x="4966" y="3067"/>
                    <a:pt x="4954" y="3067"/>
                  </a:cubicBezTo>
                  <a:cubicBezTo>
                    <a:pt x="4931" y="3067"/>
                    <a:pt x="4925" y="3084"/>
                    <a:pt x="4901" y="3090"/>
                  </a:cubicBezTo>
                  <a:cubicBezTo>
                    <a:pt x="4901" y="3067"/>
                    <a:pt x="4901" y="3055"/>
                    <a:pt x="4901" y="3038"/>
                  </a:cubicBezTo>
                  <a:cubicBezTo>
                    <a:pt x="4901" y="3014"/>
                    <a:pt x="4884" y="3003"/>
                    <a:pt x="4884" y="2985"/>
                  </a:cubicBezTo>
                  <a:cubicBezTo>
                    <a:pt x="4884" y="2980"/>
                    <a:pt x="4890" y="2980"/>
                    <a:pt x="4890" y="2974"/>
                  </a:cubicBezTo>
                  <a:cubicBezTo>
                    <a:pt x="4901" y="2980"/>
                    <a:pt x="4907" y="2991"/>
                    <a:pt x="4919" y="2991"/>
                  </a:cubicBezTo>
                  <a:cubicBezTo>
                    <a:pt x="4931" y="2991"/>
                    <a:pt x="4936" y="2974"/>
                    <a:pt x="4948" y="2974"/>
                  </a:cubicBezTo>
                  <a:cubicBezTo>
                    <a:pt x="4960" y="2974"/>
                    <a:pt x="4966" y="2991"/>
                    <a:pt x="4983" y="2991"/>
                  </a:cubicBezTo>
                  <a:cubicBezTo>
                    <a:pt x="5006" y="2991"/>
                    <a:pt x="5035" y="2980"/>
                    <a:pt x="5035" y="2950"/>
                  </a:cubicBezTo>
                  <a:cubicBezTo>
                    <a:pt x="5035" y="2939"/>
                    <a:pt x="5029" y="2939"/>
                    <a:pt x="5029" y="2927"/>
                  </a:cubicBezTo>
                  <a:cubicBezTo>
                    <a:pt x="5029" y="2881"/>
                    <a:pt x="5082" y="2875"/>
                    <a:pt x="5082" y="2828"/>
                  </a:cubicBezTo>
                  <a:cubicBezTo>
                    <a:pt x="5082" y="2758"/>
                    <a:pt x="5082" y="2758"/>
                    <a:pt x="5082" y="2758"/>
                  </a:cubicBezTo>
                  <a:cubicBezTo>
                    <a:pt x="5082" y="2741"/>
                    <a:pt x="5094" y="2735"/>
                    <a:pt x="5105" y="2735"/>
                  </a:cubicBezTo>
                  <a:cubicBezTo>
                    <a:pt x="5123" y="2735"/>
                    <a:pt x="5123" y="2735"/>
                    <a:pt x="5123" y="2735"/>
                  </a:cubicBezTo>
                  <a:cubicBezTo>
                    <a:pt x="5123" y="2758"/>
                    <a:pt x="5117" y="2776"/>
                    <a:pt x="5123" y="2799"/>
                  </a:cubicBezTo>
                  <a:cubicBezTo>
                    <a:pt x="5140" y="2764"/>
                    <a:pt x="5140" y="2741"/>
                    <a:pt x="5163" y="2706"/>
                  </a:cubicBezTo>
                  <a:cubicBezTo>
                    <a:pt x="5198" y="2648"/>
                    <a:pt x="5251" y="2642"/>
                    <a:pt x="5286" y="2584"/>
                  </a:cubicBezTo>
                  <a:cubicBezTo>
                    <a:pt x="5292" y="2566"/>
                    <a:pt x="5286" y="2555"/>
                    <a:pt x="5297" y="2537"/>
                  </a:cubicBezTo>
                  <a:cubicBezTo>
                    <a:pt x="5321" y="2496"/>
                    <a:pt x="5367" y="2514"/>
                    <a:pt x="5414" y="2496"/>
                  </a:cubicBezTo>
                  <a:cubicBezTo>
                    <a:pt x="5455" y="2479"/>
                    <a:pt x="5466" y="2444"/>
                    <a:pt x="5507" y="2421"/>
                  </a:cubicBezTo>
                  <a:cubicBezTo>
                    <a:pt x="5524" y="2409"/>
                    <a:pt x="5548" y="2398"/>
                    <a:pt x="5548" y="2374"/>
                  </a:cubicBezTo>
                  <a:cubicBezTo>
                    <a:pt x="5548" y="2345"/>
                    <a:pt x="5542" y="2304"/>
                    <a:pt x="5513" y="2304"/>
                  </a:cubicBezTo>
                  <a:cubicBezTo>
                    <a:pt x="5507" y="2304"/>
                    <a:pt x="5507" y="2310"/>
                    <a:pt x="5501" y="2310"/>
                  </a:cubicBezTo>
                  <a:cubicBezTo>
                    <a:pt x="5501" y="2287"/>
                    <a:pt x="5489" y="2275"/>
                    <a:pt x="5489" y="2246"/>
                  </a:cubicBezTo>
                  <a:cubicBezTo>
                    <a:pt x="5489" y="2217"/>
                    <a:pt x="5542" y="2229"/>
                    <a:pt x="5554" y="2205"/>
                  </a:cubicBezTo>
                  <a:cubicBezTo>
                    <a:pt x="5565" y="2182"/>
                    <a:pt x="5559" y="2170"/>
                    <a:pt x="5571" y="2153"/>
                  </a:cubicBezTo>
                  <a:cubicBezTo>
                    <a:pt x="5600" y="2101"/>
                    <a:pt x="5647" y="2089"/>
                    <a:pt x="5670" y="2031"/>
                  </a:cubicBezTo>
                  <a:cubicBezTo>
                    <a:pt x="5687" y="1978"/>
                    <a:pt x="5699" y="1949"/>
                    <a:pt x="5705" y="1891"/>
                  </a:cubicBezTo>
                  <a:cubicBezTo>
                    <a:pt x="5711" y="1879"/>
                    <a:pt x="5722" y="1874"/>
                    <a:pt x="5734" y="1862"/>
                  </a:cubicBezTo>
                  <a:cubicBezTo>
                    <a:pt x="5757" y="1827"/>
                    <a:pt x="5763" y="1804"/>
                    <a:pt x="5769" y="1763"/>
                  </a:cubicBezTo>
                  <a:cubicBezTo>
                    <a:pt x="5781" y="1693"/>
                    <a:pt x="5821" y="1652"/>
                    <a:pt x="5821" y="1583"/>
                  </a:cubicBezTo>
                  <a:cubicBezTo>
                    <a:pt x="5821" y="1559"/>
                    <a:pt x="5821" y="1548"/>
                    <a:pt x="5821" y="1530"/>
                  </a:cubicBezTo>
                  <a:cubicBezTo>
                    <a:pt x="5781" y="1524"/>
                    <a:pt x="5792" y="1478"/>
                    <a:pt x="5792" y="1437"/>
                  </a:cubicBezTo>
                  <a:cubicBezTo>
                    <a:pt x="5792" y="1396"/>
                    <a:pt x="5810" y="1373"/>
                    <a:pt x="5815" y="1332"/>
                  </a:cubicBezTo>
                  <a:cubicBezTo>
                    <a:pt x="5839" y="1257"/>
                    <a:pt x="5839" y="1216"/>
                    <a:pt x="5862" y="1140"/>
                  </a:cubicBezTo>
                  <a:cubicBezTo>
                    <a:pt x="5868" y="1111"/>
                    <a:pt x="5897" y="1099"/>
                    <a:pt x="5897" y="1059"/>
                  </a:cubicBezTo>
                  <a:cubicBezTo>
                    <a:pt x="5897" y="1047"/>
                    <a:pt x="5897" y="1041"/>
                    <a:pt x="5897" y="1029"/>
                  </a:cubicBezTo>
                  <a:cubicBezTo>
                    <a:pt x="5897" y="1000"/>
                    <a:pt x="5926" y="989"/>
                    <a:pt x="5926" y="960"/>
                  </a:cubicBezTo>
                  <a:cubicBezTo>
                    <a:pt x="5926" y="948"/>
                    <a:pt x="5914" y="942"/>
                    <a:pt x="5914" y="936"/>
                  </a:cubicBezTo>
                  <a:cubicBezTo>
                    <a:pt x="5914" y="860"/>
                    <a:pt x="5961" y="826"/>
                    <a:pt x="5961" y="756"/>
                  </a:cubicBezTo>
                  <a:cubicBezTo>
                    <a:pt x="5961" y="721"/>
                    <a:pt x="5932" y="703"/>
                    <a:pt x="5897" y="703"/>
                  </a:cubicBezTo>
                  <a:cubicBezTo>
                    <a:pt x="5885" y="703"/>
                    <a:pt x="5874" y="709"/>
                    <a:pt x="5862" y="715"/>
                  </a:cubicBezTo>
                  <a:cubicBezTo>
                    <a:pt x="5868" y="703"/>
                    <a:pt x="5868" y="703"/>
                    <a:pt x="5868" y="703"/>
                  </a:cubicBezTo>
                  <a:cubicBezTo>
                    <a:pt x="5885" y="663"/>
                    <a:pt x="5938" y="668"/>
                    <a:pt x="5967" y="634"/>
                  </a:cubicBezTo>
                  <a:cubicBezTo>
                    <a:pt x="6008" y="581"/>
                    <a:pt x="5984" y="529"/>
                    <a:pt x="6008" y="465"/>
                  </a:cubicBezTo>
                  <a:cubicBezTo>
                    <a:pt x="6025" y="418"/>
                    <a:pt x="6066" y="395"/>
                    <a:pt x="6066" y="348"/>
                  </a:cubicBezTo>
                  <a:cubicBezTo>
                    <a:pt x="6066" y="279"/>
                    <a:pt x="6043" y="238"/>
                    <a:pt x="6043" y="174"/>
                  </a:cubicBezTo>
                  <a:cubicBezTo>
                    <a:pt x="6043" y="133"/>
                    <a:pt x="6054" y="110"/>
                    <a:pt x="6054" y="69"/>
                  </a:cubicBezTo>
                  <a:cubicBezTo>
                    <a:pt x="6054" y="46"/>
                    <a:pt x="6048" y="22"/>
                    <a:pt x="6043" y="0"/>
                  </a:cubicBezTo>
                  <a:lnTo>
                    <a:pt x="6043" y="0"/>
                  </a:lnTo>
                  <a:cubicBezTo>
                    <a:pt x="6008" y="22"/>
                    <a:pt x="5990" y="34"/>
                    <a:pt x="5955" y="46"/>
                  </a:cubicBezTo>
                  <a:cubicBezTo>
                    <a:pt x="5932" y="51"/>
                    <a:pt x="5909" y="40"/>
                    <a:pt x="5891" y="51"/>
                  </a:cubicBezTo>
                  <a:cubicBezTo>
                    <a:pt x="5862" y="63"/>
                    <a:pt x="5862" y="110"/>
                    <a:pt x="5833" y="110"/>
                  </a:cubicBezTo>
                  <a:cubicBezTo>
                    <a:pt x="5815" y="110"/>
                    <a:pt x="5810" y="98"/>
                    <a:pt x="5792" y="98"/>
                  </a:cubicBezTo>
                  <a:cubicBezTo>
                    <a:pt x="5757" y="92"/>
                    <a:pt x="5728" y="104"/>
                    <a:pt x="5693" y="104"/>
                  </a:cubicBezTo>
                  <a:cubicBezTo>
                    <a:pt x="5635" y="104"/>
                    <a:pt x="5612" y="57"/>
                    <a:pt x="5554" y="57"/>
                  </a:cubicBezTo>
                  <a:cubicBezTo>
                    <a:pt x="5507" y="57"/>
                    <a:pt x="5501" y="104"/>
                    <a:pt x="5466" y="133"/>
                  </a:cubicBezTo>
                  <a:cubicBezTo>
                    <a:pt x="5449" y="145"/>
                    <a:pt x="5431" y="133"/>
                    <a:pt x="5408" y="145"/>
                  </a:cubicBezTo>
                  <a:cubicBezTo>
                    <a:pt x="5355" y="162"/>
                    <a:pt x="5338" y="197"/>
                    <a:pt x="5286" y="214"/>
                  </a:cubicBezTo>
                  <a:cubicBezTo>
                    <a:pt x="5297" y="244"/>
                    <a:pt x="5303" y="261"/>
                    <a:pt x="5321" y="279"/>
                  </a:cubicBezTo>
                  <a:cubicBezTo>
                    <a:pt x="5326" y="284"/>
                    <a:pt x="5344" y="284"/>
                    <a:pt x="5344" y="296"/>
                  </a:cubicBezTo>
                  <a:cubicBezTo>
                    <a:pt x="5344" y="360"/>
                    <a:pt x="5297" y="418"/>
                    <a:pt x="5233" y="418"/>
                  </a:cubicBezTo>
                  <a:cubicBezTo>
                    <a:pt x="5233" y="430"/>
                    <a:pt x="5233" y="436"/>
                    <a:pt x="5227" y="447"/>
                  </a:cubicBezTo>
                  <a:cubicBezTo>
                    <a:pt x="5198" y="447"/>
                    <a:pt x="5187" y="407"/>
                    <a:pt x="5158" y="407"/>
                  </a:cubicBezTo>
                  <a:cubicBezTo>
                    <a:pt x="5094" y="407"/>
                    <a:pt x="5070" y="465"/>
                    <a:pt x="5041" y="523"/>
                  </a:cubicBezTo>
                  <a:cubicBezTo>
                    <a:pt x="5029" y="540"/>
                    <a:pt x="5035" y="564"/>
                    <a:pt x="5018" y="564"/>
                  </a:cubicBezTo>
                  <a:cubicBezTo>
                    <a:pt x="4936" y="564"/>
                    <a:pt x="4983" y="424"/>
                    <a:pt x="4913" y="389"/>
                  </a:cubicBezTo>
                  <a:cubicBezTo>
                    <a:pt x="4849" y="360"/>
                    <a:pt x="4826" y="325"/>
                    <a:pt x="4768" y="290"/>
                  </a:cubicBezTo>
                  <a:cubicBezTo>
                    <a:pt x="4750" y="279"/>
                    <a:pt x="4750" y="255"/>
                    <a:pt x="4727" y="255"/>
                  </a:cubicBezTo>
                  <a:cubicBezTo>
                    <a:pt x="4703" y="255"/>
                    <a:pt x="4692" y="273"/>
                    <a:pt x="4663" y="273"/>
                  </a:cubicBezTo>
                  <a:cubicBezTo>
                    <a:pt x="4610" y="273"/>
                    <a:pt x="4610" y="273"/>
                    <a:pt x="4610" y="273"/>
                  </a:cubicBezTo>
                  <a:cubicBezTo>
                    <a:pt x="4605" y="273"/>
                    <a:pt x="4599" y="279"/>
                    <a:pt x="4587" y="279"/>
                  </a:cubicBezTo>
                  <a:cubicBezTo>
                    <a:pt x="4540" y="279"/>
                    <a:pt x="4535" y="214"/>
                    <a:pt x="4488" y="214"/>
                  </a:cubicBezTo>
                  <a:cubicBezTo>
                    <a:pt x="4412" y="214"/>
                    <a:pt x="4377" y="261"/>
                    <a:pt x="4302" y="261"/>
                  </a:cubicBezTo>
                  <a:cubicBezTo>
                    <a:pt x="4284" y="261"/>
                    <a:pt x="4279" y="255"/>
                    <a:pt x="4261" y="255"/>
                  </a:cubicBezTo>
                  <a:cubicBezTo>
                    <a:pt x="4209" y="255"/>
                    <a:pt x="4209" y="255"/>
                    <a:pt x="4209" y="255"/>
                  </a:cubicBezTo>
                  <a:cubicBezTo>
                    <a:pt x="4174" y="255"/>
                    <a:pt x="4156" y="232"/>
                    <a:pt x="4121" y="232"/>
                  </a:cubicBezTo>
                  <a:cubicBezTo>
                    <a:pt x="4075" y="232"/>
                    <a:pt x="4057" y="279"/>
                    <a:pt x="4017" y="308"/>
                  </a:cubicBezTo>
                  <a:cubicBezTo>
                    <a:pt x="3970" y="342"/>
                    <a:pt x="3929" y="342"/>
                    <a:pt x="3894" y="389"/>
                  </a:cubicBezTo>
                  <a:cubicBezTo>
                    <a:pt x="3877" y="407"/>
                    <a:pt x="3888" y="442"/>
                    <a:pt x="3865" y="447"/>
                  </a:cubicBezTo>
                  <a:cubicBezTo>
                    <a:pt x="11" y="459"/>
                    <a:pt x="11" y="459"/>
                    <a:pt x="11" y="459"/>
                  </a:cubicBezTo>
                  <a:lnTo>
                    <a:pt x="11" y="459"/>
                  </a:lnTo>
                  <a:cubicBezTo>
                    <a:pt x="0" y="3311"/>
                    <a:pt x="0" y="3311"/>
                    <a:pt x="0" y="3311"/>
                  </a:cubicBezTo>
                  <a:lnTo>
                    <a:pt x="0" y="3311"/>
                  </a:lnTo>
                  <a:cubicBezTo>
                    <a:pt x="23" y="3306"/>
                    <a:pt x="23" y="3306"/>
                    <a:pt x="23" y="3306"/>
                  </a:cubicBezTo>
                  <a:cubicBezTo>
                    <a:pt x="64" y="3329"/>
                    <a:pt x="93" y="3323"/>
                    <a:pt x="139" y="3340"/>
                  </a:cubicBezTo>
                  <a:cubicBezTo>
                    <a:pt x="198" y="3364"/>
                    <a:pt x="215" y="3410"/>
                    <a:pt x="279" y="3410"/>
                  </a:cubicBezTo>
                  <a:cubicBezTo>
                    <a:pt x="314" y="3410"/>
                    <a:pt x="308" y="3346"/>
                    <a:pt x="343" y="3346"/>
                  </a:cubicBezTo>
                  <a:cubicBezTo>
                    <a:pt x="378" y="3346"/>
                    <a:pt x="401" y="3364"/>
                    <a:pt x="436" y="3364"/>
                  </a:cubicBezTo>
                  <a:cubicBezTo>
                    <a:pt x="460" y="3364"/>
                    <a:pt x="471" y="3358"/>
                    <a:pt x="495" y="3358"/>
                  </a:cubicBezTo>
                  <a:cubicBezTo>
                    <a:pt x="541" y="3358"/>
                    <a:pt x="564" y="3399"/>
                    <a:pt x="593" y="3439"/>
                  </a:cubicBezTo>
                  <a:cubicBezTo>
                    <a:pt x="599" y="3451"/>
                    <a:pt x="605" y="3463"/>
                    <a:pt x="617" y="3474"/>
                  </a:cubicBezTo>
                  <a:cubicBezTo>
                    <a:pt x="640" y="3492"/>
                    <a:pt x="687" y="3474"/>
                    <a:pt x="687" y="3503"/>
                  </a:cubicBezTo>
                  <a:cubicBezTo>
                    <a:pt x="687" y="3527"/>
                    <a:pt x="675" y="3544"/>
                    <a:pt x="675" y="3573"/>
                  </a:cubicBezTo>
                  <a:cubicBezTo>
                    <a:pt x="675" y="3602"/>
                    <a:pt x="698" y="3614"/>
                    <a:pt x="710" y="3637"/>
                  </a:cubicBezTo>
                  <a:cubicBezTo>
                    <a:pt x="733" y="3690"/>
                    <a:pt x="739" y="3748"/>
                    <a:pt x="791" y="3748"/>
                  </a:cubicBezTo>
                  <a:cubicBezTo>
                    <a:pt x="826" y="3748"/>
                    <a:pt x="832" y="3702"/>
                    <a:pt x="832" y="3666"/>
                  </a:cubicBezTo>
                  <a:cubicBezTo>
                    <a:pt x="838" y="3637"/>
                    <a:pt x="867" y="3632"/>
                    <a:pt x="873" y="3602"/>
                  </a:cubicBezTo>
                  <a:cubicBezTo>
                    <a:pt x="896" y="3672"/>
                    <a:pt x="966" y="3678"/>
                    <a:pt x="1030" y="3696"/>
                  </a:cubicBezTo>
                  <a:cubicBezTo>
                    <a:pt x="1082" y="3707"/>
                    <a:pt x="1100" y="3736"/>
                    <a:pt x="1147" y="3754"/>
                  </a:cubicBezTo>
                  <a:cubicBezTo>
                    <a:pt x="1141" y="3783"/>
                    <a:pt x="1123" y="3795"/>
                    <a:pt x="1123" y="3824"/>
                  </a:cubicBezTo>
                  <a:cubicBezTo>
                    <a:pt x="1123" y="3882"/>
                    <a:pt x="1123" y="3928"/>
                    <a:pt x="1164" y="3969"/>
                  </a:cubicBezTo>
                  <a:cubicBezTo>
                    <a:pt x="1193" y="3998"/>
                    <a:pt x="1251" y="3992"/>
                    <a:pt x="1251" y="4033"/>
                  </a:cubicBezTo>
                  <a:cubicBezTo>
                    <a:pt x="1251" y="4074"/>
                    <a:pt x="1251" y="4074"/>
                    <a:pt x="1251" y="4074"/>
                  </a:cubicBezTo>
                  <a:cubicBezTo>
                    <a:pt x="1251" y="4103"/>
                    <a:pt x="1292" y="4097"/>
                    <a:pt x="1315" y="4103"/>
                  </a:cubicBezTo>
                  <a:cubicBezTo>
                    <a:pt x="1356" y="4115"/>
                    <a:pt x="1373" y="4144"/>
                    <a:pt x="1408" y="4167"/>
                  </a:cubicBezTo>
                  <a:cubicBezTo>
                    <a:pt x="1473" y="4208"/>
                    <a:pt x="1519" y="4225"/>
                    <a:pt x="1554" y="4289"/>
                  </a:cubicBezTo>
                  <a:cubicBezTo>
                    <a:pt x="1566" y="4313"/>
                    <a:pt x="1589" y="4313"/>
                    <a:pt x="1606" y="4330"/>
                  </a:cubicBezTo>
                  <a:cubicBezTo>
                    <a:pt x="1641" y="4388"/>
                    <a:pt x="1659" y="4429"/>
                    <a:pt x="1717" y="4470"/>
                  </a:cubicBezTo>
                  <a:cubicBezTo>
                    <a:pt x="1758" y="4505"/>
                    <a:pt x="1781" y="4546"/>
                    <a:pt x="1839" y="4546"/>
                  </a:cubicBezTo>
                  <a:cubicBezTo>
                    <a:pt x="1851" y="4546"/>
                    <a:pt x="1851" y="4534"/>
                    <a:pt x="1862" y="4528"/>
                  </a:cubicBezTo>
                  <a:cubicBezTo>
                    <a:pt x="1886" y="4522"/>
                    <a:pt x="1903" y="4528"/>
                    <a:pt x="1927" y="4522"/>
                  </a:cubicBezTo>
                  <a:cubicBezTo>
                    <a:pt x="1921" y="4499"/>
                    <a:pt x="1909" y="4493"/>
                    <a:pt x="1909" y="4470"/>
                  </a:cubicBezTo>
                  <a:cubicBezTo>
                    <a:pt x="1909" y="4423"/>
                    <a:pt x="1956" y="4388"/>
                    <a:pt x="2002" y="4388"/>
                  </a:cubicBezTo>
                  <a:cubicBezTo>
                    <a:pt x="2043" y="4388"/>
                    <a:pt x="2066" y="4400"/>
                    <a:pt x="2107" y="4400"/>
                  </a:cubicBezTo>
                  <a:cubicBezTo>
                    <a:pt x="2136" y="4400"/>
                    <a:pt x="2142" y="4377"/>
                    <a:pt x="2165" y="4377"/>
                  </a:cubicBezTo>
                  <a:cubicBezTo>
                    <a:pt x="2247" y="4377"/>
                    <a:pt x="2264" y="4470"/>
                    <a:pt x="2340" y="4470"/>
                  </a:cubicBezTo>
                  <a:cubicBezTo>
                    <a:pt x="2352" y="4470"/>
                    <a:pt x="2352" y="4458"/>
                    <a:pt x="2363" y="4458"/>
                  </a:cubicBezTo>
                  <a:cubicBezTo>
                    <a:pt x="2387" y="4458"/>
                    <a:pt x="2392" y="4476"/>
                    <a:pt x="2421" y="4476"/>
                  </a:cubicBezTo>
                  <a:cubicBezTo>
                    <a:pt x="2433" y="4476"/>
                    <a:pt x="2439" y="4470"/>
                    <a:pt x="2456" y="4470"/>
                  </a:cubicBezTo>
                  <a:cubicBezTo>
                    <a:pt x="2474" y="4470"/>
                    <a:pt x="2480" y="4487"/>
                    <a:pt x="2491" y="4493"/>
                  </a:cubicBezTo>
                  <a:cubicBezTo>
                    <a:pt x="2526" y="4505"/>
                    <a:pt x="2555" y="4499"/>
                    <a:pt x="2590" y="4499"/>
                  </a:cubicBezTo>
                  <a:cubicBezTo>
                    <a:pt x="2614" y="4499"/>
                    <a:pt x="2614" y="4499"/>
                    <a:pt x="2614" y="4499"/>
                  </a:cubicBezTo>
                  <a:cubicBezTo>
                    <a:pt x="2614" y="4476"/>
                    <a:pt x="2614" y="4476"/>
                    <a:pt x="2614" y="4476"/>
                  </a:cubicBezTo>
                  <a:cubicBezTo>
                    <a:pt x="2619" y="4470"/>
                    <a:pt x="2625" y="4464"/>
                    <a:pt x="2631" y="4464"/>
                  </a:cubicBezTo>
                  <a:cubicBezTo>
                    <a:pt x="2643" y="4464"/>
                    <a:pt x="2648" y="4470"/>
                    <a:pt x="2660" y="4470"/>
                  </a:cubicBezTo>
                  <a:cubicBezTo>
                    <a:pt x="2672" y="4470"/>
                    <a:pt x="2678" y="4470"/>
                    <a:pt x="2689" y="4470"/>
                  </a:cubicBezTo>
                  <a:cubicBezTo>
                    <a:pt x="2713" y="4470"/>
                    <a:pt x="2724" y="4493"/>
                    <a:pt x="2747" y="4499"/>
                  </a:cubicBezTo>
                  <a:cubicBezTo>
                    <a:pt x="2806" y="4522"/>
                    <a:pt x="2841" y="4546"/>
                    <a:pt x="2905" y="4546"/>
                  </a:cubicBezTo>
                  <a:cubicBezTo>
                    <a:pt x="2934" y="4546"/>
                    <a:pt x="2928" y="4493"/>
                    <a:pt x="2957" y="4487"/>
                  </a:cubicBezTo>
                  <a:cubicBezTo>
                    <a:pt x="3044" y="4464"/>
                    <a:pt x="3091" y="4441"/>
                    <a:pt x="3178" y="4441"/>
                  </a:cubicBezTo>
                  <a:cubicBezTo>
                    <a:pt x="3254" y="4441"/>
                    <a:pt x="3300" y="4452"/>
                    <a:pt x="3359" y="4499"/>
                  </a:cubicBezTo>
                  <a:cubicBezTo>
                    <a:pt x="3405" y="4528"/>
                    <a:pt x="3399" y="4580"/>
                    <a:pt x="3399" y="4639"/>
                  </a:cubicBezTo>
                  <a:cubicBezTo>
                    <a:pt x="3399" y="4691"/>
                    <a:pt x="3399" y="4691"/>
                    <a:pt x="3399" y="4691"/>
                  </a:cubicBezTo>
                  <a:cubicBezTo>
                    <a:pt x="3399" y="4773"/>
                    <a:pt x="3463" y="4802"/>
                    <a:pt x="3463" y="4883"/>
                  </a:cubicBezTo>
                  <a:cubicBezTo>
                    <a:pt x="3463" y="4901"/>
                    <a:pt x="3458" y="4906"/>
                    <a:pt x="3458" y="4924"/>
                  </a:cubicBezTo>
                  <a:cubicBezTo>
                    <a:pt x="3458" y="4953"/>
                    <a:pt x="3487" y="4959"/>
                    <a:pt x="3516" y="4970"/>
                  </a:cubicBezTo>
                  <a:cubicBezTo>
                    <a:pt x="3562" y="4988"/>
                    <a:pt x="3586" y="5011"/>
                    <a:pt x="3632" y="5029"/>
                  </a:cubicBezTo>
                  <a:cubicBezTo>
                    <a:pt x="4325" y="5378"/>
                    <a:pt x="4325" y="5378"/>
                    <a:pt x="4325" y="5378"/>
                  </a:cubicBezTo>
                  <a:close/>
                  <a:moveTo>
                    <a:pt x="3859" y="3987"/>
                  </a:moveTo>
                  <a:lnTo>
                    <a:pt x="3859" y="3987"/>
                  </a:lnTo>
                  <a:cubicBezTo>
                    <a:pt x="3883" y="3969"/>
                    <a:pt x="3900" y="3952"/>
                    <a:pt x="3929" y="3952"/>
                  </a:cubicBezTo>
                  <a:cubicBezTo>
                    <a:pt x="3993" y="3952"/>
                    <a:pt x="3988" y="4039"/>
                    <a:pt x="4046" y="4068"/>
                  </a:cubicBezTo>
                  <a:cubicBezTo>
                    <a:pt x="4011" y="4097"/>
                    <a:pt x="3970" y="4074"/>
                    <a:pt x="3935" y="4103"/>
                  </a:cubicBezTo>
                  <a:cubicBezTo>
                    <a:pt x="3918" y="4115"/>
                    <a:pt x="3923" y="4144"/>
                    <a:pt x="3918" y="4167"/>
                  </a:cubicBezTo>
                  <a:cubicBezTo>
                    <a:pt x="3912" y="4196"/>
                    <a:pt x="3900" y="4220"/>
                    <a:pt x="3900" y="4249"/>
                  </a:cubicBezTo>
                  <a:cubicBezTo>
                    <a:pt x="3900" y="4289"/>
                    <a:pt x="3912" y="4307"/>
                    <a:pt x="3912" y="4348"/>
                  </a:cubicBezTo>
                  <a:cubicBezTo>
                    <a:pt x="3912" y="4365"/>
                    <a:pt x="3906" y="4377"/>
                    <a:pt x="3906" y="4394"/>
                  </a:cubicBezTo>
                  <a:cubicBezTo>
                    <a:pt x="3906" y="4412"/>
                    <a:pt x="3918" y="4435"/>
                    <a:pt x="3900" y="4435"/>
                  </a:cubicBezTo>
                  <a:cubicBezTo>
                    <a:pt x="3848" y="4435"/>
                    <a:pt x="3830" y="4388"/>
                    <a:pt x="3801" y="4348"/>
                  </a:cubicBezTo>
                  <a:cubicBezTo>
                    <a:pt x="3766" y="4301"/>
                    <a:pt x="3731" y="4278"/>
                    <a:pt x="3731" y="4220"/>
                  </a:cubicBezTo>
                  <a:cubicBezTo>
                    <a:pt x="3731" y="4173"/>
                    <a:pt x="3766" y="4155"/>
                    <a:pt x="3766" y="4109"/>
                  </a:cubicBezTo>
                  <a:cubicBezTo>
                    <a:pt x="3766" y="4068"/>
                    <a:pt x="3766" y="4068"/>
                    <a:pt x="3766" y="4068"/>
                  </a:cubicBezTo>
                  <a:cubicBezTo>
                    <a:pt x="3766" y="4022"/>
                    <a:pt x="3848" y="4039"/>
                    <a:pt x="3859" y="3987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8" name="Freeform 47"/>
            <p:cNvSpPr>
              <a:spLocks noChangeArrowheads="1"/>
            </p:cNvSpPr>
            <p:nvPr/>
          </p:nvSpPr>
          <p:spPr bwMode="auto">
            <a:xfrm>
              <a:off x="19452577" y="10263720"/>
              <a:ext cx="973937" cy="1142800"/>
            </a:xfrm>
            <a:custGeom>
              <a:avLst/>
              <a:gdLst>
                <a:gd name="T0" fmla="*/ 1945 w 2214"/>
                <a:gd name="T1" fmla="*/ 1915 h 2597"/>
                <a:gd name="T2" fmla="*/ 1997 w 2214"/>
                <a:gd name="T3" fmla="*/ 2154 h 2597"/>
                <a:gd name="T4" fmla="*/ 1968 w 2214"/>
                <a:gd name="T5" fmla="*/ 2305 h 2597"/>
                <a:gd name="T6" fmla="*/ 1869 w 2214"/>
                <a:gd name="T7" fmla="*/ 2288 h 2597"/>
                <a:gd name="T8" fmla="*/ 1834 w 2214"/>
                <a:gd name="T9" fmla="*/ 2183 h 2597"/>
                <a:gd name="T10" fmla="*/ 1939 w 2214"/>
                <a:gd name="T11" fmla="*/ 2206 h 2597"/>
                <a:gd name="T12" fmla="*/ 1724 w 2214"/>
                <a:gd name="T13" fmla="*/ 2136 h 2597"/>
                <a:gd name="T14" fmla="*/ 1636 w 2214"/>
                <a:gd name="T15" fmla="*/ 2212 h 2597"/>
                <a:gd name="T16" fmla="*/ 1561 w 2214"/>
                <a:gd name="T17" fmla="*/ 2328 h 2597"/>
                <a:gd name="T18" fmla="*/ 1537 w 2214"/>
                <a:gd name="T19" fmla="*/ 2386 h 2597"/>
                <a:gd name="T20" fmla="*/ 1479 w 2214"/>
                <a:gd name="T21" fmla="*/ 2491 h 2597"/>
                <a:gd name="T22" fmla="*/ 1194 w 2214"/>
                <a:gd name="T23" fmla="*/ 2538 h 2597"/>
                <a:gd name="T24" fmla="*/ 1031 w 2214"/>
                <a:gd name="T25" fmla="*/ 2456 h 2597"/>
                <a:gd name="T26" fmla="*/ 751 w 2214"/>
                <a:gd name="T27" fmla="*/ 1996 h 2597"/>
                <a:gd name="T28" fmla="*/ 664 w 2214"/>
                <a:gd name="T29" fmla="*/ 1700 h 2597"/>
                <a:gd name="T30" fmla="*/ 780 w 2214"/>
                <a:gd name="T31" fmla="*/ 1828 h 2597"/>
                <a:gd name="T32" fmla="*/ 746 w 2214"/>
                <a:gd name="T33" fmla="*/ 1694 h 2597"/>
                <a:gd name="T34" fmla="*/ 449 w 2214"/>
                <a:gd name="T35" fmla="*/ 1158 h 2597"/>
                <a:gd name="T36" fmla="*/ 379 w 2214"/>
                <a:gd name="T37" fmla="*/ 890 h 2597"/>
                <a:gd name="T38" fmla="*/ 425 w 2214"/>
                <a:gd name="T39" fmla="*/ 698 h 2597"/>
                <a:gd name="T40" fmla="*/ 600 w 2214"/>
                <a:gd name="T41" fmla="*/ 774 h 2597"/>
                <a:gd name="T42" fmla="*/ 1042 w 2214"/>
                <a:gd name="T43" fmla="*/ 937 h 2597"/>
                <a:gd name="T44" fmla="*/ 1322 w 2214"/>
                <a:gd name="T45" fmla="*/ 1030 h 2597"/>
                <a:gd name="T46" fmla="*/ 1514 w 2214"/>
                <a:gd name="T47" fmla="*/ 1065 h 2597"/>
                <a:gd name="T48" fmla="*/ 1473 w 2214"/>
                <a:gd name="T49" fmla="*/ 890 h 2597"/>
                <a:gd name="T50" fmla="*/ 1694 w 2214"/>
                <a:gd name="T51" fmla="*/ 908 h 2597"/>
                <a:gd name="T52" fmla="*/ 1986 w 2214"/>
                <a:gd name="T53" fmla="*/ 751 h 2597"/>
                <a:gd name="T54" fmla="*/ 2125 w 2214"/>
                <a:gd name="T55" fmla="*/ 943 h 2597"/>
                <a:gd name="T56" fmla="*/ 2131 w 2214"/>
                <a:gd name="T57" fmla="*/ 1141 h 2597"/>
                <a:gd name="T58" fmla="*/ 2137 w 2214"/>
                <a:gd name="T59" fmla="*/ 1385 h 2597"/>
                <a:gd name="T60" fmla="*/ 2149 w 2214"/>
                <a:gd name="T61" fmla="*/ 1595 h 2597"/>
                <a:gd name="T62" fmla="*/ 2108 w 2214"/>
                <a:gd name="T63" fmla="*/ 1531 h 2597"/>
                <a:gd name="T64" fmla="*/ 2009 w 2214"/>
                <a:gd name="T65" fmla="*/ 1769 h 2597"/>
                <a:gd name="T66" fmla="*/ 1665 w 2214"/>
                <a:gd name="T67" fmla="*/ 2381 h 2597"/>
                <a:gd name="T68" fmla="*/ 1683 w 2214"/>
                <a:gd name="T69" fmla="*/ 2451 h 2597"/>
                <a:gd name="T70" fmla="*/ 2055 w 2214"/>
                <a:gd name="T71" fmla="*/ 1932 h 2597"/>
                <a:gd name="T72" fmla="*/ 2044 w 2214"/>
                <a:gd name="T73" fmla="*/ 1921 h 2597"/>
                <a:gd name="T74" fmla="*/ 2061 w 2214"/>
                <a:gd name="T75" fmla="*/ 1973 h 2597"/>
                <a:gd name="T76" fmla="*/ 513 w 2214"/>
                <a:gd name="T77" fmla="*/ 669 h 2597"/>
                <a:gd name="T78" fmla="*/ 559 w 2214"/>
                <a:gd name="T79" fmla="*/ 687 h 2597"/>
                <a:gd name="T80" fmla="*/ 1916 w 2214"/>
                <a:gd name="T81" fmla="*/ 169 h 2597"/>
                <a:gd name="T82" fmla="*/ 1951 w 2214"/>
                <a:gd name="T83" fmla="*/ 273 h 2597"/>
                <a:gd name="T84" fmla="*/ 2096 w 2214"/>
                <a:gd name="T85" fmla="*/ 390 h 2597"/>
                <a:gd name="T86" fmla="*/ 2143 w 2214"/>
                <a:gd name="T87" fmla="*/ 343 h 2597"/>
                <a:gd name="T88" fmla="*/ 2131 w 2214"/>
                <a:gd name="T89" fmla="*/ 297 h 2597"/>
                <a:gd name="T90" fmla="*/ 1916 w 2214"/>
                <a:gd name="T91" fmla="*/ 169 h 2597"/>
                <a:gd name="T92" fmla="*/ 2050 w 2214"/>
                <a:gd name="T93" fmla="*/ 477 h 2597"/>
                <a:gd name="T94" fmla="*/ 2137 w 2214"/>
                <a:gd name="T95" fmla="*/ 518 h 2597"/>
                <a:gd name="T96" fmla="*/ 2172 w 2214"/>
                <a:gd name="T97" fmla="*/ 454 h 2597"/>
                <a:gd name="T98" fmla="*/ 2067 w 2214"/>
                <a:gd name="T99" fmla="*/ 599 h 2597"/>
                <a:gd name="T100" fmla="*/ 2114 w 2214"/>
                <a:gd name="T101" fmla="*/ 582 h 2597"/>
                <a:gd name="T102" fmla="*/ 483 w 2214"/>
                <a:gd name="T103" fmla="*/ 541 h 2597"/>
                <a:gd name="T104" fmla="*/ 483 w 2214"/>
                <a:gd name="T105" fmla="*/ 541 h 2597"/>
                <a:gd name="T106" fmla="*/ 59 w 2214"/>
                <a:gd name="T107" fmla="*/ 6 h 2597"/>
                <a:gd name="T108" fmla="*/ 12 w 2214"/>
                <a:gd name="T109" fmla="*/ 75 h 2597"/>
                <a:gd name="T110" fmla="*/ 0 w 2214"/>
                <a:gd name="T111" fmla="*/ 209 h 2597"/>
                <a:gd name="T112" fmla="*/ 41 w 2214"/>
                <a:gd name="T113" fmla="*/ 332 h 2597"/>
                <a:gd name="T114" fmla="*/ 117 w 2214"/>
                <a:gd name="T115" fmla="*/ 128 h 2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14" h="2597">
                  <a:moveTo>
                    <a:pt x="2009" y="1769"/>
                  </a:moveTo>
                  <a:lnTo>
                    <a:pt x="2009" y="1769"/>
                  </a:lnTo>
                  <a:cubicBezTo>
                    <a:pt x="2009" y="1828"/>
                    <a:pt x="1991" y="1868"/>
                    <a:pt x="1945" y="1915"/>
                  </a:cubicBezTo>
                  <a:cubicBezTo>
                    <a:pt x="1974" y="1985"/>
                    <a:pt x="1974" y="1985"/>
                    <a:pt x="1974" y="1985"/>
                  </a:cubicBezTo>
                  <a:cubicBezTo>
                    <a:pt x="1968" y="2031"/>
                    <a:pt x="1927" y="2055"/>
                    <a:pt x="1927" y="2101"/>
                  </a:cubicBezTo>
                  <a:cubicBezTo>
                    <a:pt x="1927" y="2136"/>
                    <a:pt x="1997" y="2119"/>
                    <a:pt x="1997" y="2154"/>
                  </a:cubicBezTo>
                  <a:cubicBezTo>
                    <a:pt x="1997" y="2177"/>
                    <a:pt x="1980" y="2183"/>
                    <a:pt x="1968" y="2200"/>
                  </a:cubicBezTo>
                  <a:cubicBezTo>
                    <a:pt x="1980" y="2282"/>
                    <a:pt x="1980" y="2282"/>
                    <a:pt x="1980" y="2282"/>
                  </a:cubicBezTo>
                  <a:cubicBezTo>
                    <a:pt x="1980" y="2293"/>
                    <a:pt x="1974" y="2299"/>
                    <a:pt x="1968" y="2305"/>
                  </a:cubicBezTo>
                  <a:cubicBezTo>
                    <a:pt x="1951" y="2293"/>
                    <a:pt x="1945" y="2276"/>
                    <a:pt x="1939" y="2258"/>
                  </a:cubicBezTo>
                  <a:cubicBezTo>
                    <a:pt x="1927" y="2282"/>
                    <a:pt x="1921" y="2311"/>
                    <a:pt x="1898" y="2311"/>
                  </a:cubicBezTo>
                  <a:cubicBezTo>
                    <a:pt x="1887" y="2311"/>
                    <a:pt x="1869" y="2299"/>
                    <a:pt x="1869" y="2288"/>
                  </a:cubicBezTo>
                  <a:cubicBezTo>
                    <a:pt x="1869" y="2264"/>
                    <a:pt x="1869" y="2258"/>
                    <a:pt x="1869" y="2235"/>
                  </a:cubicBezTo>
                  <a:cubicBezTo>
                    <a:pt x="1852" y="2235"/>
                    <a:pt x="1840" y="2235"/>
                    <a:pt x="1823" y="2223"/>
                  </a:cubicBezTo>
                  <a:cubicBezTo>
                    <a:pt x="1834" y="2212"/>
                    <a:pt x="1834" y="2200"/>
                    <a:pt x="1834" y="2183"/>
                  </a:cubicBezTo>
                  <a:cubicBezTo>
                    <a:pt x="1846" y="2183"/>
                    <a:pt x="1846" y="2183"/>
                    <a:pt x="1846" y="2183"/>
                  </a:cubicBezTo>
                  <a:cubicBezTo>
                    <a:pt x="1863" y="2200"/>
                    <a:pt x="1869" y="2229"/>
                    <a:pt x="1898" y="2229"/>
                  </a:cubicBezTo>
                  <a:cubicBezTo>
                    <a:pt x="1916" y="2229"/>
                    <a:pt x="1939" y="2223"/>
                    <a:pt x="1939" y="2206"/>
                  </a:cubicBezTo>
                  <a:cubicBezTo>
                    <a:pt x="1939" y="2130"/>
                    <a:pt x="1863" y="2078"/>
                    <a:pt x="1788" y="2078"/>
                  </a:cubicBezTo>
                  <a:cubicBezTo>
                    <a:pt x="1747" y="2078"/>
                    <a:pt x="1747" y="2276"/>
                    <a:pt x="1747" y="2171"/>
                  </a:cubicBezTo>
                  <a:cubicBezTo>
                    <a:pt x="1747" y="2159"/>
                    <a:pt x="1741" y="2136"/>
                    <a:pt x="1724" y="2136"/>
                  </a:cubicBezTo>
                  <a:cubicBezTo>
                    <a:pt x="1689" y="2136"/>
                    <a:pt x="1665" y="2165"/>
                    <a:pt x="1665" y="2200"/>
                  </a:cubicBezTo>
                  <a:cubicBezTo>
                    <a:pt x="1665" y="2223"/>
                    <a:pt x="1665" y="2223"/>
                    <a:pt x="1665" y="2223"/>
                  </a:cubicBezTo>
                  <a:cubicBezTo>
                    <a:pt x="1654" y="2218"/>
                    <a:pt x="1648" y="2218"/>
                    <a:pt x="1636" y="2212"/>
                  </a:cubicBezTo>
                  <a:cubicBezTo>
                    <a:pt x="1642" y="2241"/>
                    <a:pt x="1654" y="2258"/>
                    <a:pt x="1654" y="2288"/>
                  </a:cubicBezTo>
                  <a:cubicBezTo>
                    <a:pt x="1654" y="2322"/>
                    <a:pt x="1660" y="2369"/>
                    <a:pt x="1625" y="2369"/>
                  </a:cubicBezTo>
                  <a:cubicBezTo>
                    <a:pt x="1595" y="2369"/>
                    <a:pt x="1572" y="2357"/>
                    <a:pt x="1561" y="2328"/>
                  </a:cubicBezTo>
                  <a:cubicBezTo>
                    <a:pt x="1561" y="2317"/>
                    <a:pt x="1561" y="2317"/>
                    <a:pt x="1561" y="2317"/>
                  </a:cubicBezTo>
                  <a:cubicBezTo>
                    <a:pt x="1537" y="2322"/>
                    <a:pt x="1520" y="2311"/>
                    <a:pt x="1497" y="2305"/>
                  </a:cubicBezTo>
                  <a:cubicBezTo>
                    <a:pt x="1520" y="2334"/>
                    <a:pt x="1537" y="2352"/>
                    <a:pt x="1537" y="2386"/>
                  </a:cubicBezTo>
                  <a:cubicBezTo>
                    <a:pt x="1537" y="2398"/>
                    <a:pt x="1531" y="2404"/>
                    <a:pt x="1520" y="2410"/>
                  </a:cubicBezTo>
                  <a:cubicBezTo>
                    <a:pt x="1520" y="2416"/>
                    <a:pt x="1531" y="2421"/>
                    <a:pt x="1531" y="2427"/>
                  </a:cubicBezTo>
                  <a:cubicBezTo>
                    <a:pt x="1531" y="2456"/>
                    <a:pt x="1502" y="2468"/>
                    <a:pt x="1479" y="2491"/>
                  </a:cubicBezTo>
                  <a:cubicBezTo>
                    <a:pt x="1456" y="2526"/>
                    <a:pt x="1473" y="2596"/>
                    <a:pt x="1427" y="2596"/>
                  </a:cubicBezTo>
                  <a:cubicBezTo>
                    <a:pt x="1368" y="2596"/>
                    <a:pt x="1351" y="2538"/>
                    <a:pt x="1293" y="2538"/>
                  </a:cubicBezTo>
                  <a:cubicBezTo>
                    <a:pt x="1252" y="2538"/>
                    <a:pt x="1235" y="2538"/>
                    <a:pt x="1194" y="2538"/>
                  </a:cubicBezTo>
                  <a:cubicBezTo>
                    <a:pt x="1176" y="2538"/>
                    <a:pt x="1171" y="2526"/>
                    <a:pt x="1153" y="2526"/>
                  </a:cubicBezTo>
                  <a:cubicBezTo>
                    <a:pt x="1124" y="2526"/>
                    <a:pt x="1118" y="2567"/>
                    <a:pt x="1083" y="2567"/>
                  </a:cubicBezTo>
                  <a:cubicBezTo>
                    <a:pt x="1037" y="2567"/>
                    <a:pt x="1060" y="2497"/>
                    <a:pt x="1031" y="2456"/>
                  </a:cubicBezTo>
                  <a:cubicBezTo>
                    <a:pt x="1002" y="2416"/>
                    <a:pt x="978" y="2386"/>
                    <a:pt x="943" y="2346"/>
                  </a:cubicBezTo>
                  <a:cubicBezTo>
                    <a:pt x="909" y="2264"/>
                    <a:pt x="845" y="2247"/>
                    <a:pt x="804" y="2165"/>
                  </a:cubicBezTo>
                  <a:cubicBezTo>
                    <a:pt x="769" y="2101"/>
                    <a:pt x="769" y="2060"/>
                    <a:pt x="751" y="1996"/>
                  </a:cubicBezTo>
                  <a:cubicBezTo>
                    <a:pt x="740" y="1967"/>
                    <a:pt x="722" y="1956"/>
                    <a:pt x="711" y="1927"/>
                  </a:cubicBezTo>
                  <a:cubicBezTo>
                    <a:pt x="699" y="1897"/>
                    <a:pt x="711" y="1880"/>
                    <a:pt x="705" y="1845"/>
                  </a:cubicBezTo>
                  <a:cubicBezTo>
                    <a:pt x="699" y="1787"/>
                    <a:pt x="670" y="1758"/>
                    <a:pt x="664" y="1700"/>
                  </a:cubicBezTo>
                  <a:cubicBezTo>
                    <a:pt x="670" y="1705"/>
                    <a:pt x="670" y="1705"/>
                    <a:pt x="670" y="1705"/>
                  </a:cubicBezTo>
                  <a:cubicBezTo>
                    <a:pt x="693" y="1746"/>
                    <a:pt x="722" y="1758"/>
                    <a:pt x="757" y="1787"/>
                  </a:cubicBezTo>
                  <a:cubicBezTo>
                    <a:pt x="786" y="1810"/>
                    <a:pt x="763" y="1880"/>
                    <a:pt x="780" y="1828"/>
                  </a:cubicBezTo>
                  <a:cubicBezTo>
                    <a:pt x="798" y="1833"/>
                    <a:pt x="804" y="1839"/>
                    <a:pt x="821" y="1851"/>
                  </a:cubicBezTo>
                  <a:cubicBezTo>
                    <a:pt x="821" y="1828"/>
                    <a:pt x="821" y="1828"/>
                    <a:pt x="821" y="1828"/>
                  </a:cubicBezTo>
                  <a:cubicBezTo>
                    <a:pt x="821" y="1769"/>
                    <a:pt x="769" y="1746"/>
                    <a:pt x="746" y="1694"/>
                  </a:cubicBezTo>
                  <a:cubicBezTo>
                    <a:pt x="734" y="1659"/>
                    <a:pt x="722" y="1624"/>
                    <a:pt x="687" y="1624"/>
                  </a:cubicBezTo>
                  <a:cubicBezTo>
                    <a:pt x="687" y="1478"/>
                    <a:pt x="583" y="1420"/>
                    <a:pt x="519" y="1286"/>
                  </a:cubicBezTo>
                  <a:cubicBezTo>
                    <a:pt x="489" y="1234"/>
                    <a:pt x="449" y="1216"/>
                    <a:pt x="449" y="1158"/>
                  </a:cubicBezTo>
                  <a:cubicBezTo>
                    <a:pt x="449" y="1152"/>
                    <a:pt x="460" y="1152"/>
                    <a:pt x="460" y="1147"/>
                  </a:cubicBezTo>
                  <a:cubicBezTo>
                    <a:pt x="460" y="1059"/>
                    <a:pt x="420" y="1007"/>
                    <a:pt x="396" y="919"/>
                  </a:cubicBezTo>
                  <a:cubicBezTo>
                    <a:pt x="396" y="908"/>
                    <a:pt x="379" y="908"/>
                    <a:pt x="379" y="890"/>
                  </a:cubicBezTo>
                  <a:cubicBezTo>
                    <a:pt x="379" y="838"/>
                    <a:pt x="420" y="821"/>
                    <a:pt x="425" y="768"/>
                  </a:cubicBezTo>
                  <a:cubicBezTo>
                    <a:pt x="414" y="698"/>
                    <a:pt x="414" y="698"/>
                    <a:pt x="414" y="698"/>
                  </a:cubicBezTo>
                  <a:cubicBezTo>
                    <a:pt x="425" y="698"/>
                    <a:pt x="425" y="698"/>
                    <a:pt x="425" y="698"/>
                  </a:cubicBezTo>
                  <a:cubicBezTo>
                    <a:pt x="431" y="704"/>
                    <a:pt x="437" y="710"/>
                    <a:pt x="443" y="716"/>
                  </a:cubicBezTo>
                  <a:cubicBezTo>
                    <a:pt x="478" y="733"/>
                    <a:pt x="501" y="733"/>
                    <a:pt x="536" y="739"/>
                  </a:cubicBezTo>
                  <a:cubicBezTo>
                    <a:pt x="565" y="751"/>
                    <a:pt x="571" y="774"/>
                    <a:pt x="600" y="774"/>
                  </a:cubicBezTo>
                  <a:cubicBezTo>
                    <a:pt x="617" y="774"/>
                    <a:pt x="623" y="762"/>
                    <a:pt x="641" y="762"/>
                  </a:cubicBezTo>
                  <a:cubicBezTo>
                    <a:pt x="699" y="762"/>
                    <a:pt x="722" y="797"/>
                    <a:pt x="775" y="815"/>
                  </a:cubicBezTo>
                  <a:cubicBezTo>
                    <a:pt x="879" y="861"/>
                    <a:pt x="938" y="890"/>
                    <a:pt x="1042" y="937"/>
                  </a:cubicBezTo>
                  <a:cubicBezTo>
                    <a:pt x="1095" y="954"/>
                    <a:pt x="1130" y="984"/>
                    <a:pt x="1188" y="984"/>
                  </a:cubicBezTo>
                  <a:cubicBezTo>
                    <a:pt x="1240" y="984"/>
                    <a:pt x="1240" y="984"/>
                    <a:pt x="1240" y="984"/>
                  </a:cubicBezTo>
                  <a:cubicBezTo>
                    <a:pt x="1275" y="984"/>
                    <a:pt x="1287" y="1013"/>
                    <a:pt x="1322" y="1030"/>
                  </a:cubicBezTo>
                  <a:cubicBezTo>
                    <a:pt x="1328" y="989"/>
                    <a:pt x="1328" y="937"/>
                    <a:pt x="1368" y="937"/>
                  </a:cubicBezTo>
                  <a:cubicBezTo>
                    <a:pt x="1398" y="937"/>
                    <a:pt x="1415" y="960"/>
                    <a:pt x="1438" y="978"/>
                  </a:cubicBezTo>
                  <a:cubicBezTo>
                    <a:pt x="1473" y="1007"/>
                    <a:pt x="1485" y="1030"/>
                    <a:pt x="1514" y="1065"/>
                  </a:cubicBezTo>
                  <a:cubicBezTo>
                    <a:pt x="1526" y="1094"/>
                    <a:pt x="1462" y="937"/>
                    <a:pt x="1462" y="914"/>
                  </a:cubicBezTo>
                  <a:cubicBezTo>
                    <a:pt x="1462" y="890"/>
                    <a:pt x="1462" y="890"/>
                    <a:pt x="1462" y="890"/>
                  </a:cubicBezTo>
                  <a:cubicBezTo>
                    <a:pt x="1467" y="890"/>
                    <a:pt x="1473" y="890"/>
                    <a:pt x="1473" y="890"/>
                  </a:cubicBezTo>
                  <a:cubicBezTo>
                    <a:pt x="1508" y="890"/>
                    <a:pt x="1526" y="914"/>
                    <a:pt x="1561" y="914"/>
                  </a:cubicBezTo>
                  <a:cubicBezTo>
                    <a:pt x="1595" y="914"/>
                    <a:pt x="1607" y="873"/>
                    <a:pt x="1636" y="873"/>
                  </a:cubicBezTo>
                  <a:cubicBezTo>
                    <a:pt x="1660" y="873"/>
                    <a:pt x="1671" y="908"/>
                    <a:pt x="1694" y="908"/>
                  </a:cubicBezTo>
                  <a:cubicBezTo>
                    <a:pt x="1758" y="908"/>
                    <a:pt x="1788" y="850"/>
                    <a:pt x="1817" y="791"/>
                  </a:cubicBezTo>
                  <a:cubicBezTo>
                    <a:pt x="1852" y="809"/>
                    <a:pt x="1863" y="832"/>
                    <a:pt x="1904" y="832"/>
                  </a:cubicBezTo>
                  <a:cubicBezTo>
                    <a:pt x="1951" y="832"/>
                    <a:pt x="1986" y="797"/>
                    <a:pt x="1986" y="751"/>
                  </a:cubicBezTo>
                  <a:cubicBezTo>
                    <a:pt x="1986" y="704"/>
                    <a:pt x="2160" y="844"/>
                    <a:pt x="2160" y="885"/>
                  </a:cubicBezTo>
                  <a:cubicBezTo>
                    <a:pt x="2160" y="908"/>
                    <a:pt x="2120" y="908"/>
                    <a:pt x="2120" y="931"/>
                  </a:cubicBezTo>
                  <a:cubicBezTo>
                    <a:pt x="2120" y="937"/>
                    <a:pt x="2125" y="937"/>
                    <a:pt x="2125" y="943"/>
                  </a:cubicBezTo>
                  <a:cubicBezTo>
                    <a:pt x="2125" y="1018"/>
                    <a:pt x="2125" y="1018"/>
                    <a:pt x="2125" y="1018"/>
                  </a:cubicBezTo>
                  <a:cubicBezTo>
                    <a:pt x="2125" y="1042"/>
                    <a:pt x="2143" y="1053"/>
                    <a:pt x="2143" y="1077"/>
                  </a:cubicBezTo>
                  <a:cubicBezTo>
                    <a:pt x="2143" y="1100"/>
                    <a:pt x="2131" y="1117"/>
                    <a:pt x="2131" y="1141"/>
                  </a:cubicBezTo>
                  <a:cubicBezTo>
                    <a:pt x="2131" y="1199"/>
                    <a:pt x="2131" y="1199"/>
                    <a:pt x="2131" y="1199"/>
                  </a:cubicBezTo>
                  <a:cubicBezTo>
                    <a:pt x="2131" y="1234"/>
                    <a:pt x="2160" y="1251"/>
                    <a:pt x="2160" y="1292"/>
                  </a:cubicBezTo>
                  <a:cubicBezTo>
                    <a:pt x="2160" y="1327"/>
                    <a:pt x="2137" y="1350"/>
                    <a:pt x="2137" y="1385"/>
                  </a:cubicBezTo>
                  <a:cubicBezTo>
                    <a:pt x="2137" y="1420"/>
                    <a:pt x="2143" y="1438"/>
                    <a:pt x="2143" y="1473"/>
                  </a:cubicBezTo>
                  <a:cubicBezTo>
                    <a:pt x="2143" y="1502"/>
                    <a:pt x="2125" y="1519"/>
                    <a:pt x="2125" y="1548"/>
                  </a:cubicBezTo>
                  <a:cubicBezTo>
                    <a:pt x="2125" y="1566"/>
                    <a:pt x="2143" y="1577"/>
                    <a:pt x="2149" y="1595"/>
                  </a:cubicBezTo>
                  <a:cubicBezTo>
                    <a:pt x="2131" y="1595"/>
                    <a:pt x="2125" y="1577"/>
                    <a:pt x="2102" y="1577"/>
                  </a:cubicBezTo>
                  <a:cubicBezTo>
                    <a:pt x="2102" y="1571"/>
                    <a:pt x="2102" y="1571"/>
                    <a:pt x="2102" y="1566"/>
                  </a:cubicBezTo>
                  <a:cubicBezTo>
                    <a:pt x="2102" y="1554"/>
                    <a:pt x="2108" y="1548"/>
                    <a:pt x="2108" y="1531"/>
                  </a:cubicBezTo>
                  <a:cubicBezTo>
                    <a:pt x="2061" y="1554"/>
                    <a:pt x="2050" y="1601"/>
                    <a:pt x="2038" y="1653"/>
                  </a:cubicBezTo>
                  <a:cubicBezTo>
                    <a:pt x="2026" y="1694"/>
                    <a:pt x="2003" y="1711"/>
                    <a:pt x="2003" y="1758"/>
                  </a:cubicBezTo>
                  <a:cubicBezTo>
                    <a:pt x="2003" y="1764"/>
                    <a:pt x="2009" y="1764"/>
                    <a:pt x="2009" y="1769"/>
                  </a:cubicBezTo>
                  <a:close/>
                  <a:moveTo>
                    <a:pt x="1677" y="2386"/>
                  </a:moveTo>
                  <a:lnTo>
                    <a:pt x="1677" y="2386"/>
                  </a:lnTo>
                  <a:cubicBezTo>
                    <a:pt x="1671" y="2381"/>
                    <a:pt x="1671" y="2381"/>
                    <a:pt x="1665" y="2381"/>
                  </a:cubicBezTo>
                  <a:cubicBezTo>
                    <a:pt x="1630" y="2381"/>
                    <a:pt x="1636" y="2427"/>
                    <a:pt x="1619" y="2456"/>
                  </a:cubicBezTo>
                  <a:cubicBezTo>
                    <a:pt x="1636" y="2474"/>
                    <a:pt x="1636" y="2497"/>
                    <a:pt x="1654" y="2515"/>
                  </a:cubicBezTo>
                  <a:cubicBezTo>
                    <a:pt x="1677" y="2491"/>
                    <a:pt x="1671" y="2468"/>
                    <a:pt x="1683" y="2451"/>
                  </a:cubicBezTo>
                  <a:cubicBezTo>
                    <a:pt x="1677" y="2427"/>
                    <a:pt x="1677" y="2427"/>
                    <a:pt x="1677" y="2427"/>
                  </a:cubicBezTo>
                  <a:cubicBezTo>
                    <a:pt x="1677" y="2386"/>
                    <a:pt x="1677" y="2386"/>
                    <a:pt x="1677" y="2386"/>
                  </a:cubicBezTo>
                  <a:close/>
                  <a:moveTo>
                    <a:pt x="2055" y="1932"/>
                  </a:moveTo>
                  <a:lnTo>
                    <a:pt x="2055" y="1932"/>
                  </a:lnTo>
                  <a:cubicBezTo>
                    <a:pt x="2055" y="1927"/>
                    <a:pt x="2055" y="1927"/>
                    <a:pt x="2055" y="1927"/>
                  </a:cubicBezTo>
                  <a:cubicBezTo>
                    <a:pt x="2044" y="1921"/>
                    <a:pt x="2044" y="1921"/>
                    <a:pt x="2044" y="1921"/>
                  </a:cubicBezTo>
                  <a:cubicBezTo>
                    <a:pt x="2032" y="1944"/>
                    <a:pt x="2032" y="1956"/>
                    <a:pt x="2026" y="1973"/>
                  </a:cubicBezTo>
                  <a:cubicBezTo>
                    <a:pt x="2032" y="1973"/>
                    <a:pt x="2038" y="1979"/>
                    <a:pt x="2044" y="1979"/>
                  </a:cubicBezTo>
                  <a:cubicBezTo>
                    <a:pt x="2050" y="1979"/>
                    <a:pt x="2055" y="1973"/>
                    <a:pt x="2061" y="1973"/>
                  </a:cubicBezTo>
                  <a:cubicBezTo>
                    <a:pt x="2055" y="1932"/>
                    <a:pt x="2055" y="1932"/>
                    <a:pt x="2055" y="1932"/>
                  </a:cubicBezTo>
                  <a:close/>
                  <a:moveTo>
                    <a:pt x="513" y="669"/>
                  </a:moveTo>
                  <a:lnTo>
                    <a:pt x="513" y="669"/>
                  </a:lnTo>
                  <a:cubicBezTo>
                    <a:pt x="507" y="687"/>
                    <a:pt x="507" y="698"/>
                    <a:pt x="501" y="710"/>
                  </a:cubicBezTo>
                  <a:cubicBezTo>
                    <a:pt x="513" y="716"/>
                    <a:pt x="513" y="716"/>
                    <a:pt x="513" y="716"/>
                  </a:cubicBezTo>
                  <a:cubicBezTo>
                    <a:pt x="536" y="710"/>
                    <a:pt x="548" y="704"/>
                    <a:pt x="559" y="687"/>
                  </a:cubicBezTo>
                  <a:cubicBezTo>
                    <a:pt x="542" y="681"/>
                    <a:pt x="530" y="675"/>
                    <a:pt x="513" y="669"/>
                  </a:cubicBezTo>
                  <a:close/>
                  <a:moveTo>
                    <a:pt x="1916" y="169"/>
                  </a:moveTo>
                  <a:lnTo>
                    <a:pt x="1916" y="169"/>
                  </a:lnTo>
                  <a:cubicBezTo>
                    <a:pt x="1945" y="186"/>
                    <a:pt x="1957" y="215"/>
                    <a:pt x="1957" y="250"/>
                  </a:cubicBezTo>
                  <a:cubicBezTo>
                    <a:pt x="1957" y="256"/>
                    <a:pt x="1951" y="256"/>
                    <a:pt x="1945" y="262"/>
                  </a:cubicBezTo>
                  <a:cubicBezTo>
                    <a:pt x="1951" y="273"/>
                    <a:pt x="1951" y="273"/>
                    <a:pt x="1951" y="273"/>
                  </a:cubicBezTo>
                  <a:cubicBezTo>
                    <a:pt x="1991" y="273"/>
                    <a:pt x="1997" y="314"/>
                    <a:pt x="2015" y="355"/>
                  </a:cubicBezTo>
                  <a:cubicBezTo>
                    <a:pt x="2026" y="384"/>
                    <a:pt x="2038" y="396"/>
                    <a:pt x="2050" y="425"/>
                  </a:cubicBezTo>
                  <a:cubicBezTo>
                    <a:pt x="2073" y="419"/>
                    <a:pt x="2073" y="390"/>
                    <a:pt x="2096" y="390"/>
                  </a:cubicBezTo>
                  <a:cubicBezTo>
                    <a:pt x="2114" y="390"/>
                    <a:pt x="2125" y="396"/>
                    <a:pt x="2143" y="401"/>
                  </a:cubicBezTo>
                  <a:cubicBezTo>
                    <a:pt x="2143" y="396"/>
                    <a:pt x="2143" y="396"/>
                    <a:pt x="2143" y="384"/>
                  </a:cubicBezTo>
                  <a:cubicBezTo>
                    <a:pt x="2143" y="372"/>
                    <a:pt x="2143" y="361"/>
                    <a:pt x="2143" y="343"/>
                  </a:cubicBezTo>
                  <a:cubicBezTo>
                    <a:pt x="2137" y="343"/>
                    <a:pt x="2131" y="343"/>
                    <a:pt x="2120" y="343"/>
                  </a:cubicBezTo>
                  <a:cubicBezTo>
                    <a:pt x="2114" y="343"/>
                    <a:pt x="2114" y="337"/>
                    <a:pt x="2108" y="337"/>
                  </a:cubicBezTo>
                  <a:cubicBezTo>
                    <a:pt x="2120" y="320"/>
                    <a:pt x="2131" y="314"/>
                    <a:pt x="2131" y="297"/>
                  </a:cubicBezTo>
                  <a:cubicBezTo>
                    <a:pt x="2131" y="238"/>
                    <a:pt x="2131" y="238"/>
                    <a:pt x="2131" y="238"/>
                  </a:cubicBezTo>
                  <a:cubicBezTo>
                    <a:pt x="2044" y="238"/>
                    <a:pt x="2032" y="151"/>
                    <a:pt x="1968" y="93"/>
                  </a:cubicBezTo>
                  <a:cubicBezTo>
                    <a:pt x="1957" y="128"/>
                    <a:pt x="1945" y="151"/>
                    <a:pt x="1916" y="169"/>
                  </a:cubicBezTo>
                  <a:close/>
                  <a:moveTo>
                    <a:pt x="2084" y="483"/>
                  </a:moveTo>
                  <a:lnTo>
                    <a:pt x="2084" y="483"/>
                  </a:lnTo>
                  <a:cubicBezTo>
                    <a:pt x="2073" y="483"/>
                    <a:pt x="2061" y="477"/>
                    <a:pt x="2050" y="477"/>
                  </a:cubicBezTo>
                  <a:cubicBezTo>
                    <a:pt x="2026" y="477"/>
                    <a:pt x="2003" y="495"/>
                    <a:pt x="2003" y="512"/>
                  </a:cubicBezTo>
                  <a:cubicBezTo>
                    <a:pt x="2026" y="529"/>
                    <a:pt x="2044" y="535"/>
                    <a:pt x="2073" y="535"/>
                  </a:cubicBezTo>
                  <a:cubicBezTo>
                    <a:pt x="2096" y="535"/>
                    <a:pt x="2114" y="529"/>
                    <a:pt x="2137" y="518"/>
                  </a:cubicBezTo>
                  <a:cubicBezTo>
                    <a:pt x="2149" y="529"/>
                    <a:pt x="2154" y="541"/>
                    <a:pt x="2166" y="559"/>
                  </a:cubicBezTo>
                  <a:cubicBezTo>
                    <a:pt x="2183" y="547"/>
                    <a:pt x="2195" y="541"/>
                    <a:pt x="2213" y="524"/>
                  </a:cubicBezTo>
                  <a:cubicBezTo>
                    <a:pt x="2195" y="500"/>
                    <a:pt x="2183" y="483"/>
                    <a:pt x="2172" y="454"/>
                  </a:cubicBezTo>
                  <a:cubicBezTo>
                    <a:pt x="2160" y="448"/>
                    <a:pt x="2160" y="448"/>
                    <a:pt x="2160" y="448"/>
                  </a:cubicBezTo>
                  <a:cubicBezTo>
                    <a:pt x="2143" y="477"/>
                    <a:pt x="2114" y="483"/>
                    <a:pt x="2084" y="483"/>
                  </a:cubicBezTo>
                  <a:close/>
                  <a:moveTo>
                    <a:pt x="2067" y="599"/>
                  </a:moveTo>
                  <a:lnTo>
                    <a:pt x="2067" y="599"/>
                  </a:lnTo>
                  <a:cubicBezTo>
                    <a:pt x="2067" y="605"/>
                    <a:pt x="2067" y="611"/>
                    <a:pt x="2067" y="617"/>
                  </a:cubicBezTo>
                  <a:cubicBezTo>
                    <a:pt x="2090" y="611"/>
                    <a:pt x="2102" y="599"/>
                    <a:pt x="2114" y="582"/>
                  </a:cubicBezTo>
                  <a:cubicBezTo>
                    <a:pt x="2096" y="576"/>
                    <a:pt x="2067" y="582"/>
                    <a:pt x="2067" y="599"/>
                  </a:cubicBezTo>
                  <a:close/>
                  <a:moveTo>
                    <a:pt x="483" y="541"/>
                  </a:moveTo>
                  <a:lnTo>
                    <a:pt x="483" y="541"/>
                  </a:lnTo>
                  <a:cubicBezTo>
                    <a:pt x="536" y="541"/>
                    <a:pt x="536" y="541"/>
                    <a:pt x="536" y="541"/>
                  </a:cubicBezTo>
                  <a:cubicBezTo>
                    <a:pt x="536" y="529"/>
                    <a:pt x="536" y="524"/>
                    <a:pt x="536" y="506"/>
                  </a:cubicBezTo>
                  <a:cubicBezTo>
                    <a:pt x="513" y="512"/>
                    <a:pt x="501" y="529"/>
                    <a:pt x="483" y="541"/>
                  </a:cubicBezTo>
                  <a:close/>
                  <a:moveTo>
                    <a:pt x="82" y="23"/>
                  </a:moveTo>
                  <a:lnTo>
                    <a:pt x="82" y="23"/>
                  </a:lnTo>
                  <a:cubicBezTo>
                    <a:pt x="76" y="17"/>
                    <a:pt x="70" y="11"/>
                    <a:pt x="59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7"/>
                    <a:pt x="59" y="29"/>
                    <a:pt x="53" y="46"/>
                  </a:cubicBezTo>
                  <a:cubicBezTo>
                    <a:pt x="41" y="64"/>
                    <a:pt x="12" y="58"/>
                    <a:pt x="12" y="75"/>
                  </a:cubicBezTo>
                  <a:cubicBezTo>
                    <a:pt x="12" y="93"/>
                    <a:pt x="24" y="99"/>
                    <a:pt x="24" y="116"/>
                  </a:cubicBezTo>
                  <a:cubicBezTo>
                    <a:pt x="24" y="145"/>
                    <a:pt x="0" y="157"/>
                    <a:pt x="0" y="186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12" y="209"/>
                    <a:pt x="18" y="209"/>
                    <a:pt x="29" y="209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35" y="332"/>
                    <a:pt x="41" y="332"/>
                  </a:cubicBezTo>
                  <a:cubicBezTo>
                    <a:pt x="59" y="332"/>
                    <a:pt x="59" y="314"/>
                    <a:pt x="70" y="302"/>
                  </a:cubicBezTo>
                  <a:cubicBezTo>
                    <a:pt x="105" y="285"/>
                    <a:pt x="134" y="262"/>
                    <a:pt x="134" y="221"/>
                  </a:cubicBezTo>
                  <a:cubicBezTo>
                    <a:pt x="134" y="180"/>
                    <a:pt x="117" y="163"/>
                    <a:pt x="117" y="128"/>
                  </a:cubicBezTo>
                  <a:cubicBezTo>
                    <a:pt x="117" y="99"/>
                    <a:pt x="128" y="81"/>
                    <a:pt x="128" y="46"/>
                  </a:cubicBezTo>
                  <a:cubicBezTo>
                    <a:pt x="128" y="29"/>
                    <a:pt x="99" y="29"/>
                    <a:pt x="82" y="23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647594" y="899228"/>
            <a:ext cx="1407798" cy="1318121"/>
            <a:chOff x="1601788" y="1089025"/>
            <a:chExt cx="6932612" cy="4672013"/>
          </a:xfrm>
          <a:solidFill>
            <a:schemeClr val="bg1">
              <a:lumMod val="85000"/>
            </a:schemeClr>
          </a:solidFill>
        </p:grpSpPr>
        <p:sp>
          <p:nvSpPr>
            <p:cNvPr id="50" name="Freeform 1"/>
            <p:cNvSpPr>
              <a:spLocks noChangeArrowheads="1"/>
            </p:cNvSpPr>
            <p:nvPr/>
          </p:nvSpPr>
          <p:spPr bwMode="auto">
            <a:xfrm>
              <a:off x="1925638" y="2303463"/>
              <a:ext cx="1239837" cy="1395412"/>
            </a:xfrm>
            <a:custGeom>
              <a:avLst/>
              <a:gdLst>
                <a:gd name="T0" fmla="*/ 482 w 3442"/>
                <a:gd name="T1" fmla="*/ 23 h 3878"/>
                <a:gd name="T2" fmla="*/ 583 w 3442"/>
                <a:gd name="T3" fmla="*/ 135 h 3878"/>
                <a:gd name="T4" fmla="*/ 673 w 3442"/>
                <a:gd name="T5" fmla="*/ 202 h 3878"/>
                <a:gd name="T6" fmla="*/ 606 w 3442"/>
                <a:gd name="T7" fmla="*/ 269 h 3878"/>
                <a:gd name="T8" fmla="*/ 449 w 3442"/>
                <a:gd name="T9" fmla="*/ 146 h 3878"/>
                <a:gd name="T10" fmla="*/ 102 w 3442"/>
                <a:gd name="T11" fmla="*/ 79 h 3878"/>
                <a:gd name="T12" fmla="*/ 113 w 3442"/>
                <a:gd name="T13" fmla="*/ 180 h 3878"/>
                <a:gd name="T14" fmla="*/ 269 w 3442"/>
                <a:gd name="T15" fmla="*/ 337 h 3878"/>
                <a:gd name="T16" fmla="*/ 471 w 3442"/>
                <a:gd name="T17" fmla="*/ 583 h 3878"/>
                <a:gd name="T18" fmla="*/ 595 w 3442"/>
                <a:gd name="T19" fmla="*/ 639 h 3878"/>
                <a:gd name="T20" fmla="*/ 695 w 3442"/>
                <a:gd name="T21" fmla="*/ 740 h 3878"/>
                <a:gd name="T22" fmla="*/ 864 w 3442"/>
                <a:gd name="T23" fmla="*/ 897 h 3878"/>
                <a:gd name="T24" fmla="*/ 1031 w 3442"/>
                <a:gd name="T25" fmla="*/ 875 h 3878"/>
                <a:gd name="T26" fmla="*/ 1155 w 3442"/>
                <a:gd name="T27" fmla="*/ 897 h 3878"/>
                <a:gd name="T28" fmla="*/ 1222 w 3442"/>
                <a:gd name="T29" fmla="*/ 897 h 3878"/>
                <a:gd name="T30" fmla="*/ 1233 w 3442"/>
                <a:gd name="T31" fmla="*/ 1020 h 3878"/>
                <a:gd name="T32" fmla="*/ 1435 w 3442"/>
                <a:gd name="T33" fmla="*/ 1244 h 3878"/>
                <a:gd name="T34" fmla="*/ 1614 w 3442"/>
                <a:gd name="T35" fmla="*/ 1311 h 3878"/>
                <a:gd name="T36" fmla="*/ 1738 w 3442"/>
                <a:gd name="T37" fmla="*/ 1547 h 3878"/>
                <a:gd name="T38" fmla="*/ 1805 w 3442"/>
                <a:gd name="T39" fmla="*/ 1962 h 3878"/>
                <a:gd name="T40" fmla="*/ 1760 w 3442"/>
                <a:gd name="T41" fmla="*/ 2309 h 3878"/>
                <a:gd name="T42" fmla="*/ 1861 w 3442"/>
                <a:gd name="T43" fmla="*/ 2432 h 3878"/>
                <a:gd name="T44" fmla="*/ 1973 w 3442"/>
                <a:gd name="T45" fmla="*/ 2566 h 3878"/>
                <a:gd name="T46" fmla="*/ 2152 w 3442"/>
                <a:gd name="T47" fmla="*/ 2724 h 3878"/>
                <a:gd name="T48" fmla="*/ 2589 w 3442"/>
                <a:gd name="T49" fmla="*/ 3081 h 3878"/>
                <a:gd name="T50" fmla="*/ 2903 w 3442"/>
                <a:gd name="T51" fmla="*/ 3350 h 3878"/>
                <a:gd name="T52" fmla="*/ 2982 w 3442"/>
                <a:gd name="T53" fmla="*/ 3664 h 3878"/>
                <a:gd name="T54" fmla="*/ 3116 w 3442"/>
                <a:gd name="T55" fmla="*/ 3821 h 3878"/>
                <a:gd name="T56" fmla="*/ 3396 w 3442"/>
                <a:gd name="T57" fmla="*/ 3361 h 3878"/>
                <a:gd name="T58" fmla="*/ 3195 w 3442"/>
                <a:gd name="T59" fmla="*/ 3081 h 3878"/>
                <a:gd name="T60" fmla="*/ 2971 w 3442"/>
                <a:gd name="T61" fmla="*/ 2802 h 3878"/>
                <a:gd name="T62" fmla="*/ 2892 w 3442"/>
                <a:gd name="T63" fmla="*/ 2869 h 3878"/>
                <a:gd name="T64" fmla="*/ 2836 w 3442"/>
                <a:gd name="T65" fmla="*/ 2937 h 3878"/>
                <a:gd name="T66" fmla="*/ 2623 w 3442"/>
                <a:gd name="T67" fmla="*/ 2600 h 3878"/>
                <a:gd name="T68" fmla="*/ 2589 w 3442"/>
                <a:gd name="T69" fmla="*/ 2242 h 3878"/>
                <a:gd name="T70" fmla="*/ 2365 w 3442"/>
                <a:gd name="T71" fmla="*/ 1793 h 3878"/>
                <a:gd name="T72" fmla="*/ 2343 w 3442"/>
                <a:gd name="T73" fmla="*/ 1468 h 3878"/>
                <a:gd name="T74" fmla="*/ 2208 w 3442"/>
                <a:gd name="T75" fmla="*/ 1121 h 3878"/>
                <a:gd name="T76" fmla="*/ 1995 w 3442"/>
                <a:gd name="T77" fmla="*/ 919 h 3878"/>
                <a:gd name="T78" fmla="*/ 2063 w 3442"/>
                <a:gd name="T79" fmla="*/ 1087 h 3878"/>
                <a:gd name="T80" fmla="*/ 1973 w 3442"/>
                <a:gd name="T81" fmla="*/ 1065 h 3878"/>
                <a:gd name="T82" fmla="*/ 1917 w 3442"/>
                <a:gd name="T83" fmla="*/ 830 h 3878"/>
                <a:gd name="T84" fmla="*/ 1760 w 3442"/>
                <a:gd name="T85" fmla="*/ 482 h 3878"/>
                <a:gd name="T86" fmla="*/ 1525 w 3442"/>
                <a:gd name="T87" fmla="*/ 202 h 3878"/>
                <a:gd name="T88" fmla="*/ 583 w 3442"/>
                <a:gd name="T89" fmla="*/ 0 h 3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42" h="3878">
                  <a:moveTo>
                    <a:pt x="538" y="45"/>
                  </a:moveTo>
                  <a:lnTo>
                    <a:pt x="538" y="45"/>
                  </a:lnTo>
                  <a:cubicBezTo>
                    <a:pt x="516" y="45"/>
                    <a:pt x="505" y="23"/>
                    <a:pt x="482" y="23"/>
                  </a:cubicBezTo>
                  <a:cubicBezTo>
                    <a:pt x="471" y="11"/>
                    <a:pt x="505" y="68"/>
                    <a:pt x="516" y="79"/>
                  </a:cubicBezTo>
                  <a:cubicBezTo>
                    <a:pt x="538" y="90"/>
                    <a:pt x="572" y="45"/>
                    <a:pt x="595" y="68"/>
                  </a:cubicBezTo>
                  <a:cubicBezTo>
                    <a:pt x="606" y="101"/>
                    <a:pt x="595" y="124"/>
                    <a:pt x="583" y="135"/>
                  </a:cubicBezTo>
                  <a:cubicBezTo>
                    <a:pt x="572" y="157"/>
                    <a:pt x="595" y="168"/>
                    <a:pt x="617" y="157"/>
                  </a:cubicBezTo>
                  <a:cubicBezTo>
                    <a:pt x="628" y="157"/>
                    <a:pt x="617" y="191"/>
                    <a:pt x="640" y="180"/>
                  </a:cubicBezTo>
                  <a:cubicBezTo>
                    <a:pt x="662" y="168"/>
                    <a:pt x="673" y="191"/>
                    <a:pt x="673" y="202"/>
                  </a:cubicBezTo>
                  <a:cubicBezTo>
                    <a:pt x="684" y="213"/>
                    <a:pt x="707" y="191"/>
                    <a:pt x="718" y="213"/>
                  </a:cubicBezTo>
                  <a:cubicBezTo>
                    <a:pt x="729" y="236"/>
                    <a:pt x="684" y="236"/>
                    <a:pt x="662" y="247"/>
                  </a:cubicBezTo>
                  <a:cubicBezTo>
                    <a:pt x="651" y="258"/>
                    <a:pt x="617" y="269"/>
                    <a:pt x="606" y="269"/>
                  </a:cubicBezTo>
                  <a:cubicBezTo>
                    <a:pt x="583" y="269"/>
                    <a:pt x="583" y="202"/>
                    <a:pt x="550" y="191"/>
                  </a:cubicBezTo>
                  <a:cubicBezTo>
                    <a:pt x="516" y="180"/>
                    <a:pt x="494" y="180"/>
                    <a:pt x="494" y="157"/>
                  </a:cubicBezTo>
                  <a:cubicBezTo>
                    <a:pt x="482" y="124"/>
                    <a:pt x="471" y="113"/>
                    <a:pt x="449" y="146"/>
                  </a:cubicBezTo>
                  <a:cubicBezTo>
                    <a:pt x="438" y="180"/>
                    <a:pt x="382" y="191"/>
                    <a:pt x="359" y="180"/>
                  </a:cubicBezTo>
                  <a:cubicBezTo>
                    <a:pt x="326" y="168"/>
                    <a:pt x="258" y="101"/>
                    <a:pt x="225" y="101"/>
                  </a:cubicBezTo>
                  <a:cubicBezTo>
                    <a:pt x="180" y="90"/>
                    <a:pt x="135" y="90"/>
                    <a:pt x="102" y="79"/>
                  </a:cubicBezTo>
                  <a:cubicBezTo>
                    <a:pt x="57" y="68"/>
                    <a:pt x="23" y="56"/>
                    <a:pt x="12" y="56"/>
                  </a:cubicBezTo>
                  <a:cubicBezTo>
                    <a:pt x="0" y="56"/>
                    <a:pt x="12" y="90"/>
                    <a:pt x="45" y="101"/>
                  </a:cubicBezTo>
                  <a:cubicBezTo>
                    <a:pt x="79" y="124"/>
                    <a:pt x="102" y="157"/>
                    <a:pt x="113" y="180"/>
                  </a:cubicBezTo>
                  <a:cubicBezTo>
                    <a:pt x="113" y="202"/>
                    <a:pt x="158" y="191"/>
                    <a:pt x="180" y="191"/>
                  </a:cubicBezTo>
                  <a:cubicBezTo>
                    <a:pt x="202" y="191"/>
                    <a:pt x="213" y="224"/>
                    <a:pt x="213" y="247"/>
                  </a:cubicBezTo>
                  <a:cubicBezTo>
                    <a:pt x="225" y="280"/>
                    <a:pt x="236" y="325"/>
                    <a:pt x="269" y="337"/>
                  </a:cubicBezTo>
                  <a:cubicBezTo>
                    <a:pt x="303" y="359"/>
                    <a:pt x="371" y="393"/>
                    <a:pt x="382" y="437"/>
                  </a:cubicBezTo>
                  <a:cubicBezTo>
                    <a:pt x="382" y="482"/>
                    <a:pt x="371" y="549"/>
                    <a:pt x="393" y="572"/>
                  </a:cubicBezTo>
                  <a:cubicBezTo>
                    <a:pt x="415" y="594"/>
                    <a:pt x="449" y="594"/>
                    <a:pt x="471" y="583"/>
                  </a:cubicBezTo>
                  <a:cubicBezTo>
                    <a:pt x="505" y="583"/>
                    <a:pt x="516" y="594"/>
                    <a:pt x="516" y="617"/>
                  </a:cubicBezTo>
                  <a:cubicBezTo>
                    <a:pt x="516" y="639"/>
                    <a:pt x="550" y="650"/>
                    <a:pt x="572" y="639"/>
                  </a:cubicBezTo>
                  <a:cubicBezTo>
                    <a:pt x="595" y="617"/>
                    <a:pt x="595" y="617"/>
                    <a:pt x="595" y="639"/>
                  </a:cubicBezTo>
                  <a:cubicBezTo>
                    <a:pt x="595" y="673"/>
                    <a:pt x="606" y="684"/>
                    <a:pt x="617" y="684"/>
                  </a:cubicBezTo>
                  <a:cubicBezTo>
                    <a:pt x="640" y="684"/>
                    <a:pt x="651" y="706"/>
                    <a:pt x="651" y="717"/>
                  </a:cubicBezTo>
                  <a:cubicBezTo>
                    <a:pt x="651" y="740"/>
                    <a:pt x="662" y="751"/>
                    <a:pt x="695" y="740"/>
                  </a:cubicBezTo>
                  <a:cubicBezTo>
                    <a:pt x="729" y="729"/>
                    <a:pt x="774" y="729"/>
                    <a:pt x="785" y="740"/>
                  </a:cubicBezTo>
                  <a:cubicBezTo>
                    <a:pt x="796" y="751"/>
                    <a:pt x="774" y="796"/>
                    <a:pt x="796" y="818"/>
                  </a:cubicBezTo>
                  <a:cubicBezTo>
                    <a:pt x="819" y="830"/>
                    <a:pt x="852" y="863"/>
                    <a:pt x="864" y="897"/>
                  </a:cubicBezTo>
                  <a:cubicBezTo>
                    <a:pt x="886" y="919"/>
                    <a:pt x="897" y="953"/>
                    <a:pt x="920" y="953"/>
                  </a:cubicBezTo>
                  <a:cubicBezTo>
                    <a:pt x="942" y="953"/>
                    <a:pt x="964" y="931"/>
                    <a:pt x="976" y="908"/>
                  </a:cubicBezTo>
                  <a:cubicBezTo>
                    <a:pt x="976" y="886"/>
                    <a:pt x="1009" y="897"/>
                    <a:pt x="1031" y="875"/>
                  </a:cubicBezTo>
                  <a:cubicBezTo>
                    <a:pt x="1043" y="863"/>
                    <a:pt x="1054" y="863"/>
                    <a:pt x="1054" y="897"/>
                  </a:cubicBezTo>
                  <a:cubicBezTo>
                    <a:pt x="1054" y="931"/>
                    <a:pt x="1065" y="942"/>
                    <a:pt x="1110" y="931"/>
                  </a:cubicBezTo>
                  <a:cubicBezTo>
                    <a:pt x="1155" y="931"/>
                    <a:pt x="1133" y="897"/>
                    <a:pt x="1155" y="897"/>
                  </a:cubicBezTo>
                  <a:cubicBezTo>
                    <a:pt x="1177" y="897"/>
                    <a:pt x="1200" y="886"/>
                    <a:pt x="1189" y="852"/>
                  </a:cubicBezTo>
                  <a:cubicBezTo>
                    <a:pt x="1189" y="818"/>
                    <a:pt x="1200" y="796"/>
                    <a:pt x="1211" y="807"/>
                  </a:cubicBezTo>
                  <a:cubicBezTo>
                    <a:pt x="1211" y="818"/>
                    <a:pt x="1211" y="875"/>
                    <a:pt x="1222" y="897"/>
                  </a:cubicBezTo>
                  <a:cubicBezTo>
                    <a:pt x="1222" y="919"/>
                    <a:pt x="1244" y="919"/>
                    <a:pt x="1222" y="942"/>
                  </a:cubicBezTo>
                  <a:cubicBezTo>
                    <a:pt x="1211" y="975"/>
                    <a:pt x="1189" y="986"/>
                    <a:pt x="1189" y="1009"/>
                  </a:cubicBezTo>
                  <a:cubicBezTo>
                    <a:pt x="1189" y="1031"/>
                    <a:pt x="1200" y="1031"/>
                    <a:pt x="1233" y="1020"/>
                  </a:cubicBezTo>
                  <a:cubicBezTo>
                    <a:pt x="1267" y="1020"/>
                    <a:pt x="1278" y="1020"/>
                    <a:pt x="1278" y="1042"/>
                  </a:cubicBezTo>
                  <a:cubicBezTo>
                    <a:pt x="1278" y="1076"/>
                    <a:pt x="1289" y="1099"/>
                    <a:pt x="1312" y="1121"/>
                  </a:cubicBezTo>
                  <a:cubicBezTo>
                    <a:pt x="1334" y="1132"/>
                    <a:pt x="1413" y="1233"/>
                    <a:pt x="1435" y="1244"/>
                  </a:cubicBezTo>
                  <a:cubicBezTo>
                    <a:pt x="1446" y="1267"/>
                    <a:pt x="1469" y="1300"/>
                    <a:pt x="1469" y="1311"/>
                  </a:cubicBezTo>
                  <a:cubicBezTo>
                    <a:pt x="1469" y="1323"/>
                    <a:pt x="1491" y="1323"/>
                    <a:pt x="1525" y="1311"/>
                  </a:cubicBezTo>
                  <a:cubicBezTo>
                    <a:pt x="1547" y="1300"/>
                    <a:pt x="1592" y="1300"/>
                    <a:pt x="1614" y="1311"/>
                  </a:cubicBezTo>
                  <a:cubicBezTo>
                    <a:pt x="1637" y="1334"/>
                    <a:pt x="1671" y="1424"/>
                    <a:pt x="1682" y="1446"/>
                  </a:cubicBezTo>
                  <a:cubicBezTo>
                    <a:pt x="1682" y="1468"/>
                    <a:pt x="1682" y="1491"/>
                    <a:pt x="1704" y="1491"/>
                  </a:cubicBezTo>
                  <a:cubicBezTo>
                    <a:pt x="1726" y="1491"/>
                    <a:pt x="1726" y="1502"/>
                    <a:pt x="1738" y="1547"/>
                  </a:cubicBezTo>
                  <a:cubicBezTo>
                    <a:pt x="1749" y="1592"/>
                    <a:pt x="1794" y="1659"/>
                    <a:pt x="1805" y="1681"/>
                  </a:cubicBezTo>
                  <a:cubicBezTo>
                    <a:pt x="1816" y="1704"/>
                    <a:pt x="1827" y="1771"/>
                    <a:pt x="1827" y="1838"/>
                  </a:cubicBezTo>
                  <a:cubicBezTo>
                    <a:pt x="1827" y="1906"/>
                    <a:pt x="1827" y="1939"/>
                    <a:pt x="1805" y="1962"/>
                  </a:cubicBezTo>
                  <a:cubicBezTo>
                    <a:pt x="1794" y="1984"/>
                    <a:pt x="1760" y="2051"/>
                    <a:pt x="1760" y="2096"/>
                  </a:cubicBezTo>
                  <a:cubicBezTo>
                    <a:pt x="1760" y="2141"/>
                    <a:pt x="1782" y="2175"/>
                    <a:pt x="1771" y="2208"/>
                  </a:cubicBezTo>
                  <a:cubicBezTo>
                    <a:pt x="1749" y="2242"/>
                    <a:pt x="1749" y="2275"/>
                    <a:pt x="1760" y="2309"/>
                  </a:cubicBezTo>
                  <a:cubicBezTo>
                    <a:pt x="1771" y="2342"/>
                    <a:pt x="1771" y="2387"/>
                    <a:pt x="1782" y="2399"/>
                  </a:cubicBezTo>
                  <a:cubicBezTo>
                    <a:pt x="1794" y="2421"/>
                    <a:pt x="1816" y="2354"/>
                    <a:pt x="1827" y="2376"/>
                  </a:cubicBezTo>
                  <a:cubicBezTo>
                    <a:pt x="1827" y="2399"/>
                    <a:pt x="1838" y="2443"/>
                    <a:pt x="1861" y="2432"/>
                  </a:cubicBezTo>
                  <a:cubicBezTo>
                    <a:pt x="1872" y="2421"/>
                    <a:pt x="1895" y="2410"/>
                    <a:pt x="1895" y="2432"/>
                  </a:cubicBezTo>
                  <a:cubicBezTo>
                    <a:pt x="1895" y="2455"/>
                    <a:pt x="1883" y="2511"/>
                    <a:pt x="1917" y="2511"/>
                  </a:cubicBezTo>
                  <a:cubicBezTo>
                    <a:pt x="1951" y="2511"/>
                    <a:pt x="1962" y="2544"/>
                    <a:pt x="1973" y="2566"/>
                  </a:cubicBezTo>
                  <a:cubicBezTo>
                    <a:pt x="1973" y="2578"/>
                    <a:pt x="1995" y="2611"/>
                    <a:pt x="2029" y="2589"/>
                  </a:cubicBezTo>
                  <a:cubicBezTo>
                    <a:pt x="2051" y="2578"/>
                    <a:pt x="2063" y="2578"/>
                    <a:pt x="2063" y="2600"/>
                  </a:cubicBezTo>
                  <a:cubicBezTo>
                    <a:pt x="2063" y="2623"/>
                    <a:pt x="2096" y="2679"/>
                    <a:pt x="2152" y="2724"/>
                  </a:cubicBezTo>
                  <a:cubicBezTo>
                    <a:pt x="2208" y="2768"/>
                    <a:pt x="2331" y="2835"/>
                    <a:pt x="2365" y="2858"/>
                  </a:cubicBezTo>
                  <a:cubicBezTo>
                    <a:pt x="2410" y="2880"/>
                    <a:pt x="2466" y="2981"/>
                    <a:pt x="2522" y="3014"/>
                  </a:cubicBezTo>
                  <a:cubicBezTo>
                    <a:pt x="2567" y="3047"/>
                    <a:pt x="2578" y="3036"/>
                    <a:pt x="2589" y="3081"/>
                  </a:cubicBezTo>
                  <a:cubicBezTo>
                    <a:pt x="2612" y="3126"/>
                    <a:pt x="2634" y="3171"/>
                    <a:pt x="2690" y="3193"/>
                  </a:cubicBezTo>
                  <a:cubicBezTo>
                    <a:pt x="2746" y="3227"/>
                    <a:pt x="2780" y="3249"/>
                    <a:pt x="2825" y="3249"/>
                  </a:cubicBezTo>
                  <a:cubicBezTo>
                    <a:pt x="2858" y="3260"/>
                    <a:pt x="2881" y="3294"/>
                    <a:pt x="2903" y="3350"/>
                  </a:cubicBezTo>
                  <a:cubicBezTo>
                    <a:pt x="2926" y="3406"/>
                    <a:pt x="2926" y="3451"/>
                    <a:pt x="2948" y="3462"/>
                  </a:cubicBezTo>
                  <a:cubicBezTo>
                    <a:pt x="2959" y="3462"/>
                    <a:pt x="2959" y="3541"/>
                    <a:pt x="2982" y="3574"/>
                  </a:cubicBezTo>
                  <a:cubicBezTo>
                    <a:pt x="2993" y="3619"/>
                    <a:pt x="2993" y="3653"/>
                    <a:pt x="2982" y="3664"/>
                  </a:cubicBezTo>
                  <a:cubicBezTo>
                    <a:pt x="2959" y="3675"/>
                    <a:pt x="2971" y="3742"/>
                    <a:pt x="2993" y="3754"/>
                  </a:cubicBezTo>
                  <a:cubicBezTo>
                    <a:pt x="3015" y="3765"/>
                    <a:pt x="3015" y="3809"/>
                    <a:pt x="3015" y="3821"/>
                  </a:cubicBezTo>
                  <a:cubicBezTo>
                    <a:pt x="3026" y="3843"/>
                    <a:pt x="3049" y="3877"/>
                    <a:pt x="3116" y="3821"/>
                  </a:cubicBezTo>
                  <a:cubicBezTo>
                    <a:pt x="3183" y="3776"/>
                    <a:pt x="3284" y="3709"/>
                    <a:pt x="3307" y="3675"/>
                  </a:cubicBezTo>
                  <a:cubicBezTo>
                    <a:pt x="3329" y="3653"/>
                    <a:pt x="3407" y="3563"/>
                    <a:pt x="3430" y="3529"/>
                  </a:cubicBezTo>
                  <a:cubicBezTo>
                    <a:pt x="3441" y="3496"/>
                    <a:pt x="3430" y="3406"/>
                    <a:pt x="3396" y="3361"/>
                  </a:cubicBezTo>
                  <a:cubicBezTo>
                    <a:pt x="3374" y="3316"/>
                    <a:pt x="3351" y="3305"/>
                    <a:pt x="3329" y="3283"/>
                  </a:cubicBezTo>
                  <a:cubicBezTo>
                    <a:pt x="3295" y="3260"/>
                    <a:pt x="3284" y="3193"/>
                    <a:pt x="3262" y="3171"/>
                  </a:cubicBezTo>
                  <a:cubicBezTo>
                    <a:pt x="3251" y="3148"/>
                    <a:pt x="3206" y="3103"/>
                    <a:pt x="3195" y="3081"/>
                  </a:cubicBezTo>
                  <a:cubicBezTo>
                    <a:pt x="3172" y="3059"/>
                    <a:pt x="3172" y="3025"/>
                    <a:pt x="3127" y="3003"/>
                  </a:cubicBezTo>
                  <a:cubicBezTo>
                    <a:pt x="3094" y="2970"/>
                    <a:pt x="3094" y="2937"/>
                    <a:pt x="3038" y="2903"/>
                  </a:cubicBezTo>
                  <a:cubicBezTo>
                    <a:pt x="2993" y="2858"/>
                    <a:pt x="2982" y="2824"/>
                    <a:pt x="2971" y="2802"/>
                  </a:cubicBezTo>
                  <a:cubicBezTo>
                    <a:pt x="2959" y="2791"/>
                    <a:pt x="2948" y="2768"/>
                    <a:pt x="2926" y="2779"/>
                  </a:cubicBezTo>
                  <a:cubicBezTo>
                    <a:pt x="2903" y="2779"/>
                    <a:pt x="2903" y="2791"/>
                    <a:pt x="2914" y="2824"/>
                  </a:cubicBezTo>
                  <a:cubicBezTo>
                    <a:pt x="2926" y="2858"/>
                    <a:pt x="2914" y="2858"/>
                    <a:pt x="2892" y="2869"/>
                  </a:cubicBezTo>
                  <a:cubicBezTo>
                    <a:pt x="2869" y="2869"/>
                    <a:pt x="2858" y="2914"/>
                    <a:pt x="2892" y="2914"/>
                  </a:cubicBezTo>
                  <a:cubicBezTo>
                    <a:pt x="2926" y="2903"/>
                    <a:pt x="2937" y="2948"/>
                    <a:pt x="2903" y="2970"/>
                  </a:cubicBezTo>
                  <a:cubicBezTo>
                    <a:pt x="2869" y="2992"/>
                    <a:pt x="2825" y="2970"/>
                    <a:pt x="2836" y="2937"/>
                  </a:cubicBezTo>
                  <a:cubicBezTo>
                    <a:pt x="2836" y="2903"/>
                    <a:pt x="2825" y="2880"/>
                    <a:pt x="2791" y="2847"/>
                  </a:cubicBezTo>
                  <a:cubicBezTo>
                    <a:pt x="2769" y="2824"/>
                    <a:pt x="2713" y="2746"/>
                    <a:pt x="2679" y="2701"/>
                  </a:cubicBezTo>
                  <a:cubicBezTo>
                    <a:pt x="2657" y="2656"/>
                    <a:pt x="2623" y="2600"/>
                    <a:pt x="2623" y="2600"/>
                  </a:cubicBezTo>
                  <a:cubicBezTo>
                    <a:pt x="2612" y="2589"/>
                    <a:pt x="2623" y="2544"/>
                    <a:pt x="2623" y="2533"/>
                  </a:cubicBezTo>
                  <a:cubicBezTo>
                    <a:pt x="2634" y="2522"/>
                    <a:pt x="2668" y="2477"/>
                    <a:pt x="2679" y="2432"/>
                  </a:cubicBezTo>
                  <a:cubicBezTo>
                    <a:pt x="2679" y="2387"/>
                    <a:pt x="2634" y="2298"/>
                    <a:pt x="2589" y="2242"/>
                  </a:cubicBezTo>
                  <a:cubicBezTo>
                    <a:pt x="2544" y="2197"/>
                    <a:pt x="2500" y="2141"/>
                    <a:pt x="2511" y="2073"/>
                  </a:cubicBezTo>
                  <a:cubicBezTo>
                    <a:pt x="2511" y="2017"/>
                    <a:pt x="2511" y="1950"/>
                    <a:pt x="2477" y="1917"/>
                  </a:cubicBezTo>
                  <a:cubicBezTo>
                    <a:pt x="2444" y="1894"/>
                    <a:pt x="2388" y="1838"/>
                    <a:pt x="2365" y="1793"/>
                  </a:cubicBezTo>
                  <a:cubicBezTo>
                    <a:pt x="2343" y="1760"/>
                    <a:pt x="2331" y="1681"/>
                    <a:pt x="2320" y="1648"/>
                  </a:cubicBezTo>
                  <a:cubicBezTo>
                    <a:pt x="2298" y="1603"/>
                    <a:pt x="2298" y="1535"/>
                    <a:pt x="2331" y="1513"/>
                  </a:cubicBezTo>
                  <a:cubicBezTo>
                    <a:pt x="2365" y="1480"/>
                    <a:pt x="2354" y="1468"/>
                    <a:pt x="2343" y="1468"/>
                  </a:cubicBezTo>
                  <a:cubicBezTo>
                    <a:pt x="2320" y="1468"/>
                    <a:pt x="2298" y="1435"/>
                    <a:pt x="2298" y="1401"/>
                  </a:cubicBezTo>
                  <a:cubicBezTo>
                    <a:pt x="2287" y="1368"/>
                    <a:pt x="2276" y="1289"/>
                    <a:pt x="2264" y="1255"/>
                  </a:cubicBezTo>
                  <a:cubicBezTo>
                    <a:pt x="2253" y="1211"/>
                    <a:pt x="2242" y="1166"/>
                    <a:pt x="2208" y="1121"/>
                  </a:cubicBezTo>
                  <a:cubicBezTo>
                    <a:pt x="2175" y="1076"/>
                    <a:pt x="2152" y="1031"/>
                    <a:pt x="2141" y="1009"/>
                  </a:cubicBezTo>
                  <a:cubicBezTo>
                    <a:pt x="2119" y="986"/>
                    <a:pt x="2096" y="953"/>
                    <a:pt x="2051" y="919"/>
                  </a:cubicBezTo>
                  <a:cubicBezTo>
                    <a:pt x="2007" y="897"/>
                    <a:pt x="1995" y="897"/>
                    <a:pt x="1995" y="919"/>
                  </a:cubicBezTo>
                  <a:cubicBezTo>
                    <a:pt x="1995" y="942"/>
                    <a:pt x="1995" y="953"/>
                    <a:pt x="2018" y="964"/>
                  </a:cubicBezTo>
                  <a:cubicBezTo>
                    <a:pt x="2040" y="975"/>
                    <a:pt x="2040" y="1009"/>
                    <a:pt x="2029" y="1031"/>
                  </a:cubicBezTo>
                  <a:cubicBezTo>
                    <a:pt x="2018" y="1054"/>
                    <a:pt x="2018" y="1087"/>
                    <a:pt x="2063" y="1087"/>
                  </a:cubicBezTo>
                  <a:cubicBezTo>
                    <a:pt x="2119" y="1087"/>
                    <a:pt x="2130" y="1121"/>
                    <a:pt x="2130" y="1144"/>
                  </a:cubicBezTo>
                  <a:cubicBezTo>
                    <a:pt x="2119" y="1166"/>
                    <a:pt x="2063" y="1177"/>
                    <a:pt x="2040" y="1144"/>
                  </a:cubicBezTo>
                  <a:cubicBezTo>
                    <a:pt x="2007" y="1099"/>
                    <a:pt x="1995" y="1076"/>
                    <a:pt x="1973" y="1065"/>
                  </a:cubicBezTo>
                  <a:cubicBezTo>
                    <a:pt x="1951" y="1054"/>
                    <a:pt x="1928" y="1020"/>
                    <a:pt x="1940" y="986"/>
                  </a:cubicBezTo>
                  <a:cubicBezTo>
                    <a:pt x="1962" y="953"/>
                    <a:pt x="1962" y="931"/>
                    <a:pt x="1951" y="897"/>
                  </a:cubicBezTo>
                  <a:cubicBezTo>
                    <a:pt x="1928" y="863"/>
                    <a:pt x="1917" y="852"/>
                    <a:pt x="1917" y="830"/>
                  </a:cubicBezTo>
                  <a:cubicBezTo>
                    <a:pt x="1906" y="796"/>
                    <a:pt x="1906" y="762"/>
                    <a:pt x="1883" y="740"/>
                  </a:cubicBezTo>
                  <a:cubicBezTo>
                    <a:pt x="1850" y="717"/>
                    <a:pt x="1805" y="684"/>
                    <a:pt x="1794" y="628"/>
                  </a:cubicBezTo>
                  <a:cubicBezTo>
                    <a:pt x="1771" y="572"/>
                    <a:pt x="1760" y="516"/>
                    <a:pt x="1760" y="482"/>
                  </a:cubicBezTo>
                  <a:cubicBezTo>
                    <a:pt x="1749" y="460"/>
                    <a:pt x="1738" y="437"/>
                    <a:pt x="1715" y="426"/>
                  </a:cubicBezTo>
                  <a:cubicBezTo>
                    <a:pt x="1693" y="426"/>
                    <a:pt x="1626" y="404"/>
                    <a:pt x="1592" y="370"/>
                  </a:cubicBezTo>
                  <a:cubicBezTo>
                    <a:pt x="1558" y="325"/>
                    <a:pt x="1525" y="247"/>
                    <a:pt x="1525" y="202"/>
                  </a:cubicBezTo>
                  <a:cubicBezTo>
                    <a:pt x="1513" y="157"/>
                    <a:pt x="1502" y="79"/>
                    <a:pt x="1502" y="79"/>
                  </a:cubicBezTo>
                  <a:lnTo>
                    <a:pt x="1502" y="79"/>
                  </a:lnTo>
                  <a:cubicBezTo>
                    <a:pt x="583" y="0"/>
                    <a:pt x="583" y="0"/>
                    <a:pt x="583" y="0"/>
                  </a:cubicBezTo>
                  <a:cubicBezTo>
                    <a:pt x="572" y="23"/>
                    <a:pt x="561" y="34"/>
                    <a:pt x="538" y="45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1" name="Freeform 2"/>
            <p:cNvSpPr>
              <a:spLocks noChangeArrowheads="1"/>
            </p:cNvSpPr>
            <p:nvPr/>
          </p:nvSpPr>
          <p:spPr bwMode="auto">
            <a:xfrm>
              <a:off x="1601788" y="1089025"/>
              <a:ext cx="863600" cy="1243013"/>
            </a:xfrm>
            <a:custGeom>
              <a:avLst/>
              <a:gdLst>
                <a:gd name="T0" fmla="*/ 1536 w 2399"/>
                <a:gd name="T1" fmla="*/ 3362 h 3453"/>
                <a:gd name="T2" fmla="*/ 2376 w 2399"/>
                <a:gd name="T3" fmla="*/ 3362 h 3453"/>
                <a:gd name="T4" fmla="*/ 2208 w 2399"/>
                <a:gd name="T5" fmla="*/ 3071 h 3453"/>
                <a:gd name="T6" fmla="*/ 2107 w 2399"/>
                <a:gd name="T7" fmla="*/ 2869 h 3453"/>
                <a:gd name="T8" fmla="*/ 2006 w 2399"/>
                <a:gd name="T9" fmla="*/ 2768 h 3453"/>
                <a:gd name="T10" fmla="*/ 2006 w 2399"/>
                <a:gd name="T11" fmla="*/ 2645 h 3453"/>
                <a:gd name="T12" fmla="*/ 1905 w 2399"/>
                <a:gd name="T13" fmla="*/ 2488 h 3453"/>
                <a:gd name="T14" fmla="*/ 1558 w 2399"/>
                <a:gd name="T15" fmla="*/ 2129 h 3453"/>
                <a:gd name="T16" fmla="*/ 1479 w 2399"/>
                <a:gd name="T17" fmla="*/ 2006 h 3453"/>
                <a:gd name="T18" fmla="*/ 1401 w 2399"/>
                <a:gd name="T19" fmla="*/ 1950 h 3453"/>
                <a:gd name="T20" fmla="*/ 1378 w 2399"/>
                <a:gd name="T21" fmla="*/ 1838 h 3453"/>
                <a:gd name="T22" fmla="*/ 1334 w 2399"/>
                <a:gd name="T23" fmla="*/ 1278 h 3453"/>
                <a:gd name="T24" fmla="*/ 1311 w 2399"/>
                <a:gd name="T25" fmla="*/ 908 h 3453"/>
                <a:gd name="T26" fmla="*/ 1322 w 2399"/>
                <a:gd name="T27" fmla="*/ 740 h 3453"/>
                <a:gd name="T28" fmla="*/ 1222 w 2399"/>
                <a:gd name="T29" fmla="*/ 594 h 3453"/>
                <a:gd name="T30" fmla="*/ 1267 w 2399"/>
                <a:gd name="T31" fmla="*/ 549 h 3453"/>
                <a:gd name="T32" fmla="*/ 1278 w 2399"/>
                <a:gd name="T33" fmla="*/ 404 h 3453"/>
                <a:gd name="T34" fmla="*/ 1423 w 2399"/>
                <a:gd name="T35" fmla="*/ 168 h 3453"/>
                <a:gd name="T36" fmla="*/ 1434 w 2399"/>
                <a:gd name="T37" fmla="*/ 168 h 3453"/>
                <a:gd name="T38" fmla="*/ 1468 w 2399"/>
                <a:gd name="T39" fmla="*/ 101 h 3453"/>
                <a:gd name="T40" fmla="*/ 34 w 2399"/>
                <a:gd name="T41" fmla="*/ 11 h 3453"/>
                <a:gd name="T42" fmla="*/ 45 w 2399"/>
                <a:gd name="T43" fmla="*/ 157 h 3453"/>
                <a:gd name="T44" fmla="*/ 67 w 2399"/>
                <a:gd name="T45" fmla="*/ 224 h 3453"/>
                <a:gd name="T46" fmla="*/ 134 w 2399"/>
                <a:gd name="T47" fmla="*/ 381 h 3453"/>
                <a:gd name="T48" fmla="*/ 191 w 2399"/>
                <a:gd name="T49" fmla="*/ 493 h 3453"/>
                <a:gd name="T50" fmla="*/ 258 w 2399"/>
                <a:gd name="T51" fmla="*/ 628 h 3453"/>
                <a:gd name="T52" fmla="*/ 224 w 2399"/>
                <a:gd name="T53" fmla="*/ 673 h 3453"/>
                <a:gd name="T54" fmla="*/ 258 w 2399"/>
                <a:gd name="T55" fmla="*/ 818 h 3453"/>
                <a:gd name="T56" fmla="*/ 403 w 2399"/>
                <a:gd name="T57" fmla="*/ 1132 h 3453"/>
                <a:gd name="T58" fmla="*/ 471 w 2399"/>
                <a:gd name="T59" fmla="*/ 1233 h 3453"/>
                <a:gd name="T60" fmla="*/ 538 w 2399"/>
                <a:gd name="T61" fmla="*/ 1435 h 3453"/>
                <a:gd name="T62" fmla="*/ 572 w 2399"/>
                <a:gd name="T63" fmla="*/ 1625 h 3453"/>
                <a:gd name="T64" fmla="*/ 627 w 2399"/>
                <a:gd name="T65" fmla="*/ 1692 h 3453"/>
                <a:gd name="T66" fmla="*/ 605 w 2399"/>
                <a:gd name="T67" fmla="*/ 1916 h 3453"/>
                <a:gd name="T68" fmla="*/ 706 w 2399"/>
                <a:gd name="T69" fmla="*/ 2017 h 3453"/>
                <a:gd name="T70" fmla="*/ 729 w 2399"/>
                <a:gd name="T71" fmla="*/ 2129 h 3453"/>
                <a:gd name="T72" fmla="*/ 941 w 2399"/>
                <a:gd name="T73" fmla="*/ 2297 h 3453"/>
                <a:gd name="T74" fmla="*/ 1154 w 2399"/>
                <a:gd name="T75" fmla="*/ 2410 h 3453"/>
                <a:gd name="T76" fmla="*/ 1300 w 2399"/>
                <a:gd name="T77" fmla="*/ 2679 h 3453"/>
                <a:gd name="T78" fmla="*/ 1434 w 2399"/>
                <a:gd name="T79" fmla="*/ 2824 h 3453"/>
                <a:gd name="T80" fmla="*/ 1569 w 2399"/>
                <a:gd name="T81" fmla="*/ 2959 h 3453"/>
                <a:gd name="T82" fmla="*/ 1569 w 2399"/>
                <a:gd name="T83" fmla="*/ 3160 h 3453"/>
                <a:gd name="T84" fmla="*/ 1580 w 2399"/>
                <a:gd name="T85" fmla="*/ 3273 h 3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9" h="3453">
                  <a:moveTo>
                    <a:pt x="1547" y="3306"/>
                  </a:moveTo>
                  <a:lnTo>
                    <a:pt x="1547" y="3306"/>
                  </a:lnTo>
                  <a:cubicBezTo>
                    <a:pt x="1536" y="3317"/>
                    <a:pt x="1547" y="3362"/>
                    <a:pt x="1536" y="3362"/>
                  </a:cubicBezTo>
                  <a:cubicBezTo>
                    <a:pt x="1524" y="3373"/>
                    <a:pt x="1502" y="3362"/>
                    <a:pt x="1479" y="3373"/>
                  </a:cubicBezTo>
                  <a:cubicBezTo>
                    <a:pt x="2398" y="3452"/>
                    <a:pt x="2398" y="3452"/>
                    <a:pt x="2398" y="3452"/>
                  </a:cubicBezTo>
                  <a:cubicBezTo>
                    <a:pt x="2398" y="3429"/>
                    <a:pt x="2387" y="3396"/>
                    <a:pt x="2376" y="3362"/>
                  </a:cubicBezTo>
                  <a:cubicBezTo>
                    <a:pt x="2354" y="3340"/>
                    <a:pt x="2342" y="3295"/>
                    <a:pt x="2342" y="3250"/>
                  </a:cubicBezTo>
                  <a:cubicBezTo>
                    <a:pt x="2342" y="3205"/>
                    <a:pt x="2331" y="3160"/>
                    <a:pt x="2309" y="3149"/>
                  </a:cubicBezTo>
                  <a:cubicBezTo>
                    <a:pt x="2298" y="3138"/>
                    <a:pt x="2241" y="3104"/>
                    <a:pt x="2208" y="3071"/>
                  </a:cubicBezTo>
                  <a:cubicBezTo>
                    <a:pt x="2174" y="3037"/>
                    <a:pt x="2174" y="3015"/>
                    <a:pt x="2174" y="2981"/>
                  </a:cubicBezTo>
                  <a:cubicBezTo>
                    <a:pt x="2174" y="2959"/>
                    <a:pt x="2163" y="2880"/>
                    <a:pt x="2140" y="2869"/>
                  </a:cubicBezTo>
                  <a:cubicBezTo>
                    <a:pt x="2129" y="2846"/>
                    <a:pt x="2107" y="2858"/>
                    <a:pt x="2107" y="2869"/>
                  </a:cubicBezTo>
                  <a:cubicBezTo>
                    <a:pt x="2107" y="2891"/>
                    <a:pt x="2085" y="2835"/>
                    <a:pt x="2085" y="2813"/>
                  </a:cubicBezTo>
                  <a:cubicBezTo>
                    <a:pt x="2085" y="2791"/>
                    <a:pt x="2051" y="2746"/>
                    <a:pt x="2029" y="2746"/>
                  </a:cubicBezTo>
                  <a:cubicBezTo>
                    <a:pt x="2006" y="2735"/>
                    <a:pt x="2006" y="2746"/>
                    <a:pt x="2006" y="2768"/>
                  </a:cubicBezTo>
                  <a:cubicBezTo>
                    <a:pt x="2006" y="2779"/>
                    <a:pt x="1995" y="2768"/>
                    <a:pt x="1972" y="2746"/>
                  </a:cubicBezTo>
                  <a:cubicBezTo>
                    <a:pt x="1961" y="2723"/>
                    <a:pt x="1950" y="2701"/>
                    <a:pt x="1972" y="2690"/>
                  </a:cubicBezTo>
                  <a:cubicBezTo>
                    <a:pt x="2006" y="2679"/>
                    <a:pt x="2017" y="2656"/>
                    <a:pt x="2006" y="2645"/>
                  </a:cubicBezTo>
                  <a:cubicBezTo>
                    <a:pt x="2006" y="2634"/>
                    <a:pt x="1995" y="2634"/>
                    <a:pt x="1972" y="2622"/>
                  </a:cubicBezTo>
                  <a:cubicBezTo>
                    <a:pt x="1961" y="2611"/>
                    <a:pt x="1939" y="2600"/>
                    <a:pt x="1939" y="2566"/>
                  </a:cubicBezTo>
                  <a:cubicBezTo>
                    <a:pt x="1927" y="2533"/>
                    <a:pt x="1927" y="2510"/>
                    <a:pt x="1905" y="2488"/>
                  </a:cubicBezTo>
                  <a:cubicBezTo>
                    <a:pt x="1883" y="2466"/>
                    <a:pt x="1816" y="2365"/>
                    <a:pt x="1782" y="2331"/>
                  </a:cubicBezTo>
                  <a:cubicBezTo>
                    <a:pt x="1760" y="2286"/>
                    <a:pt x="1659" y="2186"/>
                    <a:pt x="1625" y="2174"/>
                  </a:cubicBezTo>
                  <a:cubicBezTo>
                    <a:pt x="1603" y="2152"/>
                    <a:pt x="1591" y="2129"/>
                    <a:pt x="1558" y="2129"/>
                  </a:cubicBezTo>
                  <a:cubicBezTo>
                    <a:pt x="1536" y="2129"/>
                    <a:pt x="1513" y="2129"/>
                    <a:pt x="1491" y="2118"/>
                  </a:cubicBezTo>
                  <a:cubicBezTo>
                    <a:pt x="1479" y="2118"/>
                    <a:pt x="1479" y="2096"/>
                    <a:pt x="1479" y="2073"/>
                  </a:cubicBezTo>
                  <a:cubicBezTo>
                    <a:pt x="1491" y="2040"/>
                    <a:pt x="1502" y="2006"/>
                    <a:pt x="1479" y="2006"/>
                  </a:cubicBezTo>
                  <a:cubicBezTo>
                    <a:pt x="1468" y="2006"/>
                    <a:pt x="1457" y="2017"/>
                    <a:pt x="1446" y="2028"/>
                  </a:cubicBezTo>
                  <a:cubicBezTo>
                    <a:pt x="1434" y="2040"/>
                    <a:pt x="1434" y="2006"/>
                    <a:pt x="1434" y="1995"/>
                  </a:cubicBezTo>
                  <a:cubicBezTo>
                    <a:pt x="1434" y="1973"/>
                    <a:pt x="1423" y="1961"/>
                    <a:pt x="1401" y="1950"/>
                  </a:cubicBezTo>
                  <a:cubicBezTo>
                    <a:pt x="1378" y="1939"/>
                    <a:pt x="1356" y="1916"/>
                    <a:pt x="1378" y="1905"/>
                  </a:cubicBezTo>
                  <a:cubicBezTo>
                    <a:pt x="1412" y="1894"/>
                    <a:pt x="1423" y="1872"/>
                    <a:pt x="1412" y="1860"/>
                  </a:cubicBezTo>
                  <a:cubicBezTo>
                    <a:pt x="1412" y="1849"/>
                    <a:pt x="1378" y="1849"/>
                    <a:pt x="1378" y="1838"/>
                  </a:cubicBezTo>
                  <a:cubicBezTo>
                    <a:pt x="1367" y="1815"/>
                    <a:pt x="1367" y="1760"/>
                    <a:pt x="1367" y="1636"/>
                  </a:cubicBezTo>
                  <a:cubicBezTo>
                    <a:pt x="1356" y="1524"/>
                    <a:pt x="1356" y="1334"/>
                    <a:pt x="1356" y="1300"/>
                  </a:cubicBezTo>
                  <a:cubicBezTo>
                    <a:pt x="1356" y="1255"/>
                    <a:pt x="1345" y="1266"/>
                    <a:pt x="1334" y="1278"/>
                  </a:cubicBezTo>
                  <a:cubicBezTo>
                    <a:pt x="1322" y="1300"/>
                    <a:pt x="1300" y="1311"/>
                    <a:pt x="1289" y="1244"/>
                  </a:cubicBezTo>
                  <a:cubicBezTo>
                    <a:pt x="1278" y="1166"/>
                    <a:pt x="1278" y="1098"/>
                    <a:pt x="1289" y="1065"/>
                  </a:cubicBezTo>
                  <a:cubicBezTo>
                    <a:pt x="1289" y="1042"/>
                    <a:pt x="1267" y="953"/>
                    <a:pt x="1311" y="908"/>
                  </a:cubicBezTo>
                  <a:cubicBezTo>
                    <a:pt x="1356" y="863"/>
                    <a:pt x="1378" y="818"/>
                    <a:pt x="1401" y="796"/>
                  </a:cubicBezTo>
                  <a:cubicBezTo>
                    <a:pt x="1390" y="784"/>
                    <a:pt x="1378" y="773"/>
                    <a:pt x="1356" y="784"/>
                  </a:cubicBezTo>
                  <a:cubicBezTo>
                    <a:pt x="1322" y="796"/>
                    <a:pt x="1334" y="784"/>
                    <a:pt x="1322" y="740"/>
                  </a:cubicBezTo>
                  <a:cubicBezTo>
                    <a:pt x="1322" y="706"/>
                    <a:pt x="1322" y="706"/>
                    <a:pt x="1289" y="706"/>
                  </a:cubicBezTo>
                  <a:cubicBezTo>
                    <a:pt x="1244" y="706"/>
                    <a:pt x="1267" y="684"/>
                    <a:pt x="1267" y="650"/>
                  </a:cubicBezTo>
                  <a:cubicBezTo>
                    <a:pt x="1267" y="605"/>
                    <a:pt x="1233" y="617"/>
                    <a:pt x="1222" y="594"/>
                  </a:cubicBezTo>
                  <a:cubicBezTo>
                    <a:pt x="1199" y="560"/>
                    <a:pt x="1210" y="538"/>
                    <a:pt x="1244" y="560"/>
                  </a:cubicBezTo>
                  <a:cubicBezTo>
                    <a:pt x="1255" y="572"/>
                    <a:pt x="1267" y="572"/>
                    <a:pt x="1267" y="560"/>
                  </a:cubicBezTo>
                  <a:cubicBezTo>
                    <a:pt x="1267" y="560"/>
                    <a:pt x="1267" y="560"/>
                    <a:pt x="1267" y="549"/>
                  </a:cubicBezTo>
                  <a:lnTo>
                    <a:pt x="1267" y="549"/>
                  </a:lnTo>
                  <a:lnTo>
                    <a:pt x="1267" y="549"/>
                  </a:lnTo>
                  <a:cubicBezTo>
                    <a:pt x="1267" y="516"/>
                    <a:pt x="1278" y="426"/>
                    <a:pt x="1278" y="404"/>
                  </a:cubicBezTo>
                  <a:cubicBezTo>
                    <a:pt x="1278" y="370"/>
                    <a:pt x="1233" y="370"/>
                    <a:pt x="1233" y="325"/>
                  </a:cubicBezTo>
                  <a:cubicBezTo>
                    <a:pt x="1233" y="280"/>
                    <a:pt x="1367" y="180"/>
                    <a:pt x="1412" y="168"/>
                  </a:cubicBezTo>
                  <a:cubicBezTo>
                    <a:pt x="1423" y="168"/>
                    <a:pt x="1423" y="168"/>
                    <a:pt x="1423" y="168"/>
                  </a:cubicBezTo>
                  <a:lnTo>
                    <a:pt x="1423" y="168"/>
                  </a:lnTo>
                  <a:lnTo>
                    <a:pt x="1434" y="168"/>
                  </a:lnTo>
                  <a:lnTo>
                    <a:pt x="1434" y="168"/>
                  </a:lnTo>
                  <a:lnTo>
                    <a:pt x="1434" y="157"/>
                  </a:lnTo>
                  <a:lnTo>
                    <a:pt x="1434" y="157"/>
                  </a:lnTo>
                  <a:cubicBezTo>
                    <a:pt x="1468" y="135"/>
                    <a:pt x="1468" y="101"/>
                    <a:pt x="1468" y="101"/>
                  </a:cubicBezTo>
                  <a:cubicBezTo>
                    <a:pt x="1468" y="0"/>
                    <a:pt x="1468" y="0"/>
                    <a:pt x="146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1"/>
                    <a:pt x="45" y="11"/>
                    <a:pt x="34" y="11"/>
                  </a:cubicBezTo>
                  <a:cubicBezTo>
                    <a:pt x="34" y="22"/>
                    <a:pt x="11" y="34"/>
                    <a:pt x="0" y="34"/>
                  </a:cubicBezTo>
                  <a:cubicBezTo>
                    <a:pt x="0" y="45"/>
                    <a:pt x="0" y="112"/>
                    <a:pt x="11" y="112"/>
                  </a:cubicBezTo>
                  <a:cubicBezTo>
                    <a:pt x="22" y="124"/>
                    <a:pt x="45" y="146"/>
                    <a:pt x="45" y="157"/>
                  </a:cubicBezTo>
                  <a:cubicBezTo>
                    <a:pt x="45" y="168"/>
                    <a:pt x="34" y="191"/>
                    <a:pt x="34" y="202"/>
                  </a:cubicBezTo>
                  <a:cubicBezTo>
                    <a:pt x="22" y="213"/>
                    <a:pt x="22" y="235"/>
                    <a:pt x="34" y="235"/>
                  </a:cubicBezTo>
                  <a:cubicBezTo>
                    <a:pt x="45" y="247"/>
                    <a:pt x="45" y="224"/>
                    <a:pt x="67" y="224"/>
                  </a:cubicBezTo>
                  <a:cubicBezTo>
                    <a:pt x="78" y="224"/>
                    <a:pt x="101" y="224"/>
                    <a:pt x="101" y="258"/>
                  </a:cubicBezTo>
                  <a:cubicBezTo>
                    <a:pt x="101" y="280"/>
                    <a:pt x="90" y="325"/>
                    <a:pt x="101" y="336"/>
                  </a:cubicBezTo>
                  <a:cubicBezTo>
                    <a:pt x="101" y="348"/>
                    <a:pt x="123" y="381"/>
                    <a:pt x="134" y="381"/>
                  </a:cubicBezTo>
                  <a:cubicBezTo>
                    <a:pt x="146" y="393"/>
                    <a:pt x="146" y="415"/>
                    <a:pt x="146" y="448"/>
                  </a:cubicBezTo>
                  <a:cubicBezTo>
                    <a:pt x="146" y="471"/>
                    <a:pt x="146" y="471"/>
                    <a:pt x="168" y="471"/>
                  </a:cubicBezTo>
                  <a:cubicBezTo>
                    <a:pt x="191" y="460"/>
                    <a:pt x="191" y="471"/>
                    <a:pt x="191" y="493"/>
                  </a:cubicBezTo>
                  <a:cubicBezTo>
                    <a:pt x="191" y="516"/>
                    <a:pt x="191" y="538"/>
                    <a:pt x="213" y="538"/>
                  </a:cubicBezTo>
                  <a:cubicBezTo>
                    <a:pt x="236" y="538"/>
                    <a:pt x="258" y="549"/>
                    <a:pt x="269" y="572"/>
                  </a:cubicBezTo>
                  <a:cubicBezTo>
                    <a:pt x="280" y="594"/>
                    <a:pt x="269" y="617"/>
                    <a:pt x="258" y="628"/>
                  </a:cubicBezTo>
                  <a:cubicBezTo>
                    <a:pt x="236" y="628"/>
                    <a:pt x="191" y="583"/>
                    <a:pt x="168" y="572"/>
                  </a:cubicBezTo>
                  <a:cubicBezTo>
                    <a:pt x="146" y="560"/>
                    <a:pt x="112" y="572"/>
                    <a:pt x="134" y="583"/>
                  </a:cubicBezTo>
                  <a:cubicBezTo>
                    <a:pt x="146" y="605"/>
                    <a:pt x="213" y="650"/>
                    <a:pt x="224" y="673"/>
                  </a:cubicBezTo>
                  <a:cubicBezTo>
                    <a:pt x="236" y="684"/>
                    <a:pt x="224" y="717"/>
                    <a:pt x="236" y="717"/>
                  </a:cubicBezTo>
                  <a:cubicBezTo>
                    <a:pt x="258" y="717"/>
                    <a:pt x="247" y="729"/>
                    <a:pt x="224" y="751"/>
                  </a:cubicBezTo>
                  <a:cubicBezTo>
                    <a:pt x="213" y="773"/>
                    <a:pt x="224" y="796"/>
                    <a:pt x="258" y="818"/>
                  </a:cubicBezTo>
                  <a:cubicBezTo>
                    <a:pt x="291" y="841"/>
                    <a:pt x="347" y="886"/>
                    <a:pt x="347" y="919"/>
                  </a:cubicBezTo>
                  <a:cubicBezTo>
                    <a:pt x="347" y="953"/>
                    <a:pt x="370" y="986"/>
                    <a:pt x="392" y="1009"/>
                  </a:cubicBezTo>
                  <a:cubicBezTo>
                    <a:pt x="403" y="1020"/>
                    <a:pt x="403" y="1098"/>
                    <a:pt x="403" y="1132"/>
                  </a:cubicBezTo>
                  <a:cubicBezTo>
                    <a:pt x="403" y="1166"/>
                    <a:pt x="403" y="1177"/>
                    <a:pt x="392" y="1188"/>
                  </a:cubicBezTo>
                  <a:cubicBezTo>
                    <a:pt x="381" y="1188"/>
                    <a:pt x="381" y="1211"/>
                    <a:pt x="415" y="1211"/>
                  </a:cubicBezTo>
                  <a:cubicBezTo>
                    <a:pt x="460" y="1199"/>
                    <a:pt x="460" y="1211"/>
                    <a:pt x="471" y="1233"/>
                  </a:cubicBezTo>
                  <a:cubicBezTo>
                    <a:pt x="471" y="1255"/>
                    <a:pt x="516" y="1300"/>
                    <a:pt x="538" y="1311"/>
                  </a:cubicBezTo>
                  <a:cubicBezTo>
                    <a:pt x="560" y="1334"/>
                    <a:pt x="560" y="1367"/>
                    <a:pt x="549" y="1390"/>
                  </a:cubicBezTo>
                  <a:cubicBezTo>
                    <a:pt x="538" y="1401"/>
                    <a:pt x="516" y="1435"/>
                    <a:pt x="538" y="1435"/>
                  </a:cubicBezTo>
                  <a:cubicBezTo>
                    <a:pt x="560" y="1446"/>
                    <a:pt x="572" y="1468"/>
                    <a:pt x="549" y="1479"/>
                  </a:cubicBezTo>
                  <a:cubicBezTo>
                    <a:pt x="527" y="1502"/>
                    <a:pt x="504" y="1535"/>
                    <a:pt x="527" y="1547"/>
                  </a:cubicBezTo>
                  <a:cubicBezTo>
                    <a:pt x="549" y="1558"/>
                    <a:pt x="549" y="1625"/>
                    <a:pt x="572" y="1625"/>
                  </a:cubicBezTo>
                  <a:cubicBezTo>
                    <a:pt x="583" y="1625"/>
                    <a:pt x="572" y="1591"/>
                    <a:pt x="583" y="1591"/>
                  </a:cubicBezTo>
                  <a:cubicBezTo>
                    <a:pt x="594" y="1591"/>
                    <a:pt x="605" y="1625"/>
                    <a:pt x="616" y="1636"/>
                  </a:cubicBezTo>
                  <a:cubicBezTo>
                    <a:pt x="627" y="1636"/>
                    <a:pt x="627" y="1670"/>
                    <a:pt x="627" y="1692"/>
                  </a:cubicBezTo>
                  <a:cubicBezTo>
                    <a:pt x="639" y="1715"/>
                    <a:pt x="639" y="1737"/>
                    <a:pt x="661" y="1748"/>
                  </a:cubicBezTo>
                  <a:cubicBezTo>
                    <a:pt x="672" y="1760"/>
                    <a:pt x="650" y="1827"/>
                    <a:pt x="627" y="1860"/>
                  </a:cubicBezTo>
                  <a:cubicBezTo>
                    <a:pt x="616" y="1883"/>
                    <a:pt x="605" y="1894"/>
                    <a:pt x="605" y="1916"/>
                  </a:cubicBezTo>
                  <a:cubicBezTo>
                    <a:pt x="616" y="1928"/>
                    <a:pt x="605" y="1939"/>
                    <a:pt x="639" y="1939"/>
                  </a:cubicBezTo>
                  <a:cubicBezTo>
                    <a:pt x="672" y="1939"/>
                    <a:pt x="695" y="1950"/>
                    <a:pt x="695" y="1961"/>
                  </a:cubicBezTo>
                  <a:cubicBezTo>
                    <a:pt x="706" y="1984"/>
                    <a:pt x="695" y="2017"/>
                    <a:pt x="706" y="2017"/>
                  </a:cubicBezTo>
                  <a:cubicBezTo>
                    <a:pt x="717" y="2006"/>
                    <a:pt x="729" y="2017"/>
                    <a:pt x="717" y="2028"/>
                  </a:cubicBezTo>
                  <a:cubicBezTo>
                    <a:pt x="695" y="2051"/>
                    <a:pt x="684" y="2084"/>
                    <a:pt x="684" y="2107"/>
                  </a:cubicBezTo>
                  <a:cubicBezTo>
                    <a:pt x="684" y="2129"/>
                    <a:pt x="706" y="2140"/>
                    <a:pt x="729" y="2129"/>
                  </a:cubicBezTo>
                  <a:cubicBezTo>
                    <a:pt x="751" y="2118"/>
                    <a:pt x="762" y="2107"/>
                    <a:pt x="785" y="2129"/>
                  </a:cubicBezTo>
                  <a:cubicBezTo>
                    <a:pt x="796" y="2152"/>
                    <a:pt x="818" y="2197"/>
                    <a:pt x="840" y="2219"/>
                  </a:cubicBezTo>
                  <a:cubicBezTo>
                    <a:pt x="874" y="2242"/>
                    <a:pt x="908" y="2275"/>
                    <a:pt x="941" y="2297"/>
                  </a:cubicBezTo>
                  <a:cubicBezTo>
                    <a:pt x="975" y="2320"/>
                    <a:pt x="975" y="2342"/>
                    <a:pt x="998" y="2353"/>
                  </a:cubicBezTo>
                  <a:cubicBezTo>
                    <a:pt x="1009" y="2376"/>
                    <a:pt x="1020" y="2387"/>
                    <a:pt x="1065" y="2387"/>
                  </a:cubicBezTo>
                  <a:cubicBezTo>
                    <a:pt x="1109" y="2376"/>
                    <a:pt x="1143" y="2387"/>
                    <a:pt x="1154" y="2410"/>
                  </a:cubicBezTo>
                  <a:cubicBezTo>
                    <a:pt x="1154" y="2432"/>
                    <a:pt x="1165" y="2488"/>
                    <a:pt x="1188" y="2510"/>
                  </a:cubicBezTo>
                  <a:cubicBezTo>
                    <a:pt x="1210" y="2533"/>
                    <a:pt x="1267" y="2578"/>
                    <a:pt x="1289" y="2600"/>
                  </a:cubicBezTo>
                  <a:cubicBezTo>
                    <a:pt x="1300" y="2634"/>
                    <a:pt x="1300" y="2656"/>
                    <a:pt x="1300" y="2679"/>
                  </a:cubicBezTo>
                  <a:cubicBezTo>
                    <a:pt x="1311" y="2701"/>
                    <a:pt x="1311" y="2723"/>
                    <a:pt x="1356" y="2723"/>
                  </a:cubicBezTo>
                  <a:cubicBezTo>
                    <a:pt x="1390" y="2735"/>
                    <a:pt x="1401" y="2735"/>
                    <a:pt x="1412" y="2768"/>
                  </a:cubicBezTo>
                  <a:cubicBezTo>
                    <a:pt x="1412" y="2791"/>
                    <a:pt x="1412" y="2835"/>
                    <a:pt x="1434" y="2824"/>
                  </a:cubicBezTo>
                  <a:cubicBezTo>
                    <a:pt x="1457" y="2824"/>
                    <a:pt x="1479" y="2824"/>
                    <a:pt x="1479" y="2858"/>
                  </a:cubicBezTo>
                  <a:cubicBezTo>
                    <a:pt x="1491" y="2903"/>
                    <a:pt x="1479" y="2914"/>
                    <a:pt x="1513" y="2914"/>
                  </a:cubicBezTo>
                  <a:cubicBezTo>
                    <a:pt x="1558" y="2914"/>
                    <a:pt x="1569" y="2936"/>
                    <a:pt x="1569" y="2959"/>
                  </a:cubicBezTo>
                  <a:cubicBezTo>
                    <a:pt x="1580" y="2981"/>
                    <a:pt x="1580" y="3026"/>
                    <a:pt x="1603" y="3048"/>
                  </a:cubicBezTo>
                  <a:cubicBezTo>
                    <a:pt x="1625" y="3059"/>
                    <a:pt x="1614" y="3093"/>
                    <a:pt x="1603" y="3115"/>
                  </a:cubicBezTo>
                  <a:cubicBezTo>
                    <a:pt x="1580" y="3138"/>
                    <a:pt x="1569" y="3149"/>
                    <a:pt x="1569" y="3160"/>
                  </a:cubicBezTo>
                  <a:cubicBezTo>
                    <a:pt x="1569" y="3183"/>
                    <a:pt x="1547" y="3194"/>
                    <a:pt x="1536" y="3205"/>
                  </a:cubicBezTo>
                  <a:cubicBezTo>
                    <a:pt x="1524" y="3205"/>
                    <a:pt x="1524" y="3250"/>
                    <a:pt x="1547" y="3239"/>
                  </a:cubicBezTo>
                  <a:cubicBezTo>
                    <a:pt x="1580" y="3228"/>
                    <a:pt x="1580" y="3239"/>
                    <a:pt x="1580" y="3273"/>
                  </a:cubicBezTo>
                  <a:cubicBezTo>
                    <a:pt x="1580" y="3306"/>
                    <a:pt x="1569" y="3306"/>
                    <a:pt x="1547" y="3306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2" name="Freeform 3"/>
            <p:cNvSpPr>
              <a:spLocks noChangeArrowheads="1"/>
            </p:cNvSpPr>
            <p:nvPr/>
          </p:nvSpPr>
          <p:spPr bwMode="auto">
            <a:xfrm>
              <a:off x="3305175" y="1433513"/>
              <a:ext cx="1292225" cy="1597025"/>
            </a:xfrm>
            <a:custGeom>
              <a:avLst/>
              <a:gdLst>
                <a:gd name="T0" fmla="*/ 3284 w 3588"/>
                <a:gd name="T1" fmla="*/ 2667 h 4438"/>
                <a:gd name="T2" fmla="*/ 3553 w 3588"/>
                <a:gd name="T3" fmla="*/ 2006 h 4438"/>
                <a:gd name="T4" fmla="*/ 3306 w 3588"/>
                <a:gd name="T5" fmla="*/ 1860 h 4438"/>
                <a:gd name="T6" fmla="*/ 3082 w 3588"/>
                <a:gd name="T7" fmla="*/ 1737 h 4438"/>
                <a:gd name="T8" fmla="*/ 2825 w 3588"/>
                <a:gd name="T9" fmla="*/ 1490 h 4438"/>
                <a:gd name="T10" fmla="*/ 2724 w 3588"/>
                <a:gd name="T11" fmla="*/ 1143 h 4438"/>
                <a:gd name="T12" fmla="*/ 2600 w 3588"/>
                <a:gd name="T13" fmla="*/ 907 h 4438"/>
                <a:gd name="T14" fmla="*/ 2298 w 3588"/>
                <a:gd name="T15" fmla="*/ 672 h 4438"/>
                <a:gd name="T16" fmla="*/ 2006 w 3588"/>
                <a:gd name="T17" fmla="*/ 358 h 4438"/>
                <a:gd name="T18" fmla="*/ 639 w 3588"/>
                <a:gd name="T19" fmla="*/ 0 h 4438"/>
                <a:gd name="T20" fmla="*/ 236 w 3588"/>
                <a:gd name="T21" fmla="*/ 313 h 4438"/>
                <a:gd name="T22" fmla="*/ 336 w 3588"/>
                <a:gd name="T23" fmla="*/ 807 h 4438"/>
                <a:gd name="T24" fmla="*/ 348 w 3588"/>
                <a:gd name="T25" fmla="*/ 1266 h 4438"/>
                <a:gd name="T26" fmla="*/ 325 w 3588"/>
                <a:gd name="T27" fmla="*/ 1580 h 4438"/>
                <a:gd name="T28" fmla="*/ 269 w 3588"/>
                <a:gd name="T29" fmla="*/ 1714 h 4438"/>
                <a:gd name="T30" fmla="*/ 236 w 3588"/>
                <a:gd name="T31" fmla="*/ 1804 h 4438"/>
                <a:gd name="T32" fmla="*/ 280 w 3588"/>
                <a:gd name="T33" fmla="*/ 2051 h 4438"/>
                <a:gd name="T34" fmla="*/ 370 w 3588"/>
                <a:gd name="T35" fmla="*/ 2431 h 4438"/>
                <a:gd name="T36" fmla="*/ 169 w 3588"/>
                <a:gd name="T37" fmla="*/ 2476 h 4438"/>
                <a:gd name="T38" fmla="*/ 79 w 3588"/>
                <a:gd name="T39" fmla="*/ 2689 h 4438"/>
                <a:gd name="T40" fmla="*/ 169 w 3588"/>
                <a:gd name="T41" fmla="*/ 2824 h 4438"/>
                <a:gd name="T42" fmla="*/ 269 w 3588"/>
                <a:gd name="T43" fmla="*/ 3059 h 4438"/>
                <a:gd name="T44" fmla="*/ 247 w 3588"/>
                <a:gd name="T45" fmla="*/ 3261 h 4438"/>
                <a:gd name="T46" fmla="*/ 314 w 3588"/>
                <a:gd name="T47" fmla="*/ 3362 h 4438"/>
                <a:gd name="T48" fmla="*/ 505 w 3588"/>
                <a:gd name="T49" fmla="*/ 3362 h 4438"/>
                <a:gd name="T50" fmla="*/ 628 w 3588"/>
                <a:gd name="T51" fmla="*/ 3519 h 4438"/>
                <a:gd name="T52" fmla="*/ 628 w 3588"/>
                <a:gd name="T53" fmla="*/ 3631 h 4438"/>
                <a:gd name="T54" fmla="*/ 673 w 3588"/>
                <a:gd name="T55" fmla="*/ 3877 h 4438"/>
                <a:gd name="T56" fmla="*/ 897 w 3588"/>
                <a:gd name="T57" fmla="*/ 3989 h 4438"/>
                <a:gd name="T58" fmla="*/ 987 w 3588"/>
                <a:gd name="T59" fmla="*/ 4023 h 4438"/>
                <a:gd name="T60" fmla="*/ 1043 w 3588"/>
                <a:gd name="T61" fmla="*/ 4079 h 4438"/>
                <a:gd name="T62" fmla="*/ 1155 w 3588"/>
                <a:gd name="T63" fmla="*/ 4213 h 4438"/>
                <a:gd name="T64" fmla="*/ 1233 w 3588"/>
                <a:gd name="T65" fmla="*/ 4370 h 4438"/>
                <a:gd name="T66" fmla="*/ 1323 w 3588"/>
                <a:gd name="T67" fmla="*/ 4404 h 4438"/>
                <a:gd name="T68" fmla="*/ 1525 w 3588"/>
                <a:gd name="T69" fmla="*/ 4359 h 4438"/>
                <a:gd name="T70" fmla="*/ 1580 w 3588"/>
                <a:gd name="T71" fmla="*/ 4124 h 4438"/>
                <a:gd name="T72" fmla="*/ 1704 w 3588"/>
                <a:gd name="T73" fmla="*/ 3866 h 4438"/>
                <a:gd name="T74" fmla="*/ 1771 w 3588"/>
                <a:gd name="T75" fmla="*/ 3653 h 4438"/>
                <a:gd name="T76" fmla="*/ 1928 w 3588"/>
                <a:gd name="T77" fmla="*/ 3575 h 4438"/>
                <a:gd name="T78" fmla="*/ 2096 w 3588"/>
                <a:gd name="T79" fmla="*/ 3687 h 4438"/>
                <a:gd name="T80" fmla="*/ 2197 w 3588"/>
                <a:gd name="T81" fmla="*/ 3731 h 4438"/>
                <a:gd name="T82" fmla="*/ 2432 w 3588"/>
                <a:gd name="T83" fmla="*/ 3877 h 4438"/>
                <a:gd name="T84" fmla="*/ 2511 w 3588"/>
                <a:gd name="T85" fmla="*/ 3832 h 4438"/>
                <a:gd name="T86" fmla="*/ 2746 w 3588"/>
                <a:gd name="T87" fmla="*/ 3888 h 4438"/>
                <a:gd name="T88" fmla="*/ 2858 w 3588"/>
                <a:gd name="T89" fmla="*/ 3776 h 4438"/>
                <a:gd name="T90" fmla="*/ 3351 w 3588"/>
                <a:gd name="T91" fmla="*/ 3642 h 4438"/>
                <a:gd name="T92" fmla="*/ 3284 w 3588"/>
                <a:gd name="T93" fmla="*/ 2667 h 4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88" h="4438">
                  <a:moveTo>
                    <a:pt x="3284" y="2667"/>
                  </a:moveTo>
                  <a:lnTo>
                    <a:pt x="3284" y="2667"/>
                  </a:lnTo>
                  <a:cubicBezTo>
                    <a:pt x="3587" y="2051"/>
                    <a:pt x="3587" y="2051"/>
                    <a:pt x="3587" y="2051"/>
                  </a:cubicBezTo>
                  <a:cubicBezTo>
                    <a:pt x="3587" y="2051"/>
                    <a:pt x="3575" y="2039"/>
                    <a:pt x="3553" y="2006"/>
                  </a:cubicBezTo>
                  <a:cubicBezTo>
                    <a:pt x="3531" y="1983"/>
                    <a:pt x="3474" y="1950"/>
                    <a:pt x="3418" y="1938"/>
                  </a:cubicBezTo>
                  <a:cubicBezTo>
                    <a:pt x="3362" y="1938"/>
                    <a:pt x="3329" y="1905"/>
                    <a:pt x="3306" y="1860"/>
                  </a:cubicBezTo>
                  <a:cubicBezTo>
                    <a:pt x="3284" y="1815"/>
                    <a:pt x="3262" y="1826"/>
                    <a:pt x="3228" y="1826"/>
                  </a:cubicBezTo>
                  <a:cubicBezTo>
                    <a:pt x="3183" y="1826"/>
                    <a:pt x="3127" y="1793"/>
                    <a:pt x="3082" y="1737"/>
                  </a:cubicBezTo>
                  <a:cubicBezTo>
                    <a:pt x="3038" y="1692"/>
                    <a:pt x="2993" y="1692"/>
                    <a:pt x="2959" y="1669"/>
                  </a:cubicBezTo>
                  <a:cubicBezTo>
                    <a:pt x="2936" y="1647"/>
                    <a:pt x="2858" y="1535"/>
                    <a:pt x="2825" y="1490"/>
                  </a:cubicBezTo>
                  <a:cubicBezTo>
                    <a:pt x="2791" y="1445"/>
                    <a:pt x="2802" y="1400"/>
                    <a:pt x="2791" y="1289"/>
                  </a:cubicBezTo>
                  <a:cubicBezTo>
                    <a:pt x="2791" y="1176"/>
                    <a:pt x="2757" y="1143"/>
                    <a:pt x="2724" y="1143"/>
                  </a:cubicBezTo>
                  <a:cubicBezTo>
                    <a:pt x="2701" y="1143"/>
                    <a:pt x="2679" y="1075"/>
                    <a:pt x="2667" y="1020"/>
                  </a:cubicBezTo>
                  <a:cubicBezTo>
                    <a:pt x="2667" y="963"/>
                    <a:pt x="2623" y="919"/>
                    <a:pt x="2600" y="907"/>
                  </a:cubicBezTo>
                  <a:cubicBezTo>
                    <a:pt x="2567" y="896"/>
                    <a:pt x="2500" y="739"/>
                    <a:pt x="2455" y="728"/>
                  </a:cubicBezTo>
                  <a:cubicBezTo>
                    <a:pt x="2410" y="728"/>
                    <a:pt x="2343" y="695"/>
                    <a:pt x="2298" y="672"/>
                  </a:cubicBezTo>
                  <a:cubicBezTo>
                    <a:pt x="2253" y="638"/>
                    <a:pt x="2208" y="549"/>
                    <a:pt x="2174" y="515"/>
                  </a:cubicBezTo>
                  <a:cubicBezTo>
                    <a:pt x="2130" y="493"/>
                    <a:pt x="2074" y="493"/>
                    <a:pt x="2006" y="358"/>
                  </a:cubicBezTo>
                  <a:cubicBezTo>
                    <a:pt x="1928" y="235"/>
                    <a:pt x="1670" y="44"/>
                    <a:pt x="1670" y="44"/>
                  </a:cubicBezTo>
                  <a:cubicBezTo>
                    <a:pt x="639" y="0"/>
                    <a:pt x="639" y="0"/>
                    <a:pt x="639" y="0"/>
                  </a:cubicBezTo>
                  <a:cubicBezTo>
                    <a:pt x="605" y="313"/>
                    <a:pt x="605" y="313"/>
                    <a:pt x="605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773"/>
                    <a:pt x="236" y="773"/>
                    <a:pt x="236" y="773"/>
                  </a:cubicBezTo>
                  <a:cubicBezTo>
                    <a:pt x="236" y="773"/>
                    <a:pt x="336" y="773"/>
                    <a:pt x="336" y="807"/>
                  </a:cubicBezTo>
                  <a:cubicBezTo>
                    <a:pt x="336" y="840"/>
                    <a:pt x="325" y="885"/>
                    <a:pt x="348" y="896"/>
                  </a:cubicBezTo>
                  <a:cubicBezTo>
                    <a:pt x="381" y="919"/>
                    <a:pt x="381" y="1199"/>
                    <a:pt x="348" y="1266"/>
                  </a:cubicBezTo>
                  <a:cubicBezTo>
                    <a:pt x="325" y="1333"/>
                    <a:pt x="348" y="1367"/>
                    <a:pt x="359" y="1400"/>
                  </a:cubicBezTo>
                  <a:cubicBezTo>
                    <a:pt x="370" y="1434"/>
                    <a:pt x="336" y="1546"/>
                    <a:pt x="325" y="1580"/>
                  </a:cubicBezTo>
                  <a:cubicBezTo>
                    <a:pt x="303" y="1625"/>
                    <a:pt x="314" y="1658"/>
                    <a:pt x="280" y="1658"/>
                  </a:cubicBezTo>
                  <a:cubicBezTo>
                    <a:pt x="258" y="1669"/>
                    <a:pt x="258" y="1692"/>
                    <a:pt x="269" y="1714"/>
                  </a:cubicBezTo>
                  <a:cubicBezTo>
                    <a:pt x="280" y="1737"/>
                    <a:pt x="269" y="1748"/>
                    <a:pt x="247" y="1759"/>
                  </a:cubicBezTo>
                  <a:cubicBezTo>
                    <a:pt x="236" y="1759"/>
                    <a:pt x="236" y="1782"/>
                    <a:pt x="236" y="1804"/>
                  </a:cubicBezTo>
                  <a:cubicBezTo>
                    <a:pt x="236" y="1882"/>
                    <a:pt x="247" y="1995"/>
                    <a:pt x="247" y="2006"/>
                  </a:cubicBezTo>
                  <a:cubicBezTo>
                    <a:pt x="247" y="2017"/>
                    <a:pt x="247" y="2039"/>
                    <a:pt x="280" y="2051"/>
                  </a:cubicBezTo>
                  <a:cubicBezTo>
                    <a:pt x="314" y="2051"/>
                    <a:pt x="314" y="2129"/>
                    <a:pt x="336" y="2140"/>
                  </a:cubicBezTo>
                  <a:cubicBezTo>
                    <a:pt x="370" y="2151"/>
                    <a:pt x="393" y="2409"/>
                    <a:pt x="370" y="2431"/>
                  </a:cubicBezTo>
                  <a:cubicBezTo>
                    <a:pt x="348" y="2443"/>
                    <a:pt x="269" y="2431"/>
                    <a:pt x="247" y="2443"/>
                  </a:cubicBezTo>
                  <a:cubicBezTo>
                    <a:pt x="236" y="2454"/>
                    <a:pt x="225" y="2488"/>
                    <a:pt x="169" y="2476"/>
                  </a:cubicBezTo>
                  <a:cubicBezTo>
                    <a:pt x="112" y="2465"/>
                    <a:pt x="23" y="2454"/>
                    <a:pt x="11" y="2476"/>
                  </a:cubicBezTo>
                  <a:cubicBezTo>
                    <a:pt x="0" y="2499"/>
                    <a:pt x="56" y="2667"/>
                    <a:pt x="79" y="2689"/>
                  </a:cubicBezTo>
                  <a:cubicBezTo>
                    <a:pt x="90" y="2723"/>
                    <a:pt x="124" y="2712"/>
                    <a:pt x="124" y="2757"/>
                  </a:cubicBezTo>
                  <a:cubicBezTo>
                    <a:pt x="124" y="2801"/>
                    <a:pt x="112" y="2813"/>
                    <a:pt x="169" y="2824"/>
                  </a:cubicBezTo>
                  <a:cubicBezTo>
                    <a:pt x="213" y="2835"/>
                    <a:pt x="213" y="2846"/>
                    <a:pt x="213" y="2902"/>
                  </a:cubicBezTo>
                  <a:cubicBezTo>
                    <a:pt x="213" y="2947"/>
                    <a:pt x="269" y="3026"/>
                    <a:pt x="269" y="3059"/>
                  </a:cubicBezTo>
                  <a:cubicBezTo>
                    <a:pt x="269" y="3104"/>
                    <a:pt x="258" y="3137"/>
                    <a:pt x="247" y="3182"/>
                  </a:cubicBezTo>
                  <a:cubicBezTo>
                    <a:pt x="225" y="3216"/>
                    <a:pt x="225" y="3250"/>
                    <a:pt x="247" y="3261"/>
                  </a:cubicBezTo>
                  <a:cubicBezTo>
                    <a:pt x="269" y="3272"/>
                    <a:pt x="258" y="3317"/>
                    <a:pt x="292" y="3339"/>
                  </a:cubicBezTo>
                  <a:cubicBezTo>
                    <a:pt x="314" y="3351"/>
                    <a:pt x="314" y="3362"/>
                    <a:pt x="314" y="3362"/>
                  </a:cubicBezTo>
                  <a:cubicBezTo>
                    <a:pt x="336" y="3362"/>
                    <a:pt x="336" y="3362"/>
                    <a:pt x="336" y="3362"/>
                  </a:cubicBezTo>
                  <a:cubicBezTo>
                    <a:pt x="505" y="3362"/>
                    <a:pt x="505" y="3362"/>
                    <a:pt x="505" y="3362"/>
                  </a:cubicBezTo>
                  <a:cubicBezTo>
                    <a:pt x="505" y="3362"/>
                    <a:pt x="493" y="3440"/>
                    <a:pt x="538" y="3440"/>
                  </a:cubicBezTo>
                  <a:cubicBezTo>
                    <a:pt x="583" y="3451"/>
                    <a:pt x="628" y="3485"/>
                    <a:pt x="628" y="3519"/>
                  </a:cubicBezTo>
                  <a:cubicBezTo>
                    <a:pt x="628" y="3552"/>
                    <a:pt x="616" y="3597"/>
                    <a:pt x="605" y="3608"/>
                  </a:cubicBezTo>
                  <a:cubicBezTo>
                    <a:pt x="594" y="3619"/>
                    <a:pt x="605" y="3631"/>
                    <a:pt x="628" y="3631"/>
                  </a:cubicBezTo>
                  <a:cubicBezTo>
                    <a:pt x="650" y="3642"/>
                    <a:pt x="639" y="3709"/>
                    <a:pt x="639" y="3754"/>
                  </a:cubicBezTo>
                  <a:cubicBezTo>
                    <a:pt x="639" y="3810"/>
                    <a:pt x="639" y="3844"/>
                    <a:pt x="673" y="3877"/>
                  </a:cubicBezTo>
                  <a:cubicBezTo>
                    <a:pt x="706" y="3911"/>
                    <a:pt x="751" y="3978"/>
                    <a:pt x="751" y="3978"/>
                  </a:cubicBezTo>
                  <a:cubicBezTo>
                    <a:pt x="751" y="3978"/>
                    <a:pt x="886" y="3978"/>
                    <a:pt x="897" y="3989"/>
                  </a:cubicBezTo>
                  <a:cubicBezTo>
                    <a:pt x="908" y="4000"/>
                    <a:pt x="919" y="3989"/>
                    <a:pt x="953" y="3989"/>
                  </a:cubicBezTo>
                  <a:cubicBezTo>
                    <a:pt x="975" y="3989"/>
                    <a:pt x="975" y="4000"/>
                    <a:pt x="987" y="4023"/>
                  </a:cubicBezTo>
                  <a:cubicBezTo>
                    <a:pt x="987" y="4045"/>
                    <a:pt x="998" y="4045"/>
                    <a:pt x="1020" y="4034"/>
                  </a:cubicBezTo>
                  <a:cubicBezTo>
                    <a:pt x="1043" y="4034"/>
                    <a:pt x="1043" y="4034"/>
                    <a:pt x="1043" y="4079"/>
                  </a:cubicBezTo>
                  <a:cubicBezTo>
                    <a:pt x="1054" y="4124"/>
                    <a:pt x="1076" y="4191"/>
                    <a:pt x="1110" y="4191"/>
                  </a:cubicBezTo>
                  <a:cubicBezTo>
                    <a:pt x="1143" y="4202"/>
                    <a:pt x="1143" y="4191"/>
                    <a:pt x="1155" y="4213"/>
                  </a:cubicBezTo>
                  <a:cubicBezTo>
                    <a:pt x="1177" y="4236"/>
                    <a:pt x="1211" y="4258"/>
                    <a:pt x="1222" y="4303"/>
                  </a:cubicBezTo>
                  <a:cubicBezTo>
                    <a:pt x="1233" y="4348"/>
                    <a:pt x="1233" y="4370"/>
                    <a:pt x="1233" y="4370"/>
                  </a:cubicBezTo>
                  <a:cubicBezTo>
                    <a:pt x="1233" y="4370"/>
                    <a:pt x="1233" y="4370"/>
                    <a:pt x="1222" y="4370"/>
                  </a:cubicBezTo>
                  <a:cubicBezTo>
                    <a:pt x="1222" y="4370"/>
                    <a:pt x="1289" y="4393"/>
                    <a:pt x="1323" y="4404"/>
                  </a:cubicBezTo>
                  <a:cubicBezTo>
                    <a:pt x="1345" y="4415"/>
                    <a:pt x="1412" y="4437"/>
                    <a:pt x="1412" y="4437"/>
                  </a:cubicBezTo>
                  <a:cubicBezTo>
                    <a:pt x="1424" y="4437"/>
                    <a:pt x="1502" y="4370"/>
                    <a:pt x="1525" y="4359"/>
                  </a:cubicBezTo>
                  <a:cubicBezTo>
                    <a:pt x="1547" y="4348"/>
                    <a:pt x="1547" y="4269"/>
                    <a:pt x="1547" y="4213"/>
                  </a:cubicBezTo>
                  <a:cubicBezTo>
                    <a:pt x="1547" y="4157"/>
                    <a:pt x="1558" y="4124"/>
                    <a:pt x="1580" y="4124"/>
                  </a:cubicBezTo>
                  <a:cubicBezTo>
                    <a:pt x="1603" y="4113"/>
                    <a:pt x="1603" y="4090"/>
                    <a:pt x="1614" y="4023"/>
                  </a:cubicBezTo>
                  <a:cubicBezTo>
                    <a:pt x="1614" y="3955"/>
                    <a:pt x="1670" y="3877"/>
                    <a:pt x="1704" y="3866"/>
                  </a:cubicBezTo>
                  <a:cubicBezTo>
                    <a:pt x="1726" y="3844"/>
                    <a:pt x="1749" y="3788"/>
                    <a:pt x="1738" y="3743"/>
                  </a:cubicBezTo>
                  <a:cubicBezTo>
                    <a:pt x="1726" y="3698"/>
                    <a:pt x="1738" y="3675"/>
                    <a:pt x="1771" y="3653"/>
                  </a:cubicBezTo>
                  <a:cubicBezTo>
                    <a:pt x="1805" y="3631"/>
                    <a:pt x="1838" y="3608"/>
                    <a:pt x="1861" y="3575"/>
                  </a:cubicBezTo>
                  <a:cubicBezTo>
                    <a:pt x="1883" y="3530"/>
                    <a:pt x="1917" y="3552"/>
                    <a:pt x="1928" y="3575"/>
                  </a:cubicBezTo>
                  <a:cubicBezTo>
                    <a:pt x="1928" y="3597"/>
                    <a:pt x="1950" y="3608"/>
                    <a:pt x="1984" y="3597"/>
                  </a:cubicBezTo>
                  <a:cubicBezTo>
                    <a:pt x="2029" y="3597"/>
                    <a:pt x="2074" y="3664"/>
                    <a:pt x="2096" y="3687"/>
                  </a:cubicBezTo>
                  <a:cubicBezTo>
                    <a:pt x="2107" y="3720"/>
                    <a:pt x="2152" y="3698"/>
                    <a:pt x="2163" y="3687"/>
                  </a:cubicBezTo>
                  <a:cubicBezTo>
                    <a:pt x="2186" y="3675"/>
                    <a:pt x="2186" y="3720"/>
                    <a:pt x="2197" y="3731"/>
                  </a:cubicBezTo>
                  <a:cubicBezTo>
                    <a:pt x="2197" y="3754"/>
                    <a:pt x="2242" y="3776"/>
                    <a:pt x="2298" y="3788"/>
                  </a:cubicBezTo>
                  <a:cubicBezTo>
                    <a:pt x="2354" y="3810"/>
                    <a:pt x="2410" y="3877"/>
                    <a:pt x="2432" y="3877"/>
                  </a:cubicBezTo>
                  <a:cubicBezTo>
                    <a:pt x="2455" y="3877"/>
                    <a:pt x="2443" y="3810"/>
                    <a:pt x="2455" y="3799"/>
                  </a:cubicBezTo>
                  <a:cubicBezTo>
                    <a:pt x="2466" y="3776"/>
                    <a:pt x="2488" y="3810"/>
                    <a:pt x="2511" y="3832"/>
                  </a:cubicBezTo>
                  <a:cubicBezTo>
                    <a:pt x="2544" y="3844"/>
                    <a:pt x="2589" y="3788"/>
                    <a:pt x="2634" y="3776"/>
                  </a:cubicBezTo>
                  <a:cubicBezTo>
                    <a:pt x="2690" y="3776"/>
                    <a:pt x="2724" y="3844"/>
                    <a:pt x="2746" y="3888"/>
                  </a:cubicBezTo>
                  <a:cubicBezTo>
                    <a:pt x="2780" y="3922"/>
                    <a:pt x="2858" y="3900"/>
                    <a:pt x="2847" y="3855"/>
                  </a:cubicBezTo>
                  <a:cubicBezTo>
                    <a:pt x="2836" y="3821"/>
                    <a:pt x="2858" y="3776"/>
                    <a:pt x="2858" y="3776"/>
                  </a:cubicBezTo>
                  <a:cubicBezTo>
                    <a:pt x="3049" y="3619"/>
                    <a:pt x="3049" y="3619"/>
                    <a:pt x="3049" y="3619"/>
                  </a:cubicBezTo>
                  <a:cubicBezTo>
                    <a:pt x="3351" y="3642"/>
                    <a:pt x="3351" y="3642"/>
                    <a:pt x="3351" y="3642"/>
                  </a:cubicBezTo>
                  <a:cubicBezTo>
                    <a:pt x="3228" y="2768"/>
                    <a:pt x="3228" y="2768"/>
                    <a:pt x="3228" y="2768"/>
                  </a:cubicBezTo>
                  <a:lnTo>
                    <a:pt x="3284" y="2667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3" name="Freeform 4"/>
            <p:cNvSpPr>
              <a:spLocks noChangeArrowheads="1"/>
            </p:cNvSpPr>
            <p:nvPr/>
          </p:nvSpPr>
          <p:spPr bwMode="auto">
            <a:xfrm>
              <a:off x="4467225" y="1949450"/>
              <a:ext cx="908050" cy="1347788"/>
            </a:xfrm>
            <a:custGeom>
              <a:avLst/>
              <a:gdLst>
                <a:gd name="T0" fmla="*/ 2498 w 2521"/>
                <a:gd name="T1" fmla="*/ 1423 h 3744"/>
                <a:gd name="T2" fmla="*/ 2386 w 2521"/>
                <a:gd name="T3" fmla="*/ 1222 h 3744"/>
                <a:gd name="T4" fmla="*/ 2072 w 2521"/>
                <a:gd name="T5" fmla="*/ 751 h 3744"/>
                <a:gd name="T6" fmla="*/ 1960 w 2521"/>
                <a:gd name="T7" fmla="*/ 482 h 3744"/>
                <a:gd name="T8" fmla="*/ 1747 w 2521"/>
                <a:gd name="T9" fmla="*/ 314 h 3744"/>
                <a:gd name="T10" fmla="*/ 1580 w 2521"/>
                <a:gd name="T11" fmla="*/ 325 h 3744"/>
                <a:gd name="T12" fmla="*/ 1580 w 2521"/>
                <a:gd name="T13" fmla="*/ 202 h 3744"/>
                <a:gd name="T14" fmla="*/ 1659 w 2521"/>
                <a:gd name="T15" fmla="*/ 224 h 3744"/>
                <a:gd name="T16" fmla="*/ 1546 w 2521"/>
                <a:gd name="T17" fmla="*/ 90 h 3744"/>
                <a:gd name="T18" fmla="*/ 1277 w 2521"/>
                <a:gd name="T19" fmla="*/ 45 h 3744"/>
                <a:gd name="T20" fmla="*/ 941 w 2521"/>
                <a:gd name="T21" fmla="*/ 45 h 3744"/>
                <a:gd name="T22" fmla="*/ 751 w 2521"/>
                <a:gd name="T23" fmla="*/ 146 h 3744"/>
                <a:gd name="T24" fmla="*/ 650 w 2521"/>
                <a:gd name="T25" fmla="*/ 303 h 3744"/>
                <a:gd name="T26" fmla="*/ 572 w 2521"/>
                <a:gd name="T27" fmla="*/ 516 h 3744"/>
                <a:gd name="T28" fmla="*/ 359 w 2521"/>
                <a:gd name="T29" fmla="*/ 617 h 3744"/>
                <a:gd name="T30" fmla="*/ 0 w 2521"/>
                <a:gd name="T31" fmla="*/ 1334 h 3744"/>
                <a:gd name="T32" fmla="*/ 325 w 2521"/>
                <a:gd name="T33" fmla="*/ 2309 h 3744"/>
                <a:gd name="T34" fmla="*/ 359 w 2521"/>
                <a:gd name="T35" fmla="*/ 2578 h 3744"/>
                <a:gd name="T36" fmla="*/ 336 w 2521"/>
                <a:gd name="T37" fmla="*/ 2757 h 3744"/>
                <a:gd name="T38" fmla="*/ 325 w 2521"/>
                <a:gd name="T39" fmla="*/ 2992 h 3744"/>
                <a:gd name="T40" fmla="*/ 303 w 2521"/>
                <a:gd name="T41" fmla="*/ 3127 h 3744"/>
                <a:gd name="T42" fmla="*/ 269 w 2521"/>
                <a:gd name="T43" fmla="*/ 3284 h 3744"/>
                <a:gd name="T44" fmla="*/ 392 w 2521"/>
                <a:gd name="T45" fmla="*/ 3474 h 3744"/>
                <a:gd name="T46" fmla="*/ 650 w 2521"/>
                <a:gd name="T47" fmla="*/ 3609 h 3744"/>
                <a:gd name="T48" fmla="*/ 807 w 2521"/>
                <a:gd name="T49" fmla="*/ 3373 h 3744"/>
                <a:gd name="T50" fmla="*/ 941 w 2521"/>
                <a:gd name="T51" fmla="*/ 3351 h 3744"/>
                <a:gd name="T52" fmla="*/ 1311 w 2521"/>
                <a:gd name="T53" fmla="*/ 3418 h 3744"/>
                <a:gd name="T54" fmla="*/ 1457 w 2521"/>
                <a:gd name="T55" fmla="*/ 3497 h 3744"/>
                <a:gd name="T56" fmla="*/ 1535 w 2521"/>
                <a:gd name="T57" fmla="*/ 3575 h 3744"/>
                <a:gd name="T58" fmla="*/ 1636 w 2521"/>
                <a:gd name="T59" fmla="*/ 3597 h 3744"/>
                <a:gd name="T60" fmla="*/ 1758 w 2521"/>
                <a:gd name="T61" fmla="*/ 3654 h 3744"/>
                <a:gd name="T62" fmla="*/ 1882 w 2521"/>
                <a:gd name="T63" fmla="*/ 3732 h 3744"/>
                <a:gd name="T64" fmla="*/ 1982 w 2521"/>
                <a:gd name="T65" fmla="*/ 3743 h 3744"/>
                <a:gd name="T66" fmla="*/ 1982 w 2521"/>
                <a:gd name="T67" fmla="*/ 3564 h 3744"/>
                <a:gd name="T68" fmla="*/ 1971 w 2521"/>
                <a:gd name="T69" fmla="*/ 3441 h 3744"/>
                <a:gd name="T70" fmla="*/ 2038 w 2521"/>
                <a:gd name="T71" fmla="*/ 3261 h 3744"/>
                <a:gd name="T72" fmla="*/ 2151 w 2521"/>
                <a:gd name="T73" fmla="*/ 3272 h 3744"/>
                <a:gd name="T74" fmla="*/ 2319 w 2521"/>
                <a:gd name="T75" fmla="*/ 3272 h 3744"/>
                <a:gd name="T76" fmla="*/ 2296 w 2521"/>
                <a:gd name="T77" fmla="*/ 3194 h 3744"/>
                <a:gd name="T78" fmla="*/ 2173 w 2521"/>
                <a:gd name="T79" fmla="*/ 3161 h 3744"/>
                <a:gd name="T80" fmla="*/ 2072 w 2521"/>
                <a:gd name="T81" fmla="*/ 3015 h 3744"/>
                <a:gd name="T82" fmla="*/ 1994 w 2521"/>
                <a:gd name="T83" fmla="*/ 2959 h 3744"/>
                <a:gd name="T84" fmla="*/ 1915 w 2521"/>
                <a:gd name="T85" fmla="*/ 2858 h 3744"/>
                <a:gd name="T86" fmla="*/ 1915 w 2521"/>
                <a:gd name="T87" fmla="*/ 2746 h 3744"/>
                <a:gd name="T88" fmla="*/ 1893 w 2521"/>
                <a:gd name="T89" fmla="*/ 2679 h 3744"/>
                <a:gd name="T90" fmla="*/ 1859 w 2521"/>
                <a:gd name="T91" fmla="*/ 2331 h 3744"/>
                <a:gd name="T92" fmla="*/ 2016 w 2521"/>
                <a:gd name="T93" fmla="*/ 2241 h 3744"/>
                <a:gd name="T94" fmla="*/ 2072 w 2521"/>
                <a:gd name="T95" fmla="*/ 2197 h 3744"/>
                <a:gd name="T96" fmla="*/ 2128 w 2521"/>
                <a:gd name="T97" fmla="*/ 1984 h 3744"/>
                <a:gd name="T98" fmla="*/ 1994 w 2521"/>
                <a:gd name="T99" fmla="*/ 1972 h 3744"/>
                <a:gd name="T100" fmla="*/ 1960 w 2521"/>
                <a:gd name="T101" fmla="*/ 1928 h 3744"/>
                <a:gd name="T102" fmla="*/ 2038 w 2521"/>
                <a:gd name="T103" fmla="*/ 1827 h 3744"/>
                <a:gd name="T104" fmla="*/ 2196 w 2521"/>
                <a:gd name="T105" fmla="*/ 1703 h 3744"/>
                <a:gd name="T106" fmla="*/ 2341 w 2521"/>
                <a:gd name="T107" fmla="*/ 1423 h 3744"/>
                <a:gd name="T108" fmla="*/ 2442 w 2521"/>
                <a:gd name="T109" fmla="*/ 1524 h 3744"/>
                <a:gd name="T110" fmla="*/ 2520 w 2521"/>
                <a:gd name="T111" fmla="*/ 1479 h 3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21" h="3744">
                  <a:moveTo>
                    <a:pt x="2498" y="1423"/>
                  </a:moveTo>
                  <a:lnTo>
                    <a:pt x="2498" y="1423"/>
                  </a:lnTo>
                  <a:cubicBezTo>
                    <a:pt x="2487" y="1390"/>
                    <a:pt x="2509" y="1379"/>
                    <a:pt x="2487" y="1356"/>
                  </a:cubicBezTo>
                  <a:cubicBezTo>
                    <a:pt x="2476" y="1334"/>
                    <a:pt x="2453" y="1311"/>
                    <a:pt x="2386" y="1222"/>
                  </a:cubicBezTo>
                  <a:cubicBezTo>
                    <a:pt x="2319" y="1143"/>
                    <a:pt x="2240" y="1020"/>
                    <a:pt x="2218" y="964"/>
                  </a:cubicBezTo>
                  <a:cubicBezTo>
                    <a:pt x="2207" y="908"/>
                    <a:pt x="2128" y="807"/>
                    <a:pt x="2072" y="751"/>
                  </a:cubicBezTo>
                  <a:cubicBezTo>
                    <a:pt x="2027" y="695"/>
                    <a:pt x="2005" y="617"/>
                    <a:pt x="1994" y="583"/>
                  </a:cubicBezTo>
                  <a:cubicBezTo>
                    <a:pt x="1994" y="538"/>
                    <a:pt x="1994" y="504"/>
                    <a:pt x="1960" y="482"/>
                  </a:cubicBezTo>
                  <a:cubicBezTo>
                    <a:pt x="1927" y="459"/>
                    <a:pt x="1882" y="404"/>
                    <a:pt x="1848" y="359"/>
                  </a:cubicBezTo>
                  <a:cubicBezTo>
                    <a:pt x="1814" y="303"/>
                    <a:pt x="1769" y="303"/>
                    <a:pt x="1747" y="314"/>
                  </a:cubicBezTo>
                  <a:cubicBezTo>
                    <a:pt x="1726" y="325"/>
                    <a:pt x="1703" y="336"/>
                    <a:pt x="1681" y="325"/>
                  </a:cubicBezTo>
                  <a:cubicBezTo>
                    <a:pt x="1659" y="303"/>
                    <a:pt x="1614" y="314"/>
                    <a:pt x="1580" y="325"/>
                  </a:cubicBezTo>
                  <a:cubicBezTo>
                    <a:pt x="1546" y="325"/>
                    <a:pt x="1558" y="258"/>
                    <a:pt x="1580" y="247"/>
                  </a:cubicBezTo>
                  <a:cubicBezTo>
                    <a:pt x="1603" y="235"/>
                    <a:pt x="1614" y="224"/>
                    <a:pt x="1580" y="202"/>
                  </a:cubicBezTo>
                  <a:cubicBezTo>
                    <a:pt x="1546" y="191"/>
                    <a:pt x="1569" y="146"/>
                    <a:pt x="1591" y="146"/>
                  </a:cubicBezTo>
                  <a:cubicBezTo>
                    <a:pt x="1614" y="157"/>
                    <a:pt x="1625" y="213"/>
                    <a:pt x="1659" y="224"/>
                  </a:cubicBezTo>
                  <a:cubicBezTo>
                    <a:pt x="1692" y="247"/>
                    <a:pt x="1681" y="224"/>
                    <a:pt x="1659" y="191"/>
                  </a:cubicBezTo>
                  <a:cubicBezTo>
                    <a:pt x="1636" y="157"/>
                    <a:pt x="1603" y="112"/>
                    <a:pt x="1546" y="90"/>
                  </a:cubicBezTo>
                  <a:cubicBezTo>
                    <a:pt x="1502" y="68"/>
                    <a:pt x="1401" y="68"/>
                    <a:pt x="1367" y="79"/>
                  </a:cubicBezTo>
                  <a:cubicBezTo>
                    <a:pt x="1322" y="79"/>
                    <a:pt x="1300" y="45"/>
                    <a:pt x="1277" y="45"/>
                  </a:cubicBezTo>
                  <a:cubicBezTo>
                    <a:pt x="1255" y="34"/>
                    <a:pt x="1031" y="56"/>
                    <a:pt x="1008" y="23"/>
                  </a:cubicBezTo>
                  <a:cubicBezTo>
                    <a:pt x="997" y="0"/>
                    <a:pt x="941" y="23"/>
                    <a:pt x="941" y="45"/>
                  </a:cubicBezTo>
                  <a:cubicBezTo>
                    <a:pt x="930" y="68"/>
                    <a:pt x="852" y="112"/>
                    <a:pt x="818" y="112"/>
                  </a:cubicBezTo>
                  <a:cubicBezTo>
                    <a:pt x="784" y="112"/>
                    <a:pt x="751" y="123"/>
                    <a:pt x="751" y="146"/>
                  </a:cubicBezTo>
                  <a:cubicBezTo>
                    <a:pt x="751" y="179"/>
                    <a:pt x="739" y="213"/>
                    <a:pt x="717" y="213"/>
                  </a:cubicBezTo>
                  <a:cubicBezTo>
                    <a:pt x="695" y="224"/>
                    <a:pt x="661" y="247"/>
                    <a:pt x="650" y="303"/>
                  </a:cubicBezTo>
                  <a:cubicBezTo>
                    <a:pt x="628" y="359"/>
                    <a:pt x="661" y="504"/>
                    <a:pt x="661" y="504"/>
                  </a:cubicBezTo>
                  <a:cubicBezTo>
                    <a:pt x="661" y="504"/>
                    <a:pt x="628" y="493"/>
                    <a:pt x="572" y="516"/>
                  </a:cubicBezTo>
                  <a:cubicBezTo>
                    <a:pt x="504" y="538"/>
                    <a:pt x="527" y="583"/>
                    <a:pt x="493" y="617"/>
                  </a:cubicBezTo>
                  <a:cubicBezTo>
                    <a:pt x="470" y="639"/>
                    <a:pt x="359" y="617"/>
                    <a:pt x="359" y="617"/>
                  </a:cubicBezTo>
                  <a:cubicBezTo>
                    <a:pt x="56" y="1233"/>
                    <a:pt x="56" y="1233"/>
                    <a:pt x="56" y="1233"/>
                  </a:cubicBezTo>
                  <a:cubicBezTo>
                    <a:pt x="0" y="1334"/>
                    <a:pt x="0" y="1334"/>
                    <a:pt x="0" y="1334"/>
                  </a:cubicBezTo>
                  <a:cubicBezTo>
                    <a:pt x="123" y="2208"/>
                    <a:pt x="123" y="2208"/>
                    <a:pt x="123" y="2208"/>
                  </a:cubicBezTo>
                  <a:cubicBezTo>
                    <a:pt x="325" y="2309"/>
                    <a:pt x="325" y="2309"/>
                    <a:pt x="325" y="2309"/>
                  </a:cubicBezTo>
                  <a:cubicBezTo>
                    <a:pt x="415" y="2521"/>
                    <a:pt x="415" y="2521"/>
                    <a:pt x="415" y="2521"/>
                  </a:cubicBezTo>
                  <a:cubicBezTo>
                    <a:pt x="359" y="2578"/>
                    <a:pt x="359" y="2578"/>
                    <a:pt x="359" y="2578"/>
                  </a:cubicBezTo>
                  <a:cubicBezTo>
                    <a:pt x="359" y="2578"/>
                    <a:pt x="370" y="2645"/>
                    <a:pt x="347" y="2667"/>
                  </a:cubicBezTo>
                  <a:cubicBezTo>
                    <a:pt x="325" y="2690"/>
                    <a:pt x="314" y="2723"/>
                    <a:pt x="336" y="2757"/>
                  </a:cubicBezTo>
                  <a:cubicBezTo>
                    <a:pt x="347" y="2779"/>
                    <a:pt x="370" y="2813"/>
                    <a:pt x="370" y="2892"/>
                  </a:cubicBezTo>
                  <a:cubicBezTo>
                    <a:pt x="359" y="2959"/>
                    <a:pt x="359" y="2970"/>
                    <a:pt x="325" y="2992"/>
                  </a:cubicBezTo>
                  <a:cubicBezTo>
                    <a:pt x="303" y="3003"/>
                    <a:pt x="280" y="3003"/>
                    <a:pt x="291" y="3048"/>
                  </a:cubicBezTo>
                  <a:cubicBezTo>
                    <a:pt x="303" y="3093"/>
                    <a:pt x="291" y="3127"/>
                    <a:pt x="303" y="3127"/>
                  </a:cubicBezTo>
                  <a:cubicBezTo>
                    <a:pt x="314" y="3138"/>
                    <a:pt x="291" y="3149"/>
                    <a:pt x="280" y="3161"/>
                  </a:cubicBezTo>
                  <a:cubicBezTo>
                    <a:pt x="258" y="3183"/>
                    <a:pt x="258" y="3272"/>
                    <a:pt x="269" y="3284"/>
                  </a:cubicBezTo>
                  <a:cubicBezTo>
                    <a:pt x="280" y="3295"/>
                    <a:pt x="314" y="3272"/>
                    <a:pt x="325" y="3306"/>
                  </a:cubicBezTo>
                  <a:cubicBezTo>
                    <a:pt x="325" y="3328"/>
                    <a:pt x="336" y="3418"/>
                    <a:pt x="392" y="3474"/>
                  </a:cubicBezTo>
                  <a:cubicBezTo>
                    <a:pt x="448" y="3519"/>
                    <a:pt x="482" y="3530"/>
                    <a:pt x="538" y="3530"/>
                  </a:cubicBezTo>
                  <a:cubicBezTo>
                    <a:pt x="583" y="3530"/>
                    <a:pt x="594" y="3631"/>
                    <a:pt x="650" y="3609"/>
                  </a:cubicBezTo>
                  <a:cubicBezTo>
                    <a:pt x="695" y="3597"/>
                    <a:pt x="706" y="3541"/>
                    <a:pt x="717" y="3485"/>
                  </a:cubicBezTo>
                  <a:cubicBezTo>
                    <a:pt x="739" y="3418"/>
                    <a:pt x="784" y="3373"/>
                    <a:pt x="807" y="3373"/>
                  </a:cubicBezTo>
                  <a:cubicBezTo>
                    <a:pt x="829" y="3373"/>
                    <a:pt x="919" y="3418"/>
                    <a:pt x="930" y="3418"/>
                  </a:cubicBezTo>
                  <a:lnTo>
                    <a:pt x="941" y="3351"/>
                  </a:lnTo>
                  <a:cubicBezTo>
                    <a:pt x="941" y="3351"/>
                    <a:pt x="1031" y="3340"/>
                    <a:pt x="1121" y="3351"/>
                  </a:cubicBezTo>
                  <a:cubicBezTo>
                    <a:pt x="1221" y="3373"/>
                    <a:pt x="1289" y="3396"/>
                    <a:pt x="1311" y="3418"/>
                  </a:cubicBezTo>
                  <a:cubicBezTo>
                    <a:pt x="1322" y="3441"/>
                    <a:pt x="1390" y="3519"/>
                    <a:pt x="1390" y="3519"/>
                  </a:cubicBezTo>
                  <a:cubicBezTo>
                    <a:pt x="1390" y="3519"/>
                    <a:pt x="1434" y="3497"/>
                    <a:pt x="1457" y="3497"/>
                  </a:cubicBezTo>
                  <a:cubicBezTo>
                    <a:pt x="1479" y="3508"/>
                    <a:pt x="1490" y="3541"/>
                    <a:pt x="1479" y="3564"/>
                  </a:cubicBezTo>
                  <a:cubicBezTo>
                    <a:pt x="1479" y="3597"/>
                    <a:pt x="1479" y="3597"/>
                    <a:pt x="1535" y="3575"/>
                  </a:cubicBezTo>
                  <a:cubicBezTo>
                    <a:pt x="1591" y="3564"/>
                    <a:pt x="1614" y="3564"/>
                    <a:pt x="1614" y="3564"/>
                  </a:cubicBezTo>
                  <a:cubicBezTo>
                    <a:pt x="1614" y="3564"/>
                    <a:pt x="1603" y="3609"/>
                    <a:pt x="1636" y="3597"/>
                  </a:cubicBezTo>
                  <a:cubicBezTo>
                    <a:pt x="1670" y="3586"/>
                    <a:pt x="1726" y="3552"/>
                    <a:pt x="1736" y="3575"/>
                  </a:cubicBezTo>
                  <a:cubicBezTo>
                    <a:pt x="1758" y="3597"/>
                    <a:pt x="1736" y="3642"/>
                    <a:pt x="1758" y="3654"/>
                  </a:cubicBezTo>
                  <a:cubicBezTo>
                    <a:pt x="1781" y="3665"/>
                    <a:pt x="1803" y="3676"/>
                    <a:pt x="1814" y="3698"/>
                  </a:cubicBezTo>
                  <a:cubicBezTo>
                    <a:pt x="1826" y="3721"/>
                    <a:pt x="1837" y="3743"/>
                    <a:pt x="1882" y="3732"/>
                  </a:cubicBezTo>
                  <a:cubicBezTo>
                    <a:pt x="1927" y="3721"/>
                    <a:pt x="1949" y="3721"/>
                    <a:pt x="1960" y="3732"/>
                  </a:cubicBezTo>
                  <a:cubicBezTo>
                    <a:pt x="1971" y="3743"/>
                    <a:pt x="1971" y="3743"/>
                    <a:pt x="1982" y="3743"/>
                  </a:cubicBezTo>
                  <a:cubicBezTo>
                    <a:pt x="1982" y="3721"/>
                    <a:pt x="1982" y="3698"/>
                    <a:pt x="1994" y="3676"/>
                  </a:cubicBezTo>
                  <a:cubicBezTo>
                    <a:pt x="2005" y="3631"/>
                    <a:pt x="2005" y="3586"/>
                    <a:pt x="1982" y="3564"/>
                  </a:cubicBezTo>
                  <a:cubicBezTo>
                    <a:pt x="1949" y="3552"/>
                    <a:pt x="1949" y="3519"/>
                    <a:pt x="1971" y="3497"/>
                  </a:cubicBezTo>
                  <a:cubicBezTo>
                    <a:pt x="1994" y="3463"/>
                    <a:pt x="2005" y="3429"/>
                    <a:pt x="1971" y="3441"/>
                  </a:cubicBezTo>
                  <a:cubicBezTo>
                    <a:pt x="1938" y="3452"/>
                    <a:pt x="1960" y="3385"/>
                    <a:pt x="1960" y="3362"/>
                  </a:cubicBezTo>
                  <a:cubicBezTo>
                    <a:pt x="1960" y="3351"/>
                    <a:pt x="2005" y="3295"/>
                    <a:pt x="2038" y="3261"/>
                  </a:cubicBezTo>
                  <a:cubicBezTo>
                    <a:pt x="2072" y="3228"/>
                    <a:pt x="2083" y="3228"/>
                    <a:pt x="2095" y="3239"/>
                  </a:cubicBezTo>
                  <a:cubicBezTo>
                    <a:pt x="2117" y="3261"/>
                    <a:pt x="2117" y="3284"/>
                    <a:pt x="2151" y="3272"/>
                  </a:cubicBezTo>
                  <a:cubicBezTo>
                    <a:pt x="2184" y="3261"/>
                    <a:pt x="2196" y="3284"/>
                    <a:pt x="2218" y="3295"/>
                  </a:cubicBezTo>
                  <a:cubicBezTo>
                    <a:pt x="2240" y="3317"/>
                    <a:pt x="2274" y="3295"/>
                    <a:pt x="2319" y="3272"/>
                  </a:cubicBezTo>
                  <a:cubicBezTo>
                    <a:pt x="2364" y="3261"/>
                    <a:pt x="2352" y="3261"/>
                    <a:pt x="2341" y="3228"/>
                  </a:cubicBezTo>
                  <a:cubicBezTo>
                    <a:pt x="2341" y="3205"/>
                    <a:pt x="2330" y="3194"/>
                    <a:pt x="2296" y="3194"/>
                  </a:cubicBezTo>
                  <a:cubicBezTo>
                    <a:pt x="2263" y="3205"/>
                    <a:pt x="2251" y="3205"/>
                    <a:pt x="2229" y="3183"/>
                  </a:cubicBezTo>
                  <a:cubicBezTo>
                    <a:pt x="2218" y="3149"/>
                    <a:pt x="2196" y="3172"/>
                    <a:pt x="2173" y="3161"/>
                  </a:cubicBezTo>
                  <a:cubicBezTo>
                    <a:pt x="2151" y="3149"/>
                    <a:pt x="2128" y="3093"/>
                    <a:pt x="2128" y="3059"/>
                  </a:cubicBezTo>
                  <a:cubicBezTo>
                    <a:pt x="2117" y="3015"/>
                    <a:pt x="2106" y="3003"/>
                    <a:pt x="2072" y="3015"/>
                  </a:cubicBezTo>
                  <a:cubicBezTo>
                    <a:pt x="2027" y="3015"/>
                    <a:pt x="2027" y="3003"/>
                    <a:pt x="2038" y="2981"/>
                  </a:cubicBezTo>
                  <a:cubicBezTo>
                    <a:pt x="2038" y="2948"/>
                    <a:pt x="2027" y="2948"/>
                    <a:pt x="1994" y="2959"/>
                  </a:cubicBezTo>
                  <a:cubicBezTo>
                    <a:pt x="1960" y="2970"/>
                    <a:pt x="1960" y="2925"/>
                    <a:pt x="1960" y="2903"/>
                  </a:cubicBezTo>
                  <a:cubicBezTo>
                    <a:pt x="1960" y="2880"/>
                    <a:pt x="1915" y="2869"/>
                    <a:pt x="1915" y="2858"/>
                  </a:cubicBezTo>
                  <a:cubicBezTo>
                    <a:pt x="1927" y="2847"/>
                    <a:pt x="1904" y="2802"/>
                    <a:pt x="1927" y="2779"/>
                  </a:cubicBezTo>
                  <a:cubicBezTo>
                    <a:pt x="1949" y="2757"/>
                    <a:pt x="1949" y="2746"/>
                    <a:pt x="1915" y="2746"/>
                  </a:cubicBezTo>
                  <a:cubicBezTo>
                    <a:pt x="1882" y="2757"/>
                    <a:pt x="1882" y="2723"/>
                    <a:pt x="1893" y="2712"/>
                  </a:cubicBezTo>
                  <a:cubicBezTo>
                    <a:pt x="1915" y="2690"/>
                    <a:pt x="1893" y="2679"/>
                    <a:pt x="1893" y="2679"/>
                  </a:cubicBezTo>
                  <a:cubicBezTo>
                    <a:pt x="1715" y="2466"/>
                    <a:pt x="1715" y="2466"/>
                    <a:pt x="1715" y="2466"/>
                  </a:cubicBezTo>
                  <a:cubicBezTo>
                    <a:pt x="1859" y="2331"/>
                    <a:pt x="1859" y="2331"/>
                    <a:pt x="1859" y="2331"/>
                  </a:cubicBezTo>
                  <a:cubicBezTo>
                    <a:pt x="2005" y="2185"/>
                    <a:pt x="2005" y="2185"/>
                    <a:pt x="2005" y="2185"/>
                  </a:cubicBezTo>
                  <a:cubicBezTo>
                    <a:pt x="2005" y="2185"/>
                    <a:pt x="2005" y="2208"/>
                    <a:pt x="2016" y="2241"/>
                  </a:cubicBezTo>
                  <a:cubicBezTo>
                    <a:pt x="2016" y="2275"/>
                    <a:pt x="2027" y="2275"/>
                    <a:pt x="2050" y="2275"/>
                  </a:cubicBezTo>
                  <a:cubicBezTo>
                    <a:pt x="2072" y="2275"/>
                    <a:pt x="2072" y="2230"/>
                    <a:pt x="2072" y="2197"/>
                  </a:cubicBezTo>
                  <a:cubicBezTo>
                    <a:pt x="2072" y="2152"/>
                    <a:pt x="2128" y="2163"/>
                    <a:pt x="2128" y="2163"/>
                  </a:cubicBezTo>
                  <a:cubicBezTo>
                    <a:pt x="2128" y="2152"/>
                    <a:pt x="2128" y="1995"/>
                    <a:pt x="2128" y="1984"/>
                  </a:cubicBezTo>
                  <a:cubicBezTo>
                    <a:pt x="2117" y="1984"/>
                    <a:pt x="2072" y="1961"/>
                    <a:pt x="2038" y="1939"/>
                  </a:cubicBezTo>
                  <a:cubicBezTo>
                    <a:pt x="2005" y="1928"/>
                    <a:pt x="2005" y="1950"/>
                    <a:pt x="1994" y="1972"/>
                  </a:cubicBezTo>
                  <a:cubicBezTo>
                    <a:pt x="1982" y="1995"/>
                    <a:pt x="1971" y="2006"/>
                    <a:pt x="1949" y="1995"/>
                  </a:cubicBezTo>
                  <a:cubicBezTo>
                    <a:pt x="1938" y="1972"/>
                    <a:pt x="1938" y="1950"/>
                    <a:pt x="1960" y="1928"/>
                  </a:cubicBezTo>
                  <a:cubicBezTo>
                    <a:pt x="1971" y="1917"/>
                    <a:pt x="1960" y="1838"/>
                    <a:pt x="1960" y="1838"/>
                  </a:cubicBezTo>
                  <a:cubicBezTo>
                    <a:pt x="1960" y="1838"/>
                    <a:pt x="2016" y="1838"/>
                    <a:pt x="2038" y="1827"/>
                  </a:cubicBezTo>
                  <a:cubicBezTo>
                    <a:pt x="2072" y="1804"/>
                    <a:pt x="2072" y="1759"/>
                    <a:pt x="2095" y="1737"/>
                  </a:cubicBezTo>
                  <a:cubicBezTo>
                    <a:pt x="2117" y="1715"/>
                    <a:pt x="2196" y="1703"/>
                    <a:pt x="2196" y="1703"/>
                  </a:cubicBezTo>
                  <a:cubicBezTo>
                    <a:pt x="2196" y="1524"/>
                    <a:pt x="2196" y="1524"/>
                    <a:pt x="2196" y="1524"/>
                  </a:cubicBezTo>
                  <a:cubicBezTo>
                    <a:pt x="2341" y="1423"/>
                    <a:pt x="2341" y="1423"/>
                    <a:pt x="2341" y="1423"/>
                  </a:cubicBezTo>
                  <a:cubicBezTo>
                    <a:pt x="2341" y="1423"/>
                    <a:pt x="2352" y="1457"/>
                    <a:pt x="2375" y="1468"/>
                  </a:cubicBezTo>
                  <a:cubicBezTo>
                    <a:pt x="2397" y="1490"/>
                    <a:pt x="2431" y="1502"/>
                    <a:pt x="2442" y="1524"/>
                  </a:cubicBezTo>
                  <a:cubicBezTo>
                    <a:pt x="2464" y="1547"/>
                    <a:pt x="2476" y="1535"/>
                    <a:pt x="2487" y="1524"/>
                  </a:cubicBezTo>
                  <a:cubicBezTo>
                    <a:pt x="2498" y="1513"/>
                    <a:pt x="2520" y="1479"/>
                    <a:pt x="2520" y="1479"/>
                  </a:cubicBezTo>
                  <a:cubicBezTo>
                    <a:pt x="2520" y="1479"/>
                    <a:pt x="2520" y="1457"/>
                    <a:pt x="2498" y="1423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4" name="Freeform 5"/>
            <p:cNvSpPr>
              <a:spLocks noChangeArrowheads="1"/>
            </p:cNvSpPr>
            <p:nvPr/>
          </p:nvSpPr>
          <p:spPr bwMode="auto">
            <a:xfrm>
              <a:off x="2046288" y="1146175"/>
              <a:ext cx="1400175" cy="1654175"/>
            </a:xfrm>
            <a:custGeom>
              <a:avLst/>
              <a:gdLst>
                <a:gd name="T0" fmla="*/ 3832 w 3890"/>
                <a:gd name="T1" fmla="*/ 2936 h 4596"/>
                <a:gd name="T2" fmla="*/ 3743 w 3890"/>
                <a:gd name="T3" fmla="*/ 2802 h 4596"/>
                <a:gd name="T4" fmla="*/ 3743 w 3890"/>
                <a:gd name="T5" fmla="*/ 2555 h 4596"/>
                <a:gd name="T6" fmla="*/ 3776 w 3890"/>
                <a:gd name="T7" fmla="*/ 2454 h 4596"/>
                <a:gd name="T8" fmla="*/ 3855 w 3890"/>
                <a:gd name="T9" fmla="*/ 2196 h 4596"/>
                <a:gd name="T10" fmla="*/ 3844 w 3890"/>
                <a:gd name="T11" fmla="*/ 1692 h 4596"/>
                <a:gd name="T12" fmla="*/ 3732 w 3890"/>
                <a:gd name="T13" fmla="*/ 1569 h 4596"/>
                <a:gd name="T14" fmla="*/ 2387 w 3890"/>
                <a:gd name="T15" fmla="*/ 1031 h 4596"/>
                <a:gd name="T16" fmla="*/ 201 w 3890"/>
                <a:gd name="T17" fmla="*/ 0 h 4596"/>
                <a:gd name="T18" fmla="*/ 201 w 3890"/>
                <a:gd name="T19" fmla="*/ 11 h 4596"/>
                <a:gd name="T20" fmla="*/ 190 w 3890"/>
                <a:gd name="T21" fmla="*/ 11 h 4596"/>
                <a:gd name="T22" fmla="*/ 0 w 3890"/>
                <a:gd name="T23" fmla="*/ 168 h 4596"/>
                <a:gd name="T24" fmla="*/ 34 w 3890"/>
                <a:gd name="T25" fmla="*/ 392 h 4596"/>
                <a:gd name="T26" fmla="*/ 34 w 3890"/>
                <a:gd name="T27" fmla="*/ 392 h 4596"/>
                <a:gd name="T28" fmla="*/ 34 w 3890"/>
                <a:gd name="T29" fmla="*/ 403 h 4596"/>
                <a:gd name="T30" fmla="*/ 123 w 3890"/>
                <a:gd name="T31" fmla="*/ 516 h 4596"/>
                <a:gd name="T32" fmla="*/ 258 w 3890"/>
                <a:gd name="T33" fmla="*/ 549 h 4596"/>
                <a:gd name="T34" fmla="*/ 325 w 3890"/>
                <a:gd name="T35" fmla="*/ 650 h 4596"/>
                <a:gd name="T36" fmla="*/ 493 w 3890"/>
                <a:gd name="T37" fmla="*/ 751 h 4596"/>
                <a:gd name="T38" fmla="*/ 616 w 3890"/>
                <a:gd name="T39" fmla="*/ 717 h 4596"/>
                <a:gd name="T40" fmla="*/ 807 w 3890"/>
                <a:gd name="T41" fmla="*/ 796 h 4596"/>
                <a:gd name="T42" fmla="*/ 952 w 3890"/>
                <a:gd name="T43" fmla="*/ 964 h 4596"/>
                <a:gd name="T44" fmla="*/ 1165 w 3890"/>
                <a:gd name="T45" fmla="*/ 1042 h 4596"/>
                <a:gd name="T46" fmla="*/ 1132 w 3890"/>
                <a:gd name="T47" fmla="*/ 1278 h 4596"/>
                <a:gd name="T48" fmla="*/ 1221 w 3890"/>
                <a:gd name="T49" fmla="*/ 1636 h 4596"/>
                <a:gd name="T50" fmla="*/ 1445 w 3890"/>
                <a:gd name="T51" fmla="*/ 2196 h 4596"/>
                <a:gd name="T52" fmla="*/ 1479 w 3890"/>
                <a:gd name="T53" fmla="*/ 2409 h 4596"/>
                <a:gd name="T54" fmla="*/ 1591 w 3890"/>
                <a:gd name="T55" fmla="*/ 2611 h 4596"/>
                <a:gd name="T56" fmla="*/ 1759 w 3890"/>
                <a:gd name="T57" fmla="*/ 2791 h 4596"/>
                <a:gd name="T58" fmla="*/ 1782 w 3890"/>
                <a:gd name="T59" fmla="*/ 2914 h 4596"/>
                <a:gd name="T60" fmla="*/ 1916 w 3890"/>
                <a:gd name="T61" fmla="*/ 3082 h 4596"/>
                <a:gd name="T62" fmla="*/ 2163 w 3890"/>
                <a:gd name="T63" fmla="*/ 3340 h 4596"/>
                <a:gd name="T64" fmla="*/ 2342 w 3890"/>
                <a:gd name="T65" fmla="*/ 3373 h 4596"/>
                <a:gd name="T66" fmla="*/ 2555 w 3890"/>
                <a:gd name="T67" fmla="*/ 3496 h 4596"/>
                <a:gd name="T68" fmla="*/ 2521 w 3890"/>
                <a:gd name="T69" fmla="*/ 3609 h 4596"/>
                <a:gd name="T70" fmla="*/ 2555 w 3890"/>
                <a:gd name="T71" fmla="*/ 3720 h 4596"/>
                <a:gd name="T72" fmla="*/ 2622 w 3890"/>
                <a:gd name="T73" fmla="*/ 3933 h 4596"/>
                <a:gd name="T74" fmla="*/ 2869 w 3890"/>
                <a:gd name="T75" fmla="*/ 4068 h 4596"/>
                <a:gd name="T76" fmla="*/ 2992 w 3890"/>
                <a:gd name="T77" fmla="*/ 4270 h 4596"/>
                <a:gd name="T78" fmla="*/ 3104 w 3890"/>
                <a:gd name="T79" fmla="*/ 4371 h 4596"/>
                <a:gd name="T80" fmla="*/ 3294 w 3890"/>
                <a:gd name="T81" fmla="*/ 4505 h 4596"/>
                <a:gd name="T82" fmla="*/ 3396 w 3890"/>
                <a:gd name="T83" fmla="*/ 4595 h 4596"/>
                <a:gd name="T84" fmla="*/ 3575 w 3890"/>
                <a:gd name="T85" fmla="*/ 4471 h 4596"/>
                <a:gd name="T86" fmla="*/ 3709 w 3890"/>
                <a:gd name="T87" fmla="*/ 4393 h 4596"/>
                <a:gd name="T88" fmla="*/ 3810 w 3890"/>
                <a:gd name="T89" fmla="*/ 4158 h 4596"/>
                <a:gd name="T90" fmla="*/ 3743 w 3890"/>
                <a:gd name="T91" fmla="*/ 4057 h 4596"/>
                <a:gd name="T92" fmla="*/ 3765 w 3890"/>
                <a:gd name="T93" fmla="*/ 3855 h 4596"/>
                <a:gd name="T94" fmla="*/ 3665 w 3890"/>
                <a:gd name="T95" fmla="*/ 3620 h 4596"/>
                <a:gd name="T96" fmla="*/ 3575 w 3890"/>
                <a:gd name="T97" fmla="*/ 3485 h 4596"/>
                <a:gd name="T98" fmla="*/ 3665 w 3890"/>
                <a:gd name="T99" fmla="*/ 3272 h 4596"/>
                <a:gd name="T100" fmla="*/ 3866 w 3890"/>
                <a:gd name="T101" fmla="*/ 3227 h 4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890" h="4596">
                  <a:moveTo>
                    <a:pt x="3832" y="2936"/>
                  </a:moveTo>
                  <a:lnTo>
                    <a:pt x="3832" y="2936"/>
                  </a:lnTo>
                  <a:cubicBezTo>
                    <a:pt x="3810" y="2925"/>
                    <a:pt x="3810" y="2847"/>
                    <a:pt x="3776" y="2847"/>
                  </a:cubicBezTo>
                  <a:cubicBezTo>
                    <a:pt x="3743" y="2835"/>
                    <a:pt x="3743" y="2813"/>
                    <a:pt x="3743" y="2802"/>
                  </a:cubicBezTo>
                  <a:cubicBezTo>
                    <a:pt x="3743" y="2791"/>
                    <a:pt x="3732" y="2678"/>
                    <a:pt x="3732" y="2600"/>
                  </a:cubicBezTo>
                  <a:cubicBezTo>
                    <a:pt x="3732" y="2578"/>
                    <a:pt x="3732" y="2555"/>
                    <a:pt x="3743" y="2555"/>
                  </a:cubicBezTo>
                  <a:cubicBezTo>
                    <a:pt x="3765" y="2544"/>
                    <a:pt x="3776" y="2533"/>
                    <a:pt x="3765" y="2510"/>
                  </a:cubicBezTo>
                  <a:cubicBezTo>
                    <a:pt x="3754" y="2488"/>
                    <a:pt x="3754" y="2465"/>
                    <a:pt x="3776" y="2454"/>
                  </a:cubicBezTo>
                  <a:cubicBezTo>
                    <a:pt x="3810" y="2454"/>
                    <a:pt x="3799" y="2421"/>
                    <a:pt x="3821" y="2376"/>
                  </a:cubicBezTo>
                  <a:cubicBezTo>
                    <a:pt x="3832" y="2342"/>
                    <a:pt x="3866" y="2230"/>
                    <a:pt x="3855" y="2196"/>
                  </a:cubicBezTo>
                  <a:cubicBezTo>
                    <a:pt x="3844" y="2163"/>
                    <a:pt x="3821" y="2129"/>
                    <a:pt x="3844" y="2062"/>
                  </a:cubicBezTo>
                  <a:cubicBezTo>
                    <a:pt x="3877" y="1995"/>
                    <a:pt x="3877" y="1715"/>
                    <a:pt x="3844" y="1692"/>
                  </a:cubicBezTo>
                  <a:cubicBezTo>
                    <a:pt x="3821" y="1681"/>
                    <a:pt x="3832" y="1636"/>
                    <a:pt x="3832" y="1603"/>
                  </a:cubicBezTo>
                  <a:cubicBezTo>
                    <a:pt x="3832" y="1569"/>
                    <a:pt x="3732" y="1569"/>
                    <a:pt x="3732" y="1569"/>
                  </a:cubicBezTo>
                  <a:cubicBezTo>
                    <a:pt x="3732" y="1109"/>
                    <a:pt x="3732" y="1109"/>
                    <a:pt x="3732" y="1109"/>
                  </a:cubicBezTo>
                  <a:cubicBezTo>
                    <a:pt x="2387" y="1031"/>
                    <a:pt x="2387" y="1031"/>
                    <a:pt x="2387" y="1031"/>
                  </a:cubicBezTo>
                  <a:cubicBezTo>
                    <a:pt x="201" y="0"/>
                    <a:pt x="201" y="0"/>
                    <a:pt x="201" y="0"/>
                  </a:cubicBezTo>
                  <a:lnTo>
                    <a:pt x="201" y="0"/>
                  </a:lnTo>
                  <a:lnTo>
                    <a:pt x="201" y="11"/>
                  </a:lnTo>
                  <a:lnTo>
                    <a:pt x="201" y="11"/>
                  </a:lnTo>
                  <a:lnTo>
                    <a:pt x="190" y="11"/>
                  </a:lnTo>
                  <a:lnTo>
                    <a:pt x="190" y="11"/>
                  </a:lnTo>
                  <a:cubicBezTo>
                    <a:pt x="190" y="11"/>
                    <a:pt x="190" y="11"/>
                    <a:pt x="179" y="11"/>
                  </a:cubicBezTo>
                  <a:cubicBezTo>
                    <a:pt x="134" y="23"/>
                    <a:pt x="0" y="123"/>
                    <a:pt x="0" y="168"/>
                  </a:cubicBezTo>
                  <a:cubicBezTo>
                    <a:pt x="0" y="213"/>
                    <a:pt x="45" y="213"/>
                    <a:pt x="45" y="247"/>
                  </a:cubicBezTo>
                  <a:cubicBezTo>
                    <a:pt x="45" y="269"/>
                    <a:pt x="34" y="359"/>
                    <a:pt x="34" y="392"/>
                  </a:cubicBezTo>
                  <a:lnTo>
                    <a:pt x="34" y="392"/>
                  </a:lnTo>
                  <a:lnTo>
                    <a:pt x="34" y="392"/>
                  </a:lnTo>
                  <a:cubicBezTo>
                    <a:pt x="34" y="403"/>
                    <a:pt x="34" y="403"/>
                    <a:pt x="34" y="403"/>
                  </a:cubicBezTo>
                  <a:lnTo>
                    <a:pt x="34" y="403"/>
                  </a:lnTo>
                  <a:lnTo>
                    <a:pt x="34" y="403"/>
                  </a:lnTo>
                  <a:cubicBezTo>
                    <a:pt x="34" y="403"/>
                    <a:pt x="101" y="471"/>
                    <a:pt x="123" y="516"/>
                  </a:cubicBezTo>
                  <a:cubicBezTo>
                    <a:pt x="157" y="572"/>
                    <a:pt x="168" y="560"/>
                    <a:pt x="201" y="538"/>
                  </a:cubicBezTo>
                  <a:cubicBezTo>
                    <a:pt x="235" y="527"/>
                    <a:pt x="258" y="527"/>
                    <a:pt x="258" y="549"/>
                  </a:cubicBezTo>
                  <a:cubicBezTo>
                    <a:pt x="258" y="583"/>
                    <a:pt x="258" y="605"/>
                    <a:pt x="258" y="605"/>
                  </a:cubicBezTo>
                  <a:cubicBezTo>
                    <a:pt x="269" y="605"/>
                    <a:pt x="291" y="616"/>
                    <a:pt x="325" y="650"/>
                  </a:cubicBezTo>
                  <a:cubicBezTo>
                    <a:pt x="358" y="695"/>
                    <a:pt x="381" y="740"/>
                    <a:pt x="426" y="729"/>
                  </a:cubicBezTo>
                  <a:cubicBezTo>
                    <a:pt x="470" y="729"/>
                    <a:pt x="482" y="717"/>
                    <a:pt x="493" y="751"/>
                  </a:cubicBezTo>
                  <a:cubicBezTo>
                    <a:pt x="504" y="773"/>
                    <a:pt x="527" y="829"/>
                    <a:pt x="571" y="807"/>
                  </a:cubicBezTo>
                  <a:cubicBezTo>
                    <a:pt x="616" y="796"/>
                    <a:pt x="605" y="740"/>
                    <a:pt x="616" y="717"/>
                  </a:cubicBezTo>
                  <a:cubicBezTo>
                    <a:pt x="627" y="695"/>
                    <a:pt x="639" y="661"/>
                    <a:pt x="683" y="695"/>
                  </a:cubicBezTo>
                  <a:cubicBezTo>
                    <a:pt x="717" y="729"/>
                    <a:pt x="796" y="773"/>
                    <a:pt x="807" y="796"/>
                  </a:cubicBezTo>
                  <a:cubicBezTo>
                    <a:pt x="807" y="818"/>
                    <a:pt x="807" y="885"/>
                    <a:pt x="829" y="919"/>
                  </a:cubicBezTo>
                  <a:cubicBezTo>
                    <a:pt x="840" y="941"/>
                    <a:pt x="885" y="964"/>
                    <a:pt x="952" y="964"/>
                  </a:cubicBezTo>
                  <a:cubicBezTo>
                    <a:pt x="975" y="975"/>
                    <a:pt x="997" y="975"/>
                    <a:pt x="1020" y="975"/>
                  </a:cubicBezTo>
                  <a:cubicBezTo>
                    <a:pt x="1087" y="975"/>
                    <a:pt x="1165" y="986"/>
                    <a:pt x="1165" y="1042"/>
                  </a:cubicBezTo>
                  <a:cubicBezTo>
                    <a:pt x="1176" y="1054"/>
                    <a:pt x="1176" y="1076"/>
                    <a:pt x="1165" y="1098"/>
                  </a:cubicBezTo>
                  <a:cubicBezTo>
                    <a:pt x="1165" y="1177"/>
                    <a:pt x="1132" y="1255"/>
                    <a:pt x="1132" y="1278"/>
                  </a:cubicBezTo>
                  <a:cubicBezTo>
                    <a:pt x="1109" y="1311"/>
                    <a:pt x="1098" y="1423"/>
                    <a:pt x="1143" y="1468"/>
                  </a:cubicBezTo>
                  <a:cubicBezTo>
                    <a:pt x="1188" y="1524"/>
                    <a:pt x="1221" y="1569"/>
                    <a:pt x="1221" y="1636"/>
                  </a:cubicBezTo>
                  <a:cubicBezTo>
                    <a:pt x="1232" y="1715"/>
                    <a:pt x="1244" y="1804"/>
                    <a:pt x="1289" y="1916"/>
                  </a:cubicBezTo>
                  <a:cubicBezTo>
                    <a:pt x="1345" y="2040"/>
                    <a:pt x="1412" y="2152"/>
                    <a:pt x="1445" y="2196"/>
                  </a:cubicBezTo>
                  <a:cubicBezTo>
                    <a:pt x="1468" y="2241"/>
                    <a:pt x="1479" y="2320"/>
                    <a:pt x="1468" y="2353"/>
                  </a:cubicBezTo>
                  <a:cubicBezTo>
                    <a:pt x="1457" y="2376"/>
                    <a:pt x="1423" y="2421"/>
                    <a:pt x="1479" y="2409"/>
                  </a:cubicBezTo>
                  <a:cubicBezTo>
                    <a:pt x="1524" y="2387"/>
                    <a:pt x="1591" y="2387"/>
                    <a:pt x="1580" y="2443"/>
                  </a:cubicBezTo>
                  <a:cubicBezTo>
                    <a:pt x="1580" y="2510"/>
                    <a:pt x="1569" y="2566"/>
                    <a:pt x="1591" y="2611"/>
                  </a:cubicBezTo>
                  <a:cubicBezTo>
                    <a:pt x="1603" y="2656"/>
                    <a:pt x="1670" y="2779"/>
                    <a:pt x="1703" y="2791"/>
                  </a:cubicBezTo>
                  <a:cubicBezTo>
                    <a:pt x="1726" y="2791"/>
                    <a:pt x="1748" y="2768"/>
                    <a:pt x="1759" y="2791"/>
                  </a:cubicBezTo>
                  <a:cubicBezTo>
                    <a:pt x="1770" y="2824"/>
                    <a:pt x="1748" y="2847"/>
                    <a:pt x="1748" y="2869"/>
                  </a:cubicBezTo>
                  <a:cubicBezTo>
                    <a:pt x="1737" y="2880"/>
                    <a:pt x="1759" y="2902"/>
                    <a:pt x="1782" y="2914"/>
                  </a:cubicBezTo>
                  <a:cubicBezTo>
                    <a:pt x="1815" y="2925"/>
                    <a:pt x="1827" y="2958"/>
                    <a:pt x="1827" y="3003"/>
                  </a:cubicBezTo>
                  <a:cubicBezTo>
                    <a:pt x="1827" y="3037"/>
                    <a:pt x="1871" y="3071"/>
                    <a:pt x="1916" y="3082"/>
                  </a:cubicBezTo>
                  <a:cubicBezTo>
                    <a:pt x="1961" y="3093"/>
                    <a:pt x="1994" y="3127"/>
                    <a:pt x="2017" y="3149"/>
                  </a:cubicBezTo>
                  <a:cubicBezTo>
                    <a:pt x="2039" y="3160"/>
                    <a:pt x="2096" y="3284"/>
                    <a:pt x="2163" y="3340"/>
                  </a:cubicBezTo>
                  <a:cubicBezTo>
                    <a:pt x="2230" y="3396"/>
                    <a:pt x="2308" y="3418"/>
                    <a:pt x="2320" y="3418"/>
                  </a:cubicBezTo>
                  <a:cubicBezTo>
                    <a:pt x="2342" y="3418"/>
                    <a:pt x="2320" y="3362"/>
                    <a:pt x="2342" y="3373"/>
                  </a:cubicBezTo>
                  <a:cubicBezTo>
                    <a:pt x="2376" y="3384"/>
                    <a:pt x="2443" y="3452"/>
                    <a:pt x="2488" y="3474"/>
                  </a:cubicBezTo>
                  <a:cubicBezTo>
                    <a:pt x="2521" y="3485"/>
                    <a:pt x="2566" y="3485"/>
                    <a:pt x="2555" y="3496"/>
                  </a:cubicBezTo>
                  <a:cubicBezTo>
                    <a:pt x="2555" y="3508"/>
                    <a:pt x="2521" y="3530"/>
                    <a:pt x="2510" y="3553"/>
                  </a:cubicBezTo>
                  <a:cubicBezTo>
                    <a:pt x="2488" y="3575"/>
                    <a:pt x="2510" y="3609"/>
                    <a:pt x="2521" y="3609"/>
                  </a:cubicBezTo>
                  <a:cubicBezTo>
                    <a:pt x="2544" y="3620"/>
                    <a:pt x="2544" y="3631"/>
                    <a:pt x="2532" y="3642"/>
                  </a:cubicBezTo>
                  <a:cubicBezTo>
                    <a:pt x="2521" y="3653"/>
                    <a:pt x="2532" y="3698"/>
                    <a:pt x="2555" y="3720"/>
                  </a:cubicBezTo>
                  <a:cubicBezTo>
                    <a:pt x="2566" y="3743"/>
                    <a:pt x="2566" y="3788"/>
                    <a:pt x="2566" y="3833"/>
                  </a:cubicBezTo>
                  <a:cubicBezTo>
                    <a:pt x="2566" y="3866"/>
                    <a:pt x="2600" y="3911"/>
                    <a:pt x="2622" y="3933"/>
                  </a:cubicBezTo>
                  <a:cubicBezTo>
                    <a:pt x="2645" y="3945"/>
                    <a:pt x="2757" y="4046"/>
                    <a:pt x="2790" y="4057"/>
                  </a:cubicBezTo>
                  <a:cubicBezTo>
                    <a:pt x="2813" y="4057"/>
                    <a:pt x="2835" y="4023"/>
                    <a:pt x="2869" y="4068"/>
                  </a:cubicBezTo>
                  <a:cubicBezTo>
                    <a:pt x="2903" y="4113"/>
                    <a:pt x="2925" y="4191"/>
                    <a:pt x="2958" y="4202"/>
                  </a:cubicBezTo>
                  <a:cubicBezTo>
                    <a:pt x="2992" y="4214"/>
                    <a:pt x="3003" y="4247"/>
                    <a:pt x="2992" y="4270"/>
                  </a:cubicBezTo>
                  <a:cubicBezTo>
                    <a:pt x="2981" y="4292"/>
                    <a:pt x="2958" y="4337"/>
                    <a:pt x="3014" y="4360"/>
                  </a:cubicBezTo>
                  <a:cubicBezTo>
                    <a:pt x="3070" y="4382"/>
                    <a:pt x="3093" y="4393"/>
                    <a:pt x="3104" y="4371"/>
                  </a:cubicBezTo>
                  <a:cubicBezTo>
                    <a:pt x="3115" y="4348"/>
                    <a:pt x="3149" y="4326"/>
                    <a:pt x="3171" y="4337"/>
                  </a:cubicBezTo>
                  <a:cubicBezTo>
                    <a:pt x="3183" y="4360"/>
                    <a:pt x="3250" y="4427"/>
                    <a:pt x="3294" y="4505"/>
                  </a:cubicBezTo>
                  <a:cubicBezTo>
                    <a:pt x="3306" y="4539"/>
                    <a:pt x="3317" y="4561"/>
                    <a:pt x="3328" y="4584"/>
                  </a:cubicBezTo>
                  <a:cubicBezTo>
                    <a:pt x="3396" y="4595"/>
                    <a:pt x="3396" y="4595"/>
                    <a:pt x="3396" y="4595"/>
                  </a:cubicBezTo>
                  <a:cubicBezTo>
                    <a:pt x="3575" y="4527"/>
                    <a:pt x="3575" y="4527"/>
                    <a:pt x="3575" y="4527"/>
                  </a:cubicBezTo>
                  <a:cubicBezTo>
                    <a:pt x="3575" y="4471"/>
                    <a:pt x="3575" y="4471"/>
                    <a:pt x="3575" y="4471"/>
                  </a:cubicBezTo>
                  <a:lnTo>
                    <a:pt x="3575" y="4471"/>
                  </a:lnTo>
                  <a:cubicBezTo>
                    <a:pt x="3709" y="4393"/>
                    <a:pt x="3709" y="4393"/>
                    <a:pt x="3709" y="4393"/>
                  </a:cubicBezTo>
                  <a:cubicBezTo>
                    <a:pt x="3832" y="4158"/>
                    <a:pt x="3832" y="4158"/>
                    <a:pt x="3832" y="4158"/>
                  </a:cubicBezTo>
                  <a:cubicBezTo>
                    <a:pt x="3810" y="4158"/>
                    <a:pt x="3810" y="4158"/>
                    <a:pt x="3810" y="4158"/>
                  </a:cubicBezTo>
                  <a:cubicBezTo>
                    <a:pt x="3810" y="4158"/>
                    <a:pt x="3810" y="4147"/>
                    <a:pt x="3788" y="4135"/>
                  </a:cubicBezTo>
                  <a:cubicBezTo>
                    <a:pt x="3754" y="4113"/>
                    <a:pt x="3765" y="4068"/>
                    <a:pt x="3743" y="4057"/>
                  </a:cubicBezTo>
                  <a:cubicBezTo>
                    <a:pt x="3721" y="4046"/>
                    <a:pt x="3721" y="4012"/>
                    <a:pt x="3743" y="3978"/>
                  </a:cubicBezTo>
                  <a:cubicBezTo>
                    <a:pt x="3754" y="3933"/>
                    <a:pt x="3765" y="3900"/>
                    <a:pt x="3765" y="3855"/>
                  </a:cubicBezTo>
                  <a:cubicBezTo>
                    <a:pt x="3765" y="3822"/>
                    <a:pt x="3709" y="3743"/>
                    <a:pt x="3709" y="3698"/>
                  </a:cubicBezTo>
                  <a:cubicBezTo>
                    <a:pt x="3709" y="3642"/>
                    <a:pt x="3709" y="3631"/>
                    <a:pt x="3665" y="3620"/>
                  </a:cubicBezTo>
                  <a:cubicBezTo>
                    <a:pt x="3608" y="3609"/>
                    <a:pt x="3620" y="3597"/>
                    <a:pt x="3620" y="3553"/>
                  </a:cubicBezTo>
                  <a:cubicBezTo>
                    <a:pt x="3620" y="3508"/>
                    <a:pt x="3586" y="3519"/>
                    <a:pt x="3575" y="3485"/>
                  </a:cubicBezTo>
                  <a:cubicBezTo>
                    <a:pt x="3552" y="3463"/>
                    <a:pt x="3496" y="3295"/>
                    <a:pt x="3507" y="3272"/>
                  </a:cubicBezTo>
                  <a:cubicBezTo>
                    <a:pt x="3519" y="3250"/>
                    <a:pt x="3608" y="3261"/>
                    <a:pt x="3665" y="3272"/>
                  </a:cubicBezTo>
                  <a:cubicBezTo>
                    <a:pt x="3721" y="3284"/>
                    <a:pt x="3732" y="3250"/>
                    <a:pt x="3743" y="3239"/>
                  </a:cubicBezTo>
                  <a:cubicBezTo>
                    <a:pt x="3765" y="3227"/>
                    <a:pt x="3844" y="3239"/>
                    <a:pt x="3866" y="3227"/>
                  </a:cubicBezTo>
                  <a:cubicBezTo>
                    <a:pt x="3889" y="3205"/>
                    <a:pt x="3866" y="2947"/>
                    <a:pt x="3832" y="2936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5" name="Freeform 6"/>
            <p:cNvSpPr>
              <a:spLocks noChangeArrowheads="1"/>
            </p:cNvSpPr>
            <p:nvPr/>
          </p:nvSpPr>
          <p:spPr bwMode="auto">
            <a:xfrm>
              <a:off x="4705350" y="3824288"/>
              <a:ext cx="227013" cy="222250"/>
            </a:xfrm>
            <a:custGeom>
              <a:avLst/>
              <a:gdLst>
                <a:gd name="T0" fmla="*/ 78 w 629"/>
                <a:gd name="T1" fmla="*/ 505 h 617"/>
                <a:gd name="T2" fmla="*/ 78 w 629"/>
                <a:gd name="T3" fmla="*/ 505 h 617"/>
                <a:gd name="T4" fmla="*/ 146 w 629"/>
                <a:gd name="T5" fmla="*/ 505 h 617"/>
                <a:gd name="T6" fmla="*/ 213 w 629"/>
                <a:gd name="T7" fmla="*/ 527 h 617"/>
                <a:gd name="T8" fmla="*/ 280 w 629"/>
                <a:gd name="T9" fmla="*/ 583 h 617"/>
                <a:gd name="T10" fmla="*/ 381 w 629"/>
                <a:gd name="T11" fmla="*/ 561 h 617"/>
                <a:gd name="T12" fmla="*/ 583 w 629"/>
                <a:gd name="T13" fmla="*/ 415 h 617"/>
                <a:gd name="T14" fmla="*/ 628 w 629"/>
                <a:gd name="T15" fmla="*/ 303 h 617"/>
                <a:gd name="T16" fmla="*/ 616 w 629"/>
                <a:gd name="T17" fmla="*/ 303 h 617"/>
                <a:gd name="T18" fmla="*/ 583 w 629"/>
                <a:gd name="T19" fmla="*/ 258 h 617"/>
                <a:gd name="T20" fmla="*/ 538 w 629"/>
                <a:gd name="T21" fmla="*/ 213 h 617"/>
                <a:gd name="T22" fmla="*/ 527 w 629"/>
                <a:gd name="T23" fmla="*/ 135 h 617"/>
                <a:gd name="T24" fmla="*/ 381 w 629"/>
                <a:gd name="T25" fmla="*/ 23 h 617"/>
                <a:gd name="T26" fmla="*/ 280 w 629"/>
                <a:gd name="T27" fmla="*/ 45 h 617"/>
                <a:gd name="T28" fmla="*/ 236 w 629"/>
                <a:gd name="T29" fmla="*/ 101 h 617"/>
                <a:gd name="T30" fmla="*/ 123 w 629"/>
                <a:gd name="T31" fmla="*/ 112 h 617"/>
                <a:gd name="T32" fmla="*/ 90 w 629"/>
                <a:gd name="T33" fmla="*/ 236 h 617"/>
                <a:gd name="T34" fmla="*/ 34 w 629"/>
                <a:gd name="T35" fmla="*/ 348 h 617"/>
                <a:gd name="T36" fmla="*/ 34 w 629"/>
                <a:gd name="T37" fmla="*/ 493 h 617"/>
                <a:gd name="T38" fmla="*/ 45 w 629"/>
                <a:gd name="T39" fmla="*/ 538 h 617"/>
                <a:gd name="T40" fmla="*/ 78 w 629"/>
                <a:gd name="T41" fmla="*/ 505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9" h="617">
                  <a:moveTo>
                    <a:pt x="78" y="505"/>
                  </a:moveTo>
                  <a:lnTo>
                    <a:pt x="78" y="505"/>
                  </a:lnTo>
                  <a:cubicBezTo>
                    <a:pt x="90" y="471"/>
                    <a:pt x="135" y="471"/>
                    <a:pt x="146" y="505"/>
                  </a:cubicBezTo>
                  <a:cubicBezTo>
                    <a:pt x="168" y="549"/>
                    <a:pt x="202" y="505"/>
                    <a:pt x="213" y="527"/>
                  </a:cubicBezTo>
                  <a:cubicBezTo>
                    <a:pt x="224" y="549"/>
                    <a:pt x="269" y="549"/>
                    <a:pt x="280" y="583"/>
                  </a:cubicBezTo>
                  <a:cubicBezTo>
                    <a:pt x="303" y="616"/>
                    <a:pt x="370" y="605"/>
                    <a:pt x="381" y="561"/>
                  </a:cubicBezTo>
                  <a:cubicBezTo>
                    <a:pt x="404" y="505"/>
                    <a:pt x="527" y="471"/>
                    <a:pt x="583" y="415"/>
                  </a:cubicBezTo>
                  <a:cubicBezTo>
                    <a:pt x="616" y="381"/>
                    <a:pt x="628" y="336"/>
                    <a:pt x="628" y="303"/>
                  </a:cubicBezTo>
                  <a:cubicBezTo>
                    <a:pt x="616" y="303"/>
                    <a:pt x="616" y="303"/>
                    <a:pt x="616" y="303"/>
                  </a:cubicBezTo>
                  <a:cubicBezTo>
                    <a:pt x="616" y="303"/>
                    <a:pt x="616" y="258"/>
                    <a:pt x="583" y="258"/>
                  </a:cubicBezTo>
                  <a:cubicBezTo>
                    <a:pt x="549" y="258"/>
                    <a:pt x="538" y="247"/>
                    <a:pt x="538" y="213"/>
                  </a:cubicBezTo>
                  <a:cubicBezTo>
                    <a:pt x="527" y="191"/>
                    <a:pt x="538" y="146"/>
                    <a:pt x="527" y="135"/>
                  </a:cubicBezTo>
                  <a:cubicBezTo>
                    <a:pt x="504" y="123"/>
                    <a:pt x="415" y="45"/>
                    <a:pt x="381" y="23"/>
                  </a:cubicBezTo>
                  <a:cubicBezTo>
                    <a:pt x="336" y="0"/>
                    <a:pt x="280" y="0"/>
                    <a:pt x="280" y="45"/>
                  </a:cubicBezTo>
                  <a:cubicBezTo>
                    <a:pt x="280" y="90"/>
                    <a:pt x="280" y="90"/>
                    <a:pt x="236" y="101"/>
                  </a:cubicBezTo>
                  <a:cubicBezTo>
                    <a:pt x="180" y="112"/>
                    <a:pt x="123" y="101"/>
                    <a:pt x="123" y="112"/>
                  </a:cubicBezTo>
                  <a:cubicBezTo>
                    <a:pt x="112" y="123"/>
                    <a:pt x="123" y="213"/>
                    <a:pt x="90" y="236"/>
                  </a:cubicBezTo>
                  <a:cubicBezTo>
                    <a:pt x="56" y="247"/>
                    <a:pt x="56" y="325"/>
                    <a:pt x="34" y="348"/>
                  </a:cubicBezTo>
                  <a:cubicBezTo>
                    <a:pt x="0" y="381"/>
                    <a:pt x="11" y="448"/>
                    <a:pt x="34" y="493"/>
                  </a:cubicBezTo>
                  <a:cubicBezTo>
                    <a:pt x="45" y="505"/>
                    <a:pt x="45" y="527"/>
                    <a:pt x="45" y="538"/>
                  </a:cubicBezTo>
                  <a:cubicBezTo>
                    <a:pt x="67" y="527"/>
                    <a:pt x="78" y="516"/>
                    <a:pt x="78" y="505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6" name="Freeform 55"/>
            <p:cNvSpPr>
              <a:spLocks noChangeArrowheads="1"/>
            </p:cNvSpPr>
            <p:nvPr/>
          </p:nvSpPr>
          <p:spPr bwMode="auto">
            <a:xfrm>
              <a:off x="4357688" y="3151188"/>
              <a:ext cx="822325" cy="1049337"/>
            </a:xfrm>
            <a:custGeom>
              <a:avLst/>
              <a:gdLst>
                <a:gd name="T0" fmla="*/ 1928 w 2286"/>
                <a:gd name="T1" fmla="*/ 1971 h 2914"/>
                <a:gd name="T2" fmla="*/ 1906 w 2286"/>
                <a:gd name="T3" fmla="*/ 1702 h 2914"/>
                <a:gd name="T4" fmla="*/ 1648 w 2286"/>
                <a:gd name="T5" fmla="*/ 1792 h 2914"/>
                <a:gd name="T6" fmla="*/ 1345 w 2286"/>
                <a:gd name="T7" fmla="*/ 1590 h 2914"/>
                <a:gd name="T8" fmla="*/ 1401 w 2286"/>
                <a:gd name="T9" fmla="*/ 1254 h 2914"/>
                <a:gd name="T10" fmla="*/ 1603 w 2286"/>
                <a:gd name="T11" fmla="*/ 1119 h 2914"/>
                <a:gd name="T12" fmla="*/ 1838 w 2286"/>
                <a:gd name="T13" fmla="*/ 996 h 2914"/>
                <a:gd name="T14" fmla="*/ 2117 w 2286"/>
                <a:gd name="T15" fmla="*/ 705 h 2914"/>
                <a:gd name="T16" fmla="*/ 2263 w 2286"/>
                <a:gd name="T17" fmla="*/ 392 h 2914"/>
                <a:gd name="T18" fmla="*/ 2061 w 2286"/>
                <a:gd name="T19" fmla="*/ 314 h 2914"/>
                <a:gd name="T20" fmla="*/ 1917 w 2286"/>
                <a:gd name="T21" fmla="*/ 224 h 2914"/>
                <a:gd name="T22" fmla="*/ 1760 w 2286"/>
                <a:gd name="T23" fmla="*/ 157 h 2914"/>
                <a:gd name="T24" fmla="*/ 1424 w 2286"/>
                <a:gd name="T25" fmla="*/ 11 h 2914"/>
                <a:gd name="T26" fmla="*/ 1110 w 2286"/>
                <a:gd name="T27" fmla="*/ 33 h 2914"/>
                <a:gd name="T28" fmla="*/ 1166 w 2286"/>
                <a:gd name="T29" fmla="*/ 201 h 2914"/>
                <a:gd name="T30" fmla="*/ 1121 w 2286"/>
                <a:gd name="T31" fmla="*/ 515 h 2914"/>
                <a:gd name="T32" fmla="*/ 886 w 2286"/>
                <a:gd name="T33" fmla="*/ 459 h 2914"/>
                <a:gd name="T34" fmla="*/ 617 w 2286"/>
                <a:gd name="T35" fmla="*/ 481 h 2914"/>
                <a:gd name="T36" fmla="*/ 460 w 2286"/>
                <a:gd name="T37" fmla="*/ 705 h 2914"/>
                <a:gd name="T38" fmla="*/ 325 w 2286"/>
                <a:gd name="T39" fmla="*/ 884 h 2914"/>
                <a:gd name="T40" fmla="*/ 247 w 2286"/>
                <a:gd name="T41" fmla="*/ 1131 h 2914"/>
                <a:gd name="T42" fmla="*/ 124 w 2286"/>
                <a:gd name="T43" fmla="*/ 1366 h 2914"/>
                <a:gd name="T44" fmla="*/ 135 w 2286"/>
                <a:gd name="T45" fmla="*/ 1601 h 2914"/>
                <a:gd name="T46" fmla="*/ 11 w 2286"/>
                <a:gd name="T47" fmla="*/ 1758 h 2914"/>
                <a:gd name="T48" fmla="*/ 56 w 2286"/>
                <a:gd name="T49" fmla="*/ 1870 h 2914"/>
                <a:gd name="T50" fmla="*/ 191 w 2286"/>
                <a:gd name="T51" fmla="*/ 1893 h 2914"/>
                <a:gd name="T52" fmla="*/ 213 w 2286"/>
                <a:gd name="T53" fmla="*/ 1668 h 2914"/>
                <a:gd name="T54" fmla="*/ 292 w 2286"/>
                <a:gd name="T55" fmla="*/ 1780 h 2914"/>
                <a:gd name="T56" fmla="*/ 348 w 2286"/>
                <a:gd name="T57" fmla="*/ 1803 h 2914"/>
                <a:gd name="T58" fmla="*/ 482 w 2286"/>
                <a:gd name="T59" fmla="*/ 1926 h 2914"/>
                <a:gd name="T60" fmla="*/ 606 w 2286"/>
                <a:gd name="T61" fmla="*/ 2049 h 2914"/>
                <a:gd name="T62" fmla="*/ 751 w 2286"/>
                <a:gd name="T63" fmla="*/ 1937 h 2914"/>
                <a:gd name="T64" fmla="*/ 762 w 2286"/>
                <a:gd name="T65" fmla="*/ 2184 h 2914"/>
                <a:gd name="T66" fmla="*/ 505 w 2286"/>
                <a:gd name="T67" fmla="*/ 2363 h 2914"/>
                <a:gd name="T68" fmla="*/ 437 w 2286"/>
                <a:gd name="T69" fmla="*/ 2565 h 2914"/>
                <a:gd name="T70" fmla="*/ 393 w 2286"/>
                <a:gd name="T71" fmla="*/ 2655 h 2914"/>
                <a:gd name="T72" fmla="*/ 493 w 2286"/>
                <a:gd name="T73" fmla="*/ 2800 h 2914"/>
                <a:gd name="T74" fmla="*/ 762 w 2286"/>
                <a:gd name="T75" fmla="*/ 2868 h 2914"/>
                <a:gd name="T76" fmla="*/ 886 w 2286"/>
                <a:gd name="T77" fmla="*/ 2733 h 2914"/>
                <a:gd name="T78" fmla="*/ 1042 w 2286"/>
                <a:gd name="T79" fmla="*/ 2666 h 2914"/>
                <a:gd name="T80" fmla="*/ 1020 w 2286"/>
                <a:gd name="T81" fmla="*/ 2475 h 2914"/>
                <a:gd name="T82" fmla="*/ 1054 w 2286"/>
                <a:gd name="T83" fmla="*/ 2106 h 2914"/>
                <a:gd name="T84" fmla="*/ 1244 w 2286"/>
                <a:gd name="T85" fmla="*/ 1915 h 2914"/>
                <a:gd name="T86" fmla="*/ 1502 w 2286"/>
                <a:gd name="T87" fmla="*/ 2083 h 2914"/>
                <a:gd name="T88" fmla="*/ 1704 w 2286"/>
                <a:gd name="T89" fmla="*/ 2195 h 2914"/>
                <a:gd name="T90" fmla="*/ 1939 w 2286"/>
                <a:gd name="T91" fmla="*/ 2139 h 2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86" h="2914">
                  <a:moveTo>
                    <a:pt x="1939" y="2139"/>
                  </a:moveTo>
                  <a:lnTo>
                    <a:pt x="1939" y="2139"/>
                  </a:lnTo>
                  <a:cubicBezTo>
                    <a:pt x="1950" y="2083"/>
                    <a:pt x="1939" y="2016"/>
                    <a:pt x="1928" y="1971"/>
                  </a:cubicBezTo>
                  <a:cubicBezTo>
                    <a:pt x="1917" y="1926"/>
                    <a:pt x="1950" y="1915"/>
                    <a:pt x="1973" y="1870"/>
                  </a:cubicBezTo>
                  <a:cubicBezTo>
                    <a:pt x="1995" y="1837"/>
                    <a:pt x="1950" y="1803"/>
                    <a:pt x="1950" y="1758"/>
                  </a:cubicBezTo>
                  <a:cubicBezTo>
                    <a:pt x="1950" y="1702"/>
                    <a:pt x="1939" y="1702"/>
                    <a:pt x="1906" y="1702"/>
                  </a:cubicBezTo>
                  <a:cubicBezTo>
                    <a:pt x="1872" y="1691"/>
                    <a:pt x="1827" y="1736"/>
                    <a:pt x="1805" y="1758"/>
                  </a:cubicBezTo>
                  <a:cubicBezTo>
                    <a:pt x="1782" y="1769"/>
                    <a:pt x="1793" y="1803"/>
                    <a:pt x="1771" y="1825"/>
                  </a:cubicBezTo>
                  <a:cubicBezTo>
                    <a:pt x="1737" y="1837"/>
                    <a:pt x="1681" y="1837"/>
                    <a:pt x="1648" y="1792"/>
                  </a:cubicBezTo>
                  <a:cubicBezTo>
                    <a:pt x="1614" y="1758"/>
                    <a:pt x="1536" y="1758"/>
                    <a:pt x="1502" y="1747"/>
                  </a:cubicBezTo>
                  <a:cubicBezTo>
                    <a:pt x="1457" y="1747"/>
                    <a:pt x="1457" y="1713"/>
                    <a:pt x="1446" y="1668"/>
                  </a:cubicBezTo>
                  <a:cubicBezTo>
                    <a:pt x="1424" y="1613"/>
                    <a:pt x="1379" y="1613"/>
                    <a:pt x="1345" y="1590"/>
                  </a:cubicBezTo>
                  <a:cubicBezTo>
                    <a:pt x="1311" y="1568"/>
                    <a:pt x="1311" y="1556"/>
                    <a:pt x="1300" y="1411"/>
                  </a:cubicBezTo>
                  <a:cubicBezTo>
                    <a:pt x="1289" y="1265"/>
                    <a:pt x="1300" y="1209"/>
                    <a:pt x="1323" y="1209"/>
                  </a:cubicBezTo>
                  <a:cubicBezTo>
                    <a:pt x="1345" y="1198"/>
                    <a:pt x="1379" y="1242"/>
                    <a:pt x="1401" y="1254"/>
                  </a:cubicBezTo>
                  <a:cubicBezTo>
                    <a:pt x="1424" y="1265"/>
                    <a:pt x="1480" y="1254"/>
                    <a:pt x="1513" y="1231"/>
                  </a:cubicBezTo>
                  <a:cubicBezTo>
                    <a:pt x="1558" y="1209"/>
                    <a:pt x="1547" y="1198"/>
                    <a:pt x="1547" y="1153"/>
                  </a:cubicBezTo>
                  <a:cubicBezTo>
                    <a:pt x="1558" y="1108"/>
                    <a:pt x="1592" y="1142"/>
                    <a:pt x="1603" y="1119"/>
                  </a:cubicBezTo>
                  <a:cubicBezTo>
                    <a:pt x="1603" y="1097"/>
                    <a:pt x="1637" y="1119"/>
                    <a:pt x="1659" y="1131"/>
                  </a:cubicBezTo>
                  <a:cubicBezTo>
                    <a:pt x="1670" y="1142"/>
                    <a:pt x="1681" y="1142"/>
                    <a:pt x="1681" y="1142"/>
                  </a:cubicBezTo>
                  <a:cubicBezTo>
                    <a:pt x="1681" y="1142"/>
                    <a:pt x="1793" y="1041"/>
                    <a:pt x="1838" y="996"/>
                  </a:cubicBezTo>
                  <a:cubicBezTo>
                    <a:pt x="1894" y="940"/>
                    <a:pt x="2018" y="828"/>
                    <a:pt x="2029" y="806"/>
                  </a:cubicBezTo>
                  <a:cubicBezTo>
                    <a:pt x="2039" y="783"/>
                    <a:pt x="2039" y="761"/>
                    <a:pt x="2029" y="716"/>
                  </a:cubicBezTo>
                  <a:cubicBezTo>
                    <a:pt x="2029" y="671"/>
                    <a:pt x="2084" y="705"/>
                    <a:pt x="2117" y="705"/>
                  </a:cubicBezTo>
                  <a:cubicBezTo>
                    <a:pt x="2140" y="693"/>
                    <a:pt x="2174" y="616"/>
                    <a:pt x="2241" y="515"/>
                  </a:cubicBezTo>
                  <a:cubicBezTo>
                    <a:pt x="2263" y="459"/>
                    <a:pt x="2274" y="425"/>
                    <a:pt x="2285" y="403"/>
                  </a:cubicBezTo>
                  <a:cubicBezTo>
                    <a:pt x="2274" y="403"/>
                    <a:pt x="2274" y="403"/>
                    <a:pt x="2263" y="392"/>
                  </a:cubicBezTo>
                  <a:cubicBezTo>
                    <a:pt x="2252" y="381"/>
                    <a:pt x="2230" y="381"/>
                    <a:pt x="2185" y="392"/>
                  </a:cubicBezTo>
                  <a:cubicBezTo>
                    <a:pt x="2140" y="403"/>
                    <a:pt x="2129" y="381"/>
                    <a:pt x="2117" y="358"/>
                  </a:cubicBezTo>
                  <a:cubicBezTo>
                    <a:pt x="2106" y="336"/>
                    <a:pt x="2084" y="325"/>
                    <a:pt x="2061" y="314"/>
                  </a:cubicBezTo>
                  <a:cubicBezTo>
                    <a:pt x="2039" y="302"/>
                    <a:pt x="2061" y="257"/>
                    <a:pt x="2039" y="235"/>
                  </a:cubicBezTo>
                  <a:cubicBezTo>
                    <a:pt x="2029" y="212"/>
                    <a:pt x="1973" y="246"/>
                    <a:pt x="1939" y="257"/>
                  </a:cubicBezTo>
                  <a:cubicBezTo>
                    <a:pt x="1906" y="269"/>
                    <a:pt x="1917" y="224"/>
                    <a:pt x="1917" y="224"/>
                  </a:cubicBezTo>
                  <a:cubicBezTo>
                    <a:pt x="1917" y="224"/>
                    <a:pt x="1894" y="224"/>
                    <a:pt x="1838" y="235"/>
                  </a:cubicBezTo>
                  <a:cubicBezTo>
                    <a:pt x="1782" y="257"/>
                    <a:pt x="1782" y="257"/>
                    <a:pt x="1782" y="224"/>
                  </a:cubicBezTo>
                  <a:cubicBezTo>
                    <a:pt x="1793" y="201"/>
                    <a:pt x="1782" y="168"/>
                    <a:pt x="1760" y="157"/>
                  </a:cubicBezTo>
                  <a:cubicBezTo>
                    <a:pt x="1737" y="157"/>
                    <a:pt x="1693" y="179"/>
                    <a:pt x="1693" y="179"/>
                  </a:cubicBezTo>
                  <a:cubicBezTo>
                    <a:pt x="1693" y="179"/>
                    <a:pt x="1625" y="101"/>
                    <a:pt x="1614" y="78"/>
                  </a:cubicBezTo>
                  <a:cubicBezTo>
                    <a:pt x="1592" y="56"/>
                    <a:pt x="1524" y="33"/>
                    <a:pt x="1424" y="11"/>
                  </a:cubicBezTo>
                  <a:cubicBezTo>
                    <a:pt x="1334" y="0"/>
                    <a:pt x="1244" y="11"/>
                    <a:pt x="1244" y="11"/>
                  </a:cubicBezTo>
                  <a:lnTo>
                    <a:pt x="1233" y="78"/>
                  </a:lnTo>
                  <a:cubicBezTo>
                    <a:pt x="1222" y="78"/>
                    <a:pt x="1132" y="33"/>
                    <a:pt x="1110" y="33"/>
                  </a:cubicBezTo>
                  <a:cubicBezTo>
                    <a:pt x="1099" y="33"/>
                    <a:pt x="1087" y="45"/>
                    <a:pt x="1065" y="56"/>
                  </a:cubicBezTo>
                  <a:cubicBezTo>
                    <a:pt x="1076" y="78"/>
                    <a:pt x="1087" y="101"/>
                    <a:pt x="1110" y="112"/>
                  </a:cubicBezTo>
                  <a:cubicBezTo>
                    <a:pt x="1144" y="123"/>
                    <a:pt x="1177" y="112"/>
                    <a:pt x="1166" y="201"/>
                  </a:cubicBezTo>
                  <a:cubicBezTo>
                    <a:pt x="1155" y="280"/>
                    <a:pt x="1144" y="314"/>
                    <a:pt x="1166" y="325"/>
                  </a:cubicBezTo>
                  <a:cubicBezTo>
                    <a:pt x="1188" y="336"/>
                    <a:pt x="1244" y="437"/>
                    <a:pt x="1222" y="481"/>
                  </a:cubicBezTo>
                  <a:cubicBezTo>
                    <a:pt x="1200" y="515"/>
                    <a:pt x="1121" y="470"/>
                    <a:pt x="1121" y="515"/>
                  </a:cubicBezTo>
                  <a:cubicBezTo>
                    <a:pt x="1110" y="560"/>
                    <a:pt x="1087" y="560"/>
                    <a:pt x="1065" y="538"/>
                  </a:cubicBezTo>
                  <a:cubicBezTo>
                    <a:pt x="1031" y="526"/>
                    <a:pt x="1009" y="549"/>
                    <a:pt x="986" y="526"/>
                  </a:cubicBezTo>
                  <a:cubicBezTo>
                    <a:pt x="964" y="493"/>
                    <a:pt x="919" y="459"/>
                    <a:pt x="886" y="459"/>
                  </a:cubicBezTo>
                  <a:cubicBezTo>
                    <a:pt x="841" y="448"/>
                    <a:pt x="818" y="470"/>
                    <a:pt x="807" y="493"/>
                  </a:cubicBezTo>
                  <a:cubicBezTo>
                    <a:pt x="807" y="526"/>
                    <a:pt x="762" y="526"/>
                    <a:pt x="718" y="493"/>
                  </a:cubicBezTo>
                  <a:cubicBezTo>
                    <a:pt x="662" y="470"/>
                    <a:pt x="617" y="437"/>
                    <a:pt x="617" y="481"/>
                  </a:cubicBezTo>
                  <a:cubicBezTo>
                    <a:pt x="617" y="526"/>
                    <a:pt x="583" y="571"/>
                    <a:pt x="561" y="571"/>
                  </a:cubicBezTo>
                  <a:cubicBezTo>
                    <a:pt x="538" y="571"/>
                    <a:pt x="516" y="583"/>
                    <a:pt x="505" y="627"/>
                  </a:cubicBezTo>
                  <a:cubicBezTo>
                    <a:pt x="493" y="671"/>
                    <a:pt x="505" y="716"/>
                    <a:pt x="460" y="705"/>
                  </a:cubicBezTo>
                  <a:cubicBezTo>
                    <a:pt x="404" y="682"/>
                    <a:pt x="370" y="705"/>
                    <a:pt x="370" y="738"/>
                  </a:cubicBezTo>
                  <a:cubicBezTo>
                    <a:pt x="370" y="761"/>
                    <a:pt x="348" y="772"/>
                    <a:pt x="325" y="772"/>
                  </a:cubicBezTo>
                  <a:cubicBezTo>
                    <a:pt x="314" y="772"/>
                    <a:pt x="314" y="851"/>
                    <a:pt x="325" y="884"/>
                  </a:cubicBezTo>
                  <a:cubicBezTo>
                    <a:pt x="337" y="918"/>
                    <a:pt x="325" y="985"/>
                    <a:pt x="337" y="1007"/>
                  </a:cubicBezTo>
                  <a:cubicBezTo>
                    <a:pt x="348" y="1030"/>
                    <a:pt x="359" y="1041"/>
                    <a:pt x="314" y="1052"/>
                  </a:cubicBezTo>
                  <a:cubicBezTo>
                    <a:pt x="280" y="1075"/>
                    <a:pt x="292" y="1131"/>
                    <a:pt x="247" y="1131"/>
                  </a:cubicBezTo>
                  <a:cubicBezTo>
                    <a:pt x="202" y="1142"/>
                    <a:pt x="168" y="1164"/>
                    <a:pt x="157" y="1220"/>
                  </a:cubicBezTo>
                  <a:cubicBezTo>
                    <a:pt x="146" y="1287"/>
                    <a:pt x="157" y="1299"/>
                    <a:pt x="135" y="1310"/>
                  </a:cubicBezTo>
                  <a:cubicBezTo>
                    <a:pt x="124" y="1321"/>
                    <a:pt x="157" y="1366"/>
                    <a:pt x="124" y="1366"/>
                  </a:cubicBezTo>
                  <a:cubicBezTo>
                    <a:pt x="90" y="1355"/>
                    <a:pt x="68" y="1388"/>
                    <a:pt x="79" y="1433"/>
                  </a:cubicBezTo>
                  <a:cubicBezTo>
                    <a:pt x="101" y="1478"/>
                    <a:pt x="90" y="1523"/>
                    <a:pt x="101" y="1534"/>
                  </a:cubicBezTo>
                  <a:cubicBezTo>
                    <a:pt x="124" y="1545"/>
                    <a:pt x="135" y="1568"/>
                    <a:pt x="135" y="1601"/>
                  </a:cubicBezTo>
                  <a:cubicBezTo>
                    <a:pt x="135" y="1624"/>
                    <a:pt x="113" y="1635"/>
                    <a:pt x="79" y="1635"/>
                  </a:cubicBezTo>
                  <a:cubicBezTo>
                    <a:pt x="34" y="1646"/>
                    <a:pt x="23" y="1657"/>
                    <a:pt x="34" y="1691"/>
                  </a:cubicBezTo>
                  <a:cubicBezTo>
                    <a:pt x="34" y="1736"/>
                    <a:pt x="34" y="1758"/>
                    <a:pt x="11" y="1758"/>
                  </a:cubicBezTo>
                  <a:cubicBezTo>
                    <a:pt x="0" y="1769"/>
                    <a:pt x="0" y="1859"/>
                    <a:pt x="0" y="1893"/>
                  </a:cubicBezTo>
                  <a:lnTo>
                    <a:pt x="0" y="1893"/>
                  </a:lnTo>
                  <a:cubicBezTo>
                    <a:pt x="23" y="1893"/>
                    <a:pt x="45" y="1893"/>
                    <a:pt x="56" y="1870"/>
                  </a:cubicBezTo>
                  <a:cubicBezTo>
                    <a:pt x="56" y="1848"/>
                    <a:pt x="68" y="1803"/>
                    <a:pt x="90" y="1803"/>
                  </a:cubicBezTo>
                  <a:cubicBezTo>
                    <a:pt x="113" y="1803"/>
                    <a:pt x="135" y="1893"/>
                    <a:pt x="146" y="1915"/>
                  </a:cubicBezTo>
                  <a:cubicBezTo>
                    <a:pt x="146" y="1937"/>
                    <a:pt x="180" y="1915"/>
                    <a:pt x="191" y="1893"/>
                  </a:cubicBezTo>
                  <a:cubicBezTo>
                    <a:pt x="202" y="1870"/>
                    <a:pt x="224" y="1848"/>
                    <a:pt x="213" y="1814"/>
                  </a:cubicBezTo>
                  <a:cubicBezTo>
                    <a:pt x="202" y="1792"/>
                    <a:pt x="224" y="1769"/>
                    <a:pt x="202" y="1747"/>
                  </a:cubicBezTo>
                  <a:cubicBezTo>
                    <a:pt x="191" y="1713"/>
                    <a:pt x="157" y="1668"/>
                    <a:pt x="213" y="1668"/>
                  </a:cubicBezTo>
                  <a:cubicBezTo>
                    <a:pt x="269" y="1657"/>
                    <a:pt x="348" y="1668"/>
                    <a:pt x="348" y="1680"/>
                  </a:cubicBezTo>
                  <a:cubicBezTo>
                    <a:pt x="359" y="1691"/>
                    <a:pt x="370" y="1747"/>
                    <a:pt x="348" y="1758"/>
                  </a:cubicBezTo>
                  <a:cubicBezTo>
                    <a:pt x="337" y="1769"/>
                    <a:pt x="314" y="1780"/>
                    <a:pt x="292" y="1780"/>
                  </a:cubicBezTo>
                  <a:cubicBezTo>
                    <a:pt x="269" y="1780"/>
                    <a:pt x="258" y="1837"/>
                    <a:pt x="269" y="1937"/>
                  </a:cubicBezTo>
                  <a:cubicBezTo>
                    <a:pt x="292" y="2038"/>
                    <a:pt x="303" y="2005"/>
                    <a:pt x="314" y="1960"/>
                  </a:cubicBezTo>
                  <a:cubicBezTo>
                    <a:pt x="314" y="1904"/>
                    <a:pt x="337" y="1837"/>
                    <a:pt x="348" y="1803"/>
                  </a:cubicBezTo>
                  <a:cubicBezTo>
                    <a:pt x="359" y="1780"/>
                    <a:pt x="437" y="1792"/>
                    <a:pt x="460" y="1803"/>
                  </a:cubicBezTo>
                  <a:cubicBezTo>
                    <a:pt x="471" y="1825"/>
                    <a:pt x="471" y="1848"/>
                    <a:pt x="493" y="1859"/>
                  </a:cubicBezTo>
                  <a:cubicBezTo>
                    <a:pt x="516" y="1870"/>
                    <a:pt x="505" y="1882"/>
                    <a:pt x="482" y="1926"/>
                  </a:cubicBezTo>
                  <a:cubicBezTo>
                    <a:pt x="460" y="1971"/>
                    <a:pt x="426" y="2061"/>
                    <a:pt x="415" y="2083"/>
                  </a:cubicBezTo>
                  <a:cubicBezTo>
                    <a:pt x="404" y="2117"/>
                    <a:pt x="493" y="2106"/>
                    <a:pt x="538" y="2106"/>
                  </a:cubicBezTo>
                  <a:cubicBezTo>
                    <a:pt x="583" y="2106"/>
                    <a:pt x="572" y="2049"/>
                    <a:pt x="606" y="2049"/>
                  </a:cubicBezTo>
                  <a:cubicBezTo>
                    <a:pt x="650" y="2038"/>
                    <a:pt x="639" y="2016"/>
                    <a:pt x="628" y="1993"/>
                  </a:cubicBezTo>
                  <a:cubicBezTo>
                    <a:pt x="617" y="1971"/>
                    <a:pt x="650" y="1904"/>
                    <a:pt x="673" y="1893"/>
                  </a:cubicBezTo>
                  <a:cubicBezTo>
                    <a:pt x="706" y="1893"/>
                    <a:pt x="729" y="1904"/>
                    <a:pt x="751" y="1937"/>
                  </a:cubicBezTo>
                  <a:cubicBezTo>
                    <a:pt x="773" y="1960"/>
                    <a:pt x="785" y="2005"/>
                    <a:pt x="773" y="2027"/>
                  </a:cubicBezTo>
                  <a:cubicBezTo>
                    <a:pt x="762" y="2061"/>
                    <a:pt x="740" y="2094"/>
                    <a:pt x="773" y="2117"/>
                  </a:cubicBezTo>
                  <a:cubicBezTo>
                    <a:pt x="796" y="2150"/>
                    <a:pt x="807" y="2173"/>
                    <a:pt x="762" y="2184"/>
                  </a:cubicBezTo>
                  <a:cubicBezTo>
                    <a:pt x="718" y="2206"/>
                    <a:pt x="673" y="2195"/>
                    <a:pt x="639" y="2229"/>
                  </a:cubicBezTo>
                  <a:cubicBezTo>
                    <a:pt x="606" y="2273"/>
                    <a:pt x="572" y="2296"/>
                    <a:pt x="538" y="2318"/>
                  </a:cubicBezTo>
                  <a:cubicBezTo>
                    <a:pt x="505" y="2330"/>
                    <a:pt x="482" y="2341"/>
                    <a:pt x="505" y="2363"/>
                  </a:cubicBezTo>
                  <a:cubicBezTo>
                    <a:pt x="527" y="2375"/>
                    <a:pt x="527" y="2419"/>
                    <a:pt x="505" y="2453"/>
                  </a:cubicBezTo>
                  <a:cubicBezTo>
                    <a:pt x="482" y="2486"/>
                    <a:pt x="471" y="2464"/>
                    <a:pt x="437" y="2498"/>
                  </a:cubicBezTo>
                  <a:cubicBezTo>
                    <a:pt x="404" y="2531"/>
                    <a:pt x="404" y="2576"/>
                    <a:pt x="437" y="2565"/>
                  </a:cubicBezTo>
                  <a:cubicBezTo>
                    <a:pt x="482" y="2565"/>
                    <a:pt x="493" y="2587"/>
                    <a:pt x="471" y="2599"/>
                  </a:cubicBezTo>
                  <a:cubicBezTo>
                    <a:pt x="460" y="2621"/>
                    <a:pt x="415" y="2621"/>
                    <a:pt x="393" y="2610"/>
                  </a:cubicBezTo>
                  <a:cubicBezTo>
                    <a:pt x="370" y="2610"/>
                    <a:pt x="370" y="2632"/>
                    <a:pt x="393" y="2655"/>
                  </a:cubicBezTo>
                  <a:cubicBezTo>
                    <a:pt x="415" y="2688"/>
                    <a:pt x="426" y="2722"/>
                    <a:pt x="426" y="2744"/>
                  </a:cubicBezTo>
                  <a:cubicBezTo>
                    <a:pt x="415" y="2755"/>
                    <a:pt x="471" y="2744"/>
                    <a:pt x="460" y="2778"/>
                  </a:cubicBezTo>
                  <a:cubicBezTo>
                    <a:pt x="460" y="2811"/>
                    <a:pt x="471" y="2823"/>
                    <a:pt x="493" y="2800"/>
                  </a:cubicBezTo>
                  <a:cubicBezTo>
                    <a:pt x="516" y="2778"/>
                    <a:pt x="561" y="2778"/>
                    <a:pt x="583" y="2823"/>
                  </a:cubicBezTo>
                  <a:cubicBezTo>
                    <a:pt x="594" y="2879"/>
                    <a:pt x="606" y="2913"/>
                    <a:pt x="639" y="2901"/>
                  </a:cubicBezTo>
                  <a:cubicBezTo>
                    <a:pt x="673" y="2879"/>
                    <a:pt x="729" y="2868"/>
                    <a:pt x="762" y="2868"/>
                  </a:cubicBezTo>
                  <a:cubicBezTo>
                    <a:pt x="807" y="2856"/>
                    <a:pt x="818" y="2868"/>
                    <a:pt x="807" y="2834"/>
                  </a:cubicBezTo>
                  <a:cubicBezTo>
                    <a:pt x="807" y="2789"/>
                    <a:pt x="818" y="2733"/>
                    <a:pt x="818" y="2733"/>
                  </a:cubicBezTo>
                  <a:cubicBezTo>
                    <a:pt x="818" y="2733"/>
                    <a:pt x="863" y="2711"/>
                    <a:pt x="886" y="2733"/>
                  </a:cubicBezTo>
                  <a:cubicBezTo>
                    <a:pt x="908" y="2755"/>
                    <a:pt x="931" y="2744"/>
                    <a:pt x="931" y="2722"/>
                  </a:cubicBezTo>
                  <a:cubicBezTo>
                    <a:pt x="931" y="2688"/>
                    <a:pt x="964" y="2711"/>
                    <a:pt x="986" y="2688"/>
                  </a:cubicBezTo>
                  <a:cubicBezTo>
                    <a:pt x="998" y="2666"/>
                    <a:pt x="1020" y="2655"/>
                    <a:pt x="1042" y="2666"/>
                  </a:cubicBezTo>
                  <a:cubicBezTo>
                    <a:pt x="1065" y="2666"/>
                    <a:pt x="1087" y="2666"/>
                    <a:pt x="1087" y="2632"/>
                  </a:cubicBezTo>
                  <a:cubicBezTo>
                    <a:pt x="1087" y="2599"/>
                    <a:pt x="1076" y="2531"/>
                    <a:pt x="1076" y="2531"/>
                  </a:cubicBezTo>
                  <a:cubicBezTo>
                    <a:pt x="1076" y="2531"/>
                    <a:pt x="1042" y="2498"/>
                    <a:pt x="1020" y="2475"/>
                  </a:cubicBezTo>
                  <a:cubicBezTo>
                    <a:pt x="998" y="2464"/>
                    <a:pt x="1031" y="2408"/>
                    <a:pt x="998" y="2363"/>
                  </a:cubicBezTo>
                  <a:cubicBezTo>
                    <a:pt x="975" y="2318"/>
                    <a:pt x="964" y="2251"/>
                    <a:pt x="998" y="2218"/>
                  </a:cubicBezTo>
                  <a:cubicBezTo>
                    <a:pt x="1020" y="2195"/>
                    <a:pt x="1020" y="2117"/>
                    <a:pt x="1054" y="2106"/>
                  </a:cubicBezTo>
                  <a:cubicBezTo>
                    <a:pt x="1087" y="2083"/>
                    <a:pt x="1076" y="1993"/>
                    <a:pt x="1087" y="1982"/>
                  </a:cubicBezTo>
                  <a:cubicBezTo>
                    <a:pt x="1087" y="1971"/>
                    <a:pt x="1144" y="1982"/>
                    <a:pt x="1200" y="1971"/>
                  </a:cubicBezTo>
                  <a:cubicBezTo>
                    <a:pt x="1244" y="1960"/>
                    <a:pt x="1244" y="1960"/>
                    <a:pt x="1244" y="1915"/>
                  </a:cubicBezTo>
                  <a:cubicBezTo>
                    <a:pt x="1244" y="1870"/>
                    <a:pt x="1300" y="1870"/>
                    <a:pt x="1345" y="1893"/>
                  </a:cubicBezTo>
                  <a:cubicBezTo>
                    <a:pt x="1379" y="1915"/>
                    <a:pt x="1468" y="1993"/>
                    <a:pt x="1491" y="2005"/>
                  </a:cubicBezTo>
                  <a:cubicBezTo>
                    <a:pt x="1502" y="2016"/>
                    <a:pt x="1491" y="2061"/>
                    <a:pt x="1502" y="2083"/>
                  </a:cubicBezTo>
                  <a:cubicBezTo>
                    <a:pt x="1502" y="2117"/>
                    <a:pt x="1513" y="2128"/>
                    <a:pt x="1547" y="2128"/>
                  </a:cubicBezTo>
                  <a:cubicBezTo>
                    <a:pt x="1580" y="2128"/>
                    <a:pt x="1580" y="2173"/>
                    <a:pt x="1580" y="2173"/>
                  </a:cubicBezTo>
                  <a:cubicBezTo>
                    <a:pt x="1580" y="2173"/>
                    <a:pt x="1670" y="2150"/>
                    <a:pt x="1704" y="2195"/>
                  </a:cubicBezTo>
                  <a:cubicBezTo>
                    <a:pt x="1737" y="2229"/>
                    <a:pt x="1805" y="2296"/>
                    <a:pt x="1838" y="2318"/>
                  </a:cubicBezTo>
                  <a:cubicBezTo>
                    <a:pt x="1838" y="2307"/>
                    <a:pt x="1849" y="2296"/>
                    <a:pt x="1849" y="2285"/>
                  </a:cubicBezTo>
                  <a:cubicBezTo>
                    <a:pt x="1872" y="2251"/>
                    <a:pt x="1917" y="2184"/>
                    <a:pt x="1939" y="2139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7" name="Freeform 56"/>
            <p:cNvSpPr>
              <a:spLocks noChangeArrowheads="1"/>
            </p:cNvSpPr>
            <p:nvPr/>
          </p:nvSpPr>
          <p:spPr bwMode="auto">
            <a:xfrm>
              <a:off x="3176588" y="2643188"/>
              <a:ext cx="936625" cy="1201737"/>
            </a:xfrm>
            <a:custGeom>
              <a:avLst/>
              <a:gdLst>
                <a:gd name="T0" fmla="*/ 2600 w 2601"/>
                <a:gd name="T1" fmla="*/ 2823 h 3339"/>
                <a:gd name="T2" fmla="*/ 2454 w 2601"/>
                <a:gd name="T3" fmla="*/ 2767 h 3339"/>
                <a:gd name="T4" fmla="*/ 2376 w 2601"/>
                <a:gd name="T5" fmla="*/ 2654 h 3339"/>
                <a:gd name="T6" fmla="*/ 2319 w 2601"/>
                <a:gd name="T7" fmla="*/ 2453 h 3339"/>
                <a:gd name="T8" fmla="*/ 2252 w 2601"/>
                <a:gd name="T9" fmla="*/ 2263 h 3339"/>
                <a:gd name="T10" fmla="*/ 2241 w 2601"/>
                <a:gd name="T11" fmla="*/ 2150 h 3339"/>
                <a:gd name="T12" fmla="*/ 2140 w 2601"/>
                <a:gd name="T13" fmla="*/ 1938 h 3339"/>
                <a:gd name="T14" fmla="*/ 2017 w 2601"/>
                <a:gd name="T15" fmla="*/ 1927 h 3339"/>
                <a:gd name="T16" fmla="*/ 1905 w 2601"/>
                <a:gd name="T17" fmla="*/ 1961 h 3339"/>
                <a:gd name="T18" fmla="*/ 1827 w 2601"/>
                <a:gd name="T19" fmla="*/ 1837 h 3339"/>
                <a:gd name="T20" fmla="*/ 1770 w 2601"/>
                <a:gd name="T21" fmla="*/ 1714 h 3339"/>
                <a:gd name="T22" fmla="*/ 1703 w 2601"/>
                <a:gd name="T23" fmla="*/ 1602 h 3339"/>
                <a:gd name="T24" fmla="*/ 1614 w 2601"/>
                <a:gd name="T25" fmla="*/ 1490 h 3339"/>
                <a:gd name="T26" fmla="*/ 1513 w 2601"/>
                <a:gd name="T27" fmla="*/ 1300 h 3339"/>
                <a:gd name="T28" fmla="*/ 1468 w 2601"/>
                <a:gd name="T29" fmla="*/ 1199 h 3339"/>
                <a:gd name="T30" fmla="*/ 1513 w 2601"/>
                <a:gd name="T31" fmla="*/ 1020 h 3339"/>
                <a:gd name="T32" fmla="*/ 1591 w 2601"/>
                <a:gd name="T33" fmla="*/ 1008 h 3339"/>
                <a:gd name="T34" fmla="*/ 1513 w 2601"/>
                <a:gd name="T35" fmla="*/ 851 h 3339"/>
                <a:gd name="T36" fmla="*/ 1401 w 2601"/>
                <a:gd name="T37" fmla="*/ 717 h 3339"/>
                <a:gd name="T38" fmla="*/ 1345 w 2601"/>
                <a:gd name="T39" fmla="*/ 661 h 3339"/>
                <a:gd name="T40" fmla="*/ 1255 w 2601"/>
                <a:gd name="T41" fmla="*/ 627 h 3339"/>
                <a:gd name="T42" fmla="*/ 1031 w 2601"/>
                <a:gd name="T43" fmla="*/ 515 h 3339"/>
                <a:gd name="T44" fmla="*/ 986 w 2601"/>
                <a:gd name="T45" fmla="*/ 269 h 3339"/>
                <a:gd name="T46" fmla="*/ 986 w 2601"/>
                <a:gd name="T47" fmla="*/ 157 h 3339"/>
                <a:gd name="T48" fmla="*/ 863 w 2601"/>
                <a:gd name="T49" fmla="*/ 0 h 3339"/>
                <a:gd name="T50" fmla="*/ 571 w 2601"/>
                <a:gd name="T51" fmla="*/ 235 h 3339"/>
                <a:gd name="T52" fmla="*/ 437 w 2601"/>
                <a:gd name="T53" fmla="*/ 313 h 3339"/>
                <a:gd name="T54" fmla="*/ 258 w 2601"/>
                <a:gd name="T55" fmla="*/ 437 h 3339"/>
                <a:gd name="T56" fmla="*/ 224 w 2601"/>
                <a:gd name="T57" fmla="*/ 470 h 3339"/>
                <a:gd name="T58" fmla="*/ 269 w 2601"/>
                <a:gd name="T59" fmla="*/ 605 h 3339"/>
                <a:gd name="T60" fmla="*/ 179 w 2601"/>
                <a:gd name="T61" fmla="*/ 493 h 3339"/>
                <a:gd name="T62" fmla="*/ 101 w 2601"/>
                <a:gd name="T63" fmla="*/ 638 h 3339"/>
                <a:gd name="T64" fmla="*/ 22 w 2601"/>
                <a:gd name="T65" fmla="*/ 751 h 3339"/>
                <a:gd name="T66" fmla="*/ 33 w 2601"/>
                <a:gd name="T67" fmla="*/ 806 h 3339"/>
                <a:gd name="T68" fmla="*/ 33 w 2601"/>
                <a:gd name="T69" fmla="*/ 896 h 3339"/>
                <a:gd name="T70" fmla="*/ 112 w 2601"/>
                <a:gd name="T71" fmla="*/ 941 h 3339"/>
                <a:gd name="T72" fmla="*/ 414 w 2601"/>
                <a:gd name="T73" fmla="*/ 1131 h 3339"/>
                <a:gd name="T74" fmla="*/ 448 w 2601"/>
                <a:gd name="T75" fmla="*/ 1064 h 3339"/>
                <a:gd name="T76" fmla="*/ 538 w 2601"/>
                <a:gd name="T77" fmla="*/ 1210 h 3339"/>
                <a:gd name="T78" fmla="*/ 717 w 2601"/>
                <a:gd name="T79" fmla="*/ 1356 h 3339"/>
                <a:gd name="T80" fmla="*/ 796 w 2601"/>
                <a:gd name="T81" fmla="*/ 1389 h 3339"/>
                <a:gd name="T82" fmla="*/ 1019 w 2601"/>
                <a:gd name="T83" fmla="*/ 1714 h 3339"/>
                <a:gd name="T84" fmla="*/ 1165 w 2601"/>
                <a:gd name="T85" fmla="*/ 1871 h 3339"/>
                <a:gd name="T86" fmla="*/ 1277 w 2601"/>
                <a:gd name="T87" fmla="*/ 1860 h 3339"/>
                <a:gd name="T88" fmla="*/ 1456 w 2601"/>
                <a:gd name="T89" fmla="*/ 2083 h 3339"/>
                <a:gd name="T90" fmla="*/ 1614 w 2601"/>
                <a:gd name="T91" fmla="*/ 2296 h 3339"/>
                <a:gd name="T92" fmla="*/ 1871 w 2601"/>
                <a:gd name="T93" fmla="*/ 2643 h 3339"/>
                <a:gd name="T94" fmla="*/ 2062 w 2601"/>
                <a:gd name="T95" fmla="*/ 2901 h 3339"/>
                <a:gd name="T96" fmla="*/ 2196 w 2601"/>
                <a:gd name="T97" fmla="*/ 3058 h 3339"/>
                <a:gd name="T98" fmla="*/ 2308 w 2601"/>
                <a:gd name="T99" fmla="*/ 3294 h 3339"/>
                <a:gd name="T100" fmla="*/ 2342 w 2601"/>
                <a:gd name="T101" fmla="*/ 3103 h 3339"/>
                <a:gd name="T102" fmla="*/ 2409 w 2601"/>
                <a:gd name="T103" fmla="*/ 3181 h 3339"/>
                <a:gd name="T104" fmla="*/ 2532 w 2601"/>
                <a:gd name="T105" fmla="*/ 3204 h 3339"/>
                <a:gd name="T106" fmla="*/ 2499 w 2601"/>
                <a:gd name="T107" fmla="*/ 3025 h 3339"/>
                <a:gd name="T108" fmla="*/ 2555 w 2601"/>
                <a:gd name="T109" fmla="*/ 2856 h 3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01" h="3339">
                  <a:moveTo>
                    <a:pt x="2600" y="2823"/>
                  </a:moveTo>
                  <a:lnTo>
                    <a:pt x="2600" y="2823"/>
                  </a:lnTo>
                  <a:cubicBezTo>
                    <a:pt x="2589" y="2800"/>
                    <a:pt x="2566" y="2767"/>
                    <a:pt x="2521" y="2778"/>
                  </a:cubicBezTo>
                  <a:cubicBezTo>
                    <a:pt x="2476" y="2778"/>
                    <a:pt x="2476" y="2789"/>
                    <a:pt x="2454" y="2767"/>
                  </a:cubicBezTo>
                  <a:cubicBezTo>
                    <a:pt x="2443" y="2756"/>
                    <a:pt x="2443" y="2711"/>
                    <a:pt x="2443" y="2688"/>
                  </a:cubicBezTo>
                  <a:cubicBezTo>
                    <a:pt x="2443" y="2677"/>
                    <a:pt x="2387" y="2688"/>
                    <a:pt x="2376" y="2654"/>
                  </a:cubicBezTo>
                  <a:cubicBezTo>
                    <a:pt x="2364" y="2610"/>
                    <a:pt x="2376" y="2576"/>
                    <a:pt x="2376" y="2543"/>
                  </a:cubicBezTo>
                  <a:cubicBezTo>
                    <a:pt x="2376" y="2509"/>
                    <a:pt x="2331" y="2475"/>
                    <a:pt x="2319" y="2453"/>
                  </a:cubicBezTo>
                  <a:cubicBezTo>
                    <a:pt x="2297" y="2430"/>
                    <a:pt x="2275" y="2487"/>
                    <a:pt x="2263" y="2453"/>
                  </a:cubicBezTo>
                  <a:cubicBezTo>
                    <a:pt x="2252" y="2419"/>
                    <a:pt x="2252" y="2307"/>
                    <a:pt x="2252" y="2263"/>
                  </a:cubicBezTo>
                  <a:cubicBezTo>
                    <a:pt x="2252" y="2218"/>
                    <a:pt x="2297" y="2229"/>
                    <a:pt x="2297" y="2206"/>
                  </a:cubicBezTo>
                  <a:cubicBezTo>
                    <a:pt x="2308" y="2195"/>
                    <a:pt x="2286" y="2184"/>
                    <a:pt x="2241" y="2150"/>
                  </a:cubicBezTo>
                  <a:cubicBezTo>
                    <a:pt x="2207" y="2117"/>
                    <a:pt x="2207" y="2028"/>
                    <a:pt x="2207" y="1995"/>
                  </a:cubicBezTo>
                  <a:cubicBezTo>
                    <a:pt x="2196" y="1961"/>
                    <a:pt x="2163" y="1950"/>
                    <a:pt x="2140" y="1938"/>
                  </a:cubicBezTo>
                  <a:cubicBezTo>
                    <a:pt x="2107" y="1927"/>
                    <a:pt x="2073" y="1893"/>
                    <a:pt x="2062" y="1893"/>
                  </a:cubicBezTo>
                  <a:cubicBezTo>
                    <a:pt x="2039" y="1893"/>
                    <a:pt x="2039" y="1905"/>
                    <a:pt x="2017" y="1927"/>
                  </a:cubicBezTo>
                  <a:cubicBezTo>
                    <a:pt x="1983" y="1938"/>
                    <a:pt x="1994" y="1950"/>
                    <a:pt x="1961" y="1961"/>
                  </a:cubicBezTo>
                  <a:cubicBezTo>
                    <a:pt x="1938" y="1983"/>
                    <a:pt x="1916" y="1972"/>
                    <a:pt x="1905" y="1961"/>
                  </a:cubicBezTo>
                  <a:cubicBezTo>
                    <a:pt x="1894" y="1950"/>
                    <a:pt x="1883" y="1938"/>
                    <a:pt x="1849" y="1938"/>
                  </a:cubicBezTo>
                  <a:cubicBezTo>
                    <a:pt x="1827" y="1938"/>
                    <a:pt x="1827" y="1882"/>
                    <a:pt x="1827" y="1837"/>
                  </a:cubicBezTo>
                  <a:cubicBezTo>
                    <a:pt x="1827" y="1804"/>
                    <a:pt x="1815" y="1804"/>
                    <a:pt x="1793" y="1793"/>
                  </a:cubicBezTo>
                  <a:cubicBezTo>
                    <a:pt x="1770" y="1770"/>
                    <a:pt x="1804" y="1726"/>
                    <a:pt x="1770" y="1714"/>
                  </a:cubicBezTo>
                  <a:cubicBezTo>
                    <a:pt x="1737" y="1703"/>
                    <a:pt x="1759" y="1681"/>
                    <a:pt x="1748" y="1647"/>
                  </a:cubicBezTo>
                  <a:cubicBezTo>
                    <a:pt x="1737" y="1613"/>
                    <a:pt x="1737" y="1602"/>
                    <a:pt x="1703" y="1602"/>
                  </a:cubicBezTo>
                  <a:cubicBezTo>
                    <a:pt x="1669" y="1591"/>
                    <a:pt x="1669" y="1569"/>
                    <a:pt x="1658" y="1546"/>
                  </a:cubicBezTo>
                  <a:cubicBezTo>
                    <a:pt x="1658" y="1524"/>
                    <a:pt x="1625" y="1524"/>
                    <a:pt x="1614" y="1490"/>
                  </a:cubicBezTo>
                  <a:cubicBezTo>
                    <a:pt x="1602" y="1468"/>
                    <a:pt x="1535" y="1479"/>
                    <a:pt x="1524" y="1468"/>
                  </a:cubicBezTo>
                  <a:cubicBezTo>
                    <a:pt x="1513" y="1468"/>
                    <a:pt x="1513" y="1356"/>
                    <a:pt x="1513" y="1300"/>
                  </a:cubicBezTo>
                  <a:cubicBezTo>
                    <a:pt x="1501" y="1255"/>
                    <a:pt x="1513" y="1255"/>
                    <a:pt x="1468" y="1266"/>
                  </a:cubicBezTo>
                  <a:cubicBezTo>
                    <a:pt x="1423" y="1266"/>
                    <a:pt x="1434" y="1221"/>
                    <a:pt x="1468" y="1199"/>
                  </a:cubicBezTo>
                  <a:cubicBezTo>
                    <a:pt x="1501" y="1176"/>
                    <a:pt x="1490" y="1154"/>
                    <a:pt x="1479" y="1109"/>
                  </a:cubicBezTo>
                  <a:cubicBezTo>
                    <a:pt x="1468" y="1075"/>
                    <a:pt x="1468" y="1031"/>
                    <a:pt x="1513" y="1020"/>
                  </a:cubicBezTo>
                  <a:cubicBezTo>
                    <a:pt x="1546" y="1008"/>
                    <a:pt x="1569" y="1008"/>
                    <a:pt x="1580" y="1008"/>
                  </a:cubicBezTo>
                  <a:cubicBezTo>
                    <a:pt x="1591" y="1008"/>
                    <a:pt x="1591" y="1008"/>
                    <a:pt x="1591" y="1008"/>
                  </a:cubicBezTo>
                  <a:cubicBezTo>
                    <a:pt x="1591" y="1008"/>
                    <a:pt x="1591" y="986"/>
                    <a:pt x="1580" y="941"/>
                  </a:cubicBezTo>
                  <a:cubicBezTo>
                    <a:pt x="1569" y="896"/>
                    <a:pt x="1535" y="874"/>
                    <a:pt x="1513" y="851"/>
                  </a:cubicBezTo>
                  <a:cubicBezTo>
                    <a:pt x="1501" y="829"/>
                    <a:pt x="1501" y="840"/>
                    <a:pt x="1468" y="829"/>
                  </a:cubicBezTo>
                  <a:cubicBezTo>
                    <a:pt x="1434" y="829"/>
                    <a:pt x="1412" y="762"/>
                    <a:pt x="1401" y="717"/>
                  </a:cubicBezTo>
                  <a:cubicBezTo>
                    <a:pt x="1401" y="672"/>
                    <a:pt x="1401" y="672"/>
                    <a:pt x="1378" y="672"/>
                  </a:cubicBezTo>
                  <a:cubicBezTo>
                    <a:pt x="1356" y="683"/>
                    <a:pt x="1345" y="683"/>
                    <a:pt x="1345" y="661"/>
                  </a:cubicBezTo>
                  <a:cubicBezTo>
                    <a:pt x="1333" y="638"/>
                    <a:pt x="1333" y="627"/>
                    <a:pt x="1311" y="627"/>
                  </a:cubicBezTo>
                  <a:cubicBezTo>
                    <a:pt x="1277" y="627"/>
                    <a:pt x="1266" y="638"/>
                    <a:pt x="1255" y="627"/>
                  </a:cubicBezTo>
                  <a:cubicBezTo>
                    <a:pt x="1244" y="616"/>
                    <a:pt x="1109" y="616"/>
                    <a:pt x="1109" y="616"/>
                  </a:cubicBezTo>
                  <a:cubicBezTo>
                    <a:pt x="1109" y="616"/>
                    <a:pt x="1064" y="549"/>
                    <a:pt x="1031" y="515"/>
                  </a:cubicBezTo>
                  <a:cubicBezTo>
                    <a:pt x="997" y="482"/>
                    <a:pt x="997" y="448"/>
                    <a:pt x="997" y="392"/>
                  </a:cubicBezTo>
                  <a:cubicBezTo>
                    <a:pt x="997" y="347"/>
                    <a:pt x="1008" y="280"/>
                    <a:pt x="986" y="269"/>
                  </a:cubicBezTo>
                  <a:cubicBezTo>
                    <a:pt x="963" y="269"/>
                    <a:pt x="952" y="257"/>
                    <a:pt x="963" y="246"/>
                  </a:cubicBezTo>
                  <a:cubicBezTo>
                    <a:pt x="974" y="235"/>
                    <a:pt x="986" y="190"/>
                    <a:pt x="986" y="157"/>
                  </a:cubicBezTo>
                  <a:cubicBezTo>
                    <a:pt x="986" y="123"/>
                    <a:pt x="941" y="89"/>
                    <a:pt x="896" y="78"/>
                  </a:cubicBezTo>
                  <a:cubicBezTo>
                    <a:pt x="851" y="78"/>
                    <a:pt x="863" y="0"/>
                    <a:pt x="863" y="0"/>
                  </a:cubicBezTo>
                  <a:cubicBezTo>
                    <a:pt x="694" y="0"/>
                    <a:pt x="694" y="0"/>
                    <a:pt x="694" y="0"/>
                  </a:cubicBezTo>
                  <a:cubicBezTo>
                    <a:pt x="571" y="235"/>
                    <a:pt x="571" y="235"/>
                    <a:pt x="571" y="235"/>
                  </a:cubicBezTo>
                  <a:cubicBezTo>
                    <a:pt x="437" y="313"/>
                    <a:pt x="437" y="313"/>
                    <a:pt x="437" y="313"/>
                  </a:cubicBezTo>
                  <a:lnTo>
                    <a:pt x="437" y="313"/>
                  </a:lnTo>
                  <a:cubicBezTo>
                    <a:pt x="437" y="369"/>
                    <a:pt x="437" y="369"/>
                    <a:pt x="437" y="369"/>
                  </a:cubicBezTo>
                  <a:cubicBezTo>
                    <a:pt x="258" y="437"/>
                    <a:pt x="258" y="437"/>
                    <a:pt x="258" y="437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201" y="459"/>
                    <a:pt x="213" y="470"/>
                    <a:pt x="224" y="470"/>
                  </a:cubicBezTo>
                  <a:cubicBezTo>
                    <a:pt x="246" y="459"/>
                    <a:pt x="269" y="482"/>
                    <a:pt x="258" y="515"/>
                  </a:cubicBezTo>
                  <a:cubicBezTo>
                    <a:pt x="246" y="549"/>
                    <a:pt x="246" y="582"/>
                    <a:pt x="269" y="605"/>
                  </a:cubicBezTo>
                  <a:cubicBezTo>
                    <a:pt x="280" y="616"/>
                    <a:pt x="213" y="627"/>
                    <a:pt x="213" y="571"/>
                  </a:cubicBezTo>
                  <a:cubicBezTo>
                    <a:pt x="213" y="515"/>
                    <a:pt x="201" y="493"/>
                    <a:pt x="179" y="493"/>
                  </a:cubicBezTo>
                  <a:cubicBezTo>
                    <a:pt x="168" y="493"/>
                    <a:pt x="168" y="560"/>
                    <a:pt x="145" y="571"/>
                  </a:cubicBezTo>
                  <a:cubicBezTo>
                    <a:pt x="112" y="582"/>
                    <a:pt x="101" y="616"/>
                    <a:pt x="101" y="638"/>
                  </a:cubicBezTo>
                  <a:cubicBezTo>
                    <a:pt x="101" y="661"/>
                    <a:pt x="78" y="661"/>
                    <a:pt x="45" y="672"/>
                  </a:cubicBezTo>
                  <a:cubicBezTo>
                    <a:pt x="22" y="683"/>
                    <a:pt x="0" y="739"/>
                    <a:pt x="22" y="751"/>
                  </a:cubicBezTo>
                  <a:cubicBezTo>
                    <a:pt x="33" y="751"/>
                    <a:pt x="45" y="728"/>
                    <a:pt x="56" y="751"/>
                  </a:cubicBezTo>
                  <a:cubicBezTo>
                    <a:pt x="67" y="762"/>
                    <a:pt x="56" y="795"/>
                    <a:pt x="33" y="806"/>
                  </a:cubicBezTo>
                  <a:cubicBezTo>
                    <a:pt x="0" y="818"/>
                    <a:pt x="11" y="840"/>
                    <a:pt x="33" y="840"/>
                  </a:cubicBezTo>
                  <a:cubicBezTo>
                    <a:pt x="56" y="851"/>
                    <a:pt x="56" y="885"/>
                    <a:pt x="33" y="896"/>
                  </a:cubicBezTo>
                  <a:cubicBezTo>
                    <a:pt x="0" y="907"/>
                    <a:pt x="22" y="941"/>
                    <a:pt x="45" y="941"/>
                  </a:cubicBezTo>
                  <a:cubicBezTo>
                    <a:pt x="78" y="941"/>
                    <a:pt x="89" y="919"/>
                    <a:pt x="112" y="941"/>
                  </a:cubicBezTo>
                  <a:cubicBezTo>
                    <a:pt x="145" y="975"/>
                    <a:pt x="314" y="1053"/>
                    <a:pt x="358" y="1087"/>
                  </a:cubicBezTo>
                  <a:cubicBezTo>
                    <a:pt x="392" y="1109"/>
                    <a:pt x="403" y="1131"/>
                    <a:pt x="414" y="1131"/>
                  </a:cubicBezTo>
                  <a:cubicBezTo>
                    <a:pt x="425" y="1120"/>
                    <a:pt x="403" y="1064"/>
                    <a:pt x="392" y="1042"/>
                  </a:cubicBezTo>
                  <a:cubicBezTo>
                    <a:pt x="392" y="1020"/>
                    <a:pt x="437" y="1020"/>
                    <a:pt x="448" y="1064"/>
                  </a:cubicBezTo>
                  <a:cubicBezTo>
                    <a:pt x="470" y="1109"/>
                    <a:pt x="470" y="1143"/>
                    <a:pt x="470" y="1165"/>
                  </a:cubicBezTo>
                  <a:cubicBezTo>
                    <a:pt x="470" y="1188"/>
                    <a:pt x="493" y="1210"/>
                    <a:pt x="538" y="1210"/>
                  </a:cubicBezTo>
                  <a:cubicBezTo>
                    <a:pt x="583" y="1210"/>
                    <a:pt x="638" y="1233"/>
                    <a:pt x="661" y="1244"/>
                  </a:cubicBezTo>
                  <a:cubicBezTo>
                    <a:pt x="683" y="1266"/>
                    <a:pt x="706" y="1356"/>
                    <a:pt x="717" y="1356"/>
                  </a:cubicBezTo>
                  <a:cubicBezTo>
                    <a:pt x="728" y="1356"/>
                    <a:pt x="683" y="1277"/>
                    <a:pt x="706" y="1266"/>
                  </a:cubicBezTo>
                  <a:cubicBezTo>
                    <a:pt x="739" y="1244"/>
                    <a:pt x="784" y="1322"/>
                    <a:pt x="796" y="1389"/>
                  </a:cubicBezTo>
                  <a:cubicBezTo>
                    <a:pt x="807" y="1445"/>
                    <a:pt x="807" y="1524"/>
                    <a:pt x="840" y="1557"/>
                  </a:cubicBezTo>
                  <a:cubicBezTo>
                    <a:pt x="885" y="1602"/>
                    <a:pt x="974" y="1669"/>
                    <a:pt x="1019" y="1714"/>
                  </a:cubicBezTo>
                  <a:cubicBezTo>
                    <a:pt x="1064" y="1759"/>
                    <a:pt x="1087" y="1826"/>
                    <a:pt x="1120" y="1871"/>
                  </a:cubicBezTo>
                  <a:cubicBezTo>
                    <a:pt x="1165" y="1905"/>
                    <a:pt x="1165" y="1905"/>
                    <a:pt x="1165" y="1871"/>
                  </a:cubicBezTo>
                  <a:cubicBezTo>
                    <a:pt x="1154" y="1826"/>
                    <a:pt x="1154" y="1770"/>
                    <a:pt x="1188" y="1759"/>
                  </a:cubicBezTo>
                  <a:cubicBezTo>
                    <a:pt x="1221" y="1748"/>
                    <a:pt x="1255" y="1815"/>
                    <a:pt x="1277" y="1860"/>
                  </a:cubicBezTo>
                  <a:cubicBezTo>
                    <a:pt x="1289" y="1916"/>
                    <a:pt x="1322" y="1995"/>
                    <a:pt x="1367" y="2006"/>
                  </a:cubicBezTo>
                  <a:cubicBezTo>
                    <a:pt x="1412" y="2006"/>
                    <a:pt x="1445" y="2017"/>
                    <a:pt x="1456" y="2083"/>
                  </a:cubicBezTo>
                  <a:cubicBezTo>
                    <a:pt x="1456" y="2150"/>
                    <a:pt x="1490" y="2218"/>
                    <a:pt x="1524" y="2218"/>
                  </a:cubicBezTo>
                  <a:cubicBezTo>
                    <a:pt x="1558" y="2218"/>
                    <a:pt x="1591" y="2229"/>
                    <a:pt x="1614" y="2296"/>
                  </a:cubicBezTo>
                  <a:cubicBezTo>
                    <a:pt x="1636" y="2363"/>
                    <a:pt x="1692" y="2520"/>
                    <a:pt x="1748" y="2554"/>
                  </a:cubicBezTo>
                  <a:cubicBezTo>
                    <a:pt x="1793" y="2599"/>
                    <a:pt x="1871" y="2610"/>
                    <a:pt x="1871" y="2643"/>
                  </a:cubicBezTo>
                  <a:cubicBezTo>
                    <a:pt x="1883" y="2677"/>
                    <a:pt x="1883" y="2733"/>
                    <a:pt x="1938" y="2767"/>
                  </a:cubicBezTo>
                  <a:cubicBezTo>
                    <a:pt x="2006" y="2800"/>
                    <a:pt x="2062" y="2879"/>
                    <a:pt x="2062" y="2901"/>
                  </a:cubicBezTo>
                  <a:cubicBezTo>
                    <a:pt x="2073" y="2923"/>
                    <a:pt x="2084" y="2991"/>
                    <a:pt x="2129" y="3002"/>
                  </a:cubicBezTo>
                  <a:cubicBezTo>
                    <a:pt x="2174" y="3013"/>
                    <a:pt x="2185" y="3002"/>
                    <a:pt x="2196" y="3058"/>
                  </a:cubicBezTo>
                  <a:cubicBezTo>
                    <a:pt x="2219" y="3103"/>
                    <a:pt x="2275" y="3181"/>
                    <a:pt x="2286" y="3192"/>
                  </a:cubicBezTo>
                  <a:cubicBezTo>
                    <a:pt x="2297" y="3215"/>
                    <a:pt x="2308" y="3260"/>
                    <a:pt x="2308" y="3294"/>
                  </a:cubicBezTo>
                  <a:cubicBezTo>
                    <a:pt x="2319" y="3327"/>
                    <a:pt x="2353" y="3338"/>
                    <a:pt x="2353" y="3305"/>
                  </a:cubicBezTo>
                  <a:cubicBezTo>
                    <a:pt x="2353" y="3271"/>
                    <a:pt x="2331" y="3159"/>
                    <a:pt x="2342" y="3103"/>
                  </a:cubicBezTo>
                  <a:cubicBezTo>
                    <a:pt x="2342" y="3047"/>
                    <a:pt x="2364" y="3013"/>
                    <a:pt x="2387" y="3069"/>
                  </a:cubicBezTo>
                  <a:cubicBezTo>
                    <a:pt x="2409" y="3114"/>
                    <a:pt x="2420" y="3148"/>
                    <a:pt x="2409" y="3181"/>
                  </a:cubicBezTo>
                  <a:cubicBezTo>
                    <a:pt x="2409" y="3181"/>
                    <a:pt x="2443" y="3181"/>
                    <a:pt x="2476" y="3204"/>
                  </a:cubicBezTo>
                  <a:cubicBezTo>
                    <a:pt x="2510" y="3226"/>
                    <a:pt x="2521" y="3226"/>
                    <a:pt x="2532" y="3204"/>
                  </a:cubicBezTo>
                  <a:cubicBezTo>
                    <a:pt x="2555" y="3192"/>
                    <a:pt x="2532" y="3125"/>
                    <a:pt x="2510" y="3103"/>
                  </a:cubicBezTo>
                  <a:cubicBezTo>
                    <a:pt x="2499" y="3092"/>
                    <a:pt x="2488" y="3058"/>
                    <a:pt x="2499" y="3025"/>
                  </a:cubicBezTo>
                  <a:cubicBezTo>
                    <a:pt x="2510" y="3002"/>
                    <a:pt x="2521" y="2957"/>
                    <a:pt x="2510" y="2923"/>
                  </a:cubicBezTo>
                  <a:cubicBezTo>
                    <a:pt x="2510" y="2890"/>
                    <a:pt x="2521" y="2867"/>
                    <a:pt x="2555" y="2856"/>
                  </a:cubicBezTo>
                  <a:cubicBezTo>
                    <a:pt x="2577" y="2856"/>
                    <a:pt x="2600" y="2845"/>
                    <a:pt x="2600" y="2823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8" name="Freeform 57"/>
            <p:cNvSpPr>
              <a:spLocks noChangeArrowheads="1"/>
            </p:cNvSpPr>
            <p:nvPr/>
          </p:nvSpPr>
          <p:spPr bwMode="auto">
            <a:xfrm>
              <a:off x="3687763" y="2703513"/>
              <a:ext cx="1117600" cy="1133475"/>
            </a:xfrm>
            <a:custGeom>
              <a:avLst/>
              <a:gdLst>
                <a:gd name="T0" fmla="*/ 3026 w 3105"/>
                <a:gd name="T1" fmla="*/ 1569 h 3149"/>
                <a:gd name="T2" fmla="*/ 2970 w 3105"/>
                <a:gd name="T3" fmla="*/ 1356 h 3149"/>
                <a:gd name="T4" fmla="*/ 2880 w 3105"/>
                <a:gd name="T5" fmla="*/ 1389 h 3149"/>
                <a:gd name="T6" fmla="*/ 2701 w 3105"/>
                <a:gd name="T7" fmla="*/ 1434 h 3149"/>
                <a:gd name="T8" fmla="*/ 2488 w 3105"/>
                <a:gd name="T9" fmla="*/ 1210 h 3149"/>
                <a:gd name="T10" fmla="*/ 2443 w 3105"/>
                <a:gd name="T11" fmla="*/ 1065 h 3149"/>
                <a:gd name="T12" fmla="*/ 2454 w 3105"/>
                <a:gd name="T13" fmla="*/ 952 h 3149"/>
                <a:gd name="T14" fmla="*/ 2533 w 3105"/>
                <a:gd name="T15" fmla="*/ 796 h 3149"/>
                <a:gd name="T16" fmla="*/ 2510 w 3105"/>
                <a:gd name="T17" fmla="*/ 571 h 3149"/>
                <a:gd name="T18" fmla="*/ 2578 w 3105"/>
                <a:gd name="T19" fmla="*/ 425 h 3149"/>
                <a:gd name="T20" fmla="*/ 2286 w 3105"/>
                <a:gd name="T21" fmla="*/ 112 h 3149"/>
                <a:gd name="T22" fmla="*/ 1793 w 3105"/>
                <a:gd name="T23" fmla="*/ 246 h 3149"/>
                <a:gd name="T24" fmla="*/ 1681 w 3105"/>
                <a:gd name="T25" fmla="*/ 358 h 3149"/>
                <a:gd name="T26" fmla="*/ 1446 w 3105"/>
                <a:gd name="T27" fmla="*/ 302 h 3149"/>
                <a:gd name="T28" fmla="*/ 1367 w 3105"/>
                <a:gd name="T29" fmla="*/ 347 h 3149"/>
                <a:gd name="T30" fmla="*/ 1132 w 3105"/>
                <a:gd name="T31" fmla="*/ 201 h 3149"/>
                <a:gd name="T32" fmla="*/ 1031 w 3105"/>
                <a:gd name="T33" fmla="*/ 157 h 3149"/>
                <a:gd name="T34" fmla="*/ 863 w 3105"/>
                <a:gd name="T35" fmla="*/ 45 h 3149"/>
                <a:gd name="T36" fmla="*/ 706 w 3105"/>
                <a:gd name="T37" fmla="*/ 123 h 3149"/>
                <a:gd name="T38" fmla="*/ 639 w 3105"/>
                <a:gd name="T39" fmla="*/ 336 h 3149"/>
                <a:gd name="T40" fmla="*/ 515 w 3105"/>
                <a:gd name="T41" fmla="*/ 594 h 3149"/>
                <a:gd name="T42" fmla="*/ 460 w 3105"/>
                <a:gd name="T43" fmla="*/ 829 h 3149"/>
                <a:gd name="T44" fmla="*/ 258 w 3105"/>
                <a:gd name="T45" fmla="*/ 874 h 3149"/>
                <a:gd name="T46" fmla="*/ 157 w 3105"/>
                <a:gd name="T47" fmla="*/ 840 h 3149"/>
                <a:gd name="T48" fmla="*/ 168 w 3105"/>
                <a:gd name="T49" fmla="*/ 840 h 3149"/>
                <a:gd name="T50" fmla="*/ 56 w 3105"/>
                <a:gd name="T51" fmla="*/ 941 h 3149"/>
                <a:gd name="T52" fmla="*/ 45 w 3105"/>
                <a:gd name="T53" fmla="*/ 1098 h 3149"/>
                <a:gd name="T54" fmla="*/ 101 w 3105"/>
                <a:gd name="T55" fmla="*/ 1300 h 3149"/>
                <a:gd name="T56" fmla="*/ 235 w 3105"/>
                <a:gd name="T57" fmla="*/ 1378 h 3149"/>
                <a:gd name="T58" fmla="*/ 325 w 3105"/>
                <a:gd name="T59" fmla="*/ 1479 h 3149"/>
                <a:gd name="T60" fmla="*/ 370 w 3105"/>
                <a:gd name="T61" fmla="*/ 1625 h 3149"/>
                <a:gd name="T62" fmla="*/ 426 w 3105"/>
                <a:gd name="T63" fmla="*/ 1770 h 3149"/>
                <a:gd name="T64" fmla="*/ 538 w 3105"/>
                <a:gd name="T65" fmla="*/ 1793 h 3149"/>
                <a:gd name="T66" fmla="*/ 639 w 3105"/>
                <a:gd name="T67" fmla="*/ 1725 h 3149"/>
                <a:gd name="T68" fmla="*/ 784 w 3105"/>
                <a:gd name="T69" fmla="*/ 1827 h 3149"/>
                <a:gd name="T70" fmla="*/ 874 w 3105"/>
                <a:gd name="T71" fmla="*/ 2038 h 3149"/>
                <a:gd name="T72" fmla="*/ 840 w 3105"/>
                <a:gd name="T73" fmla="*/ 2285 h 3149"/>
                <a:gd name="T74" fmla="*/ 953 w 3105"/>
                <a:gd name="T75" fmla="*/ 2375 h 3149"/>
                <a:gd name="T76" fmla="*/ 1020 w 3105"/>
                <a:gd name="T77" fmla="*/ 2520 h 3149"/>
                <a:gd name="T78" fmla="*/ 1098 w 3105"/>
                <a:gd name="T79" fmla="*/ 2610 h 3149"/>
                <a:gd name="T80" fmla="*/ 1166 w 3105"/>
                <a:gd name="T81" fmla="*/ 2666 h 3149"/>
                <a:gd name="T82" fmla="*/ 1222 w 3105"/>
                <a:gd name="T83" fmla="*/ 2733 h 3149"/>
                <a:gd name="T84" fmla="*/ 1435 w 3105"/>
                <a:gd name="T85" fmla="*/ 2845 h 3149"/>
                <a:gd name="T86" fmla="*/ 1367 w 3105"/>
                <a:gd name="T87" fmla="*/ 2957 h 3149"/>
                <a:gd name="T88" fmla="*/ 1457 w 3105"/>
                <a:gd name="T89" fmla="*/ 3058 h 3149"/>
                <a:gd name="T90" fmla="*/ 1569 w 3105"/>
                <a:gd name="T91" fmla="*/ 3002 h 3149"/>
                <a:gd name="T92" fmla="*/ 1636 w 3105"/>
                <a:gd name="T93" fmla="*/ 3114 h 3149"/>
                <a:gd name="T94" fmla="*/ 1860 w 3105"/>
                <a:gd name="T95" fmla="*/ 3137 h 3149"/>
                <a:gd name="T96" fmla="*/ 1894 w 3105"/>
                <a:gd name="T97" fmla="*/ 2935 h 3149"/>
                <a:gd name="T98" fmla="*/ 1995 w 3105"/>
                <a:gd name="T99" fmla="*/ 2845 h 3149"/>
                <a:gd name="T100" fmla="*/ 1939 w 3105"/>
                <a:gd name="T101" fmla="*/ 2677 h 3149"/>
                <a:gd name="T102" fmla="*/ 1995 w 3105"/>
                <a:gd name="T103" fmla="*/ 2554 h 3149"/>
                <a:gd name="T104" fmla="*/ 2107 w 3105"/>
                <a:gd name="T105" fmla="*/ 2375 h 3149"/>
                <a:gd name="T106" fmla="*/ 2197 w 3105"/>
                <a:gd name="T107" fmla="*/ 2251 h 3149"/>
                <a:gd name="T108" fmla="*/ 2185 w 3105"/>
                <a:gd name="T109" fmla="*/ 2016 h 3149"/>
                <a:gd name="T110" fmla="*/ 2320 w 3105"/>
                <a:gd name="T111" fmla="*/ 1949 h 3149"/>
                <a:gd name="T112" fmla="*/ 2421 w 3105"/>
                <a:gd name="T113" fmla="*/ 1815 h 3149"/>
                <a:gd name="T114" fmla="*/ 2578 w 3105"/>
                <a:gd name="T115" fmla="*/ 1737 h 3149"/>
                <a:gd name="T116" fmla="*/ 2746 w 3105"/>
                <a:gd name="T117" fmla="*/ 1703 h 3149"/>
                <a:gd name="T118" fmla="*/ 2925 w 3105"/>
                <a:gd name="T119" fmla="*/ 1782 h 3149"/>
                <a:gd name="T120" fmla="*/ 3082 w 3105"/>
                <a:gd name="T121" fmla="*/ 1725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05" h="3149">
                  <a:moveTo>
                    <a:pt x="3026" y="1569"/>
                  </a:moveTo>
                  <a:lnTo>
                    <a:pt x="3026" y="1569"/>
                  </a:lnTo>
                  <a:cubicBezTo>
                    <a:pt x="3004" y="1558"/>
                    <a:pt x="3015" y="1524"/>
                    <a:pt x="3026" y="1445"/>
                  </a:cubicBezTo>
                  <a:cubicBezTo>
                    <a:pt x="3037" y="1356"/>
                    <a:pt x="3004" y="1367"/>
                    <a:pt x="2970" y="1356"/>
                  </a:cubicBezTo>
                  <a:cubicBezTo>
                    <a:pt x="2947" y="1345"/>
                    <a:pt x="2936" y="1322"/>
                    <a:pt x="2925" y="1300"/>
                  </a:cubicBezTo>
                  <a:cubicBezTo>
                    <a:pt x="2914" y="1322"/>
                    <a:pt x="2891" y="1356"/>
                    <a:pt x="2880" y="1389"/>
                  </a:cubicBezTo>
                  <a:cubicBezTo>
                    <a:pt x="2869" y="1445"/>
                    <a:pt x="2858" y="1501"/>
                    <a:pt x="2813" y="1513"/>
                  </a:cubicBezTo>
                  <a:cubicBezTo>
                    <a:pt x="2757" y="1535"/>
                    <a:pt x="2746" y="1434"/>
                    <a:pt x="2701" y="1434"/>
                  </a:cubicBezTo>
                  <a:cubicBezTo>
                    <a:pt x="2645" y="1434"/>
                    <a:pt x="2611" y="1423"/>
                    <a:pt x="2555" y="1378"/>
                  </a:cubicBezTo>
                  <a:cubicBezTo>
                    <a:pt x="2499" y="1322"/>
                    <a:pt x="2488" y="1232"/>
                    <a:pt x="2488" y="1210"/>
                  </a:cubicBezTo>
                  <a:cubicBezTo>
                    <a:pt x="2477" y="1176"/>
                    <a:pt x="2443" y="1199"/>
                    <a:pt x="2432" y="1188"/>
                  </a:cubicBezTo>
                  <a:cubicBezTo>
                    <a:pt x="2421" y="1176"/>
                    <a:pt x="2421" y="1087"/>
                    <a:pt x="2443" y="1065"/>
                  </a:cubicBezTo>
                  <a:cubicBezTo>
                    <a:pt x="2454" y="1053"/>
                    <a:pt x="2477" y="1042"/>
                    <a:pt x="2466" y="1031"/>
                  </a:cubicBezTo>
                  <a:cubicBezTo>
                    <a:pt x="2454" y="1031"/>
                    <a:pt x="2466" y="997"/>
                    <a:pt x="2454" y="952"/>
                  </a:cubicBezTo>
                  <a:cubicBezTo>
                    <a:pt x="2443" y="907"/>
                    <a:pt x="2466" y="907"/>
                    <a:pt x="2488" y="896"/>
                  </a:cubicBezTo>
                  <a:cubicBezTo>
                    <a:pt x="2522" y="874"/>
                    <a:pt x="2522" y="863"/>
                    <a:pt x="2533" y="796"/>
                  </a:cubicBezTo>
                  <a:cubicBezTo>
                    <a:pt x="2533" y="717"/>
                    <a:pt x="2510" y="683"/>
                    <a:pt x="2499" y="661"/>
                  </a:cubicBezTo>
                  <a:cubicBezTo>
                    <a:pt x="2477" y="627"/>
                    <a:pt x="2488" y="594"/>
                    <a:pt x="2510" y="571"/>
                  </a:cubicBezTo>
                  <a:cubicBezTo>
                    <a:pt x="2533" y="549"/>
                    <a:pt x="2522" y="482"/>
                    <a:pt x="2522" y="482"/>
                  </a:cubicBezTo>
                  <a:cubicBezTo>
                    <a:pt x="2578" y="425"/>
                    <a:pt x="2578" y="425"/>
                    <a:pt x="2578" y="425"/>
                  </a:cubicBezTo>
                  <a:cubicBezTo>
                    <a:pt x="2488" y="213"/>
                    <a:pt x="2488" y="213"/>
                    <a:pt x="2488" y="213"/>
                  </a:cubicBezTo>
                  <a:cubicBezTo>
                    <a:pt x="2286" y="112"/>
                    <a:pt x="2286" y="112"/>
                    <a:pt x="2286" y="112"/>
                  </a:cubicBezTo>
                  <a:cubicBezTo>
                    <a:pt x="1984" y="89"/>
                    <a:pt x="1984" y="89"/>
                    <a:pt x="1984" y="89"/>
                  </a:cubicBezTo>
                  <a:cubicBezTo>
                    <a:pt x="1793" y="246"/>
                    <a:pt x="1793" y="246"/>
                    <a:pt x="1793" y="246"/>
                  </a:cubicBezTo>
                  <a:cubicBezTo>
                    <a:pt x="1793" y="246"/>
                    <a:pt x="1771" y="291"/>
                    <a:pt x="1782" y="325"/>
                  </a:cubicBezTo>
                  <a:cubicBezTo>
                    <a:pt x="1793" y="370"/>
                    <a:pt x="1715" y="392"/>
                    <a:pt x="1681" y="358"/>
                  </a:cubicBezTo>
                  <a:cubicBezTo>
                    <a:pt x="1659" y="314"/>
                    <a:pt x="1625" y="246"/>
                    <a:pt x="1569" y="246"/>
                  </a:cubicBezTo>
                  <a:cubicBezTo>
                    <a:pt x="1524" y="258"/>
                    <a:pt x="1479" y="314"/>
                    <a:pt x="1446" y="302"/>
                  </a:cubicBezTo>
                  <a:cubicBezTo>
                    <a:pt x="1423" y="280"/>
                    <a:pt x="1401" y="246"/>
                    <a:pt x="1390" y="269"/>
                  </a:cubicBezTo>
                  <a:cubicBezTo>
                    <a:pt x="1378" y="280"/>
                    <a:pt x="1390" y="347"/>
                    <a:pt x="1367" y="347"/>
                  </a:cubicBezTo>
                  <a:cubicBezTo>
                    <a:pt x="1345" y="347"/>
                    <a:pt x="1289" y="280"/>
                    <a:pt x="1233" y="258"/>
                  </a:cubicBezTo>
                  <a:cubicBezTo>
                    <a:pt x="1177" y="246"/>
                    <a:pt x="1132" y="224"/>
                    <a:pt x="1132" y="201"/>
                  </a:cubicBezTo>
                  <a:cubicBezTo>
                    <a:pt x="1121" y="190"/>
                    <a:pt x="1121" y="145"/>
                    <a:pt x="1098" y="157"/>
                  </a:cubicBezTo>
                  <a:cubicBezTo>
                    <a:pt x="1087" y="168"/>
                    <a:pt x="1042" y="190"/>
                    <a:pt x="1031" y="157"/>
                  </a:cubicBezTo>
                  <a:cubicBezTo>
                    <a:pt x="1009" y="134"/>
                    <a:pt x="964" y="67"/>
                    <a:pt x="919" y="67"/>
                  </a:cubicBezTo>
                  <a:cubicBezTo>
                    <a:pt x="885" y="78"/>
                    <a:pt x="863" y="67"/>
                    <a:pt x="863" y="45"/>
                  </a:cubicBezTo>
                  <a:cubicBezTo>
                    <a:pt x="852" y="22"/>
                    <a:pt x="818" y="0"/>
                    <a:pt x="796" y="45"/>
                  </a:cubicBezTo>
                  <a:cubicBezTo>
                    <a:pt x="773" y="78"/>
                    <a:pt x="740" y="101"/>
                    <a:pt x="706" y="123"/>
                  </a:cubicBezTo>
                  <a:cubicBezTo>
                    <a:pt x="673" y="145"/>
                    <a:pt x="661" y="168"/>
                    <a:pt x="673" y="213"/>
                  </a:cubicBezTo>
                  <a:cubicBezTo>
                    <a:pt x="684" y="258"/>
                    <a:pt x="661" y="314"/>
                    <a:pt x="639" y="336"/>
                  </a:cubicBezTo>
                  <a:cubicBezTo>
                    <a:pt x="605" y="347"/>
                    <a:pt x="549" y="425"/>
                    <a:pt x="549" y="493"/>
                  </a:cubicBezTo>
                  <a:cubicBezTo>
                    <a:pt x="538" y="560"/>
                    <a:pt x="538" y="583"/>
                    <a:pt x="515" y="594"/>
                  </a:cubicBezTo>
                  <a:cubicBezTo>
                    <a:pt x="493" y="594"/>
                    <a:pt x="482" y="627"/>
                    <a:pt x="482" y="683"/>
                  </a:cubicBezTo>
                  <a:cubicBezTo>
                    <a:pt x="482" y="739"/>
                    <a:pt x="482" y="818"/>
                    <a:pt x="460" y="829"/>
                  </a:cubicBezTo>
                  <a:cubicBezTo>
                    <a:pt x="437" y="840"/>
                    <a:pt x="359" y="907"/>
                    <a:pt x="347" y="907"/>
                  </a:cubicBezTo>
                  <a:cubicBezTo>
                    <a:pt x="347" y="907"/>
                    <a:pt x="280" y="885"/>
                    <a:pt x="258" y="874"/>
                  </a:cubicBezTo>
                  <a:cubicBezTo>
                    <a:pt x="224" y="863"/>
                    <a:pt x="157" y="840"/>
                    <a:pt x="157" y="840"/>
                  </a:cubicBezTo>
                  <a:lnTo>
                    <a:pt x="157" y="840"/>
                  </a:lnTo>
                  <a:lnTo>
                    <a:pt x="157" y="840"/>
                  </a:lnTo>
                  <a:cubicBezTo>
                    <a:pt x="168" y="840"/>
                    <a:pt x="168" y="840"/>
                    <a:pt x="168" y="840"/>
                  </a:cubicBezTo>
                  <a:cubicBezTo>
                    <a:pt x="168" y="840"/>
                    <a:pt x="135" y="829"/>
                    <a:pt x="90" y="852"/>
                  </a:cubicBezTo>
                  <a:cubicBezTo>
                    <a:pt x="45" y="863"/>
                    <a:pt x="45" y="907"/>
                    <a:pt x="56" y="941"/>
                  </a:cubicBezTo>
                  <a:cubicBezTo>
                    <a:pt x="67" y="986"/>
                    <a:pt x="78" y="1008"/>
                    <a:pt x="45" y="1031"/>
                  </a:cubicBezTo>
                  <a:cubicBezTo>
                    <a:pt x="11" y="1053"/>
                    <a:pt x="0" y="1098"/>
                    <a:pt x="45" y="1098"/>
                  </a:cubicBezTo>
                  <a:cubicBezTo>
                    <a:pt x="90" y="1087"/>
                    <a:pt x="78" y="1087"/>
                    <a:pt x="90" y="1132"/>
                  </a:cubicBezTo>
                  <a:cubicBezTo>
                    <a:pt x="90" y="1188"/>
                    <a:pt x="90" y="1300"/>
                    <a:pt x="101" y="1300"/>
                  </a:cubicBezTo>
                  <a:cubicBezTo>
                    <a:pt x="112" y="1311"/>
                    <a:pt x="179" y="1300"/>
                    <a:pt x="191" y="1322"/>
                  </a:cubicBezTo>
                  <a:cubicBezTo>
                    <a:pt x="202" y="1356"/>
                    <a:pt x="235" y="1356"/>
                    <a:pt x="235" y="1378"/>
                  </a:cubicBezTo>
                  <a:cubicBezTo>
                    <a:pt x="246" y="1401"/>
                    <a:pt x="246" y="1423"/>
                    <a:pt x="280" y="1434"/>
                  </a:cubicBezTo>
                  <a:cubicBezTo>
                    <a:pt x="314" y="1434"/>
                    <a:pt x="314" y="1445"/>
                    <a:pt x="325" y="1479"/>
                  </a:cubicBezTo>
                  <a:cubicBezTo>
                    <a:pt x="336" y="1513"/>
                    <a:pt x="314" y="1535"/>
                    <a:pt x="347" y="1546"/>
                  </a:cubicBezTo>
                  <a:cubicBezTo>
                    <a:pt x="381" y="1558"/>
                    <a:pt x="347" y="1602"/>
                    <a:pt x="370" y="1625"/>
                  </a:cubicBezTo>
                  <a:cubicBezTo>
                    <a:pt x="392" y="1636"/>
                    <a:pt x="404" y="1636"/>
                    <a:pt x="404" y="1669"/>
                  </a:cubicBezTo>
                  <a:cubicBezTo>
                    <a:pt x="404" y="1714"/>
                    <a:pt x="404" y="1770"/>
                    <a:pt x="426" y="1770"/>
                  </a:cubicBezTo>
                  <a:cubicBezTo>
                    <a:pt x="460" y="1770"/>
                    <a:pt x="471" y="1782"/>
                    <a:pt x="482" y="1793"/>
                  </a:cubicBezTo>
                  <a:cubicBezTo>
                    <a:pt x="493" y="1804"/>
                    <a:pt x="515" y="1815"/>
                    <a:pt x="538" y="1793"/>
                  </a:cubicBezTo>
                  <a:cubicBezTo>
                    <a:pt x="571" y="1782"/>
                    <a:pt x="560" y="1770"/>
                    <a:pt x="594" y="1759"/>
                  </a:cubicBezTo>
                  <a:cubicBezTo>
                    <a:pt x="616" y="1737"/>
                    <a:pt x="616" y="1725"/>
                    <a:pt x="639" y="1725"/>
                  </a:cubicBezTo>
                  <a:cubicBezTo>
                    <a:pt x="650" y="1725"/>
                    <a:pt x="684" y="1759"/>
                    <a:pt x="717" y="1770"/>
                  </a:cubicBezTo>
                  <a:cubicBezTo>
                    <a:pt x="740" y="1782"/>
                    <a:pt x="773" y="1793"/>
                    <a:pt x="784" y="1827"/>
                  </a:cubicBezTo>
                  <a:cubicBezTo>
                    <a:pt x="784" y="1860"/>
                    <a:pt x="784" y="1949"/>
                    <a:pt x="818" y="1982"/>
                  </a:cubicBezTo>
                  <a:cubicBezTo>
                    <a:pt x="863" y="2016"/>
                    <a:pt x="885" y="2027"/>
                    <a:pt x="874" y="2038"/>
                  </a:cubicBezTo>
                  <a:cubicBezTo>
                    <a:pt x="874" y="2061"/>
                    <a:pt x="829" y="2050"/>
                    <a:pt x="829" y="2095"/>
                  </a:cubicBezTo>
                  <a:cubicBezTo>
                    <a:pt x="829" y="2139"/>
                    <a:pt x="829" y="2251"/>
                    <a:pt x="840" y="2285"/>
                  </a:cubicBezTo>
                  <a:cubicBezTo>
                    <a:pt x="852" y="2319"/>
                    <a:pt x="874" y="2262"/>
                    <a:pt x="896" y="2285"/>
                  </a:cubicBezTo>
                  <a:cubicBezTo>
                    <a:pt x="908" y="2307"/>
                    <a:pt x="953" y="2341"/>
                    <a:pt x="953" y="2375"/>
                  </a:cubicBezTo>
                  <a:cubicBezTo>
                    <a:pt x="953" y="2408"/>
                    <a:pt x="941" y="2442"/>
                    <a:pt x="953" y="2486"/>
                  </a:cubicBezTo>
                  <a:cubicBezTo>
                    <a:pt x="964" y="2520"/>
                    <a:pt x="1020" y="2509"/>
                    <a:pt x="1020" y="2520"/>
                  </a:cubicBezTo>
                  <a:cubicBezTo>
                    <a:pt x="1020" y="2543"/>
                    <a:pt x="1020" y="2588"/>
                    <a:pt x="1031" y="2599"/>
                  </a:cubicBezTo>
                  <a:cubicBezTo>
                    <a:pt x="1053" y="2621"/>
                    <a:pt x="1053" y="2610"/>
                    <a:pt x="1098" y="2610"/>
                  </a:cubicBezTo>
                  <a:cubicBezTo>
                    <a:pt x="1143" y="2599"/>
                    <a:pt x="1166" y="2632"/>
                    <a:pt x="1177" y="2655"/>
                  </a:cubicBezTo>
                  <a:cubicBezTo>
                    <a:pt x="1177" y="2655"/>
                    <a:pt x="1177" y="2666"/>
                    <a:pt x="1166" y="2666"/>
                  </a:cubicBezTo>
                  <a:cubicBezTo>
                    <a:pt x="1177" y="2677"/>
                    <a:pt x="1177" y="2677"/>
                    <a:pt x="1188" y="2688"/>
                  </a:cubicBezTo>
                  <a:cubicBezTo>
                    <a:pt x="1199" y="2722"/>
                    <a:pt x="1188" y="2744"/>
                    <a:pt x="1222" y="2733"/>
                  </a:cubicBezTo>
                  <a:cubicBezTo>
                    <a:pt x="1266" y="2722"/>
                    <a:pt x="1401" y="2733"/>
                    <a:pt x="1412" y="2744"/>
                  </a:cubicBezTo>
                  <a:cubicBezTo>
                    <a:pt x="1412" y="2767"/>
                    <a:pt x="1401" y="2823"/>
                    <a:pt x="1435" y="2845"/>
                  </a:cubicBezTo>
                  <a:cubicBezTo>
                    <a:pt x="1468" y="2868"/>
                    <a:pt x="1479" y="2912"/>
                    <a:pt x="1435" y="2912"/>
                  </a:cubicBezTo>
                  <a:cubicBezTo>
                    <a:pt x="1390" y="2912"/>
                    <a:pt x="1356" y="2924"/>
                    <a:pt x="1367" y="2957"/>
                  </a:cubicBezTo>
                  <a:cubicBezTo>
                    <a:pt x="1378" y="2980"/>
                    <a:pt x="1435" y="2957"/>
                    <a:pt x="1435" y="2991"/>
                  </a:cubicBezTo>
                  <a:cubicBezTo>
                    <a:pt x="1423" y="3013"/>
                    <a:pt x="1423" y="3081"/>
                    <a:pt x="1457" y="3058"/>
                  </a:cubicBezTo>
                  <a:cubicBezTo>
                    <a:pt x="1491" y="3036"/>
                    <a:pt x="1535" y="3013"/>
                    <a:pt x="1524" y="2991"/>
                  </a:cubicBezTo>
                  <a:cubicBezTo>
                    <a:pt x="1524" y="2968"/>
                    <a:pt x="1569" y="2968"/>
                    <a:pt x="1569" y="3002"/>
                  </a:cubicBezTo>
                  <a:cubicBezTo>
                    <a:pt x="1569" y="3036"/>
                    <a:pt x="1558" y="3047"/>
                    <a:pt x="1591" y="3047"/>
                  </a:cubicBezTo>
                  <a:cubicBezTo>
                    <a:pt x="1625" y="3047"/>
                    <a:pt x="1636" y="3092"/>
                    <a:pt x="1636" y="3114"/>
                  </a:cubicBezTo>
                  <a:cubicBezTo>
                    <a:pt x="1647" y="3148"/>
                    <a:pt x="1670" y="3148"/>
                    <a:pt x="1737" y="3137"/>
                  </a:cubicBezTo>
                  <a:cubicBezTo>
                    <a:pt x="1782" y="3137"/>
                    <a:pt x="1838" y="3137"/>
                    <a:pt x="1860" y="3137"/>
                  </a:cubicBezTo>
                  <a:cubicBezTo>
                    <a:pt x="1860" y="3103"/>
                    <a:pt x="1860" y="3013"/>
                    <a:pt x="1871" y="3002"/>
                  </a:cubicBezTo>
                  <a:cubicBezTo>
                    <a:pt x="1894" y="3002"/>
                    <a:pt x="1894" y="2980"/>
                    <a:pt x="1894" y="2935"/>
                  </a:cubicBezTo>
                  <a:cubicBezTo>
                    <a:pt x="1883" y="2901"/>
                    <a:pt x="1894" y="2890"/>
                    <a:pt x="1939" y="2879"/>
                  </a:cubicBezTo>
                  <a:cubicBezTo>
                    <a:pt x="1973" y="2879"/>
                    <a:pt x="1995" y="2868"/>
                    <a:pt x="1995" y="2845"/>
                  </a:cubicBezTo>
                  <a:cubicBezTo>
                    <a:pt x="1995" y="2812"/>
                    <a:pt x="1984" y="2789"/>
                    <a:pt x="1961" y="2778"/>
                  </a:cubicBezTo>
                  <a:cubicBezTo>
                    <a:pt x="1950" y="2767"/>
                    <a:pt x="1961" y="2722"/>
                    <a:pt x="1939" y="2677"/>
                  </a:cubicBezTo>
                  <a:cubicBezTo>
                    <a:pt x="1928" y="2632"/>
                    <a:pt x="1950" y="2599"/>
                    <a:pt x="1984" y="2610"/>
                  </a:cubicBezTo>
                  <a:cubicBezTo>
                    <a:pt x="2017" y="2610"/>
                    <a:pt x="1984" y="2565"/>
                    <a:pt x="1995" y="2554"/>
                  </a:cubicBezTo>
                  <a:cubicBezTo>
                    <a:pt x="2017" y="2543"/>
                    <a:pt x="2006" y="2531"/>
                    <a:pt x="2017" y="2464"/>
                  </a:cubicBezTo>
                  <a:cubicBezTo>
                    <a:pt x="2028" y="2408"/>
                    <a:pt x="2062" y="2386"/>
                    <a:pt x="2107" y="2375"/>
                  </a:cubicBezTo>
                  <a:cubicBezTo>
                    <a:pt x="2152" y="2375"/>
                    <a:pt x="2140" y="2319"/>
                    <a:pt x="2174" y="2296"/>
                  </a:cubicBezTo>
                  <a:cubicBezTo>
                    <a:pt x="2219" y="2285"/>
                    <a:pt x="2208" y="2274"/>
                    <a:pt x="2197" y="2251"/>
                  </a:cubicBezTo>
                  <a:cubicBezTo>
                    <a:pt x="2185" y="2229"/>
                    <a:pt x="2197" y="2162"/>
                    <a:pt x="2185" y="2128"/>
                  </a:cubicBezTo>
                  <a:cubicBezTo>
                    <a:pt x="2174" y="2095"/>
                    <a:pt x="2174" y="2016"/>
                    <a:pt x="2185" y="2016"/>
                  </a:cubicBezTo>
                  <a:cubicBezTo>
                    <a:pt x="2208" y="2016"/>
                    <a:pt x="2230" y="2005"/>
                    <a:pt x="2230" y="1982"/>
                  </a:cubicBezTo>
                  <a:cubicBezTo>
                    <a:pt x="2230" y="1949"/>
                    <a:pt x="2264" y="1926"/>
                    <a:pt x="2320" y="1949"/>
                  </a:cubicBezTo>
                  <a:cubicBezTo>
                    <a:pt x="2365" y="1960"/>
                    <a:pt x="2353" y="1915"/>
                    <a:pt x="2365" y="1871"/>
                  </a:cubicBezTo>
                  <a:cubicBezTo>
                    <a:pt x="2376" y="1827"/>
                    <a:pt x="2398" y="1815"/>
                    <a:pt x="2421" y="1815"/>
                  </a:cubicBezTo>
                  <a:cubicBezTo>
                    <a:pt x="2443" y="1815"/>
                    <a:pt x="2477" y="1770"/>
                    <a:pt x="2477" y="1725"/>
                  </a:cubicBezTo>
                  <a:cubicBezTo>
                    <a:pt x="2477" y="1681"/>
                    <a:pt x="2522" y="1714"/>
                    <a:pt x="2578" y="1737"/>
                  </a:cubicBezTo>
                  <a:cubicBezTo>
                    <a:pt x="2622" y="1770"/>
                    <a:pt x="2667" y="1770"/>
                    <a:pt x="2667" y="1737"/>
                  </a:cubicBezTo>
                  <a:cubicBezTo>
                    <a:pt x="2678" y="1714"/>
                    <a:pt x="2701" y="1692"/>
                    <a:pt x="2746" y="1703"/>
                  </a:cubicBezTo>
                  <a:cubicBezTo>
                    <a:pt x="2779" y="1703"/>
                    <a:pt x="2824" y="1737"/>
                    <a:pt x="2846" y="1770"/>
                  </a:cubicBezTo>
                  <a:cubicBezTo>
                    <a:pt x="2869" y="1793"/>
                    <a:pt x="2891" y="1770"/>
                    <a:pt x="2925" y="1782"/>
                  </a:cubicBezTo>
                  <a:cubicBezTo>
                    <a:pt x="2947" y="1804"/>
                    <a:pt x="2970" y="1804"/>
                    <a:pt x="2981" y="1759"/>
                  </a:cubicBezTo>
                  <a:cubicBezTo>
                    <a:pt x="2981" y="1714"/>
                    <a:pt x="3060" y="1759"/>
                    <a:pt x="3082" y="1725"/>
                  </a:cubicBezTo>
                  <a:cubicBezTo>
                    <a:pt x="3104" y="1681"/>
                    <a:pt x="3048" y="1580"/>
                    <a:pt x="3026" y="1569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9" name="Freeform 58"/>
            <p:cNvSpPr>
              <a:spLocks noChangeArrowheads="1"/>
            </p:cNvSpPr>
            <p:nvPr/>
          </p:nvSpPr>
          <p:spPr bwMode="auto">
            <a:xfrm>
              <a:off x="4022725" y="3663950"/>
              <a:ext cx="447675" cy="622300"/>
            </a:xfrm>
            <a:custGeom>
              <a:avLst/>
              <a:gdLst>
                <a:gd name="T0" fmla="*/ 807 w 1245"/>
                <a:gd name="T1" fmla="*/ 471 h 1727"/>
                <a:gd name="T2" fmla="*/ 661 w 1245"/>
                <a:gd name="T3" fmla="*/ 381 h 1727"/>
                <a:gd name="T4" fmla="*/ 594 w 1245"/>
                <a:gd name="T5" fmla="*/ 325 h 1727"/>
                <a:gd name="T6" fmla="*/ 505 w 1245"/>
                <a:gd name="T7" fmla="*/ 325 h 1727"/>
                <a:gd name="T8" fmla="*/ 505 w 1245"/>
                <a:gd name="T9" fmla="*/ 246 h 1727"/>
                <a:gd name="T10" fmla="*/ 482 w 1245"/>
                <a:gd name="T11" fmla="*/ 78 h 1727"/>
                <a:gd name="T12" fmla="*/ 258 w 1245"/>
                <a:gd name="T13" fmla="*/ 22 h 1727"/>
                <a:gd name="T14" fmla="*/ 202 w 1245"/>
                <a:gd name="T15" fmla="*/ 22 h 1727"/>
                <a:gd name="T16" fmla="*/ 146 w 1245"/>
                <a:gd name="T17" fmla="*/ 191 h 1727"/>
                <a:gd name="T18" fmla="*/ 179 w 1245"/>
                <a:gd name="T19" fmla="*/ 370 h 1727"/>
                <a:gd name="T20" fmla="*/ 56 w 1245"/>
                <a:gd name="T21" fmla="*/ 347 h 1727"/>
                <a:gd name="T22" fmla="*/ 67 w 1245"/>
                <a:gd name="T23" fmla="*/ 605 h 1727"/>
                <a:gd name="T24" fmla="*/ 191 w 1245"/>
                <a:gd name="T25" fmla="*/ 751 h 1727"/>
                <a:gd name="T26" fmla="*/ 56 w 1245"/>
                <a:gd name="T27" fmla="*/ 728 h 1727"/>
                <a:gd name="T28" fmla="*/ 34 w 1245"/>
                <a:gd name="T29" fmla="*/ 639 h 1727"/>
                <a:gd name="T30" fmla="*/ 11 w 1245"/>
                <a:gd name="T31" fmla="*/ 627 h 1727"/>
                <a:gd name="T32" fmla="*/ 101 w 1245"/>
                <a:gd name="T33" fmla="*/ 941 h 1727"/>
                <a:gd name="T34" fmla="*/ 303 w 1245"/>
                <a:gd name="T35" fmla="*/ 1154 h 1727"/>
                <a:gd name="T36" fmla="*/ 292 w 1245"/>
                <a:gd name="T37" fmla="*/ 1434 h 1727"/>
                <a:gd name="T38" fmla="*/ 112 w 1245"/>
                <a:gd name="T39" fmla="*/ 1647 h 1727"/>
                <a:gd name="T40" fmla="*/ 258 w 1245"/>
                <a:gd name="T41" fmla="*/ 1681 h 1727"/>
                <a:gd name="T42" fmla="*/ 348 w 1245"/>
                <a:gd name="T43" fmla="*/ 1569 h 1727"/>
                <a:gd name="T44" fmla="*/ 516 w 1245"/>
                <a:gd name="T45" fmla="*/ 1468 h 1727"/>
                <a:gd name="T46" fmla="*/ 706 w 1245"/>
                <a:gd name="T47" fmla="*/ 1513 h 1727"/>
                <a:gd name="T48" fmla="*/ 863 w 1245"/>
                <a:gd name="T49" fmla="*/ 1647 h 1727"/>
                <a:gd name="T50" fmla="*/ 953 w 1245"/>
                <a:gd name="T51" fmla="*/ 1681 h 1727"/>
                <a:gd name="T52" fmla="*/ 964 w 1245"/>
                <a:gd name="T53" fmla="*/ 1513 h 1727"/>
                <a:gd name="T54" fmla="*/ 1054 w 1245"/>
                <a:gd name="T55" fmla="*/ 1345 h 1727"/>
                <a:gd name="T56" fmla="*/ 1199 w 1245"/>
                <a:gd name="T57" fmla="*/ 1311 h 1727"/>
                <a:gd name="T58" fmla="*/ 1244 w 1245"/>
                <a:gd name="T59" fmla="*/ 1143 h 1727"/>
                <a:gd name="T60" fmla="*/ 1166 w 1245"/>
                <a:gd name="T61" fmla="*/ 1009 h 1727"/>
                <a:gd name="T62" fmla="*/ 1009 w 1245"/>
                <a:gd name="T63" fmla="*/ 896 h 1727"/>
                <a:gd name="T64" fmla="*/ 941 w 1245"/>
                <a:gd name="T65" fmla="*/ 751 h 1727"/>
                <a:gd name="T66" fmla="*/ 897 w 1245"/>
                <a:gd name="T67" fmla="*/ 605 h 1727"/>
                <a:gd name="T68" fmla="*/ 930 w 1245"/>
                <a:gd name="T69" fmla="*/ 471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45" h="1727">
                  <a:moveTo>
                    <a:pt x="807" y="471"/>
                  </a:moveTo>
                  <a:lnTo>
                    <a:pt x="807" y="471"/>
                  </a:lnTo>
                  <a:cubicBezTo>
                    <a:pt x="740" y="482"/>
                    <a:pt x="717" y="482"/>
                    <a:pt x="706" y="448"/>
                  </a:cubicBezTo>
                  <a:cubicBezTo>
                    <a:pt x="706" y="426"/>
                    <a:pt x="695" y="381"/>
                    <a:pt x="661" y="381"/>
                  </a:cubicBezTo>
                  <a:cubicBezTo>
                    <a:pt x="628" y="381"/>
                    <a:pt x="639" y="370"/>
                    <a:pt x="639" y="336"/>
                  </a:cubicBezTo>
                  <a:cubicBezTo>
                    <a:pt x="639" y="302"/>
                    <a:pt x="594" y="302"/>
                    <a:pt x="594" y="325"/>
                  </a:cubicBezTo>
                  <a:cubicBezTo>
                    <a:pt x="605" y="347"/>
                    <a:pt x="561" y="370"/>
                    <a:pt x="527" y="392"/>
                  </a:cubicBezTo>
                  <a:cubicBezTo>
                    <a:pt x="493" y="415"/>
                    <a:pt x="493" y="347"/>
                    <a:pt x="505" y="325"/>
                  </a:cubicBezTo>
                  <a:cubicBezTo>
                    <a:pt x="505" y="291"/>
                    <a:pt x="448" y="314"/>
                    <a:pt x="437" y="291"/>
                  </a:cubicBezTo>
                  <a:cubicBezTo>
                    <a:pt x="426" y="258"/>
                    <a:pt x="460" y="246"/>
                    <a:pt x="505" y="246"/>
                  </a:cubicBezTo>
                  <a:cubicBezTo>
                    <a:pt x="549" y="246"/>
                    <a:pt x="538" y="202"/>
                    <a:pt x="505" y="179"/>
                  </a:cubicBezTo>
                  <a:cubicBezTo>
                    <a:pt x="471" y="157"/>
                    <a:pt x="482" y="101"/>
                    <a:pt x="482" y="78"/>
                  </a:cubicBezTo>
                  <a:cubicBezTo>
                    <a:pt x="471" y="67"/>
                    <a:pt x="336" y="56"/>
                    <a:pt x="292" y="67"/>
                  </a:cubicBezTo>
                  <a:cubicBezTo>
                    <a:pt x="258" y="78"/>
                    <a:pt x="269" y="56"/>
                    <a:pt x="258" y="22"/>
                  </a:cubicBezTo>
                  <a:cubicBezTo>
                    <a:pt x="247" y="11"/>
                    <a:pt x="247" y="11"/>
                    <a:pt x="236" y="0"/>
                  </a:cubicBezTo>
                  <a:cubicBezTo>
                    <a:pt x="236" y="11"/>
                    <a:pt x="213" y="22"/>
                    <a:pt x="202" y="22"/>
                  </a:cubicBezTo>
                  <a:cubicBezTo>
                    <a:pt x="168" y="33"/>
                    <a:pt x="157" y="56"/>
                    <a:pt x="157" y="89"/>
                  </a:cubicBezTo>
                  <a:cubicBezTo>
                    <a:pt x="168" y="123"/>
                    <a:pt x="157" y="168"/>
                    <a:pt x="146" y="191"/>
                  </a:cubicBezTo>
                  <a:cubicBezTo>
                    <a:pt x="135" y="224"/>
                    <a:pt x="146" y="258"/>
                    <a:pt x="157" y="269"/>
                  </a:cubicBezTo>
                  <a:cubicBezTo>
                    <a:pt x="179" y="291"/>
                    <a:pt x="202" y="358"/>
                    <a:pt x="179" y="370"/>
                  </a:cubicBezTo>
                  <a:cubicBezTo>
                    <a:pt x="168" y="392"/>
                    <a:pt x="157" y="392"/>
                    <a:pt x="123" y="370"/>
                  </a:cubicBezTo>
                  <a:cubicBezTo>
                    <a:pt x="90" y="347"/>
                    <a:pt x="56" y="347"/>
                    <a:pt x="56" y="347"/>
                  </a:cubicBezTo>
                  <a:cubicBezTo>
                    <a:pt x="56" y="347"/>
                    <a:pt x="56" y="358"/>
                    <a:pt x="56" y="370"/>
                  </a:cubicBezTo>
                  <a:cubicBezTo>
                    <a:pt x="56" y="403"/>
                    <a:pt x="45" y="538"/>
                    <a:pt x="67" y="605"/>
                  </a:cubicBezTo>
                  <a:cubicBezTo>
                    <a:pt x="79" y="661"/>
                    <a:pt x="112" y="684"/>
                    <a:pt x="157" y="695"/>
                  </a:cubicBezTo>
                  <a:cubicBezTo>
                    <a:pt x="191" y="706"/>
                    <a:pt x="202" y="728"/>
                    <a:pt x="191" y="751"/>
                  </a:cubicBezTo>
                  <a:cubicBezTo>
                    <a:pt x="168" y="762"/>
                    <a:pt x="135" y="762"/>
                    <a:pt x="112" y="740"/>
                  </a:cubicBezTo>
                  <a:cubicBezTo>
                    <a:pt x="101" y="717"/>
                    <a:pt x="79" y="717"/>
                    <a:pt x="56" y="728"/>
                  </a:cubicBezTo>
                  <a:cubicBezTo>
                    <a:pt x="45" y="740"/>
                    <a:pt x="45" y="728"/>
                    <a:pt x="56" y="706"/>
                  </a:cubicBezTo>
                  <a:cubicBezTo>
                    <a:pt x="67" y="684"/>
                    <a:pt x="56" y="650"/>
                    <a:pt x="34" y="639"/>
                  </a:cubicBezTo>
                  <a:cubicBezTo>
                    <a:pt x="23" y="616"/>
                    <a:pt x="23" y="538"/>
                    <a:pt x="11" y="538"/>
                  </a:cubicBezTo>
                  <a:cubicBezTo>
                    <a:pt x="0" y="527"/>
                    <a:pt x="0" y="594"/>
                    <a:pt x="11" y="627"/>
                  </a:cubicBezTo>
                  <a:cubicBezTo>
                    <a:pt x="34" y="672"/>
                    <a:pt x="0" y="706"/>
                    <a:pt x="23" y="762"/>
                  </a:cubicBezTo>
                  <a:cubicBezTo>
                    <a:pt x="45" y="829"/>
                    <a:pt x="67" y="919"/>
                    <a:pt x="101" y="941"/>
                  </a:cubicBezTo>
                  <a:cubicBezTo>
                    <a:pt x="135" y="964"/>
                    <a:pt x="157" y="975"/>
                    <a:pt x="191" y="1020"/>
                  </a:cubicBezTo>
                  <a:cubicBezTo>
                    <a:pt x="213" y="1053"/>
                    <a:pt x="292" y="1120"/>
                    <a:pt x="303" y="1154"/>
                  </a:cubicBezTo>
                  <a:cubicBezTo>
                    <a:pt x="303" y="1188"/>
                    <a:pt x="258" y="1233"/>
                    <a:pt x="269" y="1289"/>
                  </a:cubicBezTo>
                  <a:cubicBezTo>
                    <a:pt x="280" y="1356"/>
                    <a:pt x="303" y="1412"/>
                    <a:pt x="292" y="1434"/>
                  </a:cubicBezTo>
                  <a:cubicBezTo>
                    <a:pt x="280" y="1468"/>
                    <a:pt x="236" y="1502"/>
                    <a:pt x="202" y="1535"/>
                  </a:cubicBezTo>
                  <a:cubicBezTo>
                    <a:pt x="168" y="1558"/>
                    <a:pt x="112" y="1614"/>
                    <a:pt x="112" y="1647"/>
                  </a:cubicBezTo>
                  <a:cubicBezTo>
                    <a:pt x="112" y="1681"/>
                    <a:pt x="157" y="1658"/>
                    <a:pt x="202" y="1658"/>
                  </a:cubicBezTo>
                  <a:cubicBezTo>
                    <a:pt x="236" y="1658"/>
                    <a:pt x="247" y="1647"/>
                    <a:pt x="258" y="1681"/>
                  </a:cubicBezTo>
                  <a:cubicBezTo>
                    <a:pt x="258" y="1658"/>
                    <a:pt x="269" y="1647"/>
                    <a:pt x="269" y="1625"/>
                  </a:cubicBezTo>
                  <a:cubicBezTo>
                    <a:pt x="280" y="1591"/>
                    <a:pt x="336" y="1591"/>
                    <a:pt x="348" y="1569"/>
                  </a:cubicBezTo>
                  <a:cubicBezTo>
                    <a:pt x="359" y="1546"/>
                    <a:pt x="437" y="1513"/>
                    <a:pt x="460" y="1513"/>
                  </a:cubicBezTo>
                  <a:cubicBezTo>
                    <a:pt x="482" y="1524"/>
                    <a:pt x="505" y="1491"/>
                    <a:pt x="516" y="1468"/>
                  </a:cubicBezTo>
                  <a:cubicBezTo>
                    <a:pt x="538" y="1457"/>
                    <a:pt x="628" y="1457"/>
                    <a:pt x="650" y="1491"/>
                  </a:cubicBezTo>
                  <a:cubicBezTo>
                    <a:pt x="661" y="1513"/>
                    <a:pt x="672" y="1513"/>
                    <a:pt x="706" y="1513"/>
                  </a:cubicBezTo>
                  <a:cubicBezTo>
                    <a:pt x="740" y="1524"/>
                    <a:pt x="740" y="1569"/>
                    <a:pt x="785" y="1591"/>
                  </a:cubicBezTo>
                  <a:cubicBezTo>
                    <a:pt x="818" y="1602"/>
                    <a:pt x="841" y="1614"/>
                    <a:pt x="863" y="1647"/>
                  </a:cubicBezTo>
                  <a:cubicBezTo>
                    <a:pt x="885" y="1692"/>
                    <a:pt x="885" y="1692"/>
                    <a:pt x="919" y="1703"/>
                  </a:cubicBezTo>
                  <a:cubicBezTo>
                    <a:pt x="941" y="1715"/>
                    <a:pt x="953" y="1726"/>
                    <a:pt x="953" y="1681"/>
                  </a:cubicBezTo>
                  <a:cubicBezTo>
                    <a:pt x="953" y="1647"/>
                    <a:pt x="908" y="1580"/>
                    <a:pt x="908" y="1580"/>
                  </a:cubicBezTo>
                  <a:cubicBezTo>
                    <a:pt x="908" y="1580"/>
                    <a:pt x="941" y="1535"/>
                    <a:pt x="964" y="1513"/>
                  </a:cubicBezTo>
                  <a:cubicBezTo>
                    <a:pt x="975" y="1491"/>
                    <a:pt x="964" y="1367"/>
                    <a:pt x="975" y="1345"/>
                  </a:cubicBezTo>
                  <a:cubicBezTo>
                    <a:pt x="975" y="1322"/>
                    <a:pt x="1009" y="1333"/>
                    <a:pt x="1054" y="1345"/>
                  </a:cubicBezTo>
                  <a:cubicBezTo>
                    <a:pt x="1098" y="1356"/>
                    <a:pt x="1110" y="1345"/>
                    <a:pt x="1121" y="1311"/>
                  </a:cubicBezTo>
                  <a:cubicBezTo>
                    <a:pt x="1143" y="1277"/>
                    <a:pt x="1177" y="1300"/>
                    <a:pt x="1199" y="1311"/>
                  </a:cubicBezTo>
                  <a:cubicBezTo>
                    <a:pt x="1210" y="1322"/>
                    <a:pt x="1222" y="1277"/>
                    <a:pt x="1222" y="1233"/>
                  </a:cubicBezTo>
                  <a:cubicBezTo>
                    <a:pt x="1222" y="1188"/>
                    <a:pt x="1244" y="1154"/>
                    <a:pt x="1244" y="1143"/>
                  </a:cubicBezTo>
                  <a:cubicBezTo>
                    <a:pt x="1244" y="1120"/>
                    <a:pt x="1188" y="1109"/>
                    <a:pt x="1166" y="1109"/>
                  </a:cubicBezTo>
                  <a:cubicBezTo>
                    <a:pt x="1154" y="1098"/>
                    <a:pt x="1154" y="1053"/>
                    <a:pt x="1166" y="1009"/>
                  </a:cubicBezTo>
                  <a:cubicBezTo>
                    <a:pt x="1166" y="964"/>
                    <a:pt x="1132" y="941"/>
                    <a:pt x="1098" y="908"/>
                  </a:cubicBezTo>
                  <a:cubicBezTo>
                    <a:pt x="1065" y="885"/>
                    <a:pt x="1043" y="908"/>
                    <a:pt x="1009" y="896"/>
                  </a:cubicBezTo>
                  <a:cubicBezTo>
                    <a:pt x="986" y="885"/>
                    <a:pt x="998" y="829"/>
                    <a:pt x="1020" y="796"/>
                  </a:cubicBezTo>
                  <a:cubicBezTo>
                    <a:pt x="1031" y="773"/>
                    <a:pt x="998" y="751"/>
                    <a:pt x="941" y="751"/>
                  </a:cubicBezTo>
                  <a:cubicBezTo>
                    <a:pt x="885" y="762"/>
                    <a:pt x="863" y="773"/>
                    <a:pt x="863" y="717"/>
                  </a:cubicBezTo>
                  <a:cubicBezTo>
                    <a:pt x="863" y="672"/>
                    <a:pt x="885" y="650"/>
                    <a:pt x="897" y="605"/>
                  </a:cubicBezTo>
                  <a:cubicBezTo>
                    <a:pt x="908" y="571"/>
                    <a:pt x="930" y="493"/>
                    <a:pt x="930" y="493"/>
                  </a:cubicBezTo>
                  <a:cubicBezTo>
                    <a:pt x="930" y="493"/>
                    <a:pt x="930" y="482"/>
                    <a:pt x="930" y="471"/>
                  </a:cubicBezTo>
                  <a:cubicBezTo>
                    <a:pt x="908" y="471"/>
                    <a:pt x="852" y="471"/>
                    <a:pt x="807" y="47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0" name="Freeform 59"/>
            <p:cNvSpPr>
              <a:spLocks noChangeArrowheads="1"/>
            </p:cNvSpPr>
            <p:nvPr/>
          </p:nvSpPr>
          <p:spPr bwMode="auto">
            <a:xfrm>
              <a:off x="4273550" y="4572000"/>
              <a:ext cx="282575" cy="214313"/>
            </a:xfrm>
            <a:custGeom>
              <a:avLst/>
              <a:gdLst>
                <a:gd name="T0" fmla="*/ 728 w 785"/>
                <a:gd name="T1" fmla="*/ 257 h 594"/>
                <a:gd name="T2" fmla="*/ 728 w 785"/>
                <a:gd name="T3" fmla="*/ 257 h 594"/>
                <a:gd name="T4" fmla="*/ 762 w 785"/>
                <a:gd name="T5" fmla="*/ 224 h 594"/>
                <a:gd name="T6" fmla="*/ 762 w 785"/>
                <a:gd name="T7" fmla="*/ 134 h 594"/>
                <a:gd name="T8" fmla="*/ 740 w 785"/>
                <a:gd name="T9" fmla="*/ 100 h 594"/>
                <a:gd name="T10" fmla="*/ 695 w 785"/>
                <a:gd name="T11" fmla="*/ 22 h 594"/>
                <a:gd name="T12" fmla="*/ 639 w 785"/>
                <a:gd name="T13" fmla="*/ 11 h 594"/>
                <a:gd name="T14" fmla="*/ 572 w 785"/>
                <a:gd name="T15" fmla="*/ 55 h 594"/>
                <a:gd name="T16" fmla="*/ 527 w 785"/>
                <a:gd name="T17" fmla="*/ 67 h 594"/>
                <a:gd name="T18" fmla="*/ 471 w 785"/>
                <a:gd name="T19" fmla="*/ 44 h 594"/>
                <a:gd name="T20" fmla="*/ 392 w 785"/>
                <a:gd name="T21" fmla="*/ 22 h 594"/>
                <a:gd name="T22" fmla="*/ 336 w 785"/>
                <a:gd name="T23" fmla="*/ 89 h 594"/>
                <a:gd name="T24" fmla="*/ 157 w 785"/>
                <a:gd name="T25" fmla="*/ 134 h 594"/>
                <a:gd name="T26" fmla="*/ 0 w 785"/>
                <a:gd name="T27" fmla="*/ 235 h 594"/>
                <a:gd name="T28" fmla="*/ 45 w 785"/>
                <a:gd name="T29" fmla="*/ 257 h 594"/>
                <a:gd name="T30" fmla="*/ 224 w 785"/>
                <a:gd name="T31" fmla="*/ 380 h 594"/>
                <a:gd name="T32" fmla="*/ 359 w 785"/>
                <a:gd name="T33" fmla="*/ 436 h 594"/>
                <a:gd name="T34" fmla="*/ 459 w 785"/>
                <a:gd name="T35" fmla="*/ 504 h 594"/>
                <a:gd name="T36" fmla="*/ 527 w 785"/>
                <a:gd name="T37" fmla="*/ 571 h 594"/>
                <a:gd name="T38" fmla="*/ 583 w 785"/>
                <a:gd name="T39" fmla="*/ 593 h 594"/>
                <a:gd name="T40" fmla="*/ 583 w 785"/>
                <a:gd name="T41" fmla="*/ 593 h 594"/>
                <a:gd name="T42" fmla="*/ 605 w 785"/>
                <a:gd name="T43" fmla="*/ 526 h 594"/>
                <a:gd name="T44" fmla="*/ 740 w 785"/>
                <a:gd name="T45" fmla="*/ 448 h 594"/>
                <a:gd name="T46" fmla="*/ 784 w 785"/>
                <a:gd name="T47" fmla="*/ 403 h 594"/>
                <a:gd name="T48" fmla="*/ 751 w 785"/>
                <a:gd name="T49" fmla="*/ 358 h 594"/>
                <a:gd name="T50" fmla="*/ 728 w 785"/>
                <a:gd name="T51" fmla="*/ 25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5" h="594">
                  <a:moveTo>
                    <a:pt x="728" y="257"/>
                  </a:moveTo>
                  <a:lnTo>
                    <a:pt x="728" y="257"/>
                  </a:lnTo>
                  <a:cubicBezTo>
                    <a:pt x="751" y="246"/>
                    <a:pt x="773" y="235"/>
                    <a:pt x="762" y="224"/>
                  </a:cubicBezTo>
                  <a:cubicBezTo>
                    <a:pt x="751" y="212"/>
                    <a:pt x="740" y="156"/>
                    <a:pt x="762" y="134"/>
                  </a:cubicBezTo>
                  <a:cubicBezTo>
                    <a:pt x="784" y="123"/>
                    <a:pt x="762" y="100"/>
                    <a:pt x="740" y="100"/>
                  </a:cubicBezTo>
                  <a:cubicBezTo>
                    <a:pt x="717" y="100"/>
                    <a:pt x="695" y="55"/>
                    <a:pt x="695" y="22"/>
                  </a:cubicBezTo>
                  <a:cubicBezTo>
                    <a:pt x="684" y="0"/>
                    <a:pt x="661" y="0"/>
                    <a:pt x="639" y="11"/>
                  </a:cubicBezTo>
                  <a:cubicBezTo>
                    <a:pt x="605" y="33"/>
                    <a:pt x="583" y="22"/>
                    <a:pt x="572" y="55"/>
                  </a:cubicBezTo>
                  <a:cubicBezTo>
                    <a:pt x="560" y="89"/>
                    <a:pt x="538" y="89"/>
                    <a:pt x="527" y="67"/>
                  </a:cubicBezTo>
                  <a:cubicBezTo>
                    <a:pt x="515" y="33"/>
                    <a:pt x="482" y="67"/>
                    <a:pt x="471" y="44"/>
                  </a:cubicBezTo>
                  <a:cubicBezTo>
                    <a:pt x="448" y="22"/>
                    <a:pt x="437" y="33"/>
                    <a:pt x="392" y="22"/>
                  </a:cubicBezTo>
                  <a:cubicBezTo>
                    <a:pt x="359" y="0"/>
                    <a:pt x="348" y="67"/>
                    <a:pt x="336" y="89"/>
                  </a:cubicBezTo>
                  <a:cubicBezTo>
                    <a:pt x="325" y="123"/>
                    <a:pt x="202" y="145"/>
                    <a:pt x="157" y="134"/>
                  </a:cubicBezTo>
                  <a:cubicBezTo>
                    <a:pt x="112" y="134"/>
                    <a:pt x="34" y="201"/>
                    <a:pt x="0" y="235"/>
                  </a:cubicBezTo>
                  <a:cubicBezTo>
                    <a:pt x="22" y="246"/>
                    <a:pt x="34" y="246"/>
                    <a:pt x="45" y="257"/>
                  </a:cubicBezTo>
                  <a:cubicBezTo>
                    <a:pt x="123" y="291"/>
                    <a:pt x="202" y="347"/>
                    <a:pt x="224" y="380"/>
                  </a:cubicBezTo>
                  <a:cubicBezTo>
                    <a:pt x="258" y="414"/>
                    <a:pt x="303" y="425"/>
                    <a:pt x="359" y="436"/>
                  </a:cubicBezTo>
                  <a:cubicBezTo>
                    <a:pt x="403" y="436"/>
                    <a:pt x="448" y="448"/>
                    <a:pt x="459" y="504"/>
                  </a:cubicBezTo>
                  <a:cubicBezTo>
                    <a:pt x="482" y="549"/>
                    <a:pt x="482" y="560"/>
                    <a:pt x="527" y="571"/>
                  </a:cubicBezTo>
                  <a:cubicBezTo>
                    <a:pt x="549" y="582"/>
                    <a:pt x="560" y="582"/>
                    <a:pt x="583" y="593"/>
                  </a:cubicBezTo>
                  <a:lnTo>
                    <a:pt x="583" y="593"/>
                  </a:lnTo>
                  <a:cubicBezTo>
                    <a:pt x="583" y="593"/>
                    <a:pt x="583" y="560"/>
                    <a:pt x="605" y="526"/>
                  </a:cubicBezTo>
                  <a:cubicBezTo>
                    <a:pt x="628" y="481"/>
                    <a:pt x="717" y="459"/>
                    <a:pt x="740" y="448"/>
                  </a:cubicBezTo>
                  <a:cubicBezTo>
                    <a:pt x="762" y="448"/>
                    <a:pt x="773" y="414"/>
                    <a:pt x="784" y="403"/>
                  </a:cubicBezTo>
                  <a:cubicBezTo>
                    <a:pt x="773" y="391"/>
                    <a:pt x="762" y="369"/>
                    <a:pt x="751" y="358"/>
                  </a:cubicBezTo>
                  <a:cubicBezTo>
                    <a:pt x="740" y="336"/>
                    <a:pt x="706" y="257"/>
                    <a:pt x="728" y="257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1" name="Freeform 60"/>
            <p:cNvSpPr>
              <a:spLocks noChangeArrowheads="1"/>
            </p:cNvSpPr>
            <p:nvPr/>
          </p:nvSpPr>
          <p:spPr bwMode="auto">
            <a:xfrm>
              <a:off x="5224463" y="4010025"/>
              <a:ext cx="379412" cy="423863"/>
            </a:xfrm>
            <a:custGeom>
              <a:avLst/>
              <a:gdLst>
                <a:gd name="T0" fmla="*/ 280 w 1054"/>
                <a:gd name="T1" fmla="*/ 1098 h 1177"/>
                <a:gd name="T2" fmla="*/ 280 w 1054"/>
                <a:gd name="T3" fmla="*/ 1098 h 1177"/>
                <a:gd name="T4" fmla="*/ 358 w 1054"/>
                <a:gd name="T5" fmla="*/ 1154 h 1177"/>
                <a:gd name="T6" fmla="*/ 370 w 1054"/>
                <a:gd name="T7" fmla="*/ 1176 h 1177"/>
                <a:gd name="T8" fmla="*/ 448 w 1054"/>
                <a:gd name="T9" fmla="*/ 1143 h 1177"/>
                <a:gd name="T10" fmla="*/ 448 w 1054"/>
                <a:gd name="T11" fmla="*/ 1076 h 1177"/>
                <a:gd name="T12" fmla="*/ 515 w 1054"/>
                <a:gd name="T13" fmla="*/ 1008 h 1177"/>
                <a:gd name="T14" fmla="*/ 527 w 1054"/>
                <a:gd name="T15" fmla="*/ 1008 h 1177"/>
                <a:gd name="T16" fmla="*/ 538 w 1054"/>
                <a:gd name="T17" fmla="*/ 851 h 1177"/>
                <a:gd name="T18" fmla="*/ 560 w 1054"/>
                <a:gd name="T19" fmla="*/ 840 h 1177"/>
                <a:gd name="T20" fmla="*/ 650 w 1054"/>
                <a:gd name="T21" fmla="*/ 795 h 1177"/>
                <a:gd name="T22" fmla="*/ 739 w 1054"/>
                <a:gd name="T23" fmla="*/ 739 h 1177"/>
                <a:gd name="T24" fmla="*/ 751 w 1054"/>
                <a:gd name="T25" fmla="*/ 627 h 1177"/>
                <a:gd name="T26" fmla="*/ 796 w 1054"/>
                <a:gd name="T27" fmla="*/ 582 h 1177"/>
                <a:gd name="T28" fmla="*/ 829 w 1054"/>
                <a:gd name="T29" fmla="*/ 538 h 1177"/>
                <a:gd name="T30" fmla="*/ 818 w 1054"/>
                <a:gd name="T31" fmla="*/ 470 h 1177"/>
                <a:gd name="T32" fmla="*/ 840 w 1054"/>
                <a:gd name="T33" fmla="*/ 403 h 1177"/>
                <a:gd name="T34" fmla="*/ 930 w 1054"/>
                <a:gd name="T35" fmla="*/ 425 h 1177"/>
                <a:gd name="T36" fmla="*/ 975 w 1054"/>
                <a:gd name="T37" fmla="*/ 392 h 1177"/>
                <a:gd name="T38" fmla="*/ 1042 w 1054"/>
                <a:gd name="T39" fmla="*/ 369 h 1177"/>
                <a:gd name="T40" fmla="*/ 1042 w 1054"/>
                <a:gd name="T41" fmla="*/ 291 h 1177"/>
                <a:gd name="T42" fmla="*/ 997 w 1054"/>
                <a:gd name="T43" fmla="*/ 246 h 1177"/>
                <a:gd name="T44" fmla="*/ 997 w 1054"/>
                <a:gd name="T45" fmla="*/ 112 h 1177"/>
                <a:gd name="T46" fmla="*/ 975 w 1054"/>
                <a:gd name="T47" fmla="*/ 33 h 1177"/>
                <a:gd name="T48" fmla="*/ 919 w 1054"/>
                <a:gd name="T49" fmla="*/ 45 h 1177"/>
                <a:gd name="T50" fmla="*/ 863 w 1054"/>
                <a:gd name="T51" fmla="*/ 89 h 1177"/>
                <a:gd name="T52" fmla="*/ 829 w 1054"/>
                <a:gd name="T53" fmla="*/ 134 h 1177"/>
                <a:gd name="T54" fmla="*/ 739 w 1054"/>
                <a:gd name="T55" fmla="*/ 190 h 1177"/>
                <a:gd name="T56" fmla="*/ 639 w 1054"/>
                <a:gd name="T57" fmla="*/ 89 h 1177"/>
                <a:gd name="T58" fmla="*/ 560 w 1054"/>
                <a:gd name="T59" fmla="*/ 134 h 1177"/>
                <a:gd name="T60" fmla="*/ 538 w 1054"/>
                <a:gd name="T61" fmla="*/ 156 h 1177"/>
                <a:gd name="T62" fmla="*/ 560 w 1054"/>
                <a:gd name="T63" fmla="*/ 280 h 1177"/>
                <a:gd name="T64" fmla="*/ 639 w 1054"/>
                <a:gd name="T65" fmla="*/ 291 h 1177"/>
                <a:gd name="T66" fmla="*/ 605 w 1054"/>
                <a:gd name="T67" fmla="*/ 336 h 1177"/>
                <a:gd name="T68" fmla="*/ 538 w 1054"/>
                <a:gd name="T69" fmla="*/ 392 h 1177"/>
                <a:gd name="T70" fmla="*/ 493 w 1054"/>
                <a:gd name="T71" fmla="*/ 358 h 1177"/>
                <a:gd name="T72" fmla="*/ 426 w 1054"/>
                <a:gd name="T73" fmla="*/ 381 h 1177"/>
                <a:gd name="T74" fmla="*/ 392 w 1054"/>
                <a:gd name="T75" fmla="*/ 414 h 1177"/>
                <a:gd name="T76" fmla="*/ 392 w 1054"/>
                <a:gd name="T77" fmla="*/ 504 h 1177"/>
                <a:gd name="T78" fmla="*/ 347 w 1054"/>
                <a:gd name="T79" fmla="*/ 538 h 1177"/>
                <a:gd name="T80" fmla="*/ 314 w 1054"/>
                <a:gd name="T81" fmla="*/ 549 h 1177"/>
                <a:gd name="T82" fmla="*/ 258 w 1054"/>
                <a:gd name="T83" fmla="*/ 538 h 1177"/>
                <a:gd name="T84" fmla="*/ 213 w 1054"/>
                <a:gd name="T85" fmla="*/ 582 h 1177"/>
                <a:gd name="T86" fmla="*/ 123 w 1054"/>
                <a:gd name="T87" fmla="*/ 582 h 1177"/>
                <a:gd name="T88" fmla="*/ 112 w 1054"/>
                <a:gd name="T89" fmla="*/ 549 h 1177"/>
                <a:gd name="T90" fmla="*/ 34 w 1054"/>
                <a:gd name="T91" fmla="*/ 638 h 1177"/>
                <a:gd name="T92" fmla="*/ 34 w 1054"/>
                <a:gd name="T93" fmla="*/ 717 h 1177"/>
                <a:gd name="T94" fmla="*/ 67 w 1054"/>
                <a:gd name="T95" fmla="*/ 751 h 1177"/>
                <a:gd name="T96" fmla="*/ 90 w 1054"/>
                <a:gd name="T97" fmla="*/ 795 h 1177"/>
                <a:gd name="T98" fmla="*/ 112 w 1054"/>
                <a:gd name="T99" fmla="*/ 952 h 1177"/>
                <a:gd name="T100" fmla="*/ 168 w 1054"/>
                <a:gd name="T101" fmla="*/ 975 h 1177"/>
                <a:gd name="T102" fmla="*/ 201 w 1054"/>
                <a:gd name="T103" fmla="*/ 1053 h 1177"/>
                <a:gd name="T104" fmla="*/ 280 w 1054"/>
                <a:gd name="T105" fmla="*/ 1098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4" h="1177">
                  <a:moveTo>
                    <a:pt x="280" y="1098"/>
                  </a:moveTo>
                  <a:lnTo>
                    <a:pt x="280" y="1098"/>
                  </a:lnTo>
                  <a:cubicBezTo>
                    <a:pt x="325" y="1131"/>
                    <a:pt x="336" y="1143"/>
                    <a:pt x="358" y="1154"/>
                  </a:cubicBezTo>
                  <a:cubicBezTo>
                    <a:pt x="370" y="1165"/>
                    <a:pt x="370" y="1165"/>
                    <a:pt x="370" y="1176"/>
                  </a:cubicBezTo>
                  <a:cubicBezTo>
                    <a:pt x="370" y="1176"/>
                    <a:pt x="437" y="1176"/>
                    <a:pt x="448" y="1143"/>
                  </a:cubicBezTo>
                  <a:cubicBezTo>
                    <a:pt x="459" y="1120"/>
                    <a:pt x="459" y="1098"/>
                    <a:pt x="448" y="1076"/>
                  </a:cubicBezTo>
                  <a:cubicBezTo>
                    <a:pt x="448" y="1053"/>
                    <a:pt x="470" y="997"/>
                    <a:pt x="515" y="1008"/>
                  </a:cubicBezTo>
                  <a:lnTo>
                    <a:pt x="527" y="1008"/>
                  </a:lnTo>
                  <a:cubicBezTo>
                    <a:pt x="538" y="851"/>
                    <a:pt x="538" y="851"/>
                    <a:pt x="538" y="851"/>
                  </a:cubicBezTo>
                  <a:cubicBezTo>
                    <a:pt x="538" y="851"/>
                    <a:pt x="538" y="829"/>
                    <a:pt x="560" y="840"/>
                  </a:cubicBezTo>
                  <a:cubicBezTo>
                    <a:pt x="594" y="840"/>
                    <a:pt x="605" y="818"/>
                    <a:pt x="650" y="795"/>
                  </a:cubicBezTo>
                  <a:cubicBezTo>
                    <a:pt x="695" y="784"/>
                    <a:pt x="728" y="751"/>
                    <a:pt x="739" y="739"/>
                  </a:cubicBezTo>
                  <a:cubicBezTo>
                    <a:pt x="762" y="728"/>
                    <a:pt x="762" y="683"/>
                    <a:pt x="751" y="627"/>
                  </a:cubicBezTo>
                  <a:cubicBezTo>
                    <a:pt x="728" y="582"/>
                    <a:pt x="762" y="582"/>
                    <a:pt x="796" y="582"/>
                  </a:cubicBezTo>
                  <a:cubicBezTo>
                    <a:pt x="829" y="594"/>
                    <a:pt x="807" y="549"/>
                    <a:pt x="829" y="538"/>
                  </a:cubicBezTo>
                  <a:cubicBezTo>
                    <a:pt x="852" y="527"/>
                    <a:pt x="840" y="482"/>
                    <a:pt x="818" y="470"/>
                  </a:cubicBezTo>
                  <a:cubicBezTo>
                    <a:pt x="796" y="459"/>
                    <a:pt x="807" y="414"/>
                    <a:pt x="840" y="403"/>
                  </a:cubicBezTo>
                  <a:cubicBezTo>
                    <a:pt x="863" y="403"/>
                    <a:pt x="908" y="437"/>
                    <a:pt x="930" y="425"/>
                  </a:cubicBezTo>
                  <a:cubicBezTo>
                    <a:pt x="952" y="425"/>
                    <a:pt x="952" y="392"/>
                    <a:pt x="975" y="392"/>
                  </a:cubicBezTo>
                  <a:cubicBezTo>
                    <a:pt x="1008" y="392"/>
                    <a:pt x="1031" y="392"/>
                    <a:pt x="1042" y="369"/>
                  </a:cubicBezTo>
                  <a:cubicBezTo>
                    <a:pt x="1053" y="358"/>
                    <a:pt x="1042" y="313"/>
                    <a:pt x="1042" y="291"/>
                  </a:cubicBezTo>
                  <a:cubicBezTo>
                    <a:pt x="1020" y="302"/>
                    <a:pt x="1008" y="269"/>
                    <a:pt x="997" y="246"/>
                  </a:cubicBezTo>
                  <a:cubicBezTo>
                    <a:pt x="986" y="213"/>
                    <a:pt x="1008" y="123"/>
                    <a:pt x="997" y="112"/>
                  </a:cubicBezTo>
                  <a:cubicBezTo>
                    <a:pt x="986" y="100"/>
                    <a:pt x="975" y="56"/>
                    <a:pt x="975" y="33"/>
                  </a:cubicBezTo>
                  <a:cubicBezTo>
                    <a:pt x="975" y="0"/>
                    <a:pt x="919" y="11"/>
                    <a:pt x="919" y="45"/>
                  </a:cubicBezTo>
                  <a:cubicBezTo>
                    <a:pt x="919" y="78"/>
                    <a:pt x="896" y="89"/>
                    <a:pt x="863" y="89"/>
                  </a:cubicBezTo>
                  <a:cubicBezTo>
                    <a:pt x="829" y="89"/>
                    <a:pt x="840" y="112"/>
                    <a:pt x="829" y="134"/>
                  </a:cubicBezTo>
                  <a:cubicBezTo>
                    <a:pt x="818" y="156"/>
                    <a:pt x="739" y="190"/>
                    <a:pt x="739" y="190"/>
                  </a:cubicBezTo>
                  <a:cubicBezTo>
                    <a:pt x="739" y="190"/>
                    <a:pt x="661" y="112"/>
                    <a:pt x="639" y="89"/>
                  </a:cubicBezTo>
                  <a:cubicBezTo>
                    <a:pt x="616" y="67"/>
                    <a:pt x="583" y="100"/>
                    <a:pt x="560" y="134"/>
                  </a:cubicBezTo>
                  <a:cubicBezTo>
                    <a:pt x="549" y="145"/>
                    <a:pt x="549" y="156"/>
                    <a:pt x="538" y="156"/>
                  </a:cubicBezTo>
                  <a:cubicBezTo>
                    <a:pt x="560" y="280"/>
                    <a:pt x="560" y="280"/>
                    <a:pt x="560" y="280"/>
                  </a:cubicBezTo>
                  <a:cubicBezTo>
                    <a:pt x="560" y="280"/>
                    <a:pt x="616" y="269"/>
                    <a:pt x="639" y="291"/>
                  </a:cubicBezTo>
                  <a:cubicBezTo>
                    <a:pt x="650" y="313"/>
                    <a:pt x="639" y="313"/>
                    <a:pt x="605" y="336"/>
                  </a:cubicBezTo>
                  <a:cubicBezTo>
                    <a:pt x="571" y="358"/>
                    <a:pt x="560" y="403"/>
                    <a:pt x="538" y="392"/>
                  </a:cubicBezTo>
                  <a:cubicBezTo>
                    <a:pt x="515" y="381"/>
                    <a:pt x="504" y="369"/>
                    <a:pt x="493" y="358"/>
                  </a:cubicBezTo>
                  <a:cubicBezTo>
                    <a:pt x="482" y="347"/>
                    <a:pt x="459" y="403"/>
                    <a:pt x="426" y="381"/>
                  </a:cubicBezTo>
                  <a:cubicBezTo>
                    <a:pt x="403" y="358"/>
                    <a:pt x="392" y="369"/>
                    <a:pt x="392" y="414"/>
                  </a:cubicBezTo>
                  <a:cubicBezTo>
                    <a:pt x="403" y="459"/>
                    <a:pt x="414" y="515"/>
                    <a:pt x="392" y="504"/>
                  </a:cubicBezTo>
                  <a:cubicBezTo>
                    <a:pt x="370" y="504"/>
                    <a:pt x="347" y="504"/>
                    <a:pt x="347" y="538"/>
                  </a:cubicBezTo>
                  <a:cubicBezTo>
                    <a:pt x="347" y="571"/>
                    <a:pt x="347" y="560"/>
                    <a:pt x="314" y="549"/>
                  </a:cubicBezTo>
                  <a:cubicBezTo>
                    <a:pt x="280" y="549"/>
                    <a:pt x="269" y="538"/>
                    <a:pt x="258" y="538"/>
                  </a:cubicBezTo>
                  <a:cubicBezTo>
                    <a:pt x="235" y="527"/>
                    <a:pt x="235" y="560"/>
                    <a:pt x="213" y="582"/>
                  </a:cubicBezTo>
                  <a:cubicBezTo>
                    <a:pt x="190" y="594"/>
                    <a:pt x="145" y="594"/>
                    <a:pt x="123" y="582"/>
                  </a:cubicBezTo>
                  <a:cubicBezTo>
                    <a:pt x="112" y="560"/>
                    <a:pt x="112" y="549"/>
                    <a:pt x="112" y="549"/>
                  </a:cubicBezTo>
                  <a:cubicBezTo>
                    <a:pt x="112" y="549"/>
                    <a:pt x="67" y="627"/>
                    <a:pt x="34" y="638"/>
                  </a:cubicBezTo>
                  <a:cubicBezTo>
                    <a:pt x="11" y="650"/>
                    <a:pt x="0" y="717"/>
                    <a:pt x="34" y="717"/>
                  </a:cubicBezTo>
                  <a:cubicBezTo>
                    <a:pt x="78" y="717"/>
                    <a:pt x="78" y="739"/>
                    <a:pt x="67" y="751"/>
                  </a:cubicBezTo>
                  <a:cubicBezTo>
                    <a:pt x="56" y="762"/>
                    <a:pt x="67" y="784"/>
                    <a:pt x="90" y="795"/>
                  </a:cubicBezTo>
                  <a:cubicBezTo>
                    <a:pt x="101" y="795"/>
                    <a:pt x="112" y="941"/>
                    <a:pt x="112" y="952"/>
                  </a:cubicBezTo>
                  <a:cubicBezTo>
                    <a:pt x="101" y="963"/>
                    <a:pt x="157" y="952"/>
                    <a:pt x="168" y="975"/>
                  </a:cubicBezTo>
                  <a:cubicBezTo>
                    <a:pt x="179" y="986"/>
                    <a:pt x="201" y="1053"/>
                    <a:pt x="201" y="1053"/>
                  </a:cubicBezTo>
                  <a:cubicBezTo>
                    <a:pt x="201" y="1020"/>
                    <a:pt x="246" y="1064"/>
                    <a:pt x="280" y="1098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2" name="Freeform 61"/>
            <p:cNvSpPr>
              <a:spLocks noChangeArrowheads="1"/>
            </p:cNvSpPr>
            <p:nvPr/>
          </p:nvSpPr>
          <p:spPr bwMode="auto">
            <a:xfrm>
              <a:off x="5084763" y="2460625"/>
              <a:ext cx="654050" cy="1193800"/>
            </a:xfrm>
            <a:custGeom>
              <a:avLst/>
              <a:gdLst>
                <a:gd name="T0" fmla="*/ 1702 w 1815"/>
                <a:gd name="T1" fmla="*/ 1603 h 3318"/>
                <a:gd name="T2" fmla="*/ 1612 w 1815"/>
                <a:gd name="T3" fmla="*/ 1244 h 3318"/>
                <a:gd name="T4" fmla="*/ 1388 w 1815"/>
                <a:gd name="T5" fmla="*/ 1222 h 3318"/>
                <a:gd name="T6" fmla="*/ 1287 w 1815"/>
                <a:gd name="T7" fmla="*/ 1110 h 3318"/>
                <a:gd name="T8" fmla="*/ 1086 w 1815"/>
                <a:gd name="T9" fmla="*/ 807 h 3318"/>
                <a:gd name="T10" fmla="*/ 918 w 1815"/>
                <a:gd name="T11" fmla="*/ 662 h 3318"/>
                <a:gd name="T12" fmla="*/ 940 w 1815"/>
                <a:gd name="T13" fmla="*/ 471 h 3318"/>
                <a:gd name="T14" fmla="*/ 895 w 1815"/>
                <a:gd name="T15" fmla="*/ 269 h 3318"/>
                <a:gd name="T16" fmla="*/ 873 w 1815"/>
                <a:gd name="T17" fmla="*/ 124 h 3318"/>
                <a:gd name="T18" fmla="*/ 772 w 1815"/>
                <a:gd name="T19" fmla="*/ 101 h 3318"/>
                <a:gd name="T20" fmla="*/ 626 w 1815"/>
                <a:gd name="T21" fmla="*/ 0 h 3318"/>
                <a:gd name="T22" fmla="*/ 380 w 1815"/>
                <a:gd name="T23" fmla="*/ 314 h 3318"/>
                <a:gd name="T24" fmla="*/ 245 w 1815"/>
                <a:gd name="T25" fmla="*/ 505 h 3318"/>
                <a:gd name="T26" fmla="*/ 323 w 1815"/>
                <a:gd name="T27" fmla="*/ 516 h 3318"/>
                <a:gd name="T28" fmla="*/ 357 w 1815"/>
                <a:gd name="T29" fmla="*/ 774 h 3318"/>
                <a:gd name="T30" fmla="*/ 290 w 1815"/>
                <a:gd name="T31" fmla="*/ 762 h 3318"/>
                <a:gd name="T32" fmla="*/ 178 w 1815"/>
                <a:gd name="T33" fmla="*/ 1289 h 3318"/>
                <a:gd name="T34" fmla="*/ 200 w 1815"/>
                <a:gd name="T35" fmla="*/ 1435 h 3318"/>
                <a:gd name="T36" fmla="*/ 323 w 1815"/>
                <a:gd name="T37" fmla="*/ 1558 h 3318"/>
                <a:gd name="T38" fmla="*/ 458 w 1815"/>
                <a:gd name="T39" fmla="*/ 1738 h 3318"/>
                <a:gd name="T40" fmla="*/ 626 w 1815"/>
                <a:gd name="T41" fmla="*/ 1805 h 3318"/>
                <a:gd name="T42" fmla="*/ 436 w 1815"/>
                <a:gd name="T43" fmla="*/ 1849 h 3318"/>
                <a:gd name="T44" fmla="*/ 245 w 1815"/>
                <a:gd name="T45" fmla="*/ 1939 h 3318"/>
                <a:gd name="T46" fmla="*/ 267 w 1815"/>
                <a:gd name="T47" fmla="*/ 2141 h 3318"/>
                <a:gd name="T48" fmla="*/ 267 w 1815"/>
                <a:gd name="T49" fmla="*/ 2253 h 3318"/>
                <a:gd name="T50" fmla="*/ 267 w 1815"/>
                <a:gd name="T51" fmla="*/ 2275 h 3318"/>
                <a:gd name="T52" fmla="*/ 346 w 1815"/>
                <a:gd name="T53" fmla="*/ 2376 h 3318"/>
                <a:gd name="T54" fmla="*/ 436 w 1815"/>
                <a:gd name="T55" fmla="*/ 2610 h 3318"/>
                <a:gd name="T56" fmla="*/ 525 w 1815"/>
                <a:gd name="T57" fmla="*/ 2913 h 3318"/>
                <a:gd name="T58" fmla="*/ 447 w 1815"/>
                <a:gd name="T59" fmla="*/ 3137 h 3318"/>
                <a:gd name="T60" fmla="*/ 514 w 1815"/>
                <a:gd name="T61" fmla="*/ 3272 h 3318"/>
                <a:gd name="T62" fmla="*/ 637 w 1815"/>
                <a:gd name="T63" fmla="*/ 3216 h 3318"/>
                <a:gd name="T64" fmla="*/ 738 w 1815"/>
                <a:gd name="T65" fmla="*/ 3115 h 3318"/>
                <a:gd name="T66" fmla="*/ 861 w 1815"/>
                <a:gd name="T67" fmla="*/ 2846 h 3318"/>
                <a:gd name="T68" fmla="*/ 1052 w 1815"/>
                <a:gd name="T69" fmla="*/ 2666 h 3318"/>
                <a:gd name="T70" fmla="*/ 1052 w 1815"/>
                <a:gd name="T71" fmla="*/ 2666 h 3318"/>
                <a:gd name="T72" fmla="*/ 1052 w 1815"/>
                <a:gd name="T73" fmla="*/ 2655 h 3318"/>
                <a:gd name="T74" fmla="*/ 1052 w 1815"/>
                <a:gd name="T75" fmla="*/ 2644 h 3318"/>
                <a:gd name="T76" fmla="*/ 1052 w 1815"/>
                <a:gd name="T77" fmla="*/ 2622 h 3318"/>
                <a:gd name="T78" fmla="*/ 974 w 1815"/>
                <a:gd name="T79" fmla="*/ 2331 h 3318"/>
                <a:gd name="T80" fmla="*/ 1153 w 1815"/>
                <a:gd name="T81" fmla="*/ 2197 h 3318"/>
                <a:gd name="T82" fmla="*/ 1287 w 1815"/>
                <a:gd name="T83" fmla="*/ 2118 h 3318"/>
                <a:gd name="T84" fmla="*/ 1299 w 1815"/>
                <a:gd name="T85" fmla="*/ 2006 h 3318"/>
                <a:gd name="T86" fmla="*/ 1411 w 1815"/>
                <a:gd name="T87" fmla="*/ 1928 h 3318"/>
                <a:gd name="T88" fmla="*/ 1769 w 1815"/>
                <a:gd name="T89" fmla="*/ 1670 h 3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15" h="3318">
                  <a:moveTo>
                    <a:pt x="1781" y="1614"/>
                  </a:moveTo>
                  <a:lnTo>
                    <a:pt x="1781" y="1614"/>
                  </a:lnTo>
                  <a:cubicBezTo>
                    <a:pt x="1758" y="1614"/>
                    <a:pt x="1702" y="1603"/>
                    <a:pt x="1702" y="1603"/>
                  </a:cubicBezTo>
                  <a:cubicBezTo>
                    <a:pt x="1691" y="1525"/>
                    <a:pt x="1691" y="1525"/>
                    <a:pt x="1691" y="1525"/>
                  </a:cubicBezTo>
                  <a:cubicBezTo>
                    <a:pt x="1680" y="1256"/>
                    <a:pt x="1680" y="1256"/>
                    <a:pt x="1680" y="1256"/>
                  </a:cubicBezTo>
                  <a:cubicBezTo>
                    <a:pt x="1680" y="1256"/>
                    <a:pt x="1657" y="1256"/>
                    <a:pt x="1612" y="1244"/>
                  </a:cubicBezTo>
                  <a:cubicBezTo>
                    <a:pt x="1567" y="1233"/>
                    <a:pt x="1567" y="1256"/>
                    <a:pt x="1534" y="1256"/>
                  </a:cubicBezTo>
                  <a:cubicBezTo>
                    <a:pt x="1500" y="1256"/>
                    <a:pt x="1489" y="1289"/>
                    <a:pt x="1456" y="1278"/>
                  </a:cubicBezTo>
                  <a:cubicBezTo>
                    <a:pt x="1422" y="1267"/>
                    <a:pt x="1411" y="1244"/>
                    <a:pt x="1388" y="1222"/>
                  </a:cubicBezTo>
                  <a:cubicBezTo>
                    <a:pt x="1377" y="1211"/>
                    <a:pt x="1343" y="1222"/>
                    <a:pt x="1354" y="1244"/>
                  </a:cubicBezTo>
                  <a:cubicBezTo>
                    <a:pt x="1366" y="1267"/>
                    <a:pt x="1299" y="1222"/>
                    <a:pt x="1299" y="1222"/>
                  </a:cubicBezTo>
                  <a:cubicBezTo>
                    <a:pt x="1287" y="1110"/>
                    <a:pt x="1287" y="1110"/>
                    <a:pt x="1287" y="1110"/>
                  </a:cubicBezTo>
                  <a:cubicBezTo>
                    <a:pt x="1108" y="1009"/>
                    <a:pt x="1108" y="1009"/>
                    <a:pt x="1108" y="1009"/>
                  </a:cubicBezTo>
                  <a:cubicBezTo>
                    <a:pt x="1142" y="886"/>
                    <a:pt x="1142" y="886"/>
                    <a:pt x="1142" y="886"/>
                  </a:cubicBezTo>
                  <a:cubicBezTo>
                    <a:pt x="1086" y="807"/>
                    <a:pt x="1086" y="807"/>
                    <a:pt x="1086" y="807"/>
                  </a:cubicBezTo>
                  <a:cubicBezTo>
                    <a:pt x="985" y="807"/>
                    <a:pt x="985" y="807"/>
                    <a:pt x="985" y="807"/>
                  </a:cubicBezTo>
                  <a:cubicBezTo>
                    <a:pt x="1030" y="662"/>
                    <a:pt x="1030" y="662"/>
                    <a:pt x="1030" y="662"/>
                  </a:cubicBezTo>
                  <a:cubicBezTo>
                    <a:pt x="918" y="662"/>
                    <a:pt x="918" y="662"/>
                    <a:pt x="918" y="662"/>
                  </a:cubicBezTo>
                  <a:cubicBezTo>
                    <a:pt x="918" y="662"/>
                    <a:pt x="940" y="605"/>
                    <a:pt x="940" y="583"/>
                  </a:cubicBezTo>
                  <a:cubicBezTo>
                    <a:pt x="951" y="561"/>
                    <a:pt x="974" y="549"/>
                    <a:pt x="985" y="538"/>
                  </a:cubicBezTo>
                  <a:cubicBezTo>
                    <a:pt x="996" y="527"/>
                    <a:pt x="940" y="505"/>
                    <a:pt x="940" y="471"/>
                  </a:cubicBezTo>
                  <a:cubicBezTo>
                    <a:pt x="940" y="438"/>
                    <a:pt x="951" y="415"/>
                    <a:pt x="918" y="415"/>
                  </a:cubicBezTo>
                  <a:cubicBezTo>
                    <a:pt x="895" y="404"/>
                    <a:pt x="906" y="370"/>
                    <a:pt x="906" y="325"/>
                  </a:cubicBezTo>
                  <a:cubicBezTo>
                    <a:pt x="918" y="280"/>
                    <a:pt x="929" y="269"/>
                    <a:pt x="895" y="269"/>
                  </a:cubicBezTo>
                  <a:cubicBezTo>
                    <a:pt x="861" y="269"/>
                    <a:pt x="828" y="225"/>
                    <a:pt x="817" y="213"/>
                  </a:cubicBezTo>
                  <a:cubicBezTo>
                    <a:pt x="805" y="202"/>
                    <a:pt x="839" y="157"/>
                    <a:pt x="839" y="157"/>
                  </a:cubicBezTo>
                  <a:cubicBezTo>
                    <a:pt x="873" y="124"/>
                    <a:pt x="873" y="124"/>
                    <a:pt x="873" y="124"/>
                  </a:cubicBezTo>
                  <a:lnTo>
                    <a:pt x="873" y="124"/>
                  </a:lnTo>
                  <a:cubicBezTo>
                    <a:pt x="850" y="112"/>
                    <a:pt x="805" y="56"/>
                    <a:pt x="805" y="56"/>
                  </a:cubicBezTo>
                  <a:cubicBezTo>
                    <a:pt x="805" y="56"/>
                    <a:pt x="783" y="90"/>
                    <a:pt x="772" y="101"/>
                  </a:cubicBezTo>
                  <a:cubicBezTo>
                    <a:pt x="761" y="112"/>
                    <a:pt x="749" y="124"/>
                    <a:pt x="727" y="101"/>
                  </a:cubicBezTo>
                  <a:cubicBezTo>
                    <a:pt x="716" y="79"/>
                    <a:pt x="682" y="67"/>
                    <a:pt x="660" y="45"/>
                  </a:cubicBezTo>
                  <a:cubicBezTo>
                    <a:pt x="637" y="34"/>
                    <a:pt x="626" y="0"/>
                    <a:pt x="626" y="0"/>
                  </a:cubicBezTo>
                  <a:cubicBezTo>
                    <a:pt x="481" y="101"/>
                    <a:pt x="481" y="101"/>
                    <a:pt x="481" y="101"/>
                  </a:cubicBezTo>
                  <a:cubicBezTo>
                    <a:pt x="481" y="280"/>
                    <a:pt x="481" y="280"/>
                    <a:pt x="481" y="280"/>
                  </a:cubicBezTo>
                  <a:cubicBezTo>
                    <a:pt x="481" y="280"/>
                    <a:pt x="402" y="292"/>
                    <a:pt x="380" y="314"/>
                  </a:cubicBezTo>
                  <a:cubicBezTo>
                    <a:pt x="357" y="336"/>
                    <a:pt x="357" y="381"/>
                    <a:pt x="323" y="404"/>
                  </a:cubicBezTo>
                  <a:cubicBezTo>
                    <a:pt x="301" y="415"/>
                    <a:pt x="245" y="415"/>
                    <a:pt x="245" y="415"/>
                  </a:cubicBezTo>
                  <a:cubicBezTo>
                    <a:pt x="245" y="415"/>
                    <a:pt x="256" y="494"/>
                    <a:pt x="245" y="505"/>
                  </a:cubicBezTo>
                  <a:cubicBezTo>
                    <a:pt x="223" y="527"/>
                    <a:pt x="223" y="549"/>
                    <a:pt x="234" y="572"/>
                  </a:cubicBezTo>
                  <a:cubicBezTo>
                    <a:pt x="256" y="583"/>
                    <a:pt x="267" y="572"/>
                    <a:pt x="279" y="549"/>
                  </a:cubicBezTo>
                  <a:cubicBezTo>
                    <a:pt x="290" y="527"/>
                    <a:pt x="290" y="505"/>
                    <a:pt x="323" y="516"/>
                  </a:cubicBezTo>
                  <a:cubicBezTo>
                    <a:pt x="357" y="538"/>
                    <a:pt x="402" y="561"/>
                    <a:pt x="413" y="561"/>
                  </a:cubicBezTo>
                  <a:cubicBezTo>
                    <a:pt x="413" y="572"/>
                    <a:pt x="413" y="729"/>
                    <a:pt x="413" y="740"/>
                  </a:cubicBezTo>
                  <a:cubicBezTo>
                    <a:pt x="413" y="740"/>
                    <a:pt x="357" y="729"/>
                    <a:pt x="357" y="774"/>
                  </a:cubicBezTo>
                  <a:cubicBezTo>
                    <a:pt x="357" y="807"/>
                    <a:pt x="357" y="852"/>
                    <a:pt x="335" y="852"/>
                  </a:cubicBezTo>
                  <a:cubicBezTo>
                    <a:pt x="312" y="852"/>
                    <a:pt x="301" y="852"/>
                    <a:pt x="301" y="818"/>
                  </a:cubicBezTo>
                  <a:cubicBezTo>
                    <a:pt x="290" y="785"/>
                    <a:pt x="290" y="762"/>
                    <a:pt x="290" y="762"/>
                  </a:cubicBezTo>
                  <a:cubicBezTo>
                    <a:pt x="0" y="1043"/>
                    <a:pt x="0" y="1043"/>
                    <a:pt x="0" y="1043"/>
                  </a:cubicBezTo>
                  <a:cubicBezTo>
                    <a:pt x="178" y="1256"/>
                    <a:pt x="178" y="1256"/>
                    <a:pt x="178" y="1256"/>
                  </a:cubicBezTo>
                  <a:cubicBezTo>
                    <a:pt x="178" y="1256"/>
                    <a:pt x="200" y="1267"/>
                    <a:pt x="178" y="1289"/>
                  </a:cubicBezTo>
                  <a:cubicBezTo>
                    <a:pt x="167" y="1300"/>
                    <a:pt x="167" y="1334"/>
                    <a:pt x="200" y="1323"/>
                  </a:cubicBezTo>
                  <a:cubicBezTo>
                    <a:pt x="234" y="1323"/>
                    <a:pt x="234" y="1334"/>
                    <a:pt x="212" y="1356"/>
                  </a:cubicBezTo>
                  <a:cubicBezTo>
                    <a:pt x="189" y="1379"/>
                    <a:pt x="212" y="1424"/>
                    <a:pt x="200" y="1435"/>
                  </a:cubicBezTo>
                  <a:cubicBezTo>
                    <a:pt x="200" y="1446"/>
                    <a:pt x="245" y="1457"/>
                    <a:pt x="245" y="1480"/>
                  </a:cubicBezTo>
                  <a:cubicBezTo>
                    <a:pt x="245" y="1502"/>
                    <a:pt x="245" y="1547"/>
                    <a:pt x="279" y="1536"/>
                  </a:cubicBezTo>
                  <a:cubicBezTo>
                    <a:pt x="312" y="1525"/>
                    <a:pt x="323" y="1525"/>
                    <a:pt x="323" y="1558"/>
                  </a:cubicBezTo>
                  <a:cubicBezTo>
                    <a:pt x="312" y="1580"/>
                    <a:pt x="312" y="1592"/>
                    <a:pt x="357" y="1592"/>
                  </a:cubicBezTo>
                  <a:cubicBezTo>
                    <a:pt x="391" y="1580"/>
                    <a:pt x="402" y="1592"/>
                    <a:pt x="413" y="1636"/>
                  </a:cubicBezTo>
                  <a:cubicBezTo>
                    <a:pt x="413" y="1670"/>
                    <a:pt x="436" y="1726"/>
                    <a:pt x="458" y="1738"/>
                  </a:cubicBezTo>
                  <a:cubicBezTo>
                    <a:pt x="481" y="1749"/>
                    <a:pt x="503" y="1726"/>
                    <a:pt x="514" y="1760"/>
                  </a:cubicBezTo>
                  <a:cubicBezTo>
                    <a:pt x="536" y="1782"/>
                    <a:pt x="548" y="1782"/>
                    <a:pt x="581" y="1771"/>
                  </a:cubicBezTo>
                  <a:cubicBezTo>
                    <a:pt x="615" y="1771"/>
                    <a:pt x="626" y="1782"/>
                    <a:pt x="626" y="1805"/>
                  </a:cubicBezTo>
                  <a:cubicBezTo>
                    <a:pt x="637" y="1838"/>
                    <a:pt x="649" y="1838"/>
                    <a:pt x="604" y="1849"/>
                  </a:cubicBezTo>
                  <a:cubicBezTo>
                    <a:pt x="559" y="1872"/>
                    <a:pt x="525" y="1894"/>
                    <a:pt x="503" y="1872"/>
                  </a:cubicBezTo>
                  <a:cubicBezTo>
                    <a:pt x="481" y="1861"/>
                    <a:pt x="469" y="1838"/>
                    <a:pt x="436" y="1849"/>
                  </a:cubicBezTo>
                  <a:cubicBezTo>
                    <a:pt x="402" y="1861"/>
                    <a:pt x="402" y="1838"/>
                    <a:pt x="380" y="1816"/>
                  </a:cubicBezTo>
                  <a:cubicBezTo>
                    <a:pt x="368" y="1805"/>
                    <a:pt x="357" y="1805"/>
                    <a:pt x="323" y="1838"/>
                  </a:cubicBezTo>
                  <a:cubicBezTo>
                    <a:pt x="290" y="1872"/>
                    <a:pt x="245" y="1928"/>
                    <a:pt x="245" y="1939"/>
                  </a:cubicBezTo>
                  <a:cubicBezTo>
                    <a:pt x="245" y="1962"/>
                    <a:pt x="223" y="2029"/>
                    <a:pt x="256" y="2018"/>
                  </a:cubicBezTo>
                  <a:cubicBezTo>
                    <a:pt x="290" y="2006"/>
                    <a:pt x="279" y="2040"/>
                    <a:pt x="256" y="2074"/>
                  </a:cubicBezTo>
                  <a:cubicBezTo>
                    <a:pt x="234" y="2096"/>
                    <a:pt x="234" y="2129"/>
                    <a:pt x="267" y="2141"/>
                  </a:cubicBezTo>
                  <a:cubicBezTo>
                    <a:pt x="290" y="2152"/>
                    <a:pt x="290" y="2197"/>
                    <a:pt x="279" y="2242"/>
                  </a:cubicBezTo>
                  <a:cubicBezTo>
                    <a:pt x="279" y="2242"/>
                    <a:pt x="279" y="2242"/>
                    <a:pt x="279" y="2253"/>
                  </a:cubicBezTo>
                  <a:cubicBezTo>
                    <a:pt x="267" y="2253"/>
                    <a:pt x="267" y="2253"/>
                    <a:pt x="267" y="2253"/>
                  </a:cubicBezTo>
                  <a:cubicBezTo>
                    <a:pt x="267" y="2264"/>
                    <a:pt x="267" y="2264"/>
                    <a:pt x="267" y="2264"/>
                  </a:cubicBezTo>
                  <a:lnTo>
                    <a:pt x="267" y="2264"/>
                  </a:lnTo>
                  <a:cubicBezTo>
                    <a:pt x="267" y="2264"/>
                    <a:pt x="267" y="2264"/>
                    <a:pt x="267" y="2275"/>
                  </a:cubicBezTo>
                  <a:lnTo>
                    <a:pt x="267" y="2275"/>
                  </a:lnTo>
                  <a:cubicBezTo>
                    <a:pt x="267" y="2287"/>
                    <a:pt x="267" y="2298"/>
                    <a:pt x="267" y="2320"/>
                  </a:cubicBezTo>
                  <a:cubicBezTo>
                    <a:pt x="267" y="2320"/>
                    <a:pt x="301" y="2342"/>
                    <a:pt x="346" y="2376"/>
                  </a:cubicBezTo>
                  <a:cubicBezTo>
                    <a:pt x="391" y="2421"/>
                    <a:pt x="413" y="2443"/>
                    <a:pt x="402" y="2466"/>
                  </a:cubicBezTo>
                  <a:cubicBezTo>
                    <a:pt x="391" y="2488"/>
                    <a:pt x="380" y="2522"/>
                    <a:pt x="402" y="2544"/>
                  </a:cubicBezTo>
                  <a:cubicBezTo>
                    <a:pt x="436" y="2566"/>
                    <a:pt x="447" y="2588"/>
                    <a:pt x="436" y="2610"/>
                  </a:cubicBezTo>
                  <a:cubicBezTo>
                    <a:pt x="425" y="2644"/>
                    <a:pt x="413" y="2768"/>
                    <a:pt x="447" y="2801"/>
                  </a:cubicBezTo>
                  <a:cubicBezTo>
                    <a:pt x="481" y="2846"/>
                    <a:pt x="481" y="2823"/>
                    <a:pt x="481" y="2868"/>
                  </a:cubicBezTo>
                  <a:cubicBezTo>
                    <a:pt x="481" y="2902"/>
                    <a:pt x="492" y="2902"/>
                    <a:pt x="525" y="2913"/>
                  </a:cubicBezTo>
                  <a:cubicBezTo>
                    <a:pt x="548" y="2924"/>
                    <a:pt x="536" y="2947"/>
                    <a:pt x="492" y="2947"/>
                  </a:cubicBezTo>
                  <a:cubicBezTo>
                    <a:pt x="458" y="2958"/>
                    <a:pt x="447" y="2980"/>
                    <a:pt x="447" y="3025"/>
                  </a:cubicBezTo>
                  <a:cubicBezTo>
                    <a:pt x="447" y="3059"/>
                    <a:pt x="436" y="3137"/>
                    <a:pt x="447" y="3137"/>
                  </a:cubicBezTo>
                  <a:cubicBezTo>
                    <a:pt x="469" y="3148"/>
                    <a:pt x="481" y="3159"/>
                    <a:pt x="458" y="3193"/>
                  </a:cubicBezTo>
                  <a:cubicBezTo>
                    <a:pt x="447" y="3216"/>
                    <a:pt x="447" y="3261"/>
                    <a:pt x="458" y="3261"/>
                  </a:cubicBezTo>
                  <a:cubicBezTo>
                    <a:pt x="481" y="3261"/>
                    <a:pt x="514" y="3261"/>
                    <a:pt x="514" y="3272"/>
                  </a:cubicBezTo>
                  <a:cubicBezTo>
                    <a:pt x="525" y="3294"/>
                    <a:pt x="503" y="3317"/>
                    <a:pt x="559" y="3305"/>
                  </a:cubicBezTo>
                  <a:cubicBezTo>
                    <a:pt x="604" y="3305"/>
                    <a:pt x="592" y="3294"/>
                    <a:pt x="592" y="3249"/>
                  </a:cubicBezTo>
                  <a:cubicBezTo>
                    <a:pt x="592" y="3216"/>
                    <a:pt x="615" y="3193"/>
                    <a:pt x="637" y="3216"/>
                  </a:cubicBezTo>
                  <a:cubicBezTo>
                    <a:pt x="649" y="3238"/>
                    <a:pt x="660" y="3249"/>
                    <a:pt x="682" y="3249"/>
                  </a:cubicBezTo>
                  <a:lnTo>
                    <a:pt x="694" y="3238"/>
                  </a:lnTo>
                  <a:cubicBezTo>
                    <a:pt x="716" y="3216"/>
                    <a:pt x="716" y="3137"/>
                    <a:pt x="738" y="3115"/>
                  </a:cubicBezTo>
                  <a:cubicBezTo>
                    <a:pt x="749" y="3092"/>
                    <a:pt x="783" y="3092"/>
                    <a:pt x="805" y="3104"/>
                  </a:cubicBezTo>
                  <a:cubicBezTo>
                    <a:pt x="828" y="3115"/>
                    <a:pt x="839" y="3092"/>
                    <a:pt x="828" y="3048"/>
                  </a:cubicBezTo>
                  <a:cubicBezTo>
                    <a:pt x="828" y="3003"/>
                    <a:pt x="839" y="2857"/>
                    <a:pt x="861" y="2846"/>
                  </a:cubicBezTo>
                  <a:cubicBezTo>
                    <a:pt x="895" y="2835"/>
                    <a:pt x="974" y="2846"/>
                    <a:pt x="1041" y="2835"/>
                  </a:cubicBezTo>
                  <a:cubicBezTo>
                    <a:pt x="1108" y="2812"/>
                    <a:pt x="1164" y="2790"/>
                    <a:pt x="1130" y="2756"/>
                  </a:cubicBezTo>
                  <a:cubicBezTo>
                    <a:pt x="1097" y="2734"/>
                    <a:pt x="1052" y="2700"/>
                    <a:pt x="1052" y="2666"/>
                  </a:cubicBezTo>
                  <a:lnTo>
                    <a:pt x="1052" y="2666"/>
                  </a:lnTo>
                  <a:lnTo>
                    <a:pt x="1052" y="2666"/>
                  </a:lnTo>
                  <a:lnTo>
                    <a:pt x="1052" y="2666"/>
                  </a:lnTo>
                  <a:lnTo>
                    <a:pt x="1052" y="2666"/>
                  </a:lnTo>
                  <a:cubicBezTo>
                    <a:pt x="1052" y="2655"/>
                    <a:pt x="1052" y="2655"/>
                    <a:pt x="1052" y="2655"/>
                  </a:cubicBezTo>
                  <a:lnTo>
                    <a:pt x="1052" y="2655"/>
                  </a:lnTo>
                  <a:cubicBezTo>
                    <a:pt x="1052" y="2655"/>
                    <a:pt x="1052" y="2655"/>
                    <a:pt x="1052" y="2644"/>
                  </a:cubicBezTo>
                  <a:lnTo>
                    <a:pt x="1052" y="2644"/>
                  </a:lnTo>
                  <a:lnTo>
                    <a:pt x="1052" y="2644"/>
                  </a:lnTo>
                  <a:cubicBezTo>
                    <a:pt x="1052" y="2633"/>
                    <a:pt x="1052" y="2633"/>
                    <a:pt x="1052" y="2633"/>
                  </a:cubicBezTo>
                  <a:lnTo>
                    <a:pt x="1052" y="2633"/>
                  </a:lnTo>
                  <a:cubicBezTo>
                    <a:pt x="1052" y="2633"/>
                    <a:pt x="1052" y="2633"/>
                    <a:pt x="1052" y="2622"/>
                  </a:cubicBezTo>
                  <a:lnTo>
                    <a:pt x="1052" y="2610"/>
                  </a:lnTo>
                  <a:cubicBezTo>
                    <a:pt x="1041" y="2533"/>
                    <a:pt x="1041" y="2432"/>
                    <a:pt x="1030" y="2421"/>
                  </a:cubicBezTo>
                  <a:cubicBezTo>
                    <a:pt x="1018" y="2398"/>
                    <a:pt x="985" y="2376"/>
                    <a:pt x="974" y="2331"/>
                  </a:cubicBezTo>
                  <a:cubicBezTo>
                    <a:pt x="974" y="2287"/>
                    <a:pt x="962" y="2242"/>
                    <a:pt x="996" y="2242"/>
                  </a:cubicBezTo>
                  <a:cubicBezTo>
                    <a:pt x="1018" y="2253"/>
                    <a:pt x="1086" y="2253"/>
                    <a:pt x="1097" y="2231"/>
                  </a:cubicBezTo>
                  <a:cubicBezTo>
                    <a:pt x="1108" y="2208"/>
                    <a:pt x="1130" y="2174"/>
                    <a:pt x="1153" y="2197"/>
                  </a:cubicBezTo>
                  <a:cubicBezTo>
                    <a:pt x="1175" y="2208"/>
                    <a:pt x="1198" y="2163"/>
                    <a:pt x="1198" y="2129"/>
                  </a:cubicBezTo>
                  <a:cubicBezTo>
                    <a:pt x="1198" y="2107"/>
                    <a:pt x="1209" y="2118"/>
                    <a:pt x="1231" y="2141"/>
                  </a:cubicBezTo>
                  <a:cubicBezTo>
                    <a:pt x="1254" y="2152"/>
                    <a:pt x="1276" y="2141"/>
                    <a:pt x="1287" y="2118"/>
                  </a:cubicBezTo>
                  <a:cubicBezTo>
                    <a:pt x="1299" y="2096"/>
                    <a:pt x="1310" y="2118"/>
                    <a:pt x="1321" y="2096"/>
                  </a:cubicBezTo>
                  <a:cubicBezTo>
                    <a:pt x="1332" y="2074"/>
                    <a:pt x="1343" y="2051"/>
                    <a:pt x="1310" y="2040"/>
                  </a:cubicBezTo>
                  <a:cubicBezTo>
                    <a:pt x="1276" y="2029"/>
                    <a:pt x="1276" y="2006"/>
                    <a:pt x="1299" y="2006"/>
                  </a:cubicBezTo>
                  <a:cubicBezTo>
                    <a:pt x="1332" y="1995"/>
                    <a:pt x="1343" y="1973"/>
                    <a:pt x="1354" y="1950"/>
                  </a:cubicBezTo>
                  <a:cubicBezTo>
                    <a:pt x="1354" y="1928"/>
                    <a:pt x="1377" y="1939"/>
                    <a:pt x="1377" y="1917"/>
                  </a:cubicBezTo>
                  <a:cubicBezTo>
                    <a:pt x="1388" y="1883"/>
                    <a:pt x="1399" y="1905"/>
                    <a:pt x="1411" y="1928"/>
                  </a:cubicBezTo>
                  <a:cubicBezTo>
                    <a:pt x="1422" y="1939"/>
                    <a:pt x="1456" y="1928"/>
                    <a:pt x="1478" y="1905"/>
                  </a:cubicBezTo>
                  <a:cubicBezTo>
                    <a:pt x="1512" y="1872"/>
                    <a:pt x="1713" y="1693"/>
                    <a:pt x="1713" y="1693"/>
                  </a:cubicBezTo>
                  <a:cubicBezTo>
                    <a:pt x="1713" y="1693"/>
                    <a:pt x="1758" y="1704"/>
                    <a:pt x="1769" y="1670"/>
                  </a:cubicBezTo>
                  <a:cubicBezTo>
                    <a:pt x="1792" y="1636"/>
                    <a:pt x="1814" y="1614"/>
                    <a:pt x="1781" y="1614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3" name="Freeform 62"/>
            <p:cNvSpPr>
              <a:spLocks noChangeArrowheads="1"/>
            </p:cNvSpPr>
            <p:nvPr/>
          </p:nvSpPr>
          <p:spPr bwMode="auto">
            <a:xfrm>
              <a:off x="5329238" y="2506663"/>
              <a:ext cx="685800" cy="1355725"/>
            </a:xfrm>
            <a:custGeom>
              <a:avLst/>
              <a:gdLst>
                <a:gd name="T0" fmla="*/ 1894 w 1906"/>
                <a:gd name="T1" fmla="*/ 1120 h 3765"/>
                <a:gd name="T2" fmla="*/ 1670 w 1906"/>
                <a:gd name="T3" fmla="*/ 1210 h 3765"/>
                <a:gd name="T4" fmla="*/ 1143 w 1906"/>
                <a:gd name="T5" fmla="*/ 1064 h 3765"/>
                <a:gd name="T6" fmla="*/ 941 w 1906"/>
                <a:gd name="T7" fmla="*/ 952 h 3765"/>
                <a:gd name="T8" fmla="*/ 605 w 1906"/>
                <a:gd name="T9" fmla="*/ 874 h 3765"/>
                <a:gd name="T10" fmla="*/ 505 w 1906"/>
                <a:gd name="T11" fmla="*/ 706 h 3765"/>
                <a:gd name="T12" fmla="*/ 426 w 1906"/>
                <a:gd name="T13" fmla="*/ 616 h 3765"/>
                <a:gd name="T14" fmla="*/ 348 w 1906"/>
                <a:gd name="T15" fmla="*/ 123 h 3765"/>
                <a:gd name="T16" fmla="*/ 135 w 1906"/>
                <a:gd name="T17" fmla="*/ 89 h 3765"/>
                <a:gd name="T18" fmla="*/ 236 w 1906"/>
                <a:gd name="T19" fmla="*/ 291 h 3765"/>
                <a:gd name="T20" fmla="*/ 258 w 1906"/>
                <a:gd name="T21" fmla="*/ 459 h 3765"/>
                <a:gd name="T22" fmla="*/ 303 w 1906"/>
                <a:gd name="T23" fmla="*/ 683 h 3765"/>
                <a:gd name="T24" fmla="*/ 426 w 1906"/>
                <a:gd name="T25" fmla="*/ 885 h 3765"/>
                <a:gd name="T26" fmla="*/ 672 w 1906"/>
                <a:gd name="T27" fmla="*/ 1120 h 3765"/>
                <a:gd name="T28" fmla="*/ 852 w 1906"/>
                <a:gd name="T29" fmla="*/ 1132 h 3765"/>
                <a:gd name="T30" fmla="*/ 1009 w 1906"/>
                <a:gd name="T31" fmla="*/ 1401 h 3765"/>
                <a:gd name="T32" fmla="*/ 1087 w 1906"/>
                <a:gd name="T33" fmla="*/ 1546 h 3765"/>
                <a:gd name="T34" fmla="*/ 729 w 1906"/>
                <a:gd name="T35" fmla="*/ 1804 h 3765"/>
                <a:gd name="T36" fmla="*/ 617 w 1906"/>
                <a:gd name="T37" fmla="*/ 1882 h 3765"/>
                <a:gd name="T38" fmla="*/ 605 w 1906"/>
                <a:gd name="T39" fmla="*/ 1994 h 3765"/>
                <a:gd name="T40" fmla="*/ 471 w 1906"/>
                <a:gd name="T41" fmla="*/ 2073 h 3765"/>
                <a:gd name="T42" fmla="*/ 292 w 1906"/>
                <a:gd name="T43" fmla="*/ 2207 h 3765"/>
                <a:gd name="T44" fmla="*/ 370 w 1906"/>
                <a:gd name="T45" fmla="*/ 2520 h 3765"/>
                <a:gd name="T46" fmla="*/ 370 w 1906"/>
                <a:gd name="T47" fmla="*/ 2531 h 3765"/>
                <a:gd name="T48" fmla="*/ 370 w 1906"/>
                <a:gd name="T49" fmla="*/ 2542 h 3765"/>
                <a:gd name="T50" fmla="*/ 370 w 1906"/>
                <a:gd name="T51" fmla="*/ 2542 h 3765"/>
                <a:gd name="T52" fmla="*/ 359 w 1906"/>
                <a:gd name="T53" fmla="*/ 2711 h 3765"/>
                <a:gd name="T54" fmla="*/ 123 w 1906"/>
                <a:gd name="T55" fmla="*/ 2980 h 3765"/>
                <a:gd name="T56" fmla="*/ 0 w 1906"/>
                <a:gd name="T57" fmla="*/ 3125 h 3765"/>
                <a:gd name="T58" fmla="*/ 90 w 1906"/>
                <a:gd name="T59" fmla="*/ 3226 h 3765"/>
                <a:gd name="T60" fmla="*/ 67 w 1906"/>
                <a:gd name="T61" fmla="*/ 3428 h 3765"/>
                <a:gd name="T62" fmla="*/ 269 w 1906"/>
                <a:gd name="T63" fmla="*/ 3529 h 3765"/>
                <a:gd name="T64" fmla="*/ 437 w 1906"/>
                <a:gd name="T65" fmla="*/ 3473 h 3765"/>
                <a:gd name="T66" fmla="*/ 594 w 1906"/>
                <a:gd name="T67" fmla="*/ 3573 h 3765"/>
                <a:gd name="T68" fmla="*/ 628 w 1906"/>
                <a:gd name="T69" fmla="*/ 3697 h 3765"/>
                <a:gd name="T70" fmla="*/ 863 w 1906"/>
                <a:gd name="T71" fmla="*/ 3719 h 3765"/>
                <a:gd name="T72" fmla="*/ 1054 w 1906"/>
                <a:gd name="T73" fmla="*/ 3708 h 3765"/>
                <a:gd name="T74" fmla="*/ 1054 w 1906"/>
                <a:gd name="T75" fmla="*/ 3708 h 3765"/>
                <a:gd name="T76" fmla="*/ 1065 w 1906"/>
                <a:gd name="T77" fmla="*/ 3708 h 3765"/>
                <a:gd name="T78" fmla="*/ 1065 w 1906"/>
                <a:gd name="T79" fmla="*/ 3708 h 3765"/>
                <a:gd name="T80" fmla="*/ 1065 w 1906"/>
                <a:gd name="T81" fmla="*/ 3708 h 3765"/>
                <a:gd name="T82" fmla="*/ 1065 w 1906"/>
                <a:gd name="T83" fmla="*/ 3708 h 3765"/>
                <a:gd name="T84" fmla="*/ 1166 w 1906"/>
                <a:gd name="T85" fmla="*/ 3686 h 3765"/>
                <a:gd name="T86" fmla="*/ 1479 w 1906"/>
                <a:gd name="T87" fmla="*/ 3764 h 3765"/>
                <a:gd name="T88" fmla="*/ 1524 w 1906"/>
                <a:gd name="T89" fmla="*/ 3708 h 3765"/>
                <a:gd name="T90" fmla="*/ 1547 w 1906"/>
                <a:gd name="T91" fmla="*/ 3271 h 3765"/>
                <a:gd name="T92" fmla="*/ 1524 w 1906"/>
                <a:gd name="T93" fmla="*/ 3013 h 3765"/>
                <a:gd name="T94" fmla="*/ 1457 w 1906"/>
                <a:gd name="T95" fmla="*/ 2688 h 3765"/>
                <a:gd name="T96" fmla="*/ 1524 w 1906"/>
                <a:gd name="T97" fmla="*/ 2565 h 3765"/>
                <a:gd name="T98" fmla="*/ 1536 w 1906"/>
                <a:gd name="T99" fmla="*/ 2431 h 3765"/>
                <a:gd name="T100" fmla="*/ 1479 w 1906"/>
                <a:gd name="T101" fmla="*/ 2263 h 3765"/>
                <a:gd name="T102" fmla="*/ 1468 w 1906"/>
                <a:gd name="T103" fmla="*/ 2185 h 3765"/>
                <a:gd name="T104" fmla="*/ 1524 w 1906"/>
                <a:gd name="T105" fmla="*/ 2140 h 3765"/>
                <a:gd name="T106" fmla="*/ 1524 w 1906"/>
                <a:gd name="T107" fmla="*/ 1894 h 3765"/>
                <a:gd name="T108" fmla="*/ 1536 w 1906"/>
                <a:gd name="T109" fmla="*/ 1770 h 3765"/>
                <a:gd name="T110" fmla="*/ 1513 w 1906"/>
                <a:gd name="T111" fmla="*/ 1669 h 3765"/>
                <a:gd name="T112" fmla="*/ 1558 w 1906"/>
                <a:gd name="T113" fmla="*/ 1591 h 3765"/>
                <a:gd name="T114" fmla="*/ 1692 w 1906"/>
                <a:gd name="T115" fmla="*/ 1591 h 3765"/>
                <a:gd name="T116" fmla="*/ 1681 w 1906"/>
                <a:gd name="T117" fmla="*/ 1815 h 3765"/>
                <a:gd name="T118" fmla="*/ 1861 w 1906"/>
                <a:gd name="T119" fmla="*/ 1356 h 3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06" h="3765">
                  <a:moveTo>
                    <a:pt x="1905" y="1210"/>
                  </a:moveTo>
                  <a:lnTo>
                    <a:pt x="1905" y="1210"/>
                  </a:lnTo>
                  <a:cubicBezTo>
                    <a:pt x="1905" y="1187"/>
                    <a:pt x="1894" y="1154"/>
                    <a:pt x="1894" y="1120"/>
                  </a:cubicBezTo>
                  <a:cubicBezTo>
                    <a:pt x="1872" y="1120"/>
                    <a:pt x="1838" y="1132"/>
                    <a:pt x="1816" y="1143"/>
                  </a:cubicBezTo>
                  <a:cubicBezTo>
                    <a:pt x="1782" y="1165"/>
                    <a:pt x="1771" y="1176"/>
                    <a:pt x="1748" y="1176"/>
                  </a:cubicBezTo>
                  <a:cubicBezTo>
                    <a:pt x="1715" y="1176"/>
                    <a:pt x="1704" y="1210"/>
                    <a:pt x="1670" y="1210"/>
                  </a:cubicBezTo>
                  <a:cubicBezTo>
                    <a:pt x="1636" y="1210"/>
                    <a:pt x="1592" y="1132"/>
                    <a:pt x="1558" y="1120"/>
                  </a:cubicBezTo>
                  <a:cubicBezTo>
                    <a:pt x="1536" y="1109"/>
                    <a:pt x="1289" y="1120"/>
                    <a:pt x="1222" y="1120"/>
                  </a:cubicBezTo>
                  <a:cubicBezTo>
                    <a:pt x="1154" y="1120"/>
                    <a:pt x="1166" y="1098"/>
                    <a:pt x="1143" y="1064"/>
                  </a:cubicBezTo>
                  <a:cubicBezTo>
                    <a:pt x="1121" y="1042"/>
                    <a:pt x="1099" y="1053"/>
                    <a:pt x="1065" y="1053"/>
                  </a:cubicBezTo>
                  <a:cubicBezTo>
                    <a:pt x="1020" y="1053"/>
                    <a:pt x="1043" y="997"/>
                    <a:pt x="1020" y="997"/>
                  </a:cubicBezTo>
                  <a:cubicBezTo>
                    <a:pt x="998" y="997"/>
                    <a:pt x="975" y="974"/>
                    <a:pt x="941" y="952"/>
                  </a:cubicBezTo>
                  <a:cubicBezTo>
                    <a:pt x="897" y="930"/>
                    <a:pt x="885" y="930"/>
                    <a:pt x="818" y="919"/>
                  </a:cubicBezTo>
                  <a:cubicBezTo>
                    <a:pt x="751" y="919"/>
                    <a:pt x="695" y="874"/>
                    <a:pt x="672" y="863"/>
                  </a:cubicBezTo>
                  <a:cubicBezTo>
                    <a:pt x="661" y="851"/>
                    <a:pt x="639" y="885"/>
                    <a:pt x="605" y="874"/>
                  </a:cubicBezTo>
                  <a:cubicBezTo>
                    <a:pt x="572" y="851"/>
                    <a:pt x="538" y="795"/>
                    <a:pt x="527" y="773"/>
                  </a:cubicBezTo>
                  <a:cubicBezTo>
                    <a:pt x="516" y="750"/>
                    <a:pt x="482" y="762"/>
                    <a:pt x="471" y="750"/>
                  </a:cubicBezTo>
                  <a:cubicBezTo>
                    <a:pt x="471" y="728"/>
                    <a:pt x="493" y="728"/>
                    <a:pt x="505" y="706"/>
                  </a:cubicBezTo>
                  <a:cubicBezTo>
                    <a:pt x="505" y="694"/>
                    <a:pt x="482" y="650"/>
                    <a:pt x="471" y="661"/>
                  </a:cubicBezTo>
                  <a:cubicBezTo>
                    <a:pt x="471" y="672"/>
                    <a:pt x="437" y="683"/>
                    <a:pt x="426" y="661"/>
                  </a:cubicBezTo>
                  <a:cubicBezTo>
                    <a:pt x="404" y="638"/>
                    <a:pt x="426" y="627"/>
                    <a:pt x="426" y="616"/>
                  </a:cubicBezTo>
                  <a:cubicBezTo>
                    <a:pt x="415" y="605"/>
                    <a:pt x="392" y="549"/>
                    <a:pt x="381" y="493"/>
                  </a:cubicBezTo>
                  <a:cubicBezTo>
                    <a:pt x="370" y="437"/>
                    <a:pt x="404" y="470"/>
                    <a:pt x="392" y="448"/>
                  </a:cubicBezTo>
                  <a:cubicBezTo>
                    <a:pt x="381" y="425"/>
                    <a:pt x="359" y="168"/>
                    <a:pt x="348" y="123"/>
                  </a:cubicBezTo>
                  <a:cubicBezTo>
                    <a:pt x="325" y="89"/>
                    <a:pt x="202" y="11"/>
                    <a:pt x="191" y="0"/>
                  </a:cubicBezTo>
                  <a:cubicBezTo>
                    <a:pt x="157" y="33"/>
                    <a:pt x="157" y="33"/>
                    <a:pt x="157" y="33"/>
                  </a:cubicBezTo>
                  <a:cubicBezTo>
                    <a:pt x="157" y="33"/>
                    <a:pt x="123" y="78"/>
                    <a:pt x="135" y="89"/>
                  </a:cubicBezTo>
                  <a:cubicBezTo>
                    <a:pt x="146" y="101"/>
                    <a:pt x="179" y="145"/>
                    <a:pt x="213" y="145"/>
                  </a:cubicBezTo>
                  <a:cubicBezTo>
                    <a:pt x="247" y="145"/>
                    <a:pt x="236" y="156"/>
                    <a:pt x="224" y="201"/>
                  </a:cubicBezTo>
                  <a:cubicBezTo>
                    <a:pt x="224" y="246"/>
                    <a:pt x="213" y="280"/>
                    <a:pt x="236" y="291"/>
                  </a:cubicBezTo>
                  <a:cubicBezTo>
                    <a:pt x="269" y="291"/>
                    <a:pt x="258" y="314"/>
                    <a:pt x="258" y="347"/>
                  </a:cubicBezTo>
                  <a:cubicBezTo>
                    <a:pt x="258" y="381"/>
                    <a:pt x="314" y="403"/>
                    <a:pt x="303" y="414"/>
                  </a:cubicBezTo>
                  <a:cubicBezTo>
                    <a:pt x="292" y="425"/>
                    <a:pt x="269" y="437"/>
                    <a:pt x="258" y="459"/>
                  </a:cubicBezTo>
                  <a:cubicBezTo>
                    <a:pt x="258" y="481"/>
                    <a:pt x="236" y="538"/>
                    <a:pt x="236" y="538"/>
                  </a:cubicBezTo>
                  <a:cubicBezTo>
                    <a:pt x="348" y="538"/>
                    <a:pt x="348" y="538"/>
                    <a:pt x="348" y="538"/>
                  </a:cubicBezTo>
                  <a:cubicBezTo>
                    <a:pt x="303" y="683"/>
                    <a:pt x="303" y="683"/>
                    <a:pt x="303" y="683"/>
                  </a:cubicBezTo>
                  <a:cubicBezTo>
                    <a:pt x="404" y="683"/>
                    <a:pt x="404" y="683"/>
                    <a:pt x="404" y="683"/>
                  </a:cubicBezTo>
                  <a:cubicBezTo>
                    <a:pt x="460" y="762"/>
                    <a:pt x="460" y="762"/>
                    <a:pt x="460" y="762"/>
                  </a:cubicBezTo>
                  <a:cubicBezTo>
                    <a:pt x="426" y="885"/>
                    <a:pt x="426" y="885"/>
                    <a:pt x="426" y="885"/>
                  </a:cubicBezTo>
                  <a:cubicBezTo>
                    <a:pt x="605" y="986"/>
                    <a:pt x="605" y="986"/>
                    <a:pt x="605" y="986"/>
                  </a:cubicBezTo>
                  <a:cubicBezTo>
                    <a:pt x="617" y="1098"/>
                    <a:pt x="617" y="1098"/>
                    <a:pt x="617" y="1098"/>
                  </a:cubicBezTo>
                  <a:cubicBezTo>
                    <a:pt x="617" y="1098"/>
                    <a:pt x="684" y="1143"/>
                    <a:pt x="672" y="1120"/>
                  </a:cubicBezTo>
                  <a:cubicBezTo>
                    <a:pt x="661" y="1098"/>
                    <a:pt x="695" y="1087"/>
                    <a:pt x="706" y="1098"/>
                  </a:cubicBezTo>
                  <a:cubicBezTo>
                    <a:pt x="729" y="1120"/>
                    <a:pt x="740" y="1143"/>
                    <a:pt x="774" y="1154"/>
                  </a:cubicBezTo>
                  <a:cubicBezTo>
                    <a:pt x="807" y="1165"/>
                    <a:pt x="818" y="1132"/>
                    <a:pt x="852" y="1132"/>
                  </a:cubicBezTo>
                  <a:cubicBezTo>
                    <a:pt x="885" y="1132"/>
                    <a:pt x="885" y="1109"/>
                    <a:pt x="930" y="1120"/>
                  </a:cubicBezTo>
                  <a:cubicBezTo>
                    <a:pt x="975" y="1132"/>
                    <a:pt x="998" y="1132"/>
                    <a:pt x="998" y="1132"/>
                  </a:cubicBezTo>
                  <a:cubicBezTo>
                    <a:pt x="1009" y="1401"/>
                    <a:pt x="1009" y="1401"/>
                    <a:pt x="1009" y="1401"/>
                  </a:cubicBezTo>
                  <a:cubicBezTo>
                    <a:pt x="1020" y="1479"/>
                    <a:pt x="1020" y="1479"/>
                    <a:pt x="1020" y="1479"/>
                  </a:cubicBezTo>
                  <a:cubicBezTo>
                    <a:pt x="1020" y="1479"/>
                    <a:pt x="1076" y="1490"/>
                    <a:pt x="1099" y="1490"/>
                  </a:cubicBezTo>
                  <a:cubicBezTo>
                    <a:pt x="1132" y="1490"/>
                    <a:pt x="1110" y="1512"/>
                    <a:pt x="1087" y="1546"/>
                  </a:cubicBezTo>
                  <a:cubicBezTo>
                    <a:pt x="1076" y="1580"/>
                    <a:pt x="1031" y="1569"/>
                    <a:pt x="1031" y="1569"/>
                  </a:cubicBezTo>
                  <a:cubicBezTo>
                    <a:pt x="1031" y="1569"/>
                    <a:pt x="830" y="1748"/>
                    <a:pt x="796" y="1781"/>
                  </a:cubicBezTo>
                  <a:cubicBezTo>
                    <a:pt x="774" y="1804"/>
                    <a:pt x="740" y="1815"/>
                    <a:pt x="729" y="1804"/>
                  </a:cubicBezTo>
                  <a:cubicBezTo>
                    <a:pt x="717" y="1781"/>
                    <a:pt x="706" y="1759"/>
                    <a:pt x="695" y="1793"/>
                  </a:cubicBezTo>
                  <a:cubicBezTo>
                    <a:pt x="695" y="1815"/>
                    <a:pt x="672" y="1804"/>
                    <a:pt x="672" y="1826"/>
                  </a:cubicBezTo>
                  <a:cubicBezTo>
                    <a:pt x="661" y="1849"/>
                    <a:pt x="650" y="1871"/>
                    <a:pt x="617" y="1882"/>
                  </a:cubicBezTo>
                  <a:cubicBezTo>
                    <a:pt x="594" y="1882"/>
                    <a:pt x="594" y="1905"/>
                    <a:pt x="628" y="1916"/>
                  </a:cubicBezTo>
                  <a:cubicBezTo>
                    <a:pt x="661" y="1927"/>
                    <a:pt x="650" y="1950"/>
                    <a:pt x="639" y="1972"/>
                  </a:cubicBezTo>
                  <a:cubicBezTo>
                    <a:pt x="628" y="1994"/>
                    <a:pt x="617" y="1972"/>
                    <a:pt x="605" y="1994"/>
                  </a:cubicBezTo>
                  <a:cubicBezTo>
                    <a:pt x="594" y="2017"/>
                    <a:pt x="572" y="2028"/>
                    <a:pt x="549" y="2017"/>
                  </a:cubicBezTo>
                  <a:cubicBezTo>
                    <a:pt x="527" y="1994"/>
                    <a:pt x="516" y="1983"/>
                    <a:pt x="516" y="2005"/>
                  </a:cubicBezTo>
                  <a:cubicBezTo>
                    <a:pt x="516" y="2039"/>
                    <a:pt x="493" y="2084"/>
                    <a:pt x="471" y="2073"/>
                  </a:cubicBezTo>
                  <a:cubicBezTo>
                    <a:pt x="448" y="2050"/>
                    <a:pt x="426" y="2084"/>
                    <a:pt x="415" y="2107"/>
                  </a:cubicBezTo>
                  <a:cubicBezTo>
                    <a:pt x="404" y="2129"/>
                    <a:pt x="336" y="2129"/>
                    <a:pt x="314" y="2118"/>
                  </a:cubicBezTo>
                  <a:cubicBezTo>
                    <a:pt x="280" y="2118"/>
                    <a:pt x="292" y="2163"/>
                    <a:pt x="292" y="2207"/>
                  </a:cubicBezTo>
                  <a:cubicBezTo>
                    <a:pt x="303" y="2252"/>
                    <a:pt x="336" y="2274"/>
                    <a:pt x="348" y="2297"/>
                  </a:cubicBezTo>
                  <a:cubicBezTo>
                    <a:pt x="359" y="2308"/>
                    <a:pt x="359" y="2409"/>
                    <a:pt x="370" y="2486"/>
                  </a:cubicBezTo>
                  <a:cubicBezTo>
                    <a:pt x="370" y="2498"/>
                    <a:pt x="370" y="2509"/>
                    <a:pt x="370" y="2520"/>
                  </a:cubicBezTo>
                  <a:lnTo>
                    <a:pt x="370" y="2520"/>
                  </a:lnTo>
                  <a:cubicBezTo>
                    <a:pt x="370" y="2531"/>
                    <a:pt x="370" y="2531"/>
                    <a:pt x="370" y="2531"/>
                  </a:cubicBezTo>
                  <a:lnTo>
                    <a:pt x="370" y="2531"/>
                  </a:lnTo>
                  <a:lnTo>
                    <a:pt x="370" y="2531"/>
                  </a:lnTo>
                  <a:cubicBezTo>
                    <a:pt x="370" y="2531"/>
                    <a:pt x="370" y="2531"/>
                    <a:pt x="370" y="2542"/>
                  </a:cubicBezTo>
                  <a:lnTo>
                    <a:pt x="370" y="2542"/>
                  </a:lnTo>
                  <a:lnTo>
                    <a:pt x="370" y="2542"/>
                  </a:lnTo>
                  <a:lnTo>
                    <a:pt x="370" y="2542"/>
                  </a:lnTo>
                  <a:lnTo>
                    <a:pt x="370" y="2542"/>
                  </a:lnTo>
                  <a:lnTo>
                    <a:pt x="370" y="2542"/>
                  </a:lnTo>
                  <a:cubicBezTo>
                    <a:pt x="370" y="2576"/>
                    <a:pt x="415" y="2610"/>
                    <a:pt x="448" y="2632"/>
                  </a:cubicBezTo>
                  <a:cubicBezTo>
                    <a:pt x="482" y="2666"/>
                    <a:pt x="426" y="2688"/>
                    <a:pt x="359" y="2711"/>
                  </a:cubicBezTo>
                  <a:cubicBezTo>
                    <a:pt x="292" y="2722"/>
                    <a:pt x="213" y="2711"/>
                    <a:pt x="179" y="2722"/>
                  </a:cubicBezTo>
                  <a:cubicBezTo>
                    <a:pt x="157" y="2733"/>
                    <a:pt x="146" y="2879"/>
                    <a:pt x="146" y="2924"/>
                  </a:cubicBezTo>
                  <a:cubicBezTo>
                    <a:pt x="157" y="2968"/>
                    <a:pt x="146" y="2991"/>
                    <a:pt x="123" y="2980"/>
                  </a:cubicBezTo>
                  <a:cubicBezTo>
                    <a:pt x="101" y="2968"/>
                    <a:pt x="67" y="2968"/>
                    <a:pt x="56" y="2991"/>
                  </a:cubicBezTo>
                  <a:cubicBezTo>
                    <a:pt x="34" y="3013"/>
                    <a:pt x="34" y="3092"/>
                    <a:pt x="12" y="3114"/>
                  </a:cubicBezTo>
                  <a:lnTo>
                    <a:pt x="0" y="3125"/>
                  </a:lnTo>
                  <a:cubicBezTo>
                    <a:pt x="0" y="3137"/>
                    <a:pt x="0" y="3159"/>
                    <a:pt x="23" y="3159"/>
                  </a:cubicBezTo>
                  <a:cubicBezTo>
                    <a:pt x="45" y="3159"/>
                    <a:pt x="34" y="3181"/>
                    <a:pt x="45" y="3204"/>
                  </a:cubicBezTo>
                  <a:cubicBezTo>
                    <a:pt x="56" y="3226"/>
                    <a:pt x="79" y="3204"/>
                    <a:pt x="90" y="3226"/>
                  </a:cubicBezTo>
                  <a:cubicBezTo>
                    <a:pt x="101" y="3237"/>
                    <a:pt x="56" y="3260"/>
                    <a:pt x="34" y="3282"/>
                  </a:cubicBezTo>
                  <a:cubicBezTo>
                    <a:pt x="12" y="3304"/>
                    <a:pt x="23" y="3372"/>
                    <a:pt x="45" y="3372"/>
                  </a:cubicBezTo>
                  <a:cubicBezTo>
                    <a:pt x="67" y="3383"/>
                    <a:pt x="56" y="3417"/>
                    <a:pt x="67" y="3428"/>
                  </a:cubicBezTo>
                  <a:cubicBezTo>
                    <a:pt x="90" y="3450"/>
                    <a:pt x="135" y="3450"/>
                    <a:pt x="179" y="3439"/>
                  </a:cubicBezTo>
                  <a:cubicBezTo>
                    <a:pt x="224" y="3428"/>
                    <a:pt x="213" y="3473"/>
                    <a:pt x="202" y="3495"/>
                  </a:cubicBezTo>
                  <a:cubicBezTo>
                    <a:pt x="202" y="3529"/>
                    <a:pt x="224" y="3529"/>
                    <a:pt x="269" y="3529"/>
                  </a:cubicBezTo>
                  <a:cubicBezTo>
                    <a:pt x="303" y="3517"/>
                    <a:pt x="303" y="3529"/>
                    <a:pt x="325" y="3506"/>
                  </a:cubicBezTo>
                  <a:cubicBezTo>
                    <a:pt x="359" y="3484"/>
                    <a:pt x="392" y="3529"/>
                    <a:pt x="415" y="3529"/>
                  </a:cubicBezTo>
                  <a:cubicBezTo>
                    <a:pt x="448" y="3540"/>
                    <a:pt x="437" y="3506"/>
                    <a:pt x="437" y="3473"/>
                  </a:cubicBezTo>
                  <a:cubicBezTo>
                    <a:pt x="426" y="3439"/>
                    <a:pt x="448" y="3473"/>
                    <a:pt x="493" y="3506"/>
                  </a:cubicBezTo>
                  <a:cubicBezTo>
                    <a:pt x="527" y="3540"/>
                    <a:pt x="527" y="3551"/>
                    <a:pt x="549" y="3540"/>
                  </a:cubicBezTo>
                  <a:cubicBezTo>
                    <a:pt x="583" y="3540"/>
                    <a:pt x="605" y="3551"/>
                    <a:pt x="594" y="3573"/>
                  </a:cubicBezTo>
                  <a:cubicBezTo>
                    <a:pt x="594" y="3596"/>
                    <a:pt x="594" y="3618"/>
                    <a:pt x="617" y="3630"/>
                  </a:cubicBezTo>
                  <a:cubicBezTo>
                    <a:pt x="639" y="3630"/>
                    <a:pt x="617" y="3641"/>
                    <a:pt x="617" y="3663"/>
                  </a:cubicBezTo>
                  <a:cubicBezTo>
                    <a:pt x="605" y="3686"/>
                    <a:pt x="617" y="3697"/>
                    <a:pt x="628" y="3697"/>
                  </a:cubicBezTo>
                  <a:cubicBezTo>
                    <a:pt x="639" y="3697"/>
                    <a:pt x="684" y="3697"/>
                    <a:pt x="729" y="3675"/>
                  </a:cubicBezTo>
                  <a:cubicBezTo>
                    <a:pt x="774" y="3663"/>
                    <a:pt x="785" y="3675"/>
                    <a:pt x="796" y="3686"/>
                  </a:cubicBezTo>
                  <a:cubicBezTo>
                    <a:pt x="807" y="3708"/>
                    <a:pt x="818" y="3719"/>
                    <a:pt x="863" y="3719"/>
                  </a:cubicBezTo>
                  <a:cubicBezTo>
                    <a:pt x="908" y="3719"/>
                    <a:pt x="953" y="3719"/>
                    <a:pt x="964" y="3686"/>
                  </a:cubicBezTo>
                  <a:cubicBezTo>
                    <a:pt x="975" y="3663"/>
                    <a:pt x="998" y="3675"/>
                    <a:pt x="1031" y="3697"/>
                  </a:cubicBezTo>
                  <a:cubicBezTo>
                    <a:pt x="1043" y="3708"/>
                    <a:pt x="1054" y="3708"/>
                    <a:pt x="1054" y="3708"/>
                  </a:cubicBezTo>
                  <a:lnTo>
                    <a:pt x="1054" y="3708"/>
                  </a:lnTo>
                  <a:lnTo>
                    <a:pt x="1054" y="3708"/>
                  </a:lnTo>
                  <a:lnTo>
                    <a:pt x="1054" y="3708"/>
                  </a:lnTo>
                  <a:lnTo>
                    <a:pt x="1054" y="3708"/>
                  </a:lnTo>
                  <a:lnTo>
                    <a:pt x="1054" y="3708"/>
                  </a:lnTo>
                  <a:cubicBezTo>
                    <a:pt x="1065" y="3708"/>
                    <a:pt x="1065" y="3708"/>
                    <a:pt x="1065" y="3708"/>
                  </a:cubicBezTo>
                  <a:lnTo>
                    <a:pt x="1065" y="3708"/>
                  </a:lnTo>
                  <a:lnTo>
                    <a:pt x="1065" y="3708"/>
                  </a:lnTo>
                  <a:lnTo>
                    <a:pt x="1065" y="3708"/>
                  </a:lnTo>
                  <a:lnTo>
                    <a:pt x="1065" y="3708"/>
                  </a:lnTo>
                  <a:lnTo>
                    <a:pt x="1065" y="3708"/>
                  </a:lnTo>
                  <a:lnTo>
                    <a:pt x="1065" y="3708"/>
                  </a:lnTo>
                  <a:lnTo>
                    <a:pt x="1065" y="3708"/>
                  </a:lnTo>
                  <a:lnTo>
                    <a:pt x="1065" y="3708"/>
                  </a:lnTo>
                  <a:lnTo>
                    <a:pt x="1065" y="3708"/>
                  </a:lnTo>
                  <a:lnTo>
                    <a:pt x="1065" y="3708"/>
                  </a:lnTo>
                  <a:cubicBezTo>
                    <a:pt x="1076" y="3697"/>
                    <a:pt x="1087" y="3686"/>
                    <a:pt x="1099" y="3675"/>
                  </a:cubicBezTo>
                  <a:cubicBezTo>
                    <a:pt x="1110" y="3641"/>
                    <a:pt x="1132" y="3686"/>
                    <a:pt x="1166" y="3686"/>
                  </a:cubicBezTo>
                  <a:cubicBezTo>
                    <a:pt x="1210" y="3686"/>
                    <a:pt x="1222" y="3641"/>
                    <a:pt x="1255" y="3618"/>
                  </a:cubicBezTo>
                  <a:cubicBezTo>
                    <a:pt x="1300" y="3596"/>
                    <a:pt x="1323" y="3641"/>
                    <a:pt x="1356" y="3708"/>
                  </a:cubicBezTo>
                  <a:cubicBezTo>
                    <a:pt x="1390" y="3764"/>
                    <a:pt x="1479" y="3764"/>
                    <a:pt x="1479" y="3764"/>
                  </a:cubicBezTo>
                  <a:lnTo>
                    <a:pt x="1479" y="3764"/>
                  </a:lnTo>
                  <a:cubicBezTo>
                    <a:pt x="1491" y="3764"/>
                    <a:pt x="1502" y="3764"/>
                    <a:pt x="1513" y="3764"/>
                  </a:cubicBezTo>
                  <a:cubicBezTo>
                    <a:pt x="1558" y="3764"/>
                    <a:pt x="1547" y="3730"/>
                    <a:pt x="1524" y="3708"/>
                  </a:cubicBezTo>
                  <a:cubicBezTo>
                    <a:pt x="1502" y="3686"/>
                    <a:pt x="1491" y="3686"/>
                    <a:pt x="1491" y="3585"/>
                  </a:cubicBezTo>
                  <a:cubicBezTo>
                    <a:pt x="1491" y="3495"/>
                    <a:pt x="1491" y="3461"/>
                    <a:pt x="1502" y="3428"/>
                  </a:cubicBezTo>
                  <a:cubicBezTo>
                    <a:pt x="1513" y="3406"/>
                    <a:pt x="1536" y="3327"/>
                    <a:pt x="1547" y="3271"/>
                  </a:cubicBezTo>
                  <a:cubicBezTo>
                    <a:pt x="1547" y="3204"/>
                    <a:pt x="1558" y="3181"/>
                    <a:pt x="1547" y="3148"/>
                  </a:cubicBezTo>
                  <a:cubicBezTo>
                    <a:pt x="1547" y="3103"/>
                    <a:pt x="1547" y="3047"/>
                    <a:pt x="1536" y="3047"/>
                  </a:cubicBezTo>
                  <a:cubicBezTo>
                    <a:pt x="1524" y="3035"/>
                    <a:pt x="1502" y="3035"/>
                    <a:pt x="1524" y="3013"/>
                  </a:cubicBezTo>
                  <a:cubicBezTo>
                    <a:pt x="1536" y="2991"/>
                    <a:pt x="1547" y="2968"/>
                    <a:pt x="1536" y="2879"/>
                  </a:cubicBezTo>
                  <a:cubicBezTo>
                    <a:pt x="1536" y="2800"/>
                    <a:pt x="1536" y="2767"/>
                    <a:pt x="1513" y="2744"/>
                  </a:cubicBezTo>
                  <a:cubicBezTo>
                    <a:pt x="1479" y="2711"/>
                    <a:pt x="1457" y="2711"/>
                    <a:pt x="1457" y="2688"/>
                  </a:cubicBezTo>
                  <a:cubicBezTo>
                    <a:pt x="1457" y="2666"/>
                    <a:pt x="1457" y="2666"/>
                    <a:pt x="1491" y="2655"/>
                  </a:cubicBezTo>
                  <a:cubicBezTo>
                    <a:pt x="1536" y="2655"/>
                    <a:pt x="1547" y="2666"/>
                    <a:pt x="1547" y="2644"/>
                  </a:cubicBezTo>
                  <a:cubicBezTo>
                    <a:pt x="1547" y="2621"/>
                    <a:pt x="1536" y="2576"/>
                    <a:pt x="1524" y="2565"/>
                  </a:cubicBezTo>
                  <a:cubicBezTo>
                    <a:pt x="1502" y="2565"/>
                    <a:pt x="1491" y="2542"/>
                    <a:pt x="1491" y="2520"/>
                  </a:cubicBezTo>
                  <a:cubicBezTo>
                    <a:pt x="1491" y="2498"/>
                    <a:pt x="1513" y="2509"/>
                    <a:pt x="1513" y="2486"/>
                  </a:cubicBezTo>
                  <a:cubicBezTo>
                    <a:pt x="1513" y="2453"/>
                    <a:pt x="1513" y="2442"/>
                    <a:pt x="1536" y="2431"/>
                  </a:cubicBezTo>
                  <a:cubicBezTo>
                    <a:pt x="1558" y="2431"/>
                    <a:pt x="1547" y="2409"/>
                    <a:pt x="1536" y="2376"/>
                  </a:cubicBezTo>
                  <a:cubicBezTo>
                    <a:pt x="1524" y="2353"/>
                    <a:pt x="1513" y="2319"/>
                    <a:pt x="1513" y="2297"/>
                  </a:cubicBezTo>
                  <a:cubicBezTo>
                    <a:pt x="1502" y="2263"/>
                    <a:pt x="1502" y="2252"/>
                    <a:pt x="1479" y="2263"/>
                  </a:cubicBezTo>
                  <a:cubicBezTo>
                    <a:pt x="1457" y="2274"/>
                    <a:pt x="1435" y="2241"/>
                    <a:pt x="1423" y="2241"/>
                  </a:cubicBezTo>
                  <a:cubicBezTo>
                    <a:pt x="1412" y="2252"/>
                    <a:pt x="1423" y="2207"/>
                    <a:pt x="1435" y="2185"/>
                  </a:cubicBezTo>
                  <a:cubicBezTo>
                    <a:pt x="1446" y="2163"/>
                    <a:pt x="1457" y="2163"/>
                    <a:pt x="1468" y="2185"/>
                  </a:cubicBezTo>
                  <a:cubicBezTo>
                    <a:pt x="1479" y="2207"/>
                    <a:pt x="1524" y="2174"/>
                    <a:pt x="1547" y="2196"/>
                  </a:cubicBezTo>
                  <a:cubicBezTo>
                    <a:pt x="1558" y="2218"/>
                    <a:pt x="1569" y="2185"/>
                    <a:pt x="1558" y="2163"/>
                  </a:cubicBezTo>
                  <a:cubicBezTo>
                    <a:pt x="1558" y="2151"/>
                    <a:pt x="1547" y="2151"/>
                    <a:pt x="1524" y="2140"/>
                  </a:cubicBezTo>
                  <a:cubicBezTo>
                    <a:pt x="1513" y="2118"/>
                    <a:pt x="1513" y="2084"/>
                    <a:pt x="1547" y="2062"/>
                  </a:cubicBezTo>
                  <a:cubicBezTo>
                    <a:pt x="1569" y="2050"/>
                    <a:pt x="1547" y="1983"/>
                    <a:pt x="1547" y="1938"/>
                  </a:cubicBezTo>
                  <a:cubicBezTo>
                    <a:pt x="1547" y="1905"/>
                    <a:pt x="1536" y="1882"/>
                    <a:pt x="1524" y="1894"/>
                  </a:cubicBezTo>
                  <a:cubicBezTo>
                    <a:pt x="1502" y="1905"/>
                    <a:pt x="1491" y="1882"/>
                    <a:pt x="1491" y="1871"/>
                  </a:cubicBezTo>
                  <a:cubicBezTo>
                    <a:pt x="1491" y="1860"/>
                    <a:pt x="1524" y="1849"/>
                    <a:pt x="1547" y="1815"/>
                  </a:cubicBezTo>
                  <a:cubicBezTo>
                    <a:pt x="1569" y="1781"/>
                    <a:pt x="1569" y="1759"/>
                    <a:pt x="1536" y="1770"/>
                  </a:cubicBezTo>
                  <a:cubicBezTo>
                    <a:pt x="1502" y="1770"/>
                    <a:pt x="1468" y="1759"/>
                    <a:pt x="1513" y="1748"/>
                  </a:cubicBezTo>
                  <a:cubicBezTo>
                    <a:pt x="1558" y="1737"/>
                    <a:pt x="1558" y="1725"/>
                    <a:pt x="1547" y="1714"/>
                  </a:cubicBezTo>
                  <a:cubicBezTo>
                    <a:pt x="1536" y="1703"/>
                    <a:pt x="1536" y="1681"/>
                    <a:pt x="1513" y="1669"/>
                  </a:cubicBezTo>
                  <a:cubicBezTo>
                    <a:pt x="1491" y="1669"/>
                    <a:pt x="1491" y="1669"/>
                    <a:pt x="1479" y="1681"/>
                  </a:cubicBezTo>
                  <a:cubicBezTo>
                    <a:pt x="1468" y="1692"/>
                    <a:pt x="1468" y="1658"/>
                    <a:pt x="1502" y="1636"/>
                  </a:cubicBezTo>
                  <a:cubicBezTo>
                    <a:pt x="1547" y="1602"/>
                    <a:pt x="1524" y="1591"/>
                    <a:pt x="1558" y="1591"/>
                  </a:cubicBezTo>
                  <a:cubicBezTo>
                    <a:pt x="1592" y="1591"/>
                    <a:pt x="1580" y="1636"/>
                    <a:pt x="1603" y="1636"/>
                  </a:cubicBezTo>
                  <a:cubicBezTo>
                    <a:pt x="1636" y="1647"/>
                    <a:pt x="1670" y="1625"/>
                    <a:pt x="1670" y="1614"/>
                  </a:cubicBezTo>
                  <a:cubicBezTo>
                    <a:pt x="1670" y="1602"/>
                    <a:pt x="1681" y="1580"/>
                    <a:pt x="1692" y="1591"/>
                  </a:cubicBezTo>
                  <a:cubicBezTo>
                    <a:pt x="1715" y="1602"/>
                    <a:pt x="1692" y="1614"/>
                    <a:pt x="1692" y="1658"/>
                  </a:cubicBezTo>
                  <a:cubicBezTo>
                    <a:pt x="1681" y="1703"/>
                    <a:pt x="1681" y="1737"/>
                    <a:pt x="1670" y="1781"/>
                  </a:cubicBezTo>
                  <a:cubicBezTo>
                    <a:pt x="1648" y="1826"/>
                    <a:pt x="1659" y="1849"/>
                    <a:pt x="1681" y="1815"/>
                  </a:cubicBezTo>
                  <a:cubicBezTo>
                    <a:pt x="1704" y="1770"/>
                    <a:pt x="1748" y="1692"/>
                    <a:pt x="1760" y="1647"/>
                  </a:cubicBezTo>
                  <a:cubicBezTo>
                    <a:pt x="1782" y="1602"/>
                    <a:pt x="1793" y="1546"/>
                    <a:pt x="1793" y="1501"/>
                  </a:cubicBezTo>
                  <a:cubicBezTo>
                    <a:pt x="1782" y="1468"/>
                    <a:pt x="1838" y="1389"/>
                    <a:pt x="1861" y="1356"/>
                  </a:cubicBezTo>
                  <a:cubicBezTo>
                    <a:pt x="1894" y="1311"/>
                    <a:pt x="1905" y="1266"/>
                    <a:pt x="1905" y="121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4" name="Freeform 63"/>
            <p:cNvSpPr>
              <a:spLocks noChangeArrowheads="1"/>
            </p:cNvSpPr>
            <p:nvPr/>
          </p:nvSpPr>
          <p:spPr bwMode="auto">
            <a:xfrm>
              <a:off x="4014788" y="3748088"/>
              <a:ext cx="1004887" cy="989012"/>
            </a:xfrm>
            <a:custGeom>
              <a:avLst/>
              <a:gdLst>
                <a:gd name="T0" fmla="*/ 2790 w 2791"/>
                <a:gd name="T1" fmla="*/ 661 h 2747"/>
                <a:gd name="T2" fmla="*/ 2499 w 2791"/>
                <a:gd name="T3" fmla="*/ 628 h 2747"/>
                <a:gd name="T4" fmla="*/ 2129 w 2791"/>
                <a:gd name="T5" fmla="*/ 740 h 2747"/>
                <a:gd name="T6" fmla="*/ 1961 w 2791"/>
                <a:gd name="T7" fmla="*/ 751 h 2747"/>
                <a:gd name="T8" fmla="*/ 2039 w 2791"/>
                <a:gd name="T9" fmla="*/ 975 h 2747"/>
                <a:gd name="T10" fmla="*/ 1883 w 2791"/>
                <a:gd name="T11" fmla="*/ 1065 h 2747"/>
                <a:gd name="T12" fmla="*/ 1759 w 2791"/>
                <a:gd name="T13" fmla="*/ 1177 h 2747"/>
                <a:gd name="T14" fmla="*/ 1535 w 2791"/>
                <a:gd name="T15" fmla="*/ 1166 h 2747"/>
                <a:gd name="T16" fmla="*/ 1378 w 2791"/>
                <a:gd name="T17" fmla="*/ 1087 h 2747"/>
                <a:gd name="T18" fmla="*/ 1423 w 2791"/>
                <a:gd name="T19" fmla="*/ 942 h 2747"/>
                <a:gd name="T20" fmla="*/ 1457 w 2791"/>
                <a:gd name="T21" fmla="*/ 796 h 2747"/>
                <a:gd name="T22" fmla="*/ 1591 w 2791"/>
                <a:gd name="T23" fmla="*/ 572 h 2747"/>
                <a:gd name="T24" fmla="*/ 1725 w 2791"/>
                <a:gd name="T25" fmla="*/ 370 h 2747"/>
                <a:gd name="T26" fmla="*/ 1580 w 2791"/>
                <a:gd name="T27" fmla="*/ 336 h 2747"/>
                <a:gd name="T28" fmla="*/ 1367 w 2791"/>
                <a:gd name="T29" fmla="*/ 426 h 2747"/>
                <a:gd name="T30" fmla="*/ 1412 w 2791"/>
                <a:gd name="T31" fmla="*/ 146 h 2747"/>
                <a:gd name="T32" fmla="*/ 1221 w 2791"/>
                <a:gd name="T33" fmla="*/ 280 h 2747"/>
                <a:gd name="T34" fmla="*/ 1300 w 2791"/>
                <a:gd name="T35" fmla="*/ 23 h 2747"/>
                <a:gd name="T36" fmla="*/ 1165 w 2791"/>
                <a:gd name="T37" fmla="*/ 157 h 2747"/>
                <a:gd name="T38" fmla="*/ 1042 w 2791"/>
                <a:gd name="T39" fmla="*/ 146 h 2747"/>
                <a:gd name="T40" fmla="*/ 952 w 2791"/>
                <a:gd name="T41" fmla="*/ 236 h 2747"/>
                <a:gd name="T42" fmla="*/ 885 w 2791"/>
                <a:gd name="T43" fmla="*/ 482 h 2747"/>
                <a:gd name="T44" fmla="*/ 1031 w 2791"/>
                <a:gd name="T45" fmla="*/ 661 h 2747"/>
                <a:gd name="T46" fmla="*/ 1188 w 2791"/>
                <a:gd name="T47" fmla="*/ 874 h 2747"/>
                <a:gd name="T48" fmla="*/ 1221 w 2791"/>
                <a:gd name="T49" fmla="*/ 1076 h 2747"/>
                <a:gd name="T50" fmla="*/ 997 w 2791"/>
                <a:gd name="T51" fmla="*/ 1110 h 2747"/>
                <a:gd name="T52" fmla="*/ 975 w 2791"/>
                <a:gd name="T53" fmla="*/ 1446 h 2747"/>
                <a:gd name="T54" fmla="*/ 807 w 2791"/>
                <a:gd name="T55" fmla="*/ 1356 h 2747"/>
                <a:gd name="T56" fmla="*/ 538 w 2791"/>
                <a:gd name="T57" fmla="*/ 1233 h 2747"/>
                <a:gd name="T58" fmla="*/ 291 w 2791"/>
                <a:gd name="T59" fmla="*/ 1390 h 2747"/>
                <a:gd name="T60" fmla="*/ 246 w 2791"/>
                <a:gd name="T61" fmla="*/ 1580 h 2747"/>
                <a:gd name="T62" fmla="*/ 33 w 2791"/>
                <a:gd name="T63" fmla="*/ 1827 h 2747"/>
                <a:gd name="T64" fmla="*/ 347 w 2791"/>
                <a:gd name="T65" fmla="*/ 2208 h 2747"/>
                <a:gd name="T66" fmla="*/ 874 w 2791"/>
                <a:gd name="T67" fmla="*/ 2421 h 2747"/>
                <a:gd name="T68" fmla="*/ 1188 w 2791"/>
                <a:gd name="T69" fmla="*/ 2331 h 2747"/>
                <a:gd name="T70" fmla="*/ 1356 w 2791"/>
                <a:gd name="T71" fmla="*/ 2298 h 2747"/>
                <a:gd name="T72" fmla="*/ 1479 w 2791"/>
                <a:gd name="T73" fmla="*/ 2421 h 2747"/>
                <a:gd name="T74" fmla="*/ 1468 w 2791"/>
                <a:gd name="T75" fmla="*/ 2645 h 2747"/>
                <a:gd name="T76" fmla="*/ 1591 w 2791"/>
                <a:gd name="T77" fmla="*/ 2656 h 2747"/>
                <a:gd name="T78" fmla="*/ 1737 w 2791"/>
                <a:gd name="T79" fmla="*/ 2678 h 2747"/>
                <a:gd name="T80" fmla="*/ 1871 w 2791"/>
                <a:gd name="T81" fmla="*/ 2544 h 2747"/>
                <a:gd name="T82" fmla="*/ 2039 w 2791"/>
                <a:gd name="T83" fmla="*/ 2488 h 2747"/>
                <a:gd name="T84" fmla="*/ 2017 w 2791"/>
                <a:gd name="T85" fmla="*/ 2287 h 2747"/>
                <a:gd name="T86" fmla="*/ 1916 w 2791"/>
                <a:gd name="T87" fmla="*/ 2129 h 2747"/>
                <a:gd name="T88" fmla="*/ 1950 w 2791"/>
                <a:gd name="T89" fmla="*/ 2006 h 2747"/>
                <a:gd name="T90" fmla="*/ 1759 w 2791"/>
                <a:gd name="T91" fmla="*/ 1984 h 2747"/>
                <a:gd name="T92" fmla="*/ 1938 w 2791"/>
                <a:gd name="T93" fmla="*/ 1838 h 2747"/>
                <a:gd name="T94" fmla="*/ 2129 w 2791"/>
                <a:gd name="T95" fmla="*/ 1704 h 2747"/>
                <a:gd name="T96" fmla="*/ 2353 w 2791"/>
                <a:gd name="T97" fmla="*/ 1704 h 2747"/>
                <a:gd name="T98" fmla="*/ 2488 w 2791"/>
                <a:gd name="T99" fmla="*/ 1513 h 2747"/>
                <a:gd name="T100" fmla="*/ 2443 w 2791"/>
                <a:gd name="T101" fmla="*/ 1345 h 2747"/>
                <a:gd name="T102" fmla="*/ 2701 w 2791"/>
                <a:gd name="T103" fmla="*/ 1009 h 2747"/>
                <a:gd name="T104" fmla="*/ 2768 w 2791"/>
                <a:gd name="T105" fmla="*/ 695 h 2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91" h="2747">
                  <a:moveTo>
                    <a:pt x="2768" y="695"/>
                  </a:moveTo>
                  <a:lnTo>
                    <a:pt x="2768" y="695"/>
                  </a:lnTo>
                  <a:cubicBezTo>
                    <a:pt x="2768" y="695"/>
                    <a:pt x="2779" y="684"/>
                    <a:pt x="2790" y="661"/>
                  </a:cubicBezTo>
                  <a:cubicBezTo>
                    <a:pt x="2757" y="639"/>
                    <a:pt x="2689" y="572"/>
                    <a:pt x="2656" y="538"/>
                  </a:cubicBezTo>
                  <a:cubicBezTo>
                    <a:pt x="2622" y="505"/>
                    <a:pt x="2566" y="516"/>
                    <a:pt x="2544" y="516"/>
                  </a:cubicBezTo>
                  <a:cubicBezTo>
                    <a:pt x="2544" y="549"/>
                    <a:pt x="2532" y="594"/>
                    <a:pt x="2499" y="628"/>
                  </a:cubicBezTo>
                  <a:cubicBezTo>
                    <a:pt x="2443" y="684"/>
                    <a:pt x="2320" y="718"/>
                    <a:pt x="2297" y="774"/>
                  </a:cubicBezTo>
                  <a:cubicBezTo>
                    <a:pt x="2286" y="818"/>
                    <a:pt x="2219" y="829"/>
                    <a:pt x="2196" y="796"/>
                  </a:cubicBezTo>
                  <a:cubicBezTo>
                    <a:pt x="2185" y="762"/>
                    <a:pt x="2140" y="762"/>
                    <a:pt x="2129" y="740"/>
                  </a:cubicBezTo>
                  <a:cubicBezTo>
                    <a:pt x="2118" y="718"/>
                    <a:pt x="2084" y="762"/>
                    <a:pt x="2062" y="718"/>
                  </a:cubicBezTo>
                  <a:cubicBezTo>
                    <a:pt x="2051" y="684"/>
                    <a:pt x="2006" y="684"/>
                    <a:pt x="1994" y="718"/>
                  </a:cubicBezTo>
                  <a:cubicBezTo>
                    <a:pt x="1994" y="729"/>
                    <a:pt x="1983" y="740"/>
                    <a:pt x="1961" y="751"/>
                  </a:cubicBezTo>
                  <a:cubicBezTo>
                    <a:pt x="1972" y="785"/>
                    <a:pt x="1961" y="807"/>
                    <a:pt x="1972" y="818"/>
                  </a:cubicBezTo>
                  <a:cubicBezTo>
                    <a:pt x="1994" y="841"/>
                    <a:pt x="2028" y="874"/>
                    <a:pt x="2028" y="874"/>
                  </a:cubicBezTo>
                  <a:cubicBezTo>
                    <a:pt x="2028" y="874"/>
                    <a:pt x="2039" y="942"/>
                    <a:pt x="2039" y="975"/>
                  </a:cubicBezTo>
                  <a:cubicBezTo>
                    <a:pt x="2039" y="1009"/>
                    <a:pt x="2017" y="1009"/>
                    <a:pt x="1994" y="1009"/>
                  </a:cubicBezTo>
                  <a:cubicBezTo>
                    <a:pt x="1972" y="998"/>
                    <a:pt x="1950" y="1009"/>
                    <a:pt x="1938" y="1031"/>
                  </a:cubicBezTo>
                  <a:cubicBezTo>
                    <a:pt x="1916" y="1054"/>
                    <a:pt x="1883" y="1031"/>
                    <a:pt x="1883" y="1065"/>
                  </a:cubicBezTo>
                  <a:cubicBezTo>
                    <a:pt x="1883" y="1087"/>
                    <a:pt x="1860" y="1098"/>
                    <a:pt x="1838" y="1076"/>
                  </a:cubicBezTo>
                  <a:cubicBezTo>
                    <a:pt x="1815" y="1054"/>
                    <a:pt x="1770" y="1076"/>
                    <a:pt x="1770" y="1076"/>
                  </a:cubicBezTo>
                  <a:cubicBezTo>
                    <a:pt x="1770" y="1076"/>
                    <a:pt x="1759" y="1132"/>
                    <a:pt x="1759" y="1177"/>
                  </a:cubicBezTo>
                  <a:cubicBezTo>
                    <a:pt x="1770" y="1211"/>
                    <a:pt x="1759" y="1199"/>
                    <a:pt x="1714" y="1211"/>
                  </a:cubicBezTo>
                  <a:cubicBezTo>
                    <a:pt x="1681" y="1211"/>
                    <a:pt x="1625" y="1222"/>
                    <a:pt x="1591" y="1244"/>
                  </a:cubicBezTo>
                  <a:cubicBezTo>
                    <a:pt x="1558" y="1256"/>
                    <a:pt x="1546" y="1222"/>
                    <a:pt x="1535" y="1166"/>
                  </a:cubicBezTo>
                  <a:cubicBezTo>
                    <a:pt x="1513" y="1121"/>
                    <a:pt x="1468" y="1121"/>
                    <a:pt x="1445" y="1143"/>
                  </a:cubicBezTo>
                  <a:cubicBezTo>
                    <a:pt x="1423" y="1166"/>
                    <a:pt x="1412" y="1154"/>
                    <a:pt x="1412" y="1121"/>
                  </a:cubicBezTo>
                  <a:cubicBezTo>
                    <a:pt x="1423" y="1087"/>
                    <a:pt x="1367" y="1098"/>
                    <a:pt x="1378" y="1087"/>
                  </a:cubicBezTo>
                  <a:cubicBezTo>
                    <a:pt x="1378" y="1065"/>
                    <a:pt x="1367" y="1031"/>
                    <a:pt x="1345" y="998"/>
                  </a:cubicBezTo>
                  <a:cubicBezTo>
                    <a:pt x="1322" y="975"/>
                    <a:pt x="1322" y="953"/>
                    <a:pt x="1345" y="953"/>
                  </a:cubicBezTo>
                  <a:cubicBezTo>
                    <a:pt x="1367" y="964"/>
                    <a:pt x="1412" y="964"/>
                    <a:pt x="1423" y="942"/>
                  </a:cubicBezTo>
                  <a:cubicBezTo>
                    <a:pt x="1445" y="930"/>
                    <a:pt x="1434" y="908"/>
                    <a:pt x="1389" y="908"/>
                  </a:cubicBezTo>
                  <a:cubicBezTo>
                    <a:pt x="1356" y="919"/>
                    <a:pt x="1356" y="874"/>
                    <a:pt x="1389" y="841"/>
                  </a:cubicBezTo>
                  <a:cubicBezTo>
                    <a:pt x="1423" y="807"/>
                    <a:pt x="1434" y="829"/>
                    <a:pt x="1457" y="796"/>
                  </a:cubicBezTo>
                  <a:cubicBezTo>
                    <a:pt x="1479" y="762"/>
                    <a:pt x="1479" y="718"/>
                    <a:pt x="1457" y="706"/>
                  </a:cubicBezTo>
                  <a:cubicBezTo>
                    <a:pt x="1434" y="684"/>
                    <a:pt x="1457" y="673"/>
                    <a:pt x="1490" y="661"/>
                  </a:cubicBezTo>
                  <a:cubicBezTo>
                    <a:pt x="1524" y="639"/>
                    <a:pt x="1558" y="616"/>
                    <a:pt x="1591" y="572"/>
                  </a:cubicBezTo>
                  <a:cubicBezTo>
                    <a:pt x="1625" y="538"/>
                    <a:pt x="1670" y="549"/>
                    <a:pt x="1714" y="527"/>
                  </a:cubicBezTo>
                  <a:cubicBezTo>
                    <a:pt x="1759" y="516"/>
                    <a:pt x="1748" y="493"/>
                    <a:pt x="1725" y="460"/>
                  </a:cubicBezTo>
                  <a:cubicBezTo>
                    <a:pt x="1692" y="437"/>
                    <a:pt x="1714" y="404"/>
                    <a:pt x="1725" y="370"/>
                  </a:cubicBezTo>
                  <a:cubicBezTo>
                    <a:pt x="1737" y="348"/>
                    <a:pt x="1725" y="303"/>
                    <a:pt x="1703" y="280"/>
                  </a:cubicBezTo>
                  <a:cubicBezTo>
                    <a:pt x="1681" y="247"/>
                    <a:pt x="1658" y="236"/>
                    <a:pt x="1625" y="236"/>
                  </a:cubicBezTo>
                  <a:cubicBezTo>
                    <a:pt x="1602" y="247"/>
                    <a:pt x="1569" y="314"/>
                    <a:pt x="1580" y="336"/>
                  </a:cubicBezTo>
                  <a:cubicBezTo>
                    <a:pt x="1591" y="359"/>
                    <a:pt x="1602" y="381"/>
                    <a:pt x="1558" y="392"/>
                  </a:cubicBezTo>
                  <a:cubicBezTo>
                    <a:pt x="1524" y="392"/>
                    <a:pt x="1535" y="449"/>
                    <a:pt x="1490" y="449"/>
                  </a:cubicBezTo>
                  <a:cubicBezTo>
                    <a:pt x="1445" y="449"/>
                    <a:pt x="1356" y="460"/>
                    <a:pt x="1367" y="426"/>
                  </a:cubicBezTo>
                  <a:cubicBezTo>
                    <a:pt x="1378" y="404"/>
                    <a:pt x="1412" y="314"/>
                    <a:pt x="1434" y="269"/>
                  </a:cubicBezTo>
                  <a:cubicBezTo>
                    <a:pt x="1457" y="225"/>
                    <a:pt x="1468" y="213"/>
                    <a:pt x="1445" y="202"/>
                  </a:cubicBezTo>
                  <a:cubicBezTo>
                    <a:pt x="1423" y="191"/>
                    <a:pt x="1423" y="168"/>
                    <a:pt x="1412" y="146"/>
                  </a:cubicBezTo>
                  <a:cubicBezTo>
                    <a:pt x="1389" y="135"/>
                    <a:pt x="1311" y="123"/>
                    <a:pt x="1300" y="146"/>
                  </a:cubicBezTo>
                  <a:cubicBezTo>
                    <a:pt x="1289" y="180"/>
                    <a:pt x="1266" y="247"/>
                    <a:pt x="1266" y="303"/>
                  </a:cubicBezTo>
                  <a:cubicBezTo>
                    <a:pt x="1255" y="348"/>
                    <a:pt x="1244" y="381"/>
                    <a:pt x="1221" y="280"/>
                  </a:cubicBezTo>
                  <a:cubicBezTo>
                    <a:pt x="1210" y="180"/>
                    <a:pt x="1221" y="123"/>
                    <a:pt x="1244" y="123"/>
                  </a:cubicBezTo>
                  <a:cubicBezTo>
                    <a:pt x="1266" y="123"/>
                    <a:pt x="1289" y="112"/>
                    <a:pt x="1300" y="101"/>
                  </a:cubicBezTo>
                  <a:cubicBezTo>
                    <a:pt x="1322" y="90"/>
                    <a:pt x="1311" y="34"/>
                    <a:pt x="1300" y="23"/>
                  </a:cubicBezTo>
                  <a:cubicBezTo>
                    <a:pt x="1300" y="11"/>
                    <a:pt x="1221" y="0"/>
                    <a:pt x="1165" y="11"/>
                  </a:cubicBezTo>
                  <a:cubicBezTo>
                    <a:pt x="1109" y="11"/>
                    <a:pt x="1143" y="56"/>
                    <a:pt x="1154" y="90"/>
                  </a:cubicBezTo>
                  <a:cubicBezTo>
                    <a:pt x="1176" y="112"/>
                    <a:pt x="1154" y="135"/>
                    <a:pt x="1165" y="157"/>
                  </a:cubicBezTo>
                  <a:cubicBezTo>
                    <a:pt x="1176" y="191"/>
                    <a:pt x="1154" y="213"/>
                    <a:pt x="1143" y="236"/>
                  </a:cubicBezTo>
                  <a:cubicBezTo>
                    <a:pt x="1132" y="258"/>
                    <a:pt x="1098" y="280"/>
                    <a:pt x="1098" y="258"/>
                  </a:cubicBezTo>
                  <a:cubicBezTo>
                    <a:pt x="1087" y="236"/>
                    <a:pt x="1065" y="146"/>
                    <a:pt x="1042" y="146"/>
                  </a:cubicBezTo>
                  <a:cubicBezTo>
                    <a:pt x="1020" y="146"/>
                    <a:pt x="1008" y="191"/>
                    <a:pt x="1008" y="213"/>
                  </a:cubicBezTo>
                  <a:cubicBezTo>
                    <a:pt x="997" y="236"/>
                    <a:pt x="975" y="236"/>
                    <a:pt x="952" y="236"/>
                  </a:cubicBezTo>
                  <a:lnTo>
                    <a:pt x="952" y="236"/>
                  </a:lnTo>
                  <a:cubicBezTo>
                    <a:pt x="952" y="247"/>
                    <a:pt x="952" y="258"/>
                    <a:pt x="952" y="258"/>
                  </a:cubicBezTo>
                  <a:cubicBezTo>
                    <a:pt x="952" y="258"/>
                    <a:pt x="930" y="336"/>
                    <a:pt x="919" y="370"/>
                  </a:cubicBezTo>
                  <a:cubicBezTo>
                    <a:pt x="907" y="415"/>
                    <a:pt x="885" y="437"/>
                    <a:pt x="885" y="482"/>
                  </a:cubicBezTo>
                  <a:cubicBezTo>
                    <a:pt x="885" y="538"/>
                    <a:pt x="907" y="527"/>
                    <a:pt x="963" y="516"/>
                  </a:cubicBezTo>
                  <a:cubicBezTo>
                    <a:pt x="1020" y="516"/>
                    <a:pt x="1053" y="538"/>
                    <a:pt x="1042" y="561"/>
                  </a:cubicBezTo>
                  <a:cubicBezTo>
                    <a:pt x="1020" y="594"/>
                    <a:pt x="1008" y="650"/>
                    <a:pt x="1031" y="661"/>
                  </a:cubicBezTo>
                  <a:cubicBezTo>
                    <a:pt x="1065" y="673"/>
                    <a:pt x="1087" y="650"/>
                    <a:pt x="1120" y="673"/>
                  </a:cubicBezTo>
                  <a:cubicBezTo>
                    <a:pt x="1154" y="706"/>
                    <a:pt x="1188" y="729"/>
                    <a:pt x="1188" y="774"/>
                  </a:cubicBezTo>
                  <a:cubicBezTo>
                    <a:pt x="1176" y="818"/>
                    <a:pt x="1176" y="863"/>
                    <a:pt x="1188" y="874"/>
                  </a:cubicBezTo>
                  <a:cubicBezTo>
                    <a:pt x="1210" y="874"/>
                    <a:pt x="1266" y="885"/>
                    <a:pt x="1266" y="908"/>
                  </a:cubicBezTo>
                  <a:cubicBezTo>
                    <a:pt x="1266" y="919"/>
                    <a:pt x="1244" y="953"/>
                    <a:pt x="1244" y="998"/>
                  </a:cubicBezTo>
                  <a:cubicBezTo>
                    <a:pt x="1244" y="1042"/>
                    <a:pt x="1232" y="1087"/>
                    <a:pt x="1221" y="1076"/>
                  </a:cubicBezTo>
                  <a:cubicBezTo>
                    <a:pt x="1199" y="1065"/>
                    <a:pt x="1165" y="1042"/>
                    <a:pt x="1143" y="1076"/>
                  </a:cubicBezTo>
                  <a:cubicBezTo>
                    <a:pt x="1132" y="1110"/>
                    <a:pt x="1120" y="1121"/>
                    <a:pt x="1076" y="1110"/>
                  </a:cubicBezTo>
                  <a:cubicBezTo>
                    <a:pt x="1031" y="1098"/>
                    <a:pt x="997" y="1087"/>
                    <a:pt x="997" y="1110"/>
                  </a:cubicBezTo>
                  <a:cubicBezTo>
                    <a:pt x="986" y="1132"/>
                    <a:pt x="997" y="1256"/>
                    <a:pt x="986" y="1278"/>
                  </a:cubicBezTo>
                  <a:cubicBezTo>
                    <a:pt x="963" y="1300"/>
                    <a:pt x="930" y="1345"/>
                    <a:pt x="930" y="1345"/>
                  </a:cubicBezTo>
                  <a:cubicBezTo>
                    <a:pt x="930" y="1345"/>
                    <a:pt x="975" y="1412"/>
                    <a:pt x="975" y="1446"/>
                  </a:cubicBezTo>
                  <a:cubicBezTo>
                    <a:pt x="975" y="1491"/>
                    <a:pt x="963" y="1480"/>
                    <a:pt x="941" y="1468"/>
                  </a:cubicBezTo>
                  <a:cubicBezTo>
                    <a:pt x="907" y="1457"/>
                    <a:pt x="907" y="1457"/>
                    <a:pt x="885" y="1412"/>
                  </a:cubicBezTo>
                  <a:cubicBezTo>
                    <a:pt x="863" y="1379"/>
                    <a:pt x="840" y="1367"/>
                    <a:pt x="807" y="1356"/>
                  </a:cubicBezTo>
                  <a:cubicBezTo>
                    <a:pt x="762" y="1334"/>
                    <a:pt x="762" y="1289"/>
                    <a:pt x="728" y="1278"/>
                  </a:cubicBezTo>
                  <a:cubicBezTo>
                    <a:pt x="694" y="1278"/>
                    <a:pt x="683" y="1278"/>
                    <a:pt x="672" y="1256"/>
                  </a:cubicBezTo>
                  <a:cubicBezTo>
                    <a:pt x="650" y="1222"/>
                    <a:pt x="560" y="1222"/>
                    <a:pt x="538" y="1233"/>
                  </a:cubicBezTo>
                  <a:cubicBezTo>
                    <a:pt x="527" y="1256"/>
                    <a:pt x="504" y="1289"/>
                    <a:pt x="482" y="1278"/>
                  </a:cubicBezTo>
                  <a:cubicBezTo>
                    <a:pt x="459" y="1278"/>
                    <a:pt x="381" y="1311"/>
                    <a:pt x="370" y="1334"/>
                  </a:cubicBezTo>
                  <a:cubicBezTo>
                    <a:pt x="358" y="1356"/>
                    <a:pt x="302" y="1356"/>
                    <a:pt x="291" y="1390"/>
                  </a:cubicBezTo>
                  <a:cubicBezTo>
                    <a:pt x="291" y="1412"/>
                    <a:pt x="280" y="1423"/>
                    <a:pt x="280" y="1446"/>
                  </a:cubicBezTo>
                  <a:cubicBezTo>
                    <a:pt x="280" y="1446"/>
                    <a:pt x="280" y="1457"/>
                    <a:pt x="280" y="1480"/>
                  </a:cubicBezTo>
                  <a:cubicBezTo>
                    <a:pt x="291" y="1547"/>
                    <a:pt x="280" y="1569"/>
                    <a:pt x="246" y="1580"/>
                  </a:cubicBezTo>
                  <a:cubicBezTo>
                    <a:pt x="224" y="1592"/>
                    <a:pt x="112" y="1592"/>
                    <a:pt x="89" y="1592"/>
                  </a:cubicBezTo>
                  <a:cubicBezTo>
                    <a:pt x="56" y="1603"/>
                    <a:pt x="11" y="1625"/>
                    <a:pt x="11" y="1659"/>
                  </a:cubicBezTo>
                  <a:cubicBezTo>
                    <a:pt x="0" y="1692"/>
                    <a:pt x="22" y="1782"/>
                    <a:pt x="33" y="1827"/>
                  </a:cubicBezTo>
                  <a:cubicBezTo>
                    <a:pt x="56" y="1860"/>
                    <a:pt x="101" y="1950"/>
                    <a:pt x="112" y="1995"/>
                  </a:cubicBezTo>
                  <a:cubicBezTo>
                    <a:pt x="134" y="2040"/>
                    <a:pt x="123" y="2051"/>
                    <a:pt x="157" y="2062"/>
                  </a:cubicBezTo>
                  <a:cubicBezTo>
                    <a:pt x="179" y="2073"/>
                    <a:pt x="314" y="2152"/>
                    <a:pt x="347" y="2208"/>
                  </a:cubicBezTo>
                  <a:cubicBezTo>
                    <a:pt x="392" y="2275"/>
                    <a:pt x="403" y="2354"/>
                    <a:pt x="459" y="2387"/>
                  </a:cubicBezTo>
                  <a:cubicBezTo>
                    <a:pt x="504" y="2410"/>
                    <a:pt x="638" y="2477"/>
                    <a:pt x="717" y="2522"/>
                  </a:cubicBezTo>
                  <a:cubicBezTo>
                    <a:pt x="751" y="2488"/>
                    <a:pt x="829" y="2421"/>
                    <a:pt x="874" y="2421"/>
                  </a:cubicBezTo>
                  <a:cubicBezTo>
                    <a:pt x="919" y="2432"/>
                    <a:pt x="1042" y="2410"/>
                    <a:pt x="1053" y="2376"/>
                  </a:cubicBezTo>
                  <a:cubicBezTo>
                    <a:pt x="1065" y="2354"/>
                    <a:pt x="1076" y="2287"/>
                    <a:pt x="1109" y="2309"/>
                  </a:cubicBezTo>
                  <a:cubicBezTo>
                    <a:pt x="1154" y="2320"/>
                    <a:pt x="1165" y="2309"/>
                    <a:pt x="1188" y="2331"/>
                  </a:cubicBezTo>
                  <a:cubicBezTo>
                    <a:pt x="1199" y="2354"/>
                    <a:pt x="1232" y="2320"/>
                    <a:pt x="1244" y="2354"/>
                  </a:cubicBezTo>
                  <a:cubicBezTo>
                    <a:pt x="1255" y="2376"/>
                    <a:pt x="1277" y="2376"/>
                    <a:pt x="1289" y="2342"/>
                  </a:cubicBezTo>
                  <a:cubicBezTo>
                    <a:pt x="1300" y="2309"/>
                    <a:pt x="1322" y="2320"/>
                    <a:pt x="1356" y="2298"/>
                  </a:cubicBezTo>
                  <a:cubicBezTo>
                    <a:pt x="1378" y="2287"/>
                    <a:pt x="1401" y="2287"/>
                    <a:pt x="1412" y="2309"/>
                  </a:cubicBezTo>
                  <a:cubicBezTo>
                    <a:pt x="1412" y="2342"/>
                    <a:pt x="1434" y="2387"/>
                    <a:pt x="1457" y="2387"/>
                  </a:cubicBezTo>
                  <a:cubicBezTo>
                    <a:pt x="1479" y="2387"/>
                    <a:pt x="1501" y="2410"/>
                    <a:pt x="1479" y="2421"/>
                  </a:cubicBezTo>
                  <a:cubicBezTo>
                    <a:pt x="1457" y="2443"/>
                    <a:pt x="1468" y="2499"/>
                    <a:pt x="1479" y="2511"/>
                  </a:cubicBezTo>
                  <a:cubicBezTo>
                    <a:pt x="1490" y="2522"/>
                    <a:pt x="1468" y="2533"/>
                    <a:pt x="1445" y="2544"/>
                  </a:cubicBezTo>
                  <a:cubicBezTo>
                    <a:pt x="1423" y="2544"/>
                    <a:pt x="1457" y="2623"/>
                    <a:pt x="1468" y="2645"/>
                  </a:cubicBezTo>
                  <a:cubicBezTo>
                    <a:pt x="1479" y="2656"/>
                    <a:pt x="1490" y="2678"/>
                    <a:pt x="1501" y="2690"/>
                  </a:cubicBezTo>
                  <a:lnTo>
                    <a:pt x="1513" y="2690"/>
                  </a:lnTo>
                  <a:cubicBezTo>
                    <a:pt x="1535" y="2690"/>
                    <a:pt x="1580" y="2678"/>
                    <a:pt x="1591" y="2656"/>
                  </a:cubicBezTo>
                  <a:cubicBezTo>
                    <a:pt x="1602" y="2634"/>
                    <a:pt x="1636" y="2656"/>
                    <a:pt x="1658" y="2656"/>
                  </a:cubicBezTo>
                  <a:cubicBezTo>
                    <a:pt x="1681" y="2645"/>
                    <a:pt x="1692" y="2701"/>
                    <a:pt x="1692" y="2723"/>
                  </a:cubicBezTo>
                  <a:cubicBezTo>
                    <a:pt x="1692" y="2746"/>
                    <a:pt x="1737" y="2701"/>
                    <a:pt x="1737" y="2678"/>
                  </a:cubicBezTo>
                  <a:cubicBezTo>
                    <a:pt x="1737" y="2645"/>
                    <a:pt x="1748" y="2634"/>
                    <a:pt x="1770" y="2634"/>
                  </a:cubicBezTo>
                  <a:cubicBezTo>
                    <a:pt x="1804" y="2623"/>
                    <a:pt x="1815" y="2589"/>
                    <a:pt x="1815" y="2567"/>
                  </a:cubicBezTo>
                  <a:cubicBezTo>
                    <a:pt x="1815" y="2544"/>
                    <a:pt x="1849" y="2533"/>
                    <a:pt x="1871" y="2544"/>
                  </a:cubicBezTo>
                  <a:cubicBezTo>
                    <a:pt x="1905" y="2544"/>
                    <a:pt x="1916" y="2533"/>
                    <a:pt x="1927" y="2511"/>
                  </a:cubicBezTo>
                  <a:cubicBezTo>
                    <a:pt x="1950" y="2488"/>
                    <a:pt x="1961" y="2499"/>
                    <a:pt x="1983" y="2522"/>
                  </a:cubicBezTo>
                  <a:cubicBezTo>
                    <a:pt x="1994" y="2544"/>
                    <a:pt x="2028" y="2522"/>
                    <a:pt x="2039" y="2488"/>
                  </a:cubicBezTo>
                  <a:cubicBezTo>
                    <a:pt x="2051" y="2454"/>
                    <a:pt x="2084" y="2410"/>
                    <a:pt x="2096" y="2365"/>
                  </a:cubicBezTo>
                  <a:cubicBezTo>
                    <a:pt x="2107" y="2320"/>
                    <a:pt x="2107" y="2287"/>
                    <a:pt x="2084" y="2275"/>
                  </a:cubicBezTo>
                  <a:cubicBezTo>
                    <a:pt x="2062" y="2264"/>
                    <a:pt x="2028" y="2264"/>
                    <a:pt x="2017" y="2287"/>
                  </a:cubicBezTo>
                  <a:cubicBezTo>
                    <a:pt x="1994" y="2309"/>
                    <a:pt x="1983" y="2309"/>
                    <a:pt x="1972" y="2275"/>
                  </a:cubicBezTo>
                  <a:cubicBezTo>
                    <a:pt x="1961" y="2242"/>
                    <a:pt x="1950" y="2208"/>
                    <a:pt x="1927" y="2208"/>
                  </a:cubicBezTo>
                  <a:cubicBezTo>
                    <a:pt x="1905" y="2208"/>
                    <a:pt x="1916" y="2174"/>
                    <a:pt x="1916" y="2129"/>
                  </a:cubicBezTo>
                  <a:cubicBezTo>
                    <a:pt x="1927" y="2085"/>
                    <a:pt x="1927" y="2073"/>
                    <a:pt x="1950" y="2073"/>
                  </a:cubicBezTo>
                  <a:cubicBezTo>
                    <a:pt x="1972" y="2073"/>
                    <a:pt x="1994" y="2073"/>
                    <a:pt x="1994" y="2051"/>
                  </a:cubicBezTo>
                  <a:cubicBezTo>
                    <a:pt x="1994" y="2029"/>
                    <a:pt x="1983" y="1995"/>
                    <a:pt x="1950" y="2006"/>
                  </a:cubicBezTo>
                  <a:cubicBezTo>
                    <a:pt x="1927" y="2006"/>
                    <a:pt x="1905" y="2006"/>
                    <a:pt x="1883" y="1984"/>
                  </a:cubicBezTo>
                  <a:cubicBezTo>
                    <a:pt x="1860" y="1961"/>
                    <a:pt x="1838" y="1961"/>
                    <a:pt x="1815" y="1984"/>
                  </a:cubicBezTo>
                  <a:cubicBezTo>
                    <a:pt x="1782" y="2006"/>
                    <a:pt x="1782" y="2006"/>
                    <a:pt x="1759" y="1984"/>
                  </a:cubicBezTo>
                  <a:cubicBezTo>
                    <a:pt x="1725" y="1961"/>
                    <a:pt x="1770" y="1928"/>
                    <a:pt x="1782" y="1883"/>
                  </a:cubicBezTo>
                  <a:cubicBezTo>
                    <a:pt x="1793" y="1827"/>
                    <a:pt x="1815" y="1816"/>
                    <a:pt x="1838" y="1805"/>
                  </a:cubicBezTo>
                  <a:cubicBezTo>
                    <a:pt x="1871" y="1793"/>
                    <a:pt x="1905" y="1805"/>
                    <a:pt x="1938" y="1838"/>
                  </a:cubicBezTo>
                  <a:cubicBezTo>
                    <a:pt x="1972" y="1860"/>
                    <a:pt x="2006" y="1827"/>
                    <a:pt x="2028" y="1793"/>
                  </a:cubicBezTo>
                  <a:cubicBezTo>
                    <a:pt x="2051" y="1760"/>
                    <a:pt x="2084" y="1793"/>
                    <a:pt x="2084" y="1771"/>
                  </a:cubicBezTo>
                  <a:cubicBezTo>
                    <a:pt x="2096" y="1737"/>
                    <a:pt x="2118" y="1704"/>
                    <a:pt x="2129" y="1704"/>
                  </a:cubicBezTo>
                  <a:cubicBezTo>
                    <a:pt x="2140" y="1704"/>
                    <a:pt x="2163" y="1726"/>
                    <a:pt x="2196" y="1715"/>
                  </a:cubicBezTo>
                  <a:cubicBezTo>
                    <a:pt x="2219" y="1715"/>
                    <a:pt x="2252" y="1704"/>
                    <a:pt x="2286" y="1704"/>
                  </a:cubicBezTo>
                  <a:cubicBezTo>
                    <a:pt x="2320" y="1704"/>
                    <a:pt x="2320" y="1737"/>
                    <a:pt x="2353" y="1704"/>
                  </a:cubicBezTo>
                  <a:cubicBezTo>
                    <a:pt x="2376" y="1670"/>
                    <a:pt x="2409" y="1692"/>
                    <a:pt x="2409" y="1681"/>
                  </a:cubicBezTo>
                  <a:cubicBezTo>
                    <a:pt x="2409" y="1670"/>
                    <a:pt x="2420" y="1614"/>
                    <a:pt x="2443" y="1580"/>
                  </a:cubicBezTo>
                  <a:cubicBezTo>
                    <a:pt x="2465" y="1547"/>
                    <a:pt x="2488" y="1524"/>
                    <a:pt x="2488" y="1513"/>
                  </a:cubicBezTo>
                  <a:cubicBezTo>
                    <a:pt x="2488" y="1491"/>
                    <a:pt x="2465" y="1446"/>
                    <a:pt x="2443" y="1446"/>
                  </a:cubicBezTo>
                  <a:cubicBezTo>
                    <a:pt x="2432" y="1446"/>
                    <a:pt x="2409" y="1423"/>
                    <a:pt x="2420" y="1401"/>
                  </a:cubicBezTo>
                  <a:cubicBezTo>
                    <a:pt x="2443" y="1390"/>
                    <a:pt x="2420" y="1401"/>
                    <a:pt x="2443" y="1345"/>
                  </a:cubicBezTo>
                  <a:cubicBezTo>
                    <a:pt x="2465" y="1300"/>
                    <a:pt x="2499" y="1256"/>
                    <a:pt x="2532" y="1233"/>
                  </a:cubicBezTo>
                  <a:cubicBezTo>
                    <a:pt x="2577" y="1211"/>
                    <a:pt x="2600" y="1154"/>
                    <a:pt x="2622" y="1098"/>
                  </a:cubicBezTo>
                  <a:cubicBezTo>
                    <a:pt x="2656" y="1054"/>
                    <a:pt x="2689" y="1042"/>
                    <a:pt x="2701" y="1009"/>
                  </a:cubicBezTo>
                  <a:cubicBezTo>
                    <a:pt x="2723" y="986"/>
                    <a:pt x="2745" y="942"/>
                    <a:pt x="2723" y="919"/>
                  </a:cubicBezTo>
                  <a:cubicBezTo>
                    <a:pt x="2701" y="897"/>
                    <a:pt x="2712" y="829"/>
                    <a:pt x="2723" y="796"/>
                  </a:cubicBezTo>
                  <a:cubicBezTo>
                    <a:pt x="2745" y="751"/>
                    <a:pt x="2768" y="706"/>
                    <a:pt x="2768" y="695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5" name="Freeform 64"/>
            <p:cNvSpPr>
              <a:spLocks noChangeArrowheads="1"/>
            </p:cNvSpPr>
            <p:nvPr/>
          </p:nvSpPr>
          <p:spPr bwMode="auto">
            <a:xfrm>
              <a:off x="4821238" y="3297238"/>
              <a:ext cx="939800" cy="850900"/>
            </a:xfrm>
            <a:custGeom>
              <a:avLst/>
              <a:gdLst>
                <a:gd name="T0" fmla="*/ 2476 w 2611"/>
                <a:gd name="T1" fmla="*/ 1512 h 2365"/>
                <a:gd name="T2" fmla="*/ 2476 w 2611"/>
                <a:gd name="T3" fmla="*/ 1512 h 2365"/>
                <a:gd name="T4" fmla="*/ 2465 w 2611"/>
                <a:gd name="T5" fmla="*/ 1512 h 2365"/>
                <a:gd name="T6" fmla="*/ 2465 w 2611"/>
                <a:gd name="T7" fmla="*/ 1512 h 2365"/>
                <a:gd name="T8" fmla="*/ 2465 w 2611"/>
                <a:gd name="T9" fmla="*/ 1512 h 2365"/>
                <a:gd name="T10" fmla="*/ 2454 w 2611"/>
                <a:gd name="T11" fmla="*/ 1512 h 2365"/>
                <a:gd name="T12" fmla="*/ 2442 w 2611"/>
                <a:gd name="T13" fmla="*/ 1501 h 2365"/>
                <a:gd name="T14" fmla="*/ 2274 w 2611"/>
                <a:gd name="T15" fmla="*/ 1523 h 2365"/>
                <a:gd name="T16" fmla="*/ 2140 w 2611"/>
                <a:gd name="T17" fmla="*/ 1479 h 2365"/>
                <a:gd name="T18" fmla="*/ 2028 w 2611"/>
                <a:gd name="T19" fmla="*/ 1467 h 2365"/>
                <a:gd name="T20" fmla="*/ 2005 w 2611"/>
                <a:gd name="T21" fmla="*/ 1377 h 2365"/>
                <a:gd name="T22" fmla="*/ 1904 w 2611"/>
                <a:gd name="T23" fmla="*/ 1310 h 2365"/>
                <a:gd name="T24" fmla="*/ 1826 w 2611"/>
                <a:gd name="T25" fmla="*/ 1333 h 2365"/>
                <a:gd name="T26" fmla="*/ 1680 w 2611"/>
                <a:gd name="T27" fmla="*/ 1333 h 2365"/>
                <a:gd name="T28" fmla="*/ 1590 w 2611"/>
                <a:gd name="T29" fmla="*/ 1243 h 2365"/>
                <a:gd name="T30" fmla="*/ 1456 w 2611"/>
                <a:gd name="T31" fmla="*/ 1176 h 2365"/>
                <a:gd name="T32" fmla="*/ 1501 w 2611"/>
                <a:gd name="T33" fmla="*/ 1030 h 2365"/>
                <a:gd name="T34" fmla="*/ 1434 w 2611"/>
                <a:gd name="T35" fmla="*/ 963 h 2365"/>
                <a:gd name="T36" fmla="*/ 1366 w 2611"/>
                <a:gd name="T37" fmla="*/ 896 h 2365"/>
                <a:gd name="T38" fmla="*/ 1288 w 2611"/>
                <a:gd name="T39" fmla="*/ 985 h 2365"/>
                <a:gd name="T40" fmla="*/ 1187 w 2611"/>
                <a:gd name="T41" fmla="*/ 941 h 2365"/>
                <a:gd name="T42" fmla="*/ 1176 w 2611"/>
                <a:gd name="T43" fmla="*/ 817 h 2365"/>
                <a:gd name="T44" fmla="*/ 1221 w 2611"/>
                <a:gd name="T45" fmla="*/ 627 h 2365"/>
                <a:gd name="T46" fmla="*/ 1210 w 2611"/>
                <a:gd name="T47" fmla="*/ 548 h 2365"/>
                <a:gd name="T48" fmla="*/ 1165 w 2611"/>
                <a:gd name="T49" fmla="*/ 290 h 2365"/>
                <a:gd name="T50" fmla="*/ 1131 w 2611"/>
                <a:gd name="T51" fmla="*/ 146 h 2365"/>
                <a:gd name="T52" fmla="*/ 996 w 2611"/>
                <a:gd name="T53" fmla="*/ 0 h 2365"/>
                <a:gd name="T54" fmla="*/ 828 w 2611"/>
                <a:gd name="T55" fmla="*/ 302 h 2365"/>
                <a:gd name="T56" fmla="*/ 740 w 2611"/>
                <a:gd name="T57" fmla="*/ 403 h 2365"/>
                <a:gd name="T58" fmla="*/ 392 w 2611"/>
                <a:gd name="T59" fmla="*/ 739 h 2365"/>
                <a:gd name="T60" fmla="*/ 314 w 2611"/>
                <a:gd name="T61" fmla="*/ 716 h 2365"/>
                <a:gd name="T62" fmla="*/ 224 w 2611"/>
                <a:gd name="T63" fmla="*/ 828 h 2365"/>
                <a:gd name="T64" fmla="*/ 34 w 2611"/>
                <a:gd name="T65" fmla="*/ 806 h 2365"/>
                <a:gd name="T66" fmla="*/ 56 w 2611"/>
                <a:gd name="T67" fmla="*/ 1187 h 2365"/>
                <a:gd name="T68" fmla="*/ 213 w 2611"/>
                <a:gd name="T69" fmla="*/ 1344 h 2365"/>
                <a:gd name="T70" fmla="*/ 482 w 2611"/>
                <a:gd name="T71" fmla="*/ 1422 h 2365"/>
                <a:gd name="T72" fmla="*/ 617 w 2611"/>
                <a:gd name="T73" fmla="*/ 1299 h 2365"/>
                <a:gd name="T74" fmla="*/ 684 w 2611"/>
                <a:gd name="T75" fmla="*/ 1467 h 2365"/>
                <a:gd name="T76" fmla="*/ 650 w 2611"/>
                <a:gd name="T77" fmla="*/ 1736 h 2365"/>
                <a:gd name="T78" fmla="*/ 538 w 2611"/>
                <a:gd name="T79" fmla="*/ 1927 h 2365"/>
                <a:gd name="T80" fmla="*/ 851 w 2611"/>
                <a:gd name="T81" fmla="*/ 1938 h 2365"/>
                <a:gd name="T82" fmla="*/ 1176 w 2611"/>
                <a:gd name="T83" fmla="*/ 2106 h 2365"/>
                <a:gd name="T84" fmla="*/ 1434 w 2611"/>
                <a:gd name="T85" fmla="*/ 2072 h 2365"/>
                <a:gd name="T86" fmla="*/ 1680 w 2611"/>
                <a:gd name="T87" fmla="*/ 2117 h 2365"/>
                <a:gd name="T88" fmla="*/ 1859 w 2611"/>
                <a:gd name="T89" fmla="*/ 2173 h 2365"/>
                <a:gd name="T90" fmla="*/ 1983 w 2611"/>
                <a:gd name="T91" fmla="*/ 2072 h 2365"/>
                <a:gd name="T92" fmla="*/ 2095 w 2611"/>
                <a:gd name="T93" fmla="*/ 2016 h 2365"/>
                <a:gd name="T94" fmla="*/ 2117 w 2611"/>
                <a:gd name="T95" fmla="*/ 2229 h 2365"/>
                <a:gd name="T96" fmla="*/ 2241 w 2611"/>
                <a:gd name="T97" fmla="*/ 2285 h 2365"/>
                <a:gd name="T98" fmla="*/ 2409 w 2611"/>
                <a:gd name="T99" fmla="*/ 2341 h 2365"/>
                <a:gd name="T100" fmla="*/ 2409 w 2611"/>
                <a:gd name="T101" fmla="*/ 2229 h 2365"/>
                <a:gd name="T102" fmla="*/ 2498 w 2611"/>
                <a:gd name="T103" fmla="*/ 2106 h 2365"/>
                <a:gd name="T104" fmla="*/ 2543 w 2611"/>
                <a:gd name="T105" fmla="*/ 1938 h 2365"/>
                <a:gd name="T106" fmla="*/ 2543 w 2611"/>
                <a:gd name="T107" fmla="*/ 1736 h 2365"/>
                <a:gd name="T108" fmla="*/ 2532 w 2611"/>
                <a:gd name="T109" fmla="*/ 1557 h 2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11" h="2365">
                  <a:moveTo>
                    <a:pt x="2476" y="1512"/>
                  </a:moveTo>
                  <a:lnTo>
                    <a:pt x="2476" y="1512"/>
                  </a:lnTo>
                  <a:lnTo>
                    <a:pt x="2476" y="1512"/>
                  </a:lnTo>
                  <a:lnTo>
                    <a:pt x="2476" y="1512"/>
                  </a:lnTo>
                  <a:lnTo>
                    <a:pt x="2476" y="1512"/>
                  </a:lnTo>
                  <a:lnTo>
                    <a:pt x="2465" y="1512"/>
                  </a:lnTo>
                  <a:lnTo>
                    <a:pt x="2465" y="1512"/>
                  </a:lnTo>
                  <a:lnTo>
                    <a:pt x="2465" y="1512"/>
                  </a:lnTo>
                  <a:lnTo>
                    <a:pt x="2465" y="1512"/>
                  </a:lnTo>
                  <a:lnTo>
                    <a:pt x="2465" y="1512"/>
                  </a:lnTo>
                  <a:lnTo>
                    <a:pt x="2454" y="1512"/>
                  </a:lnTo>
                  <a:lnTo>
                    <a:pt x="2454" y="1512"/>
                  </a:lnTo>
                  <a:lnTo>
                    <a:pt x="2454" y="1512"/>
                  </a:lnTo>
                  <a:cubicBezTo>
                    <a:pt x="2454" y="1512"/>
                    <a:pt x="2454" y="1512"/>
                    <a:pt x="2442" y="1501"/>
                  </a:cubicBezTo>
                  <a:cubicBezTo>
                    <a:pt x="2409" y="1479"/>
                    <a:pt x="2386" y="1467"/>
                    <a:pt x="2375" y="1490"/>
                  </a:cubicBezTo>
                  <a:cubicBezTo>
                    <a:pt x="2364" y="1523"/>
                    <a:pt x="2319" y="1523"/>
                    <a:pt x="2274" y="1523"/>
                  </a:cubicBezTo>
                  <a:cubicBezTo>
                    <a:pt x="2229" y="1523"/>
                    <a:pt x="2218" y="1512"/>
                    <a:pt x="2207" y="1490"/>
                  </a:cubicBezTo>
                  <a:cubicBezTo>
                    <a:pt x="2196" y="1479"/>
                    <a:pt x="2185" y="1467"/>
                    <a:pt x="2140" y="1479"/>
                  </a:cubicBezTo>
                  <a:cubicBezTo>
                    <a:pt x="2095" y="1501"/>
                    <a:pt x="2050" y="1501"/>
                    <a:pt x="2039" y="1501"/>
                  </a:cubicBezTo>
                  <a:cubicBezTo>
                    <a:pt x="2028" y="1501"/>
                    <a:pt x="2016" y="1490"/>
                    <a:pt x="2028" y="1467"/>
                  </a:cubicBezTo>
                  <a:cubicBezTo>
                    <a:pt x="2028" y="1445"/>
                    <a:pt x="2050" y="1434"/>
                    <a:pt x="2028" y="1434"/>
                  </a:cubicBezTo>
                  <a:cubicBezTo>
                    <a:pt x="2005" y="1422"/>
                    <a:pt x="2005" y="1400"/>
                    <a:pt x="2005" y="1377"/>
                  </a:cubicBezTo>
                  <a:cubicBezTo>
                    <a:pt x="2016" y="1355"/>
                    <a:pt x="1994" y="1344"/>
                    <a:pt x="1960" y="1344"/>
                  </a:cubicBezTo>
                  <a:cubicBezTo>
                    <a:pt x="1938" y="1355"/>
                    <a:pt x="1938" y="1344"/>
                    <a:pt x="1904" y="1310"/>
                  </a:cubicBezTo>
                  <a:cubicBezTo>
                    <a:pt x="1859" y="1277"/>
                    <a:pt x="1837" y="1243"/>
                    <a:pt x="1848" y="1277"/>
                  </a:cubicBezTo>
                  <a:cubicBezTo>
                    <a:pt x="1848" y="1310"/>
                    <a:pt x="1859" y="1344"/>
                    <a:pt x="1826" y="1333"/>
                  </a:cubicBezTo>
                  <a:cubicBezTo>
                    <a:pt x="1803" y="1333"/>
                    <a:pt x="1770" y="1288"/>
                    <a:pt x="1736" y="1310"/>
                  </a:cubicBezTo>
                  <a:cubicBezTo>
                    <a:pt x="1714" y="1333"/>
                    <a:pt x="1714" y="1321"/>
                    <a:pt x="1680" y="1333"/>
                  </a:cubicBezTo>
                  <a:cubicBezTo>
                    <a:pt x="1635" y="1333"/>
                    <a:pt x="1613" y="1333"/>
                    <a:pt x="1613" y="1299"/>
                  </a:cubicBezTo>
                  <a:cubicBezTo>
                    <a:pt x="1624" y="1277"/>
                    <a:pt x="1635" y="1232"/>
                    <a:pt x="1590" y="1243"/>
                  </a:cubicBezTo>
                  <a:cubicBezTo>
                    <a:pt x="1546" y="1254"/>
                    <a:pt x="1501" y="1254"/>
                    <a:pt x="1478" y="1232"/>
                  </a:cubicBezTo>
                  <a:cubicBezTo>
                    <a:pt x="1467" y="1221"/>
                    <a:pt x="1478" y="1187"/>
                    <a:pt x="1456" y="1176"/>
                  </a:cubicBezTo>
                  <a:cubicBezTo>
                    <a:pt x="1434" y="1176"/>
                    <a:pt x="1423" y="1108"/>
                    <a:pt x="1445" y="1086"/>
                  </a:cubicBezTo>
                  <a:cubicBezTo>
                    <a:pt x="1467" y="1064"/>
                    <a:pt x="1512" y="1041"/>
                    <a:pt x="1501" y="1030"/>
                  </a:cubicBezTo>
                  <a:cubicBezTo>
                    <a:pt x="1490" y="1008"/>
                    <a:pt x="1467" y="1030"/>
                    <a:pt x="1456" y="1008"/>
                  </a:cubicBezTo>
                  <a:cubicBezTo>
                    <a:pt x="1445" y="985"/>
                    <a:pt x="1456" y="963"/>
                    <a:pt x="1434" y="963"/>
                  </a:cubicBezTo>
                  <a:cubicBezTo>
                    <a:pt x="1411" y="963"/>
                    <a:pt x="1411" y="941"/>
                    <a:pt x="1411" y="929"/>
                  </a:cubicBezTo>
                  <a:cubicBezTo>
                    <a:pt x="1389" y="929"/>
                    <a:pt x="1378" y="918"/>
                    <a:pt x="1366" y="896"/>
                  </a:cubicBezTo>
                  <a:cubicBezTo>
                    <a:pt x="1344" y="873"/>
                    <a:pt x="1321" y="896"/>
                    <a:pt x="1321" y="929"/>
                  </a:cubicBezTo>
                  <a:cubicBezTo>
                    <a:pt x="1321" y="974"/>
                    <a:pt x="1333" y="985"/>
                    <a:pt x="1288" y="985"/>
                  </a:cubicBezTo>
                  <a:cubicBezTo>
                    <a:pt x="1232" y="997"/>
                    <a:pt x="1254" y="974"/>
                    <a:pt x="1243" y="952"/>
                  </a:cubicBezTo>
                  <a:cubicBezTo>
                    <a:pt x="1243" y="941"/>
                    <a:pt x="1210" y="941"/>
                    <a:pt x="1187" y="941"/>
                  </a:cubicBezTo>
                  <a:cubicBezTo>
                    <a:pt x="1176" y="941"/>
                    <a:pt x="1176" y="896"/>
                    <a:pt x="1187" y="873"/>
                  </a:cubicBezTo>
                  <a:cubicBezTo>
                    <a:pt x="1210" y="839"/>
                    <a:pt x="1198" y="828"/>
                    <a:pt x="1176" y="817"/>
                  </a:cubicBezTo>
                  <a:cubicBezTo>
                    <a:pt x="1165" y="817"/>
                    <a:pt x="1176" y="739"/>
                    <a:pt x="1176" y="705"/>
                  </a:cubicBezTo>
                  <a:cubicBezTo>
                    <a:pt x="1176" y="660"/>
                    <a:pt x="1187" y="638"/>
                    <a:pt x="1221" y="627"/>
                  </a:cubicBezTo>
                  <a:cubicBezTo>
                    <a:pt x="1265" y="627"/>
                    <a:pt x="1277" y="604"/>
                    <a:pt x="1254" y="593"/>
                  </a:cubicBezTo>
                  <a:cubicBezTo>
                    <a:pt x="1221" y="582"/>
                    <a:pt x="1210" y="582"/>
                    <a:pt x="1210" y="548"/>
                  </a:cubicBezTo>
                  <a:cubicBezTo>
                    <a:pt x="1210" y="503"/>
                    <a:pt x="1210" y="526"/>
                    <a:pt x="1176" y="481"/>
                  </a:cubicBezTo>
                  <a:cubicBezTo>
                    <a:pt x="1142" y="448"/>
                    <a:pt x="1154" y="324"/>
                    <a:pt x="1165" y="290"/>
                  </a:cubicBezTo>
                  <a:cubicBezTo>
                    <a:pt x="1176" y="268"/>
                    <a:pt x="1165" y="246"/>
                    <a:pt x="1131" y="224"/>
                  </a:cubicBezTo>
                  <a:cubicBezTo>
                    <a:pt x="1109" y="202"/>
                    <a:pt x="1120" y="168"/>
                    <a:pt x="1131" y="146"/>
                  </a:cubicBezTo>
                  <a:cubicBezTo>
                    <a:pt x="1142" y="123"/>
                    <a:pt x="1120" y="101"/>
                    <a:pt x="1075" y="56"/>
                  </a:cubicBezTo>
                  <a:cubicBezTo>
                    <a:pt x="1030" y="22"/>
                    <a:pt x="996" y="0"/>
                    <a:pt x="996" y="0"/>
                  </a:cubicBezTo>
                  <a:cubicBezTo>
                    <a:pt x="985" y="22"/>
                    <a:pt x="974" y="56"/>
                    <a:pt x="952" y="112"/>
                  </a:cubicBezTo>
                  <a:cubicBezTo>
                    <a:pt x="885" y="213"/>
                    <a:pt x="851" y="290"/>
                    <a:pt x="828" y="302"/>
                  </a:cubicBezTo>
                  <a:cubicBezTo>
                    <a:pt x="795" y="302"/>
                    <a:pt x="740" y="268"/>
                    <a:pt x="740" y="313"/>
                  </a:cubicBezTo>
                  <a:cubicBezTo>
                    <a:pt x="750" y="358"/>
                    <a:pt x="750" y="380"/>
                    <a:pt x="740" y="403"/>
                  </a:cubicBezTo>
                  <a:cubicBezTo>
                    <a:pt x="729" y="425"/>
                    <a:pt x="605" y="537"/>
                    <a:pt x="549" y="593"/>
                  </a:cubicBezTo>
                  <a:cubicBezTo>
                    <a:pt x="504" y="638"/>
                    <a:pt x="392" y="739"/>
                    <a:pt x="392" y="739"/>
                  </a:cubicBezTo>
                  <a:cubicBezTo>
                    <a:pt x="392" y="739"/>
                    <a:pt x="381" y="739"/>
                    <a:pt x="370" y="728"/>
                  </a:cubicBezTo>
                  <a:cubicBezTo>
                    <a:pt x="348" y="716"/>
                    <a:pt x="314" y="694"/>
                    <a:pt x="314" y="716"/>
                  </a:cubicBezTo>
                  <a:cubicBezTo>
                    <a:pt x="303" y="739"/>
                    <a:pt x="269" y="705"/>
                    <a:pt x="258" y="750"/>
                  </a:cubicBezTo>
                  <a:cubicBezTo>
                    <a:pt x="258" y="795"/>
                    <a:pt x="269" y="806"/>
                    <a:pt x="224" y="828"/>
                  </a:cubicBezTo>
                  <a:cubicBezTo>
                    <a:pt x="191" y="851"/>
                    <a:pt x="135" y="862"/>
                    <a:pt x="112" y="851"/>
                  </a:cubicBezTo>
                  <a:cubicBezTo>
                    <a:pt x="90" y="839"/>
                    <a:pt x="56" y="795"/>
                    <a:pt x="34" y="806"/>
                  </a:cubicBezTo>
                  <a:cubicBezTo>
                    <a:pt x="11" y="806"/>
                    <a:pt x="0" y="862"/>
                    <a:pt x="11" y="1008"/>
                  </a:cubicBezTo>
                  <a:cubicBezTo>
                    <a:pt x="22" y="1153"/>
                    <a:pt x="22" y="1165"/>
                    <a:pt x="56" y="1187"/>
                  </a:cubicBezTo>
                  <a:cubicBezTo>
                    <a:pt x="90" y="1210"/>
                    <a:pt x="135" y="1210"/>
                    <a:pt x="157" y="1265"/>
                  </a:cubicBezTo>
                  <a:cubicBezTo>
                    <a:pt x="168" y="1310"/>
                    <a:pt x="168" y="1344"/>
                    <a:pt x="213" y="1344"/>
                  </a:cubicBezTo>
                  <a:cubicBezTo>
                    <a:pt x="247" y="1355"/>
                    <a:pt x="325" y="1355"/>
                    <a:pt x="359" y="1389"/>
                  </a:cubicBezTo>
                  <a:cubicBezTo>
                    <a:pt x="392" y="1434"/>
                    <a:pt x="448" y="1434"/>
                    <a:pt x="482" y="1422"/>
                  </a:cubicBezTo>
                  <a:cubicBezTo>
                    <a:pt x="504" y="1400"/>
                    <a:pt x="493" y="1366"/>
                    <a:pt x="516" y="1355"/>
                  </a:cubicBezTo>
                  <a:cubicBezTo>
                    <a:pt x="538" y="1333"/>
                    <a:pt x="583" y="1288"/>
                    <a:pt x="617" y="1299"/>
                  </a:cubicBezTo>
                  <a:cubicBezTo>
                    <a:pt x="650" y="1299"/>
                    <a:pt x="661" y="1299"/>
                    <a:pt x="661" y="1355"/>
                  </a:cubicBezTo>
                  <a:cubicBezTo>
                    <a:pt x="661" y="1400"/>
                    <a:pt x="706" y="1434"/>
                    <a:pt x="684" y="1467"/>
                  </a:cubicBezTo>
                  <a:cubicBezTo>
                    <a:pt x="661" y="1512"/>
                    <a:pt x="628" y="1523"/>
                    <a:pt x="639" y="1568"/>
                  </a:cubicBezTo>
                  <a:cubicBezTo>
                    <a:pt x="650" y="1613"/>
                    <a:pt x="661" y="1680"/>
                    <a:pt x="650" y="1736"/>
                  </a:cubicBezTo>
                  <a:cubicBezTo>
                    <a:pt x="628" y="1781"/>
                    <a:pt x="583" y="1848"/>
                    <a:pt x="560" y="1882"/>
                  </a:cubicBezTo>
                  <a:cubicBezTo>
                    <a:pt x="560" y="1893"/>
                    <a:pt x="549" y="1915"/>
                    <a:pt x="538" y="1927"/>
                  </a:cubicBezTo>
                  <a:lnTo>
                    <a:pt x="549" y="1927"/>
                  </a:lnTo>
                  <a:cubicBezTo>
                    <a:pt x="549" y="1927"/>
                    <a:pt x="806" y="1915"/>
                    <a:pt x="851" y="1938"/>
                  </a:cubicBezTo>
                  <a:cubicBezTo>
                    <a:pt x="885" y="1960"/>
                    <a:pt x="1052" y="2095"/>
                    <a:pt x="1086" y="2117"/>
                  </a:cubicBezTo>
                  <a:cubicBezTo>
                    <a:pt x="1109" y="2151"/>
                    <a:pt x="1142" y="2139"/>
                    <a:pt x="1176" y="2106"/>
                  </a:cubicBezTo>
                  <a:cubicBezTo>
                    <a:pt x="1221" y="2072"/>
                    <a:pt x="1333" y="1972"/>
                    <a:pt x="1366" y="1994"/>
                  </a:cubicBezTo>
                  <a:cubicBezTo>
                    <a:pt x="1400" y="2005"/>
                    <a:pt x="1411" y="2050"/>
                    <a:pt x="1434" y="2072"/>
                  </a:cubicBezTo>
                  <a:cubicBezTo>
                    <a:pt x="1445" y="2083"/>
                    <a:pt x="1523" y="2128"/>
                    <a:pt x="1602" y="2139"/>
                  </a:cubicBezTo>
                  <a:cubicBezTo>
                    <a:pt x="1669" y="2151"/>
                    <a:pt x="1658" y="2151"/>
                    <a:pt x="1680" y="2117"/>
                  </a:cubicBezTo>
                  <a:cubicBezTo>
                    <a:pt x="1703" y="2083"/>
                    <a:pt x="1736" y="2050"/>
                    <a:pt x="1759" y="2072"/>
                  </a:cubicBezTo>
                  <a:cubicBezTo>
                    <a:pt x="1781" y="2095"/>
                    <a:pt x="1859" y="2173"/>
                    <a:pt x="1859" y="2173"/>
                  </a:cubicBezTo>
                  <a:cubicBezTo>
                    <a:pt x="1859" y="2173"/>
                    <a:pt x="1938" y="2139"/>
                    <a:pt x="1949" y="2117"/>
                  </a:cubicBezTo>
                  <a:cubicBezTo>
                    <a:pt x="1960" y="2095"/>
                    <a:pt x="1949" y="2072"/>
                    <a:pt x="1983" y="2072"/>
                  </a:cubicBezTo>
                  <a:cubicBezTo>
                    <a:pt x="2016" y="2072"/>
                    <a:pt x="2039" y="2061"/>
                    <a:pt x="2039" y="2028"/>
                  </a:cubicBezTo>
                  <a:cubicBezTo>
                    <a:pt x="2039" y="1994"/>
                    <a:pt x="2095" y="1983"/>
                    <a:pt x="2095" y="2016"/>
                  </a:cubicBezTo>
                  <a:cubicBezTo>
                    <a:pt x="2095" y="2039"/>
                    <a:pt x="2106" y="2083"/>
                    <a:pt x="2117" y="2095"/>
                  </a:cubicBezTo>
                  <a:cubicBezTo>
                    <a:pt x="2128" y="2106"/>
                    <a:pt x="2106" y="2196"/>
                    <a:pt x="2117" y="2229"/>
                  </a:cubicBezTo>
                  <a:cubicBezTo>
                    <a:pt x="2128" y="2263"/>
                    <a:pt x="2151" y="2296"/>
                    <a:pt x="2173" y="2274"/>
                  </a:cubicBezTo>
                  <a:cubicBezTo>
                    <a:pt x="2185" y="2240"/>
                    <a:pt x="2229" y="2240"/>
                    <a:pt x="2241" y="2285"/>
                  </a:cubicBezTo>
                  <a:cubicBezTo>
                    <a:pt x="2263" y="2319"/>
                    <a:pt x="2263" y="2341"/>
                    <a:pt x="2308" y="2341"/>
                  </a:cubicBezTo>
                  <a:cubicBezTo>
                    <a:pt x="2352" y="2341"/>
                    <a:pt x="2375" y="2364"/>
                    <a:pt x="2409" y="2341"/>
                  </a:cubicBezTo>
                  <a:cubicBezTo>
                    <a:pt x="2454" y="2319"/>
                    <a:pt x="2476" y="2285"/>
                    <a:pt x="2442" y="2285"/>
                  </a:cubicBezTo>
                  <a:cubicBezTo>
                    <a:pt x="2420" y="2274"/>
                    <a:pt x="2386" y="2229"/>
                    <a:pt x="2409" y="2229"/>
                  </a:cubicBezTo>
                  <a:cubicBezTo>
                    <a:pt x="2442" y="2218"/>
                    <a:pt x="2532" y="2184"/>
                    <a:pt x="2532" y="2184"/>
                  </a:cubicBezTo>
                  <a:cubicBezTo>
                    <a:pt x="2532" y="2184"/>
                    <a:pt x="2521" y="2117"/>
                    <a:pt x="2498" y="2106"/>
                  </a:cubicBezTo>
                  <a:cubicBezTo>
                    <a:pt x="2476" y="2095"/>
                    <a:pt x="2442" y="1994"/>
                    <a:pt x="2454" y="1994"/>
                  </a:cubicBezTo>
                  <a:cubicBezTo>
                    <a:pt x="2476" y="1983"/>
                    <a:pt x="2543" y="1972"/>
                    <a:pt x="2543" y="1938"/>
                  </a:cubicBezTo>
                  <a:cubicBezTo>
                    <a:pt x="2543" y="1904"/>
                    <a:pt x="2554" y="1870"/>
                    <a:pt x="2532" y="1870"/>
                  </a:cubicBezTo>
                  <a:cubicBezTo>
                    <a:pt x="2498" y="1870"/>
                    <a:pt x="2498" y="1759"/>
                    <a:pt x="2543" y="1736"/>
                  </a:cubicBezTo>
                  <a:cubicBezTo>
                    <a:pt x="2588" y="1703"/>
                    <a:pt x="2610" y="1624"/>
                    <a:pt x="2599" y="1590"/>
                  </a:cubicBezTo>
                  <a:cubicBezTo>
                    <a:pt x="2588" y="1568"/>
                    <a:pt x="2565" y="1568"/>
                    <a:pt x="2532" y="1557"/>
                  </a:cubicBezTo>
                  <a:cubicBezTo>
                    <a:pt x="2510" y="1557"/>
                    <a:pt x="2487" y="1534"/>
                    <a:pt x="2476" y="1512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6" name="Freeform 65"/>
            <p:cNvSpPr>
              <a:spLocks noChangeArrowheads="1"/>
            </p:cNvSpPr>
            <p:nvPr/>
          </p:nvSpPr>
          <p:spPr bwMode="auto">
            <a:xfrm>
              <a:off x="4881563" y="3986213"/>
              <a:ext cx="577850" cy="492125"/>
            </a:xfrm>
            <a:custGeom>
              <a:avLst/>
              <a:gdLst>
                <a:gd name="T0" fmla="*/ 1064 w 1603"/>
                <a:gd name="T1" fmla="*/ 1020 h 1369"/>
                <a:gd name="T2" fmla="*/ 1064 w 1603"/>
                <a:gd name="T3" fmla="*/ 1020 h 1369"/>
                <a:gd name="T4" fmla="*/ 1042 w 1603"/>
                <a:gd name="T5" fmla="*/ 863 h 1369"/>
                <a:gd name="T6" fmla="*/ 1019 w 1603"/>
                <a:gd name="T7" fmla="*/ 819 h 1369"/>
                <a:gd name="T8" fmla="*/ 986 w 1603"/>
                <a:gd name="T9" fmla="*/ 785 h 1369"/>
                <a:gd name="T10" fmla="*/ 986 w 1603"/>
                <a:gd name="T11" fmla="*/ 706 h 1369"/>
                <a:gd name="T12" fmla="*/ 1064 w 1603"/>
                <a:gd name="T13" fmla="*/ 617 h 1369"/>
                <a:gd name="T14" fmla="*/ 1075 w 1603"/>
                <a:gd name="T15" fmla="*/ 650 h 1369"/>
                <a:gd name="T16" fmla="*/ 1165 w 1603"/>
                <a:gd name="T17" fmla="*/ 650 h 1369"/>
                <a:gd name="T18" fmla="*/ 1210 w 1603"/>
                <a:gd name="T19" fmla="*/ 606 h 1369"/>
                <a:gd name="T20" fmla="*/ 1266 w 1603"/>
                <a:gd name="T21" fmla="*/ 617 h 1369"/>
                <a:gd name="T22" fmla="*/ 1299 w 1603"/>
                <a:gd name="T23" fmla="*/ 606 h 1369"/>
                <a:gd name="T24" fmla="*/ 1344 w 1603"/>
                <a:gd name="T25" fmla="*/ 572 h 1369"/>
                <a:gd name="T26" fmla="*/ 1344 w 1603"/>
                <a:gd name="T27" fmla="*/ 482 h 1369"/>
                <a:gd name="T28" fmla="*/ 1378 w 1603"/>
                <a:gd name="T29" fmla="*/ 449 h 1369"/>
                <a:gd name="T30" fmla="*/ 1445 w 1603"/>
                <a:gd name="T31" fmla="*/ 426 h 1369"/>
                <a:gd name="T32" fmla="*/ 1490 w 1603"/>
                <a:gd name="T33" fmla="*/ 460 h 1369"/>
                <a:gd name="T34" fmla="*/ 1557 w 1603"/>
                <a:gd name="T35" fmla="*/ 404 h 1369"/>
                <a:gd name="T36" fmla="*/ 1591 w 1603"/>
                <a:gd name="T37" fmla="*/ 359 h 1369"/>
                <a:gd name="T38" fmla="*/ 1512 w 1603"/>
                <a:gd name="T39" fmla="*/ 348 h 1369"/>
                <a:gd name="T40" fmla="*/ 1490 w 1603"/>
                <a:gd name="T41" fmla="*/ 224 h 1369"/>
                <a:gd name="T42" fmla="*/ 1434 w 1603"/>
                <a:gd name="T43" fmla="*/ 224 h 1369"/>
                <a:gd name="T44" fmla="*/ 1266 w 1603"/>
                <a:gd name="T45" fmla="*/ 157 h 1369"/>
                <a:gd name="T46" fmla="*/ 1198 w 1603"/>
                <a:gd name="T47" fmla="*/ 79 h 1369"/>
                <a:gd name="T48" fmla="*/ 1008 w 1603"/>
                <a:gd name="T49" fmla="*/ 191 h 1369"/>
                <a:gd name="T50" fmla="*/ 918 w 1603"/>
                <a:gd name="T51" fmla="*/ 202 h 1369"/>
                <a:gd name="T52" fmla="*/ 683 w 1603"/>
                <a:gd name="T53" fmla="*/ 23 h 1369"/>
                <a:gd name="T54" fmla="*/ 381 w 1603"/>
                <a:gd name="T55" fmla="*/ 12 h 1369"/>
                <a:gd name="T56" fmla="*/ 370 w 1603"/>
                <a:gd name="T57" fmla="*/ 12 h 1369"/>
                <a:gd name="T58" fmla="*/ 359 w 1603"/>
                <a:gd name="T59" fmla="*/ 34 h 1369"/>
                <a:gd name="T60" fmla="*/ 314 w 1603"/>
                <a:gd name="T61" fmla="*/ 135 h 1369"/>
                <a:gd name="T62" fmla="*/ 314 w 1603"/>
                <a:gd name="T63" fmla="*/ 258 h 1369"/>
                <a:gd name="T64" fmla="*/ 292 w 1603"/>
                <a:gd name="T65" fmla="*/ 348 h 1369"/>
                <a:gd name="T66" fmla="*/ 213 w 1603"/>
                <a:gd name="T67" fmla="*/ 437 h 1369"/>
                <a:gd name="T68" fmla="*/ 123 w 1603"/>
                <a:gd name="T69" fmla="*/ 572 h 1369"/>
                <a:gd name="T70" fmla="*/ 34 w 1603"/>
                <a:gd name="T71" fmla="*/ 684 h 1369"/>
                <a:gd name="T72" fmla="*/ 11 w 1603"/>
                <a:gd name="T73" fmla="*/ 740 h 1369"/>
                <a:gd name="T74" fmla="*/ 34 w 1603"/>
                <a:gd name="T75" fmla="*/ 785 h 1369"/>
                <a:gd name="T76" fmla="*/ 79 w 1603"/>
                <a:gd name="T77" fmla="*/ 852 h 1369"/>
                <a:gd name="T78" fmla="*/ 34 w 1603"/>
                <a:gd name="T79" fmla="*/ 919 h 1369"/>
                <a:gd name="T80" fmla="*/ 0 w 1603"/>
                <a:gd name="T81" fmla="*/ 1020 h 1369"/>
                <a:gd name="T82" fmla="*/ 79 w 1603"/>
                <a:gd name="T83" fmla="*/ 1065 h 1369"/>
                <a:gd name="T84" fmla="*/ 135 w 1603"/>
                <a:gd name="T85" fmla="*/ 1144 h 1369"/>
                <a:gd name="T86" fmla="*/ 269 w 1603"/>
                <a:gd name="T87" fmla="*/ 1132 h 1369"/>
                <a:gd name="T88" fmla="*/ 381 w 1603"/>
                <a:gd name="T89" fmla="*/ 1065 h 1369"/>
                <a:gd name="T90" fmla="*/ 460 w 1603"/>
                <a:gd name="T91" fmla="*/ 1144 h 1369"/>
                <a:gd name="T92" fmla="*/ 437 w 1603"/>
                <a:gd name="T93" fmla="*/ 1199 h 1369"/>
                <a:gd name="T94" fmla="*/ 460 w 1603"/>
                <a:gd name="T95" fmla="*/ 1267 h 1369"/>
                <a:gd name="T96" fmla="*/ 538 w 1603"/>
                <a:gd name="T97" fmla="*/ 1289 h 1369"/>
                <a:gd name="T98" fmla="*/ 604 w 1603"/>
                <a:gd name="T99" fmla="*/ 1255 h 1369"/>
                <a:gd name="T100" fmla="*/ 694 w 1603"/>
                <a:gd name="T101" fmla="*/ 1222 h 1369"/>
                <a:gd name="T102" fmla="*/ 739 w 1603"/>
                <a:gd name="T103" fmla="*/ 1300 h 1369"/>
                <a:gd name="T104" fmla="*/ 806 w 1603"/>
                <a:gd name="T105" fmla="*/ 1334 h 1369"/>
                <a:gd name="T106" fmla="*/ 873 w 1603"/>
                <a:gd name="T107" fmla="*/ 1345 h 1369"/>
                <a:gd name="T108" fmla="*/ 929 w 1603"/>
                <a:gd name="T109" fmla="*/ 1345 h 1369"/>
                <a:gd name="T110" fmla="*/ 1042 w 1603"/>
                <a:gd name="T111" fmla="*/ 1323 h 1369"/>
                <a:gd name="T112" fmla="*/ 1109 w 1603"/>
                <a:gd name="T113" fmla="*/ 1300 h 1369"/>
                <a:gd name="T114" fmla="*/ 1142 w 1603"/>
                <a:gd name="T115" fmla="*/ 1255 h 1369"/>
                <a:gd name="T116" fmla="*/ 1142 w 1603"/>
                <a:gd name="T117" fmla="*/ 1188 h 1369"/>
                <a:gd name="T118" fmla="*/ 1153 w 1603"/>
                <a:gd name="T119" fmla="*/ 1121 h 1369"/>
                <a:gd name="T120" fmla="*/ 1120 w 1603"/>
                <a:gd name="T121" fmla="*/ 1043 h 1369"/>
                <a:gd name="T122" fmla="*/ 1064 w 1603"/>
                <a:gd name="T123" fmla="*/ 1020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03" h="1369">
                  <a:moveTo>
                    <a:pt x="1064" y="1020"/>
                  </a:moveTo>
                  <a:lnTo>
                    <a:pt x="1064" y="1020"/>
                  </a:lnTo>
                  <a:cubicBezTo>
                    <a:pt x="1064" y="1009"/>
                    <a:pt x="1053" y="863"/>
                    <a:pt x="1042" y="863"/>
                  </a:cubicBezTo>
                  <a:cubicBezTo>
                    <a:pt x="1019" y="852"/>
                    <a:pt x="1008" y="830"/>
                    <a:pt x="1019" y="819"/>
                  </a:cubicBezTo>
                  <a:cubicBezTo>
                    <a:pt x="1030" y="807"/>
                    <a:pt x="1030" y="785"/>
                    <a:pt x="986" y="785"/>
                  </a:cubicBezTo>
                  <a:cubicBezTo>
                    <a:pt x="952" y="785"/>
                    <a:pt x="963" y="718"/>
                    <a:pt x="986" y="706"/>
                  </a:cubicBezTo>
                  <a:cubicBezTo>
                    <a:pt x="1019" y="695"/>
                    <a:pt x="1064" y="617"/>
                    <a:pt x="1064" y="617"/>
                  </a:cubicBezTo>
                  <a:cubicBezTo>
                    <a:pt x="1064" y="617"/>
                    <a:pt x="1064" y="628"/>
                    <a:pt x="1075" y="650"/>
                  </a:cubicBezTo>
                  <a:cubicBezTo>
                    <a:pt x="1097" y="662"/>
                    <a:pt x="1142" y="662"/>
                    <a:pt x="1165" y="650"/>
                  </a:cubicBezTo>
                  <a:cubicBezTo>
                    <a:pt x="1187" y="628"/>
                    <a:pt x="1187" y="595"/>
                    <a:pt x="1210" y="606"/>
                  </a:cubicBezTo>
                  <a:cubicBezTo>
                    <a:pt x="1221" y="606"/>
                    <a:pt x="1232" y="617"/>
                    <a:pt x="1266" y="617"/>
                  </a:cubicBezTo>
                  <a:cubicBezTo>
                    <a:pt x="1299" y="628"/>
                    <a:pt x="1299" y="639"/>
                    <a:pt x="1299" y="606"/>
                  </a:cubicBezTo>
                  <a:cubicBezTo>
                    <a:pt x="1299" y="572"/>
                    <a:pt x="1322" y="572"/>
                    <a:pt x="1344" y="572"/>
                  </a:cubicBezTo>
                  <a:cubicBezTo>
                    <a:pt x="1366" y="583"/>
                    <a:pt x="1355" y="527"/>
                    <a:pt x="1344" y="482"/>
                  </a:cubicBezTo>
                  <a:cubicBezTo>
                    <a:pt x="1344" y="437"/>
                    <a:pt x="1355" y="426"/>
                    <a:pt x="1378" y="449"/>
                  </a:cubicBezTo>
                  <a:cubicBezTo>
                    <a:pt x="1411" y="471"/>
                    <a:pt x="1434" y="415"/>
                    <a:pt x="1445" y="426"/>
                  </a:cubicBezTo>
                  <a:cubicBezTo>
                    <a:pt x="1456" y="437"/>
                    <a:pt x="1467" y="449"/>
                    <a:pt x="1490" y="460"/>
                  </a:cubicBezTo>
                  <a:cubicBezTo>
                    <a:pt x="1512" y="471"/>
                    <a:pt x="1523" y="426"/>
                    <a:pt x="1557" y="404"/>
                  </a:cubicBezTo>
                  <a:cubicBezTo>
                    <a:pt x="1591" y="381"/>
                    <a:pt x="1602" y="381"/>
                    <a:pt x="1591" y="359"/>
                  </a:cubicBezTo>
                  <a:cubicBezTo>
                    <a:pt x="1568" y="337"/>
                    <a:pt x="1512" y="348"/>
                    <a:pt x="1512" y="348"/>
                  </a:cubicBezTo>
                  <a:cubicBezTo>
                    <a:pt x="1490" y="224"/>
                    <a:pt x="1490" y="224"/>
                    <a:pt x="1490" y="224"/>
                  </a:cubicBezTo>
                  <a:cubicBezTo>
                    <a:pt x="1479" y="236"/>
                    <a:pt x="1467" y="224"/>
                    <a:pt x="1434" y="224"/>
                  </a:cubicBezTo>
                  <a:cubicBezTo>
                    <a:pt x="1355" y="213"/>
                    <a:pt x="1277" y="168"/>
                    <a:pt x="1266" y="157"/>
                  </a:cubicBezTo>
                  <a:cubicBezTo>
                    <a:pt x="1243" y="135"/>
                    <a:pt x="1232" y="90"/>
                    <a:pt x="1198" y="79"/>
                  </a:cubicBezTo>
                  <a:cubicBezTo>
                    <a:pt x="1165" y="57"/>
                    <a:pt x="1053" y="157"/>
                    <a:pt x="1008" y="191"/>
                  </a:cubicBezTo>
                  <a:cubicBezTo>
                    <a:pt x="974" y="224"/>
                    <a:pt x="941" y="236"/>
                    <a:pt x="918" y="202"/>
                  </a:cubicBezTo>
                  <a:cubicBezTo>
                    <a:pt x="884" y="180"/>
                    <a:pt x="717" y="45"/>
                    <a:pt x="683" y="23"/>
                  </a:cubicBezTo>
                  <a:cubicBezTo>
                    <a:pt x="638" y="0"/>
                    <a:pt x="381" y="12"/>
                    <a:pt x="381" y="12"/>
                  </a:cubicBezTo>
                  <a:lnTo>
                    <a:pt x="370" y="12"/>
                  </a:lnTo>
                  <a:cubicBezTo>
                    <a:pt x="370" y="23"/>
                    <a:pt x="359" y="34"/>
                    <a:pt x="359" y="34"/>
                  </a:cubicBezTo>
                  <a:cubicBezTo>
                    <a:pt x="359" y="45"/>
                    <a:pt x="336" y="90"/>
                    <a:pt x="314" y="135"/>
                  </a:cubicBezTo>
                  <a:cubicBezTo>
                    <a:pt x="303" y="168"/>
                    <a:pt x="292" y="236"/>
                    <a:pt x="314" y="258"/>
                  </a:cubicBezTo>
                  <a:cubicBezTo>
                    <a:pt x="336" y="281"/>
                    <a:pt x="314" y="325"/>
                    <a:pt x="292" y="348"/>
                  </a:cubicBezTo>
                  <a:cubicBezTo>
                    <a:pt x="280" y="381"/>
                    <a:pt x="247" y="393"/>
                    <a:pt x="213" y="437"/>
                  </a:cubicBezTo>
                  <a:cubicBezTo>
                    <a:pt x="191" y="493"/>
                    <a:pt x="168" y="550"/>
                    <a:pt x="123" y="572"/>
                  </a:cubicBezTo>
                  <a:cubicBezTo>
                    <a:pt x="90" y="595"/>
                    <a:pt x="56" y="639"/>
                    <a:pt x="34" y="684"/>
                  </a:cubicBezTo>
                  <a:cubicBezTo>
                    <a:pt x="11" y="740"/>
                    <a:pt x="34" y="729"/>
                    <a:pt x="11" y="740"/>
                  </a:cubicBezTo>
                  <a:cubicBezTo>
                    <a:pt x="0" y="762"/>
                    <a:pt x="23" y="785"/>
                    <a:pt x="34" y="785"/>
                  </a:cubicBezTo>
                  <a:cubicBezTo>
                    <a:pt x="56" y="785"/>
                    <a:pt x="79" y="830"/>
                    <a:pt x="79" y="852"/>
                  </a:cubicBezTo>
                  <a:cubicBezTo>
                    <a:pt x="79" y="863"/>
                    <a:pt x="56" y="886"/>
                    <a:pt x="34" y="919"/>
                  </a:cubicBezTo>
                  <a:cubicBezTo>
                    <a:pt x="11" y="953"/>
                    <a:pt x="0" y="1009"/>
                    <a:pt x="0" y="1020"/>
                  </a:cubicBezTo>
                  <a:cubicBezTo>
                    <a:pt x="0" y="1020"/>
                    <a:pt x="79" y="1009"/>
                    <a:pt x="79" y="1065"/>
                  </a:cubicBezTo>
                  <a:cubicBezTo>
                    <a:pt x="90" y="1110"/>
                    <a:pt x="90" y="1155"/>
                    <a:pt x="135" y="1144"/>
                  </a:cubicBezTo>
                  <a:cubicBezTo>
                    <a:pt x="180" y="1144"/>
                    <a:pt x="247" y="1155"/>
                    <a:pt x="269" y="1132"/>
                  </a:cubicBezTo>
                  <a:cubicBezTo>
                    <a:pt x="280" y="1110"/>
                    <a:pt x="325" y="1065"/>
                    <a:pt x="381" y="1065"/>
                  </a:cubicBezTo>
                  <a:cubicBezTo>
                    <a:pt x="449" y="1065"/>
                    <a:pt x="471" y="1121"/>
                    <a:pt x="460" y="1144"/>
                  </a:cubicBezTo>
                  <a:cubicBezTo>
                    <a:pt x="460" y="1177"/>
                    <a:pt x="415" y="1188"/>
                    <a:pt x="437" y="1199"/>
                  </a:cubicBezTo>
                  <a:cubicBezTo>
                    <a:pt x="449" y="1222"/>
                    <a:pt x="460" y="1244"/>
                    <a:pt x="460" y="1267"/>
                  </a:cubicBezTo>
                  <a:cubicBezTo>
                    <a:pt x="449" y="1289"/>
                    <a:pt x="516" y="1278"/>
                    <a:pt x="538" y="1289"/>
                  </a:cubicBezTo>
                  <a:cubicBezTo>
                    <a:pt x="549" y="1312"/>
                    <a:pt x="582" y="1278"/>
                    <a:pt x="604" y="1255"/>
                  </a:cubicBezTo>
                  <a:cubicBezTo>
                    <a:pt x="627" y="1222"/>
                    <a:pt x="660" y="1199"/>
                    <a:pt x="694" y="1222"/>
                  </a:cubicBezTo>
                  <a:cubicBezTo>
                    <a:pt x="728" y="1244"/>
                    <a:pt x="705" y="1289"/>
                    <a:pt x="739" y="1300"/>
                  </a:cubicBezTo>
                  <a:cubicBezTo>
                    <a:pt x="773" y="1300"/>
                    <a:pt x="784" y="1323"/>
                    <a:pt x="806" y="1334"/>
                  </a:cubicBezTo>
                  <a:cubicBezTo>
                    <a:pt x="828" y="1345"/>
                    <a:pt x="851" y="1323"/>
                    <a:pt x="873" y="1345"/>
                  </a:cubicBezTo>
                  <a:cubicBezTo>
                    <a:pt x="884" y="1368"/>
                    <a:pt x="907" y="1368"/>
                    <a:pt x="929" y="1345"/>
                  </a:cubicBezTo>
                  <a:cubicBezTo>
                    <a:pt x="952" y="1323"/>
                    <a:pt x="1019" y="1312"/>
                    <a:pt x="1042" y="1323"/>
                  </a:cubicBezTo>
                  <a:cubicBezTo>
                    <a:pt x="1064" y="1345"/>
                    <a:pt x="1086" y="1323"/>
                    <a:pt x="1109" y="1300"/>
                  </a:cubicBezTo>
                  <a:cubicBezTo>
                    <a:pt x="1120" y="1289"/>
                    <a:pt x="1153" y="1267"/>
                    <a:pt x="1142" y="1255"/>
                  </a:cubicBezTo>
                  <a:cubicBezTo>
                    <a:pt x="1131" y="1244"/>
                    <a:pt x="1131" y="1199"/>
                    <a:pt x="1142" y="1188"/>
                  </a:cubicBezTo>
                  <a:cubicBezTo>
                    <a:pt x="1142" y="1166"/>
                    <a:pt x="1153" y="1144"/>
                    <a:pt x="1153" y="1121"/>
                  </a:cubicBezTo>
                  <a:cubicBezTo>
                    <a:pt x="1153" y="1121"/>
                    <a:pt x="1131" y="1054"/>
                    <a:pt x="1120" y="1043"/>
                  </a:cubicBezTo>
                  <a:cubicBezTo>
                    <a:pt x="1109" y="1020"/>
                    <a:pt x="1053" y="1031"/>
                    <a:pt x="1064" y="102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7" name="Freeform 66"/>
            <p:cNvSpPr>
              <a:spLocks noChangeArrowheads="1"/>
            </p:cNvSpPr>
            <p:nvPr/>
          </p:nvSpPr>
          <p:spPr bwMode="auto">
            <a:xfrm>
              <a:off x="5511800" y="4676775"/>
              <a:ext cx="201613" cy="190500"/>
            </a:xfrm>
            <a:custGeom>
              <a:avLst/>
              <a:gdLst>
                <a:gd name="T0" fmla="*/ 470 w 561"/>
                <a:gd name="T1" fmla="*/ 89 h 527"/>
                <a:gd name="T2" fmla="*/ 470 w 561"/>
                <a:gd name="T3" fmla="*/ 89 h 527"/>
                <a:gd name="T4" fmla="*/ 403 w 561"/>
                <a:gd name="T5" fmla="*/ 22 h 527"/>
                <a:gd name="T6" fmla="*/ 358 w 561"/>
                <a:gd name="T7" fmla="*/ 11 h 527"/>
                <a:gd name="T8" fmla="*/ 291 w 561"/>
                <a:gd name="T9" fmla="*/ 22 h 527"/>
                <a:gd name="T10" fmla="*/ 179 w 561"/>
                <a:gd name="T11" fmla="*/ 0 h 527"/>
                <a:gd name="T12" fmla="*/ 112 w 561"/>
                <a:gd name="T13" fmla="*/ 0 h 527"/>
                <a:gd name="T14" fmla="*/ 112 w 561"/>
                <a:gd name="T15" fmla="*/ 112 h 527"/>
                <a:gd name="T16" fmla="*/ 78 w 561"/>
                <a:gd name="T17" fmla="*/ 134 h 527"/>
                <a:gd name="T18" fmla="*/ 0 w 561"/>
                <a:gd name="T19" fmla="*/ 190 h 527"/>
                <a:gd name="T20" fmla="*/ 0 w 561"/>
                <a:gd name="T21" fmla="*/ 291 h 527"/>
                <a:gd name="T22" fmla="*/ 22 w 561"/>
                <a:gd name="T23" fmla="*/ 325 h 527"/>
                <a:gd name="T24" fmla="*/ 67 w 561"/>
                <a:gd name="T25" fmla="*/ 369 h 527"/>
                <a:gd name="T26" fmla="*/ 112 w 561"/>
                <a:gd name="T27" fmla="*/ 437 h 527"/>
                <a:gd name="T28" fmla="*/ 167 w 561"/>
                <a:gd name="T29" fmla="*/ 459 h 527"/>
                <a:gd name="T30" fmla="*/ 280 w 561"/>
                <a:gd name="T31" fmla="*/ 493 h 527"/>
                <a:gd name="T32" fmla="*/ 291 w 561"/>
                <a:gd name="T33" fmla="*/ 526 h 527"/>
                <a:gd name="T34" fmla="*/ 313 w 561"/>
                <a:gd name="T35" fmla="*/ 493 h 527"/>
                <a:gd name="T36" fmla="*/ 403 w 561"/>
                <a:gd name="T37" fmla="*/ 448 h 527"/>
                <a:gd name="T38" fmla="*/ 448 w 561"/>
                <a:gd name="T39" fmla="*/ 403 h 527"/>
                <a:gd name="T40" fmla="*/ 538 w 561"/>
                <a:gd name="T41" fmla="*/ 448 h 527"/>
                <a:gd name="T42" fmla="*/ 526 w 561"/>
                <a:gd name="T43" fmla="*/ 358 h 527"/>
                <a:gd name="T44" fmla="*/ 504 w 561"/>
                <a:gd name="T45" fmla="*/ 291 h 527"/>
                <a:gd name="T46" fmla="*/ 515 w 561"/>
                <a:gd name="T47" fmla="*/ 168 h 527"/>
                <a:gd name="T48" fmla="*/ 549 w 561"/>
                <a:gd name="T49" fmla="*/ 112 h 527"/>
                <a:gd name="T50" fmla="*/ 560 w 561"/>
                <a:gd name="T51" fmla="*/ 56 h 527"/>
                <a:gd name="T52" fmla="*/ 470 w 561"/>
                <a:gd name="T53" fmla="*/ 89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1" h="527">
                  <a:moveTo>
                    <a:pt x="470" y="89"/>
                  </a:moveTo>
                  <a:lnTo>
                    <a:pt x="470" y="89"/>
                  </a:lnTo>
                  <a:cubicBezTo>
                    <a:pt x="436" y="67"/>
                    <a:pt x="414" y="45"/>
                    <a:pt x="403" y="22"/>
                  </a:cubicBezTo>
                  <a:cubicBezTo>
                    <a:pt x="380" y="0"/>
                    <a:pt x="369" y="0"/>
                    <a:pt x="358" y="11"/>
                  </a:cubicBezTo>
                  <a:cubicBezTo>
                    <a:pt x="347" y="22"/>
                    <a:pt x="325" y="0"/>
                    <a:pt x="291" y="22"/>
                  </a:cubicBezTo>
                  <a:cubicBezTo>
                    <a:pt x="269" y="45"/>
                    <a:pt x="224" y="0"/>
                    <a:pt x="179" y="0"/>
                  </a:cubicBezTo>
                  <a:cubicBezTo>
                    <a:pt x="123" y="0"/>
                    <a:pt x="112" y="0"/>
                    <a:pt x="112" y="0"/>
                  </a:cubicBezTo>
                  <a:cubicBezTo>
                    <a:pt x="112" y="0"/>
                    <a:pt x="112" y="100"/>
                    <a:pt x="112" y="112"/>
                  </a:cubicBezTo>
                  <a:cubicBezTo>
                    <a:pt x="112" y="134"/>
                    <a:pt x="100" y="145"/>
                    <a:pt x="78" y="134"/>
                  </a:cubicBezTo>
                  <a:cubicBezTo>
                    <a:pt x="56" y="123"/>
                    <a:pt x="0" y="168"/>
                    <a:pt x="0" y="190"/>
                  </a:cubicBezTo>
                  <a:cubicBezTo>
                    <a:pt x="0" y="213"/>
                    <a:pt x="0" y="258"/>
                    <a:pt x="0" y="291"/>
                  </a:cubicBezTo>
                  <a:cubicBezTo>
                    <a:pt x="11" y="302"/>
                    <a:pt x="22" y="313"/>
                    <a:pt x="22" y="325"/>
                  </a:cubicBezTo>
                  <a:cubicBezTo>
                    <a:pt x="33" y="347"/>
                    <a:pt x="67" y="336"/>
                    <a:pt x="67" y="369"/>
                  </a:cubicBezTo>
                  <a:cubicBezTo>
                    <a:pt x="67" y="403"/>
                    <a:pt x="78" y="448"/>
                    <a:pt x="112" y="437"/>
                  </a:cubicBezTo>
                  <a:cubicBezTo>
                    <a:pt x="145" y="437"/>
                    <a:pt x="134" y="459"/>
                    <a:pt x="167" y="459"/>
                  </a:cubicBezTo>
                  <a:cubicBezTo>
                    <a:pt x="201" y="459"/>
                    <a:pt x="257" y="459"/>
                    <a:pt x="280" y="493"/>
                  </a:cubicBezTo>
                  <a:cubicBezTo>
                    <a:pt x="291" y="504"/>
                    <a:pt x="291" y="515"/>
                    <a:pt x="291" y="526"/>
                  </a:cubicBezTo>
                  <a:cubicBezTo>
                    <a:pt x="302" y="526"/>
                    <a:pt x="313" y="515"/>
                    <a:pt x="313" y="493"/>
                  </a:cubicBezTo>
                  <a:cubicBezTo>
                    <a:pt x="325" y="471"/>
                    <a:pt x="392" y="471"/>
                    <a:pt x="403" y="448"/>
                  </a:cubicBezTo>
                  <a:cubicBezTo>
                    <a:pt x="414" y="426"/>
                    <a:pt x="414" y="403"/>
                    <a:pt x="448" y="403"/>
                  </a:cubicBezTo>
                  <a:cubicBezTo>
                    <a:pt x="470" y="414"/>
                    <a:pt x="526" y="459"/>
                    <a:pt x="538" y="448"/>
                  </a:cubicBezTo>
                  <a:cubicBezTo>
                    <a:pt x="549" y="437"/>
                    <a:pt x="549" y="369"/>
                    <a:pt x="526" y="358"/>
                  </a:cubicBezTo>
                  <a:cubicBezTo>
                    <a:pt x="504" y="347"/>
                    <a:pt x="526" y="313"/>
                    <a:pt x="504" y="291"/>
                  </a:cubicBezTo>
                  <a:cubicBezTo>
                    <a:pt x="481" y="269"/>
                    <a:pt x="493" y="179"/>
                    <a:pt x="515" y="168"/>
                  </a:cubicBezTo>
                  <a:cubicBezTo>
                    <a:pt x="538" y="145"/>
                    <a:pt x="549" y="134"/>
                    <a:pt x="549" y="112"/>
                  </a:cubicBezTo>
                  <a:cubicBezTo>
                    <a:pt x="560" y="100"/>
                    <a:pt x="560" y="78"/>
                    <a:pt x="560" y="56"/>
                  </a:cubicBezTo>
                  <a:cubicBezTo>
                    <a:pt x="538" y="67"/>
                    <a:pt x="504" y="100"/>
                    <a:pt x="470" y="89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8" name="Freeform 67"/>
            <p:cNvSpPr>
              <a:spLocks noChangeArrowheads="1"/>
            </p:cNvSpPr>
            <p:nvPr/>
          </p:nvSpPr>
          <p:spPr bwMode="auto">
            <a:xfrm>
              <a:off x="5527675" y="4525963"/>
              <a:ext cx="120650" cy="166687"/>
            </a:xfrm>
            <a:custGeom>
              <a:avLst/>
              <a:gdLst>
                <a:gd name="T0" fmla="*/ 314 w 337"/>
                <a:gd name="T1" fmla="*/ 336 h 461"/>
                <a:gd name="T2" fmla="*/ 314 w 337"/>
                <a:gd name="T3" fmla="*/ 336 h 461"/>
                <a:gd name="T4" fmla="*/ 325 w 337"/>
                <a:gd name="T5" fmla="*/ 291 h 461"/>
                <a:gd name="T6" fmla="*/ 292 w 337"/>
                <a:gd name="T7" fmla="*/ 224 h 461"/>
                <a:gd name="T8" fmla="*/ 236 w 337"/>
                <a:gd name="T9" fmla="*/ 157 h 461"/>
                <a:gd name="T10" fmla="*/ 202 w 337"/>
                <a:gd name="T11" fmla="*/ 112 h 461"/>
                <a:gd name="T12" fmla="*/ 202 w 337"/>
                <a:gd name="T13" fmla="*/ 45 h 461"/>
                <a:gd name="T14" fmla="*/ 157 w 337"/>
                <a:gd name="T15" fmla="*/ 34 h 461"/>
                <a:gd name="T16" fmla="*/ 135 w 337"/>
                <a:gd name="T17" fmla="*/ 101 h 461"/>
                <a:gd name="T18" fmla="*/ 112 w 337"/>
                <a:gd name="T19" fmla="*/ 135 h 461"/>
                <a:gd name="T20" fmla="*/ 56 w 337"/>
                <a:gd name="T21" fmla="*/ 213 h 461"/>
                <a:gd name="T22" fmla="*/ 12 w 337"/>
                <a:gd name="T23" fmla="*/ 258 h 461"/>
                <a:gd name="T24" fmla="*/ 34 w 337"/>
                <a:gd name="T25" fmla="*/ 325 h 461"/>
                <a:gd name="T26" fmla="*/ 68 w 337"/>
                <a:gd name="T27" fmla="*/ 415 h 461"/>
                <a:gd name="T28" fmla="*/ 135 w 337"/>
                <a:gd name="T29" fmla="*/ 415 h 461"/>
                <a:gd name="T30" fmla="*/ 247 w 337"/>
                <a:gd name="T31" fmla="*/ 437 h 461"/>
                <a:gd name="T32" fmla="*/ 314 w 337"/>
                <a:gd name="T33" fmla="*/ 426 h 461"/>
                <a:gd name="T34" fmla="*/ 336 w 337"/>
                <a:gd name="T35" fmla="*/ 415 h 461"/>
                <a:gd name="T36" fmla="*/ 314 w 337"/>
                <a:gd name="T37" fmla="*/ 336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7" h="461">
                  <a:moveTo>
                    <a:pt x="314" y="336"/>
                  </a:moveTo>
                  <a:lnTo>
                    <a:pt x="314" y="336"/>
                  </a:lnTo>
                  <a:cubicBezTo>
                    <a:pt x="336" y="325"/>
                    <a:pt x="336" y="325"/>
                    <a:pt x="325" y="291"/>
                  </a:cubicBezTo>
                  <a:cubicBezTo>
                    <a:pt x="314" y="247"/>
                    <a:pt x="336" y="224"/>
                    <a:pt x="292" y="224"/>
                  </a:cubicBezTo>
                  <a:cubicBezTo>
                    <a:pt x="258" y="213"/>
                    <a:pt x="236" y="191"/>
                    <a:pt x="236" y="157"/>
                  </a:cubicBezTo>
                  <a:cubicBezTo>
                    <a:pt x="236" y="124"/>
                    <a:pt x="225" y="112"/>
                    <a:pt x="202" y="112"/>
                  </a:cubicBezTo>
                  <a:cubicBezTo>
                    <a:pt x="180" y="112"/>
                    <a:pt x="202" y="67"/>
                    <a:pt x="202" y="45"/>
                  </a:cubicBezTo>
                  <a:cubicBezTo>
                    <a:pt x="191" y="34"/>
                    <a:pt x="146" y="0"/>
                    <a:pt x="157" y="34"/>
                  </a:cubicBezTo>
                  <a:cubicBezTo>
                    <a:pt x="157" y="67"/>
                    <a:pt x="146" y="101"/>
                    <a:pt x="135" y="101"/>
                  </a:cubicBezTo>
                  <a:cubicBezTo>
                    <a:pt x="112" y="112"/>
                    <a:pt x="101" y="101"/>
                    <a:pt x="112" y="135"/>
                  </a:cubicBezTo>
                  <a:cubicBezTo>
                    <a:pt x="112" y="179"/>
                    <a:pt x="79" y="213"/>
                    <a:pt x="56" y="213"/>
                  </a:cubicBezTo>
                  <a:cubicBezTo>
                    <a:pt x="34" y="224"/>
                    <a:pt x="12" y="235"/>
                    <a:pt x="12" y="258"/>
                  </a:cubicBezTo>
                  <a:cubicBezTo>
                    <a:pt x="0" y="280"/>
                    <a:pt x="0" y="291"/>
                    <a:pt x="34" y="325"/>
                  </a:cubicBezTo>
                  <a:cubicBezTo>
                    <a:pt x="68" y="348"/>
                    <a:pt x="68" y="415"/>
                    <a:pt x="68" y="415"/>
                  </a:cubicBezTo>
                  <a:cubicBezTo>
                    <a:pt x="68" y="415"/>
                    <a:pt x="79" y="415"/>
                    <a:pt x="135" y="415"/>
                  </a:cubicBezTo>
                  <a:cubicBezTo>
                    <a:pt x="180" y="415"/>
                    <a:pt x="225" y="460"/>
                    <a:pt x="247" y="437"/>
                  </a:cubicBezTo>
                  <a:cubicBezTo>
                    <a:pt x="281" y="415"/>
                    <a:pt x="303" y="437"/>
                    <a:pt x="314" y="426"/>
                  </a:cubicBezTo>
                  <a:cubicBezTo>
                    <a:pt x="325" y="415"/>
                    <a:pt x="336" y="415"/>
                    <a:pt x="336" y="415"/>
                  </a:cubicBezTo>
                  <a:cubicBezTo>
                    <a:pt x="336" y="415"/>
                    <a:pt x="303" y="359"/>
                    <a:pt x="314" y="336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9" name="Freeform 68"/>
            <p:cNvSpPr>
              <a:spLocks noChangeArrowheads="1"/>
            </p:cNvSpPr>
            <p:nvPr/>
          </p:nvSpPr>
          <p:spPr bwMode="auto">
            <a:xfrm>
              <a:off x="4483100" y="4349750"/>
              <a:ext cx="887413" cy="649288"/>
            </a:xfrm>
            <a:custGeom>
              <a:avLst/>
              <a:gdLst>
                <a:gd name="T0" fmla="*/ 1053 w 2465"/>
                <a:gd name="T1" fmla="*/ 1614 h 1805"/>
                <a:gd name="T2" fmla="*/ 1244 w 2465"/>
                <a:gd name="T3" fmla="*/ 1546 h 1805"/>
                <a:gd name="T4" fmla="*/ 1255 w 2465"/>
                <a:gd name="T5" fmla="*/ 1345 h 1805"/>
                <a:gd name="T6" fmla="*/ 1378 w 2465"/>
                <a:gd name="T7" fmla="*/ 1277 h 1805"/>
                <a:gd name="T8" fmla="*/ 1602 w 2465"/>
                <a:gd name="T9" fmla="*/ 1334 h 1805"/>
                <a:gd name="T10" fmla="*/ 1870 w 2465"/>
                <a:gd name="T11" fmla="*/ 1379 h 1805"/>
                <a:gd name="T12" fmla="*/ 2038 w 2465"/>
                <a:gd name="T13" fmla="*/ 1423 h 1805"/>
                <a:gd name="T14" fmla="*/ 2016 w 2465"/>
                <a:gd name="T15" fmla="*/ 1322 h 1805"/>
                <a:gd name="T16" fmla="*/ 1971 w 2465"/>
                <a:gd name="T17" fmla="*/ 1166 h 1805"/>
                <a:gd name="T18" fmla="*/ 2038 w 2465"/>
                <a:gd name="T19" fmla="*/ 1110 h 1805"/>
                <a:gd name="T20" fmla="*/ 2262 w 2465"/>
                <a:gd name="T21" fmla="*/ 885 h 1805"/>
                <a:gd name="T22" fmla="*/ 2352 w 2465"/>
                <a:gd name="T23" fmla="*/ 684 h 1805"/>
                <a:gd name="T24" fmla="*/ 2319 w 2465"/>
                <a:gd name="T25" fmla="*/ 538 h 1805"/>
                <a:gd name="T26" fmla="*/ 2408 w 2465"/>
                <a:gd name="T27" fmla="*/ 437 h 1805"/>
                <a:gd name="T28" fmla="*/ 2442 w 2465"/>
                <a:gd name="T29" fmla="*/ 325 h 1805"/>
                <a:gd name="T30" fmla="*/ 2419 w 2465"/>
                <a:gd name="T31" fmla="*/ 213 h 1805"/>
                <a:gd name="T32" fmla="*/ 2262 w 2465"/>
                <a:gd name="T33" fmla="*/ 112 h 1805"/>
                <a:gd name="T34" fmla="*/ 2251 w 2465"/>
                <a:gd name="T35" fmla="*/ 246 h 1805"/>
                <a:gd name="T36" fmla="*/ 2151 w 2465"/>
                <a:gd name="T37" fmla="*/ 314 h 1805"/>
                <a:gd name="T38" fmla="*/ 1982 w 2465"/>
                <a:gd name="T39" fmla="*/ 336 h 1805"/>
                <a:gd name="T40" fmla="*/ 1848 w 2465"/>
                <a:gd name="T41" fmla="*/ 291 h 1805"/>
                <a:gd name="T42" fmla="*/ 1713 w 2465"/>
                <a:gd name="T43" fmla="*/ 246 h 1805"/>
                <a:gd name="T44" fmla="*/ 1569 w 2465"/>
                <a:gd name="T45" fmla="*/ 258 h 1805"/>
                <a:gd name="T46" fmla="*/ 1569 w 2465"/>
                <a:gd name="T47" fmla="*/ 135 h 1805"/>
                <a:gd name="T48" fmla="*/ 1378 w 2465"/>
                <a:gd name="T49" fmla="*/ 123 h 1805"/>
                <a:gd name="T50" fmla="*/ 1188 w 2465"/>
                <a:gd name="T51" fmla="*/ 56 h 1805"/>
                <a:gd name="T52" fmla="*/ 1053 w 2465"/>
                <a:gd name="T53" fmla="*/ 34 h 1805"/>
                <a:gd name="T54" fmla="*/ 896 w 2465"/>
                <a:gd name="T55" fmla="*/ 45 h 1805"/>
                <a:gd name="T56" fmla="*/ 784 w 2465"/>
                <a:gd name="T57" fmla="*/ 101 h 1805"/>
                <a:gd name="T58" fmla="*/ 638 w 2465"/>
                <a:gd name="T59" fmla="*/ 168 h 1805"/>
                <a:gd name="T60" fmla="*/ 482 w 2465"/>
                <a:gd name="T61" fmla="*/ 213 h 1805"/>
                <a:gd name="T62" fmla="*/ 515 w 2465"/>
                <a:gd name="T63" fmla="*/ 314 h 1805"/>
                <a:gd name="T64" fmla="*/ 650 w 2465"/>
                <a:gd name="T65" fmla="*/ 336 h 1805"/>
                <a:gd name="T66" fmla="*/ 650 w 2465"/>
                <a:gd name="T67" fmla="*/ 403 h 1805"/>
                <a:gd name="T68" fmla="*/ 627 w 2465"/>
                <a:gd name="T69" fmla="*/ 538 h 1805"/>
                <a:gd name="T70" fmla="*/ 717 w 2465"/>
                <a:gd name="T71" fmla="*/ 617 h 1805"/>
                <a:gd name="T72" fmla="*/ 796 w 2465"/>
                <a:gd name="T73" fmla="*/ 695 h 1805"/>
                <a:gd name="T74" fmla="*/ 683 w 2465"/>
                <a:gd name="T75" fmla="*/ 852 h 1805"/>
                <a:gd name="T76" fmla="*/ 571 w 2465"/>
                <a:gd name="T77" fmla="*/ 874 h 1805"/>
                <a:gd name="T78" fmla="*/ 470 w 2465"/>
                <a:gd name="T79" fmla="*/ 964 h 1805"/>
                <a:gd name="T80" fmla="*/ 392 w 2465"/>
                <a:gd name="T81" fmla="*/ 1053 h 1805"/>
                <a:gd name="T82" fmla="*/ 291 w 2465"/>
                <a:gd name="T83" fmla="*/ 986 h 1805"/>
                <a:gd name="T84" fmla="*/ 157 w 2465"/>
                <a:gd name="T85" fmla="*/ 1065 h 1805"/>
                <a:gd name="T86" fmla="*/ 0 w 2465"/>
                <a:gd name="T87" fmla="*/ 1210 h 1805"/>
                <a:gd name="T88" fmla="*/ 22 w 2465"/>
                <a:gd name="T89" fmla="*/ 1255 h 1805"/>
                <a:gd name="T90" fmla="*/ 325 w 2465"/>
                <a:gd name="T91" fmla="*/ 1535 h 1805"/>
                <a:gd name="T92" fmla="*/ 963 w 2465"/>
                <a:gd name="T93" fmla="*/ 1782 h 1805"/>
                <a:gd name="T94" fmla="*/ 1098 w 2465"/>
                <a:gd name="T95" fmla="*/ 1759 h 1805"/>
                <a:gd name="T96" fmla="*/ 1053 w 2465"/>
                <a:gd name="T97" fmla="*/ 1614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65" h="1805">
                  <a:moveTo>
                    <a:pt x="1053" y="1614"/>
                  </a:moveTo>
                  <a:lnTo>
                    <a:pt x="1053" y="1614"/>
                  </a:lnTo>
                  <a:cubicBezTo>
                    <a:pt x="1065" y="1580"/>
                    <a:pt x="1143" y="1603"/>
                    <a:pt x="1154" y="1580"/>
                  </a:cubicBezTo>
                  <a:cubicBezTo>
                    <a:pt x="1165" y="1569"/>
                    <a:pt x="1199" y="1535"/>
                    <a:pt x="1244" y="1546"/>
                  </a:cubicBezTo>
                  <a:cubicBezTo>
                    <a:pt x="1300" y="1558"/>
                    <a:pt x="1289" y="1502"/>
                    <a:pt x="1266" y="1479"/>
                  </a:cubicBezTo>
                  <a:cubicBezTo>
                    <a:pt x="1232" y="1457"/>
                    <a:pt x="1244" y="1401"/>
                    <a:pt x="1255" y="1345"/>
                  </a:cubicBezTo>
                  <a:cubicBezTo>
                    <a:pt x="1255" y="1289"/>
                    <a:pt x="1266" y="1277"/>
                    <a:pt x="1289" y="1289"/>
                  </a:cubicBezTo>
                  <a:cubicBezTo>
                    <a:pt x="1322" y="1289"/>
                    <a:pt x="1356" y="1277"/>
                    <a:pt x="1378" y="1277"/>
                  </a:cubicBezTo>
                  <a:cubicBezTo>
                    <a:pt x="1412" y="1266"/>
                    <a:pt x="1468" y="1322"/>
                    <a:pt x="1490" y="1356"/>
                  </a:cubicBezTo>
                  <a:cubicBezTo>
                    <a:pt x="1501" y="1379"/>
                    <a:pt x="1558" y="1356"/>
                    <a:pt x="1602" y="1334"/>
                  </a:cubicBezTo>
                  <a:cubicBezTo>
                    <a:pt x="1647" y="1300"/>
                    <a:pt x="1769" y="1311"/>
                    <a:pt x="1803" y="1311"/>
                  </a:cubicBezTo>
                  <a:cubicBezTo>
                    <a:pt x="1837" y="1311"/>
                    <a:pt x="1837" y="1367"/>
                    <a:pt x="1870" y="1379"/>
                  </a:cubicBezTo>
                  <a:cubicBezTo>
                    <a:pt x="1893" y="1390"/>
                    <a:pt x="1949" y="1356"/>
                    <a:pt x="1971" y="1356"/>
                  </a:cubicBezTo>
                  <a:cubicBezTo>
                    <a:pt x="1982" y="1356"/>
                    <a:pt x="2005" y="1390"/>
                    <a:pt x="2038" y="1423"/>
                  </a:cubicBezTo>
                  <a:cubicBezTo>
                    <a:pt x="2083" y="1457"/>
                    <a:pt x="2095" y="1423"/>
                    <a:pt x="2095" y="1379"/>
                  </a:cubicBezTo>
                  <a:cubicBezTo>
                    <a:pt x="2095" y="1345"/>
                    <a:pt x="2050" y="1334"/>
                    <a:pt x="2016" y="1322"/>
                  </a:cubicBezTo>
                  <a:cubicBezTo>
                    <a:pt x="1982" y="1300"/>
                    <a:pt x="2005" y="1255"/>
                    <a:pt x="1982" y="1233"/>
                  </a:cubicBezTo>
                  <a:cubicBezTo>
                    <a:pt x="1960" y="1210"/>
                    <a:pt x="1993" y="1177"/>
                    <a:pt x="1971" y="1166"/>
                  </a:cubicBezTo>
                  <a:cubicBezTo>
                    <a:pt x="1937" y="1154"/>
                    <a:pt x="1960" y="1110"/>
                    <a:pt x="1982" y="1110"/>
                  </a:cubicBezTo>
                  <a:cubicBezTo>
                    <a:pt x="2005" y="1110"/>
                    <a:pt x="2027" y="1132"/>
                    <a:pt x="2038" y="1110"/>
                  </a:cubicBezTo>
                  <a:cubicBezTo>
                    <a:pt x="2050" y="1098"/>
                    <a:pt x="2072" y="1110"/>
                    <a:pt x="2106" y="1076"/>
                  </a:cubicBezTo>
                  <a:cubicBezTo>
                    <a:pt x="2128" y="1042"/>
                    <a:pt x="2240" y="897"/>
                    <a:pt x="2262" y="885"/>
                  </a:cubicBezTo>
                  <a:cubicBezTo>
                    <a:pt x="2296" y="874"/>
                    <a:pt x="2307" y="829"/>
                    <a:pt x="2285" y="784"/>
                  </a:cubicBezTo>
                  <a:cubicBezTo>
                    <a:pt x="2274" y="740"/>
                    <a:pt x="2330" y="695"/>
                    <a:pt x="2352" y="684"/>
                  </a:cubicBezTo>
                  <a:cubicBezTo>
                    <a:pt x="2386" y="672"/>
                    <a:pt x="2408" y="639"/>
                    <a:pt x="2386" y="605"/>
                  </a:cubicBezTo>
                  <a:cubicBezTo>
                    <a:pt x="2375" y="583"/>
                    <a:pt x="2330" y="560"/>
                    <a:pt x="2319" y="538"/>
                  </a:cubicBezTo>
                  <a:cubicBezTo>
                    <a:pt x="2307" y="504"/>
                    <a:pt x="2352" y="482"/>
                    <a:pt x="2375" y="482"/>
                  </a:cubicBezTo>
                  <a:cubicBezTo>
                    <a:pt x="2397" y="482"/>
                    <a:pt x="2419" y="459"/>
                    <a:pt x="2408" y="437"/>
                  </a:cubicBezTo>
                  <a:cubicBezTo>
                    <a:pt x="2408" y="426"/>
                    <a:pt x="2431" y="392"/>
                    <a:pt x="2442" y="381"/>
                  </a:cubicBezTo>
                  <a:cubicBezTo>
                    <a:pt x="2464" y="370"/>
                    <a:pt x="2464" y="336"/>
                    <a:pt x="2442" y="325"/>
                  </a:cubicBezTo>
                  <a:cubicBezTo>
                    <a:pt x="2408" y="314"/>
                    <a:pt x="2408" y="258"/>
                    <a:pt x="2419" y="258"/>
                  </a:cubicBezTo>
                  <a:cubicBezTo>
                    <a:pt x="2442" y="246"/>
                    <a:pt x="2442" y="235"/>
                    <a:pt x="2419" y="213"/>
                  </a:cubicBezTo>
                  <a:cubicBezTo>
                    <a:pt x="2397" y="202"/>
                    <a:pt x="2386" y="190"/>
                    <a:pt x="2341" y="157"/>
                  </a:cubicBezTo>
                  <a:cubicBezTo>
                    <a:pt x="2307" y="123"/>
                    <a:pt x="2262" y="79"/>
                    <a:pt x="2262" y="112"/>
                  </a:cubicBezTo>
                  <a:cubicBezTo>
                    <a:pt x="2262" y="135"/>
                    <a:pt x="2251" y="157"/>
                    <a:pt x="2251" y="179"/>
                  </a:cubicBezTo>
                  <a:cubicBezTo>
                    <a:pt x="2240" y="190"/>
                    <a:pt x="2240" y="235"/>
                    <a:pt x="2251" y="246"/>
                  </a:cubicBezTo>
                  <a:cubicBezTo>
                    <a:pt x="2262" y="258"/>
                    <a:pt x="2229" y="280"/>
                    <a:pt x="2218" y="291"/>
                  </a:cubicBezTo>
                  <a:cubicBezTo>
                    <a:pt x="2195" y="314"/>
                    <a:pt x="2173" y="336"/>
                    <a:pt x="2151" y="314"/>
                  </a:cubicBezTo>
                  <a:cubicBezTo>
                    <a:pt x="2128" y="303"/>
                    <a:pt x="2061" y="314"/>
                    <a:pt x="2038" y="336"/>
                  </a:cubicBezTo>
                  <a:cubicBezTo>
                    <a:pt x="2016" y="359"/>
                    <a:pt x="1993" y="359"/>
                    <a:pt x="1982" y="336"/>
                  </a:cubicBezTo>
                  <a:cubicBezTo>
                    <a:pt x="1960" y="314"/>
                    <a:pt x="1937" y="336"/>
                    <a:pt x="1915" y="325"/>
                  </a:cubicBezTo>
                  <a:cubicBezTo>
                    <a:pt x="1893" y="314"/>
                    <a:pt x="1882" y="291"/>
                    <a:pt x="1848" y="291"/>
                  </a:cubicBezTo>
                  <a:cubicBezTo>
                    <a:pt x="1814" y="280"/>
                    <a:pt x="1837" y="235"/>
                    <a:pt x="1803" y="213"/>
                  </a:cubicBezTo>
                  <a:cubicBezTo>
                    <a:pt x="1769" y="190"/>
                    <a:pt x="1736" y="213"/>
                    <a:pt x="1713" y="246"/>
                  </a:cubicBezTo>
                  <a:cubicBezTo>
                    <a:pt x="1691" y="269"/>
                    <a:pt x="1658" y="303"/>
                    <a:pt x="1647" y="280"/>
                  </a:cubicBezTo>
                  <a:cubicBezTo>
                    <a:pt x="1625" y="269"/>
                    <a:pt x="1558" y="280"/>
                    <a:pt x="1569" y="258"/>
                  </a:cubicBezTo>
                  <a:cubicBezTo>
                    <a:pt x="1569" y="235"/>
                    <a:pt x="1558" y="213"/>
                    <a:pt x="1546" y="190"/>
                  </a:cubicBezTo>
                  <a:cubicBezTo>
                    <a:pt x="1524" y="179"/>
                    <a:pt x="1569" y="168"/>
                    <a:pt x="1569" y="135"/>
                  </a:cubicBezTo>
                  <a:cubicBezTo>
                    <a:pt x="1580" y="112"/>
                    <a:pt x="1558" y="56"/>
                    <a:pt x="1490" y="56"/>
                  </a:cubicBezTo>
                  <a:cubicBezTo>
                    <a:pt x="1434" y="56"/>
                    <a:pt x="1389" y="101"/>
                    <a:pt x="1378" y="123"/>
                  </a:cubicBezTo>
                  <a:cubicBezTo>
                    <a:pt x="1356" y="146"/>
                    <a:pt x="1289" y="135"/>
                    <a:pt x="1244" y="135"/>
                  </a:cubicBezTo>
                  <a:cubicBezTo>
                    <a:pt x="1199" y="146"/>
                    <a:pt x="1199" y="101"/>
                    <a:pt x="1188" y="56"/>
                  </a:cubicBezTo>
                  <a:cubicBezTo>
                    <a:pt x="1188" y="0"/>
                    <a:pt x="1109" y="11"/>
                    <a:pt x="1109" y="11"/>
                  </a:cubicBezTo>
                  <a:cubicBezTo>
                    <a:pt x="1109" y="22"/>
                    <a:pt x="1076" y="0"/>
                    <a:pt x="1053" y="34"/>
                  </a:cubicBezTo>
                  <a:cubicBezTo>
                    <a:pt x="1020" y="67"/>
                    <a:pt x="1020" y="34"/>
                    <a:pt x="986" y="34"/>
                  </a:cubicBezTo>
                  <a:cubicBezTo>
                    <a:pt x="952" y="34"/>
                    <a:pt x="919" y="45"/>
                    <a:pt x="896" y="45"/>
                  </a:cubicBezTo>
                  <a:cubicBezTo>
                    <a:pt x="863" y="56"/>
                    <a:pt x="840" y="34"/>
                    <a:pt x="829" y="34"/>
                  </a:cubicBezTo>
                  <a:cubicBezTo>
                    <a:pt x="818" y="34"/>
                    <a:pt x="796" y="67"/>
                    <a:pt x="784" y="101"/>
                  </a:cubicBezTo>
                  <a:cubicBezTo>
                    <a:pt x="784" y="123"/>
                    <a:pt x="751" y="90"/>
                    <a:pt x="728" y="123"/>
                  </a:cubicBezTo>
                  <a:cubicBezTo>
                    <a:pt x="706" y="157"/>
                    <a:pt x="672" y="190"/>
                    <a:pt x="638" y="168"/>
                  </a:cubicBezTo>
                  <a:cubicBezTo>
                    <a:pt x="605" y="135"/>
                    <a:pt x="571" y="123"/>
                    <a:pt x="538" y="135"/>
                  </a:cubicBezTo>
                  <a:cubicBezTo>
                    <a:pt x="515" y="146"/>
                    <a:pt x="493" y="157"/>
                    <a:pt x="482" y="213"/>
                  </a:cubicBezTo>
                  <a:cubicBezTo>
                    <a:pt x="470" y="258"/>
                    <a:pt x="425" y="291"/>
                    <a:pt x="459" y="314"/>
                  </a:cubicBezTo>
                  <a:cubicBezTo>
                    <a:pt x="482" y="336"/>
                    <a:pt x="482" y="336"/>
                    <a:pt x="515" y="314"/>
                  </a:cubicBezTo>
                  <a:cubicBezTo>
                    <a:pt x="538" y="291"/>
                    <a:pt x="560" y="291"/>
                    <a:pt x="583" y="314"/>
                  </a:cubicBezTo>
                  <a:cubicBezTo>
                    <a:pt x="605" y="336"/>
                    <a:pt x="627" y="336"/>
                    <a:pt x="650" y="336"/>
                  </a:cubicBezTo>
                  <a:cubicBezTo>
                    <a:pt x="683" y="325"/>
                    <a:pt x="694" y="359"/>
                    <a:pt x="694" y="381"/>
                  </a:cubicBezTo>
                  <a:cubicBezTo>
                    <a:pt x="694" y="403"/>
                    <a:pt x="672" y="403"/>
                    <a:pt x="650" y="403"/>
                  </a:cubicBezTo>
                  <a:cubicBezTo>
                    <a:pt x="627" y="403"/>
                    <a:pt x="627" y="415"/>
                    <a:pt x="616" y="459"/>
                  </a:cubicBezTo>
                  <a:cubicBezTo>
                    <a:pt x="616" y="504"/>
                    <a:pt x="605" y="538"/>
                    <a:pt x="627" y="538"/>
                  </a:cubicBezTo>
                  <a:cubicBezTo>
                    <a:pt x="650" y="538"/>
                    <a:pt x="661" y="572"/>
                    <a:pt x="672" y="605"/>
                  </a:cubicBezTo>
                  <a:cubicBezTo>
                    <a:pt x="683" y="639"/>
                    <a:pt x="694" y="639"/>
                    <a:pt x="717" y="617"/>
                  </a:cubicBezTo>
                  <a:cubicBezTo>
                    <a:pt x="728" y="594"/>
                    <a:pt x="762" y="594"/>
                    <a:pt x="784" y="605"/>
                  </a:cubicBezTo>
                  <a:cubicBezTo>
                    <a:pt x="807" y="617"/>
                    <a:pt x="807" y="650"/>
                    <a:pt x="796" y="695"/>
                  </a:cubicBezTo>
                  <a:cubicBezTo>
                    <a:pt x="784" y="740"/>
                    <a:pt x="751" y="784"/>
                    <a:pt x="739" y="818"/>
                  </a:cubicBezTo>
                  <a:cubicBezTo>
                    <a:pt x="728" y="852"/>
                    <a:pt x="694" y="874"/>
                    <a:pt x="683" y="852"/>
                  </a:cubicBezTo>
                  <a:cubicBezTo>
                    <a:pt x="661" y="829"/>
                    <a:pt x="650" y="818"/>
                    <a:pt x="627" y="841"/>
                  </a:cubicBezTo>
                  <a:cubicBezTo>
                    <a:pt x="616" y="863"/>
                    <a:pt x="605" y="874"/>
                    <a:pt x="571" y="874"/>
                  </a:cubicBezTo>
                  <a:cubicBezTo>
                    <a:pt x="549" y="863"/>
                    <a:pt x="515" y="874"/>
                    <a:pt x="515" y="897"/>
                  </a:cubicBezTo>
                  <a:cubicBezTo>
                    <a:pt x="515" y="919"/>
                    <a:pt x="504" y="953"/>
                    <a:pt x="470" y="964"/>
                  </a:cubicBezTo>
                  <a:cubicBezTo>
                    <a:pt x="448" y="964"/>
                    <a:pt x="437" y="975"/>
                    <a:pt x="437" y="1008"/>
                  </a:cubicBezTo>
                  <a:cubicBezTo>
                    <a:pt x="437" y="1031"/>
                    <a:pt x="392" y="1076"/>
                    <a:pt x="392" y="1053"/>
                  </a:cubicBezTo>
                  <a:cubicBezTo>
                    <a:pt x="392" y="1031"/>
                    <a:pt x="381" y="975"/>
                    <a:pt x="358" y="986"/>
                  </a:cubicBezTo>
                  <a:cubicBezTo>
                    <a:pt x="336" y="986"/>
                    <a:pt x="302" y="964"/>
                    <a:pt x="291" y="986"/>
                  </a:cubicBezTo>
                  <a:cubicBezTo>
                    <a:pt x="280" y="1008"/>
                    <a:pt x="235" y="1020"/>
                    <a:pt x="213" y="1020"/>
                  </a:cubicBezTo>
                  <a:cubicBezTo>
                    <a:pt x="201" y="1008"/>
                    <a:pt x="190" y="1065"/>
                    <a:pt x="157" y="1065"/>
                  </a:cubicBezTo>
                  <a:cubicBezTo>
                    <a:pt x="134" y="1076"/>
                    <a:pt x="45" y="1098"/>
                    <a:pt x="22" y="1143"/>
                  </a:cubicBezTo>
                  <a:cubicBezTo>
                    <a:pt x="0" y="1177"/>
                    <a:pt x="0" y="1210"/>
                    <a:pt x="0" y="1210"/>
                  </a:cubicBezTo>
                  <a:lnTo>
                    <a:pt x="0" y="1210"/>
                  </a:lnTo>
                  <a:cubicBezTo>
                    <a:pt x="0" y="1221"/>
                    <a:pt x="11" y="1233"/>
                    <a:pt x="22" y="1255"/>
                  </a:cubicBezTo>
                  <a:cubicBezTo>
                    <a:pt x="45" y="1289"/>
                    <a:pt x="101" y="1434"/>
                    <a:pt x="134" y="1457"/>
                  </a:cubicBezTo>
                  <a:cubicBezTo>
                    <a:pt x="157" y="1468"/>
                    <a:pt x="269" y="1524"/>
                    <a:pt x="325" y="1535"/>
                  </a:cubicBezTo>
                  <a:cubicBezTo>
                    <a:pt x="392" y="1558"/>
                    <a:pt x="650" y="1625"/>
                    <a:pt x="739" y="1670"/>
                  </a:cubicBezTo>
                  <a:cubicBezTo>
                    <a:pt x="840" y="1715"/>
                    <a:pt x="919" y="1759"/>
                    <a:pt x="963" y="1782"/>
                  </a:cubicBezTo>
                  <a:cubicBezTo>
                    <a:pt x="1020" y="1804"/>
                    <a:pt x="1053" y="1804"/>
                    <a:pt x="1076" y="1771"/>
                  </a:cubicBezTo>
                  <a:cubicBezTo>
                    <a:pt x="1087" y="1771"/>
                    <a:pt x="1087" y="1771"/>
                    <a:pt x="1098" y="1759"/>
                  </a:cubicBezTo>
                  <a:cubicBezTo>
                    <a:pt x="1087" y="1759"/>
                    <a:pt x="1076" y="1748"/>
                    <a:pt x="1065" y="1737"/>
                  </a:cubicBezTo>
                  <a:cubicBezTo>
                    <a:pt x="1042" y="1715"/>
                    <a:pt x="1042" y="1636"/>
                    <a:pt x="1053" y="1614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0" name="Freeform 69"/>
            <p:cNvSpPr>
              <a:spLocks noChangeArrowheads="1"/>
            </p:cNvSpPr>
            <p:nvPr/>
          </p:nvSpPr>
          <p:spPr bwMode="auto">
            <a:xfrm>
              <a:off x="5414963" y="4083050"/>
              <a:ext cx="444500" cy="460375"/>
            </a:xfrm>
            <a:custGeom>
              <a:avLst/>
              <a:gdLst>
                <a:gd name="T0" fmla="*/ 78 w 1233"/>
                <a:gd name="T1" fmla="*/ 875 h 1279"/>
                <a:gd name="T2" fmla="*/ 212 w 1233"/>
                <a:gd name="T3" fmla="*/ 919 h 1279"/>
                <a:gd name="T4" fmla="*/ 257 w 1233"/>
                <a:gd name="T5" fmla="*/ 1054 h 1279"/>
                <a:gd name="T6" fmla="*/ 347 w 1233"/>
                <a:gd name="T7" fmla="*/ 1177 h 1279"/>
                <a:gd name="T8" fmla="*/ 470 w 1233"/>
                <a:gd name="T9" fmla="*/ 1088 h 1279"/>
                <a:gd name="T10" fmla="*/ 594 w 1233"/>
                <a:gd name="T11" fmla="*/ 1065 h 1279"/>
                <a:gd name="T12" fmla="*/ 672 w 1233"/>
                <a:gd name="T13" fmla="*/ 1099 h 1279"/>
                <a:gd name="T14" fmla="*/ 829 w 1233"/>
                <a:gd name="T15" fmla="*/ 1177 h 1279"/>
                <a:gd name="T16" fmla="*/ 851 w 1233"/>
                <a:gd name="T17" fmla="*/ 1267 h 1279"/>
                <a:gd name="T18" fmla="*/ 974 w 1233"/>
                <a:gd name="T19" fmla="*/ 1244 h 1279"/>
                <a:gd name="T20" fmla="*/ 1087 w 1233"/>
                <a:gd name="T21" fmla="*/ 1177 h 1279"/>
                <a:gd name="T22" fmla="*/ 1120 w 1233"/>
                <a:gd name="T23" fmla="*/ 986 h 1279"/>
                <a:gd name="T24" fmla="*/ 1098 w 1233"/>
                <a:gd name="T25" fmla="*/ 819 h 1279"/>
                <a:gd name="T26" fmla="*/ 1087 w 1233"/>
                <a:gd name="T27" fmla="*/ 774 h 1279"/>
                <a:gd name="T28" fmla="*/ 1199 w 1233"/>
                <a:gd name="T29" fmla="*/ 650 h 1279"/>
                <a:gd name="T30" fmla="*/ 1176 w 1233"/>
                <a:gd name="T31" fmla="*/ 550 h 1279"/>
                <a:gd name="T32" fmla="*/ 1008 w 1233"/>
                <a:gd name="T33" fmla="*/ 673 h 1279"/>
                <a:gd name="T34" fmla="*/ 863 w 1233"/>
                <a:gd name="T35" fmla="*/ 717 h 1279"/>
                <a:gd name="T36" fmla="*/ 918 w 1233"/>
                <a:gd name="T37" fmla="*/ 516 h 1279"/>
                <a:gd name="T38" fmla="*/ 930 w 1233"/>
                <a:gd name="T39" fmla="*/ 426 h 1279"/>
                <a:gd name="T40" fmla="*/ 1042 w 1233"/>
                <a:gd name="T41" fmla="*/ 449 h 1279"/>
                <a:gd name="T42" fmla="*/ 1120 w 1233"/>
                <a:gd name="T43" fmla="*/ 269 h 1279"/>
                <a:gd name="T44" fmla="*/ 986 w 1233"/>
                <a:gd name="T45" fmla="*/ 168 h 1279"/>
                <a:gd name="T46" fmla="*/ 907 w 1233"/>
                <a:gd name="T47" fmla="*/ 23 h 1279"/>
                <a:gd name="T48" fmla="*/ 762 w 1233"/>
                <a:gd name="T49" fmla="*/ 45 h 1279"/>
                <a:gd name="T50" fmla="*/ 762 w 1233"/>
                <a:gd name="T51" fmla="*/ 157 h 1279"/>
                <a:gd name="T52" fmla="*/ 594 w 1233"/>
                <a:gd name="T53" fmla="*/ 101 h 1279"/>
                <a:gd name="T54" fmla="*/ 515 w 1233"/>
                <a:gd name="T55" fmla="*/ 90 h 1279"/>
                <a:gd name="T56" fmla="*/ 448 w 1233"/>
                <a:gd name="T57" fmla="*/ 191 h 1279"/>
                <a:gd name="T58" fmla="*/ 313 w 1233"/>
                <a:gd name="T59" fmla="*/ 202 h 1279"/>
                <a:gd name="T60" fmla="*/ 302 w 1233"/>
                <a:gd name="T61" fmla="*/ 337 h 1279"/>
                <a:gd name="T62" fmla="*/ 224 w 1233"/>
                <a:gd name="T63" fmla="*/ 426 h 1279"/>
                <a:gd name="T64" fmla="*/ 123 w 1233"/>
                <a:gd name="T65" fmla="*/ 594 h 1279"/>
                <a:gd name="T66" fmla="*/ 11 w 1233"/>
                <a:gd name="T67" fmla="*/ 650 h 1279"/>
                <a:gd name="T68" fmla="*/ 78 w 1233"/>
                <a:gd name="T69" fmla="*/ 875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3" h="1279">
                  <a:moveTo>
                    <a:pt x="78" y="875"/>
                  </a:moveTo>
                  <a:lnTo>
                    <a:pt x="78" y="875"/>
                  </a:lnTo>
                  <a:cubicBezTo>
                    <a:pt x="100" y="875"/>
                    <a:pt x="89" y="908"/>
                    <a:pt x="134" y="886"/>
                  </a:cubicBezTo>
                  <a:cubicBezTo>
                    <a:pt x="179" y="875"/>
                    <a:pt x="201" y="886"/>
                    <a:pt x="212" y="919"/>
                  </a:cubicBezTo>
                  <a:cubicBezTo>
                    <a:pt x="224" y="953"/>
                    <a:pt x="235" y="1009"/>
                    <a:pt x="257" y="1009"/>
                  </a:cubicBezTo>
                  <a:cubicBezTo>
                    <a:pt x="280" y="1009"/>
                    <a:pt x="269" y="1031"/>
                    <a:pt x="257" y="1054"/>
                  </a:cubicBezTo>
                  <a:cubicBezTo>
                    <a:pt x="235" y="1065"/>
                    <a:pt x="280" y="1088"/>
                    <a:pt x="302" y="1121"/>
                  </a:cubicBezTo>
                  <a:cubicBezTo>
                    <a:pt x="313" y="1155"/>
                    <a:pt x="325" y="1199"/>
                    <a:pt x="347" y="1177"/>
                  </a:cubicBezTo>
                  <a:cubicBezTo>
                    <a:pt x="358" y="1155"/>
                    <a:pt x="403" y="1121"/>
                    <a:pt x="425" y="1132"/>
                  </a:cubicBezTo>
                  <a:cubicBezTo>
                    <a:pt x="459" y="1143"/>
                    <a:pt x="470" y="1121"/>
                    <a:pt x="470" y="1088"/>
                  </a:cubicBezTo>
                  <a:cubicBezTo>
                    <a:pt x="481" y="1054"/>
                    <a:pt x="493" y="1009"/>
                    <a:pt x="538" y="1009"/>
                  </a:cubicBezTo>
                  <a:cubicBezTo>
                    <a:pt x="582" y="1009"/>
                    <a:pt x="627" y="1043"/>
                    <a:pt x="594" y="1065"/>
                  </a:cubicBezTo>
                  <a:cubicBezTo>
                    <a:pt x="560" y="1088"/>
                    <a:pt x="549" y="1132"/>
                    <a:pt x="571" y="1143"/>
                  </a:cubicBezTo>
                  <a:cubicBezTo>
                    <a:pt x="594" y="1155"/>
                    <a:pt x="627" y="1099"/>
                    <a:pt x="672" y="1099"/>
                  </a:cubicBezTo>
                  <a:cubicBezTo>
                    <a:pt x="717" y="1088"/>
                    <a:pt x="784" y="1076"/>
                    <a:pt x="807" y="1099"/>
                  </a:cubicBezTo>
                  <a:cubicBezTo>
                    <a:pt x="829" y="1121"/>
                    <a:pt x="863" y="1177"/>
                    <a:pt x="829" y="1177"/>
                  </a:cubicBezTo>
                  <a:cubicBezTo>
                    <a:pt x="807" y="1188"/>
                    <a:pt x="762" y="1233"/>
                    <a:pt x="795" y="1222"/>
                  </a:cubicBezTo>
                  <a:cubicBezTo>
                    <a:pt x="829" y="1222"/>
                    <a:pt x="851" y="1255"/>
                    <a:pt x="851" y="1267"/>
                  </a:cubicBezTo>
                  <a:cubicBezTo>
                    <a:pt x="874" y="1267"/>
                    <a:pt x="896" y="1278"/>
                    <a:pt x="907" y="1267"/>
                  </a:cubicBezTo>
                  <a:cubicBezTo>
                    <a:pt x="930" y="1255"/>
                    <a:pt x="952" y="1233"/>
                    <a:pt x="974" y="1244"/>
                  </a:cubicBezTo>
                  <a:cubicBezTo>
                    <a:pt x="997" y="1255"/>
                    <a:pt x="1019" y="1233"/>
                    <a:pt x="1031" y="1211"/>
                  </a:cubicBezTo>
                  <a:cubicBezTo>
                    <a:pt x="1042" y="1188"/>
                    <a:pt x="1064" y="1177"/>
                    <a:pt x="1087" y="1177"/>
                  </a:cubicBezTo>
                  <a:cubicBezTo>
                    <a:pt x="1076" y="1155"/>
                    <a:pt x="1064" y="1110"/>
                    <a:pt x="1053" y="1099"/>
                  </a:cubicBezTo>
                  <a:cubicBezTo>
                    <a:pt x="1031" y="1065"/>
                    <a:pt x="1076" y="1020"/>
                    <a:pt x="1120" y="986"/>
                  </a:cubicBezTo>
                  <a:cubicBezTo>
                    <a:pt x="1154" y="942"/>
                    <a:pt x="1165" y="875"/>
                    <a:pt x="1154" y="863"/>
                  </a:cubicBezTo>
                  <a:cubicBezTo>
                    <a:pt x="1154" y="852"/>
                    <a:pt x="1120" y="807"/>
                    <a:pt x="1098" y="819"/>
                  </a:cubicBezTo>
                  <a:cubicBezTo>
                    <a:pt x="1076" y="830"/>
                    <a:pt x="1031" y="841"/>
                    <a:pt x="1019" y="819"/>
                  </a:cubicBezTo>
                  <a:cubicBezTo>
                    <a:pt x="1008" y="785"/>
                    <a:pt x="1053" y="762"/>
                    <a:pt x="1087" y="774"/>
                  </a:cubicBezTo>
                  <a:cubicBezTo>
                    <a:pt x="1120" y="774"/>
                    <a:pt x="1131" y="762"/>
                    <a:pt x="1143" y="729"/>
                  </a:cubicBezTo>
                  <a:cubicBezTo>
                    <a:pt x="1165" y="684"/>
                    <a:pt x="1176" y="662"/>
                    <a:pt x="1199" y="650"/>
                  </a:cubicBezTo>
                  <a:cubicBezTo>
                    <a:pt x="1221" y="650"/>
                    <a:pt x="1232" y="617"/>
                    <a:pt x="1232" y="594"/>
                  </a:cubicBezTo>
                  <a:cubicBezTo>
                    <a:pt x="1221" y="583"/>
                    <a:pt x="1199" y="561"/>
                    <a:pt x="1176" y="550"/>
                  </a:cubicBezTo>
                  <a:cubicBezTo>
                    <a:pt x="1154" y="538"/>
                    <a:pt x="1143" y="572"/>
                    <a:pt x="1109" y="606"/>
                  </a:cubicBezTo>
                  <a:cubicBezTo>
                    <a:pt x="1087" y="639"/>
                    <a:pt x="1042" y="673"/>
                    <a:pt x="1008" y="673"/>
                  </a:cubicBezTo>
                  <a:cubicBezTo>
                    <a:pt x="974" y="684"/>
                    <a:pt x="963" y="706"/>
                    <a:pt x="941" y="740"/>
                  </a:cubicBezTo>
                  <a:cubicBezTo>
                    <a:pt x="918" y="762"/>
                    <a:pt x="874" y="762"/>
                    <a:pt x="863" y="717"/>
                  </a:cubicBezTo>
                  <a:cubicBezTo>
                    <a:pt x="851" y="684"/>
                    <a:pt x="818" y="606"/>
                    <a:pt x="863" y="594"/>
                  </a:cubicBezTo>
                  <a:cubicBezTo>
                    <a:pt x="907" y="583"/>
                    <a:pt x="941" y="527"/>
                    <a:pt x="918" y="516"/>
                  </a:cubicBezTo>
                  <a:cubicBezTo>
                    <a:pt x="896" y="505"/>
                    <a:pt x="829" y="482"/>
                    <a:pt x="874" y="460"/>
                  </a:cubicBezTo>
                  <a:cubicBezTo>
                    <a:pt x="907" y="437"/>
                    <a:pt x="918" y="482"/>
                    <a:pt x="930" y="426"/>
                  </a:cubicBezTo>
                  <a:cubicBezTo>
                    <a:pt x="941" y="370"/>
                    <a:pt x="1008" y="370"/>
                    <a:pt x="1008" y="404"/>
                  </a:cubicBezTo>
                  <a:cubicBezTo>
                    <a:pt x="1008" y="449"/>
                    <a:pt x="1019" y="482"/>
                    <a:pt x="1042" y="449"/>
                  </a:cubicBezTo>
                  <a:cubicBezTo>
                    <a:pt x="1064" y="426"/>
                    <a:pt x="1064" y="393"/>
                    <a:pt x="1076" y="359"/>
                  </a:cubicBezTo>
                  <a:cubicBezTo>
                    <a:pt x="1076" y="326"/>
                    <a:pt x="1109" y="314"/>
                    <a:pt x="1120" y="269"/>
                  </a:cubicBezTo>
                  <a:cubicBezTo>
                    <a:pt x="1131" y="236"/>
                    <a:pt x="1109" y="191"/>
                    <a:pt x="1087" y="168"/>
                  </a:cubicBezTo>
                  <a:cubicBezTo>
                    <a:pt x="1064" y="146"/>
                    <a:pt x="1042" y="168"/>
                    <a:pt x="986" y="168"/>
                  </a:cubicBezTo>
                  <a:cubicBezTo>
                    <a:pt x="941" y="168"/>
                    <a:pt x="907" y="146"/>
                    <a:pt x="907" y="112"/>
                  </a:cubicBezTo>
                  <a:cubicBezTo>
                    <a:pt x="907" y="79"/>
                    <a:pt x="907" y="23"/>
                    <a:pt x="907" y="23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885" y="0"/>
                    <a:pt x="795" y="34"/>
                    <a:pt x="762" y="45"/>
                  </a:cubicBezTo>
                  <a:cubicBezTo>
                    <a:pt x="739" y="45"/>
                    <a:pt x="773" y="90"/>
                    <a:pt x="795" y="101"/>
                  </a:cubicBezTo>
                  <a:cubicBezTo>
                    <a:pt x="829" y="101"/>
                    <a:pt x="807" y="135"/>
                    <a:pt x="762" y="157"/>
                  </a:cubicBezTo>
                  <a:cubicBezTo>
                    <a:pt x="728" y="180"/>
                    <a:pt x="705" y="157"/>
                    <a:pt x="661" y="157"/>
                  </a:cubicBezTo>
                  <a:cubicBezTo>
                    <a:pt x="616" y="157"/>
                    <a:pt x="616" y="135"/>
                    <a:pt x="594" y="101"/>
                  </a:cubicBezTo>
                  <a:cubicBezTo>
                    <a:pt x="582" y="56"/>
                    <a:pt x="538" y="56"/>
                    <a:pt x="526" y="90"/>
                  </a:cubicBezTo>
                  <a:cubicBezTo>
                    <a:pt x="515" y="90"/>
                    <a:pt x="515" y="90"/>
                    <a:pt x="515" y="90"/>
                  </a:cubicBezTo>
                  <a:cubicBezTo>
                    <a:pt x="515" y="112"/>
                    <a:pt x="526" y="157"/>
                    <a:pt x="515" y="168"/>
                  </a:cubicBezTo>
                  <a:cubicBezTo>
                    <a:pt x="504" y="191"/>
                    <a:pt x="481" y="191"/>
                    <a:pt x="448" y="191"/>
                  </a:cubicBezTo>
                  <a:cubicBezTo>
                    <a:pt x="425" y="191"/>
                    <a:pt x="425" y="224"/>
                    <a:pt x="403" y="224"/>
                  </a:cubicBezTo>
                  <a:cubicBezTo>
                    <a:pt x="381" y="236"/>
                    <a:pt x="336" y="202"/>
                    <a:pt x="313" y="202"/>
                  </a:cubicBezTo>
                  <a:cubicBezTo>
                    <a:pt x="280" y="213"/>
                    <a:pt x="269" y="258"/>
                    <a:pt x="291" y="269"/>
                  </a:cubicBezTo>
                  <a:cubicBezTo>
                    <a:pt x="313" y="281"/>
                    <a:pt x="325" y="326"/>
                    <a:pt x="302" y="337"/>
                  </a:cubicBezTo>
                  <a:cubicBezTo>
                    <a:pt x="280" y="348"/>
                    <a:pt x="302" y="393"/>
                    <a:pt x="269" y="381"/>
                  </a:cubicBezTo>
                  <a:cubicBezTo>
                    <a:pt x="235" y="381"/>
                    <a:pt x="201" y="381"/>
                    <a:pt x="224" y="426"/>
                  </a:cubicBezTo>
                  <a:cubicBezTo>
                    <a:pt x="235" y="482"/>
                    <a:pt x="235" y="527"/>
                    <a:pt x="212" y="538"/>
                  </a:cubicBezTo>
                  <a:cubicBezTo>
                    <a:pt x="201" y="550"/>
                    <a:pt x="168" y="583"/>
                    <a:pt x="123" y="594"/>
                  </a:cubicBezTo>
                  <a:cubicBezTo>
                    <a:pt x="78" y="617"/>
                    <a:pt x="67" y="639"/>
                    <a:pt x="33" y="639"/>
                  </a:cubicBezTo>
                  <a:cubicBezTo>
                    <a:pt x="11" y="628"/>
                    <a:pt x="11" y="650"/>
                    <a:pt x="11" y="650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33" y="830"/>
                    <a:pt x="56" y="875"/>
                    <a:pt x="78" y="875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1" name="Freeform 70"/>
            <p:cNvSpPr>
              <a:spLocks noChangeArrowheads="1"/>
            </p:cNvSpPr>
            <p:nvPr/>
          </p:nvSpPr>
          <p:spPr bwMode="auto">
            <a:xfrm>
              <a:off x="5229225" y="4368800"/>
              <a:ext cx="496888" cy="504825"/>
            </a:xfrm>
            <a:custGeom>
              <a:avLst/>
              <a:gdLst>
                <a:gd name="T0" fmla="*/ 1356 w 1380"/>
                <a:gd name="T1" fmla="*/ 471 h 1402"/>
                <a:gd name="T2" fmla="*/ 1311 w 1380"/>
                <a:gd name="T3" fmla="*/ 426 h 1402"/>
                <a:gd name="T4" fmla="*/ 1323 w 1380"/>
                <a:gd name="T5" fmla="*/ 303 h 1402"/>
                <a:gd name="T6" fmla="*/ 1087 w 1380"/>
                <a:gd name="T7" fmla="*/ 347 h 1402"/>
                <a:gd name="T8" fmla="*/ 1054 w 1380"/>
                <a:gd name="T9" fmla="*/ 213 h 1402"/>
                <a:gd name="T10" fmla="*/ 941 w 1380"/>
                <a:gd name="T11" fmla="*/ 336 h 1402"/>
                <a:gd name="T12" fmla="*/ 818 w 1380"/>
                <a:gd name="T13" fmla="*/ 325 h 1402"/>
                <a:gd name="T14" fmla="*/ 773 w 1380"/>
                <a:gd name="T15" fmla="*/ 213 h 1402"/>
                <a:gd name="T16" fmla="*/ 650 w 1380"/>
                <a:gd name="T17" fmla="*/ 90 h 1402"/>
                <a:gd name="T18" fmla="*/ 504 w 1380"/>
                <a:gd name="T19" fmla="*/ 11 h 1402"/>
                <a:gd name="T20" fmla="*/ 437 w 1380"/>
                <a:gd name="T21" fmla="*/ 146 h 1402"/>
                <a:gd name="T22" fmla="*/ 347 w 1380"/>
                <a:gd name="T23" fmla="*/ 202 h 1402"/>
                <a:gd name="T24" fmla="*/ 370 w 1380"/>
                <a:gd name="T25" fmla="*/ 325 h 1402"/>
                <a:gd name="T26" fmla="*/ 303 w 1380"/>
                <a:gd name="T27" fmla="*/ 426 h 1402"/>
                <a:gd name="T28" fmla="*/ 314 w 1380"/>
                <a:gd name="T29" fmla="*/ 549 h 1402"/>
                <a:gd name="T30" fmla="*/ 213 w 1380"/>
                <a:gd name="T31" fmla="*/ 728 h 1402"/>
                <a:gd name="T32" fmla="*/ 34 w 1380"/>
                <a:gd name="T33" fmla="*/ 1020 h 1402"/>
                <a:gd name="T34" fmla="*/ 56 w 1380"/>
                <a:gd name="T35" fmla="*/ 1065 h 1402"/>
                <a:gd name="T36" fmla="*/ 123 w 1380"/>
                <a:gd name="T37" fmla="*/ 1132 h 1402"/>
                <a:gd name="T38" fmla="*/ 168 w 1380"/>
                <a:gd name="T39" fmla="*/ 1255 h 1402"/>
                <a:gd name="T40" fmla="*/ 213 w 1380"/>
                <a:gd name="T41" fmla="*/ 1367 h 1402"/>
                <a:gd name="T42" fmla="*/ 303 w 1380"/>
                <a:gd name="T43" fmla="*/ 1345 h 1402"/>
                <a:gd name="T44" fmla="*/ 359 w 1380"/>
                <a:gd name="T45" fmla="*/ 1278 h 1402"/>
                <a:gd name="T46" fmla="*/ 415 w 1380"/>
                <a:gd name="T47" fmla="*/ 1221 h 1402"/>
                <a:gd name="T48" fmla="*/ 538 w 1380"/>
                <a:gd name="T49" fmla="*/ 1199 h 1402"/>
                <a:gd name="T50" fmla="*/ 616 w 1380"/>
                <a:gd name="T51" fmla="*/ 1132 h 1402"/>
                <a:gd name="T52" fmla="*/ 695 w 1380"/>
                <a:gd name="T53" fmla="*/ 1065 h 1402"/>
                <a:gd name="T54" fmla="*/ 785 w 1380"/>
                <a:gd name="T55" fmla="*/ 1143 h 1402"/>
                <a:gd name="T56" fmla="*/ 863 w 1380"/>
                <a:gd name="T57" fmla="*/ 986 h 1402"/>
                <a:gd name="T58" fmla="*/ 897 w 1380"/>
                <a:gd name="T59" fmla="*/ 852 h 1402"/>
                <a:gd name="T60" fmla="*/ 841 w 1380"/>
                <a:gd name="T61" fmla="*/ 695 h 1402"/>
                <a:gd name="T62" fmla="*/ 941 w 1380"/>
                <a:gd name="T63" fmla="*/ 572 h 1402"/>
                <a:gd name="T64" fmla="*/ 986 w 1380"/>
                <a:gd name="T65" fmla="*/ 471 h 1402"/>
                <a:gd name="T66" fmla="*/ 1031 w 1380"/>
                <a:gd name="T67" fmla="*/ 549 h 1402"/>
                <a:gd name="T68" fmla="*/ 1121 w 1380"/>
                <a:gd name="T69" fmla="*/ 661 h 1402"/>
                <a:gd name="T70" fmla="*/ 1143 w 1380"/>
                <a:gd name="T71" fmla="*/ 773 h 1402"/>
                <a:gd name="T72" fmla="*/ 1188 w 1380"/>
                <a:gd name="T73" fmla="*/ 874 h 1402"/>
                <a:gd name="T74" fmla="*/ 1345 w 1380"/>
                <a:gd name="T75" fmla="*/ 908 h 1402"/>
                <a:gd name="T76" fmla="*/ 1345 w 1380"/>
                <a:gd name="T77" fmla="*/ 762 h 1402"/>
                <a:gd name="T78" fmla="*/ 1323 w 1380"/>
                <a:gd name="T79" fmla="*/ 594 h 1402"/>
                <a:gd name="T80" fmla="*/ 1334 w 1380"/>
                <a:gd name="T81" fmla="*/ 572 h 1402"/>
                <a:gd name="T82" fmla="*/ 1356 w 1380"/>
                <a:gd name="T83" fmla="*/ 471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0" h="1402">
                  <a:moveTo>
                    <a:pt x="1356" y="471"/>
                  </a:moveTo>
                  <a:lnTo>
                    <a:pt x="1356" y="471"/>
                  </a:lnTo>
                  <a:lnTo>
                    <a:pt x="1367" y="471"/>
                  </a:lnTo>
                  <a:cubicBezTo>
                    <a:pt x="1367" y="459"/>
                    <a:pt x="1345" y="426"/>
                    <a:pt x="1311" y="426"/>
                  </a:cubicBezTo>
                  <a:cubicBezTo>
                    <a:pt x="1278" y="437"/>
                    <a:pt x="1323" y="392"/>
                    <a:pt x="1345" y="381"/>
                  </a:cubicBezTo>
                  <a:cubicBezTo>
                    <a:pt x="1379" y="381"/>
                    <a:pt x="1345" y="325"/>
                    <a:pt x="1323" y="303"/>
                  </a:cubicBezTo>
                  <a:cubicBezTo>
                    <a:pt x="1300" y="280"/>
                    <a:pt x="1233" y="292"/>
                    <a:pt x="1188" y="303"/>
                  </a:cubicBezTo>
                  <a:cubicBezTo>
                    <a:pt x="1143" y="303"/>
                    <a:pt x="1110" y="359"/>
                    <a:pt x="1087" y="347"/>
                  </a:cubicBezTo>
                  <a:cubicBezTo>
                    <a:pt x="1065" y="336"/>
                    <a:pt x="1076" y="292"/>
                    <a:pt x="1110" y="269"/>
                  </a:cubicBezTo>
                  <a:cubicBezTo>
                    <a:pt x="1143" y="247"/>
                    <a:pt x="1098" y="213"/>
                    <a:pt x="1054" y="213"/>
                  </a:cubicBezTo>
                  <a:cubicBezTo>
                    <a:pt x="1009" y="213"/>
                    <a:pt x="997" y="258"/>
                    <a:pt x="986" y="292"/>
                  </a:cubicBezTo>
                  <a:cubicBezTo>
                    <a:pt x="986" y="325"/>
                    <a:pt x="975" y="347"/>
                    <a:pt x="941" y="336"/>
                  </a:cubicBezTo>
                  <a:cubicBezTo>
                    <a:pt x="919" y="325"/>
                    <a:pt x="874" y="359"/>
                    <a:pt x="863" y="381"/>
                  </a:cubicBezTo>
                  <a:cubicBezTo>
                    <a:pt x="841" y="403"/>
                    <a:pt x="829" y="359"/>
                    <a:pt x="818" y="325"/>
                  </a:cubicBezTo>
                  <a:cubicBezTo>
                    <a:pt x="796" y="292"/>
                    <a:pt x="751" y="269"/>
                    <a:pt x="773" y="258"/>
                  </a:cubicBezTo>
                  <a:cubicBezTo>
                    <a:pt x="785" y="235"/>
                    <a:pt x="796" y="213"/>
                    <a:pt x="773" y="213"/>
                  </a:cubicBezTo>
                  <a:cubicBezTo>
                    <a:pt x="751" y="213"/>
                    <a:pt x="740" y="157"/>
                    <a:pt x="728" y="123"/>
                  </a:cubicBezTo>
                  <a:cubicBezTo>
                    <a:pt x="717" y="90"/>
                    <a:pt x="695" y="79"/>
                    <a:pt x="650" y="90"/>
                  </a:cubicBezTo>
                  <a:cubicBezTo>
                    <a:pt x="605" y="112"/>
                    <a:pt x="616" y="79"/>
                    <a:pt x="594" y="79"/>
                  </a:cubicBezTo>
                  <a:cubicBezTo>
                    <a:pt x="572" y="79"/>
                    <a:pt x="549" y="23"/>
                    <a:pt x="504" y="11"/>
                  </a:cubicBezTo>
                  <a:cubicBezTo>
                    <a:pt x="459" y="0"/>
                    <a:pt x="437" y="56"/>
                    <a:pt x="437" y="79"/>
                  </a:cubicBezTo>
                  <a:cubicBezTo>
                    <a:pt x="448" y="101"/>
                    <a:pt x="448" y="123"/>
                    <a:pt x="437" y="146"/>
                  </a:cubicBezTo>
                  <a:cubicBezTo>
                    <a:pt x="426" y="179"/>
                    <a:pt x="359" y="179"/>
                    <a:pt x="359" y="179"/>
                  </a:cubicBezTo>
                  <a:cubicBezTo>
                    <a:pt x="370" y="190"/>
                    <a:pt x="359" y="190"/>
                    <a:pt x="347" y="202"/>
                  </a:cubicBezTo>
                  <a:cubicBezTo>
                    <a:pt x="336" y="202"/>
                    <a:pt x="336" y="258"/>
                    <a:pt x="370" y="269"/>
                  </a:cubicBezTo>
                  <a:cubicBezTo>
                    <a:pt x="392" y="280"/>
                    <a:pt x="392" y="314"/>
                    <a:pt x="370" y="325"/>
                  </a:cubicBezTo>
                  <a:cubicBezTo>
                    <a:pt x="359" y="336"/>
                    <a:pt x="336" y="370"/>
                    <a:pt x="336" y="381"/>
                  </a:cubicBezTo>
                  <a:cubicBezTo>
                    <a:pt x="347" y="403"/>
                    <a:pt x="325" y="426"/>
                    <a:pt x="303" y="426"/>
                  </a:cubicBezTo>
                  <a:cubicBezTo>
                    <a:pt x="280" y="426"/>
                    <a:pt x="235" y="448"/>
                    <a:pt x="247" y="482"/>
                  </a:cubicBezTo>
                  <a:cubicBezTo>
                    <a:pt x="258" y="504"/>
                    <a:pt x="303" y="527"/>
                    <a:pt x="314" y="549"/>
                  </a:cubicBezTo>
                  <a:cubicBezTo>
                    <a:pt x="336" y="583"/>
                    <a:pt x="314" y="616"/>
                    <a:pt x="280" y="628"/>
                  </a:cubicBezTo>
                  <a:cubicBezTo>
                    <a:pt x="258" y="639"/>
                    <a:pt x="202" y="684"/>
                    <a:pt x="213" y="728"/>
                  </a:cubicBezTo>
                  <a:cubicBezTo>
                    <a:pt x="235" y="773"/>
                    <a:pt x="224" y="818"/>
                    <a:pt x="190" y="829"/>
                  </a:cubicBezTo>
                  <a:cubicBezTo>
                    <a:pt x="168" y="841"/>
                    <a:pt x="56" y="986"/>
                    <a:pt x="34" y="1020"/>
                  </a:cubicBezTo>
                  <a:cubicBezTo>
                    <a:pt x="23" y="1031"/>
                    <a:pt x="11" y="1031"/>
                    <a:pt x="0" y="1042"/>
                  </a:cubicBezTo>
                  <a:cubicBezTo>
                    <a:pt x="23" y="1054"/>
                    <a:pt x="34" y="1076"/>
                    <a:pt x="56" y="1065"/>
                  </a:cubicBezTo>
                  <a:cubicBezTo>
                    <a:pt x="79" y="1065"/>
                    <a:pt x="79" y="1098"/>
                    <a:pt x="101" y="1098"/>
                  </a:cubicBezTo>
                  <a:cubicBezTo>
                    <a:pt x="123" y="1098"/>
                    <a:pt x="134" y="1121"/>
                    <a:pt x="123" y="1132"/>
                  </a:cubicBezTo>
                  <a:cubicBezTo>
                    <a:pt x="101" y="1143"/>
                    <a:pt x="90" y="1210"/>
                    <a:pt x="123" y="1210"/>
                  </a:cubicBezTo>
                  <a:cubicBezTo>
                    <a:pt x="157" y="1210"/>
                    <a:pt x="190" y="1233"/>
                    <a:pt x="168" y="1255"/>
                  </a:cubicBezTo>
                  <a:cubicBezTo>
                    <a:pt x="146" y="1266"/>
                    <a:pt x="146" y="1289"/>
                    <a:pt x="168" y="1300"/>
                  </a:cubicBezTo>
                  <a:cubicBezTo>
                    <a:pt x="190" y="1311"/>
                    <a:pt x="202" y="1345"/>
                    <a:pt x="213" y="1367"/>
                  </a:cubicBezTo>
                  <a:cubicBezTo>
                    <a:pt x="224" y="1401"/>
                    <a:pt x="247" y="1401"/>
                    <a:pt x="258" y="1378"/>
                  </a:cubicBezTo>
                  <a:cubicBezTo>
                    <a:pt x="269" y="1356"/>
                    <a:pt x="280" y="1345"/>
                    <a:pt x="303" y="1345"/>
                  </a:cubicBezTo>
                  <a:cubicBezTo>
                    <a:pt x="325" y="1345"/>
                    <a:pt x="336" y="1334"/>
                    <a:pt x="336" y="1323"/>
                  </a:cubicBezTo>
                  <a:cubicBezTo>
                    <a:pt x="325" y="1300"/>
                    <a:pt x="336" y="1266"/>
                    <a:pt x="359" y="1278"/>
                  </a:cubicBezTo>
                  <a:cubicBezTo>
                    <a:pt x="370" y="1278"/>
                    <a:pt x="392" y="1255"/>
                    <a:pt x="392" y="1233"/>
                  </a:cubicBezTo>
                  <a:cubicBezTo>
                    <a:pt x="392" y="1210"/>
                    <a:pt x="403" y="1199"/>
                    <a:pt x="415" y="1221"/>
                  </a:cubicBezTo>
                  <a:cubicBezTo>
                    <a:pt x="437" y="1244"/>
                    <a:pt x="448" y="1244"/>
                    <a:pt x="459" y="1221"/>
                  </a:cubicBezTo>
                  <a:cubicBezTo>
                    <a:pt x="471" y="1199"/>
                    <a:pt x="516" y="1199"/>
                    <a:pt x="538" y="1199"/>
                  </a:cubicBezTo>
                  <a:cubicBezTo>
                    <a:pt x="549" y="1199"/>
                    <a:pt x="594" y="1199"/>
                    <a:pt x="594" y="1177"/>
                  </a:cubicBezTo>
                  <a:cubicBezTo>
                    <a:pt x="605" y="1154"/>
                    <a:pt x="594" y="1132"/>
                    <a:pt x="616" y="1132"/>
                  </a:cubicBezTo>
                  <a:cubicBezTo>
                    <a:pt x="650" y="1132"/>
                    <a:pt x="661" y="1121"/>
                    <a:pt x="661" y="1087"/>
                  </a:cubicBezTo>
                  <a:cubicBezTo>
                    <a:pt x="650" y="1065"/>
                    <a:pt x="684" y="1054"/>
                    <a:pt x="695" y="1065"/>
                  </a:cubicBezTo>
                  <a:cubicBezTo>
                    <a:pt x="706" y="1087"/>
                    <a:pt x="740" y="1121"/>
                    <a:pt x="751" y="1121"/>
                  </a:cubicBezTo>
                  <a:cubicBezTo>
                    <a:pt x="762" y="1121"/>
                    <a:pt x="773" y="1132"/>
                    <a:pt x="785" y="1143"/>
                  </a:cubicBezTo>
                  <a:cubicBezTo>
                    <a:pt x="785" y="1110"/>
                    <a:pt x="785" y="1065"/>
                    <a:pt x="785" y="1042"/>
                  </a:cubicBezTo>
                  <a:cubicBezTo>
                    <a:pt x="785" y="1020"/>
                    <a:pt x="841" y="975"/>
                    <a:pt x="863" y="986"/>
                  </a:cubicBezTo>
                  <a:cubicBezTo>
                    <a:pt x="885" y="997"/>
                    <a:pt x="897" y="986"/>
                    <a:pt x="897" y="964"/>
                  </a:cubicBezTo>
                  <a:cubicBezTo>
                    <a:pt x="897" y="952"/>
                    <a:pt x="897" y="852"/>
                    <a:pt x="897" y="852"/>
                  </a:cubicBezTo>
                  <a:cubicBezTo>
                    <a:pt x="897" y="852"/>
                    <a:pt x="897" y="785"/>
                    <a:pt x="863" y="762"/>
                  </a:cubicBezTo>
                  <a:cubicBezTo>
                    <a:pt x="829" y="728"/>
                    <a:pt x="829" y="717"/>
                    <a:pt x="841" y="695"/>
                  </a:cubicBezTo>
                  <a:cubicBezTo>
                    <a:pt x="841" y="672"/>
                    <a:pt x="863" y="661"/>
                    <a:pt x="885" y="650"/>
                  </a:cubicBezTo>
                  <a:cubicBezTo>
                    <a:pt x="908" y="650"/>
                    <a:pt x="941" y="616"/>
                    <a:pt x="941" y="572"/>
                  </a:cubicBezTo>
                  <a:cubicBezTo>
                    <a:pt x="930" y="538"/>
                    <a:pt x="941" y="549"/>
                    <a:pt x="964" y="538"/>
                  </a:cubicBezTo>
                  <a:cubicBezTo>
                    <a:pt x="975" y="538"/>
                    <a:pt x="986" y="504"/>
                    <a:pt x="986" y="471"/>
                  </a:cubicBezTo>
                  <a:cubicBezTo>
                    <a:pt x="975" y="437"/>
                    <a:pt x="1020" y="471"/>
                    <a:pt x="1031" y="482"/>
                  </a:cubicBezTo>
                  <a:cubicBezTo>
                    <a:pt x="1031" y="504"/>
                    <a:pt x="1009" y="549"/>
                    <a:pt x="1031" y="549"/>
                  </a:cubicBezTo>
                  <a:cubicBezTo>
                    <a:pt x="1054" y="549"/>
                    <a:pt x="1065" y="561"/>
                    <a:pt x="1065" y="594"/>
                  </a:cubicBezTo>
                  <a:cubicBezTo>
                    <a:pt x="1065" y="628"/>
                    <a:pt x="1087" y="650"/>
                    <a:pt x="1121" y="661"/>
                  </a:cubicBezTo>
                  <a:cubicBezTo>
                    <a:pt x="1165" y="661"/>
                    <a:pt x="1143" y="684"/>
                    <a:pt x="1154" y="728"/>
                  </a:cubicBezTo>
                  <a:cubicBezTo>
                    <a:pt x="1165" y="762"/>
                    <a:pt x="1165" y="762"/>
                    <a:pt x="1143" y="773"/>
                  </a:cubicBezTo>
                  <a:cubicBezTo>
                    <a:pt x="1132" y="796"/>
                    <a:pt x="1165" y="852"/>
                    <a:pt x="1165" y="852"/>
                  </a:cubicBezTo>
                  <a:cubicBezTo>
                    <a:pt x="1177" y="852"/>
                    <a:pt x="1177" y="863"/>
                    <a:pt x="1188" y="874"/>
                  </a:cubicBezTo>
                  <a:cubicBezTo>
                    <a:pt x="1199" y="897"/>
                    <a:pt x="1221" y="919"/>
                    <a:pt x="1255" y="941"/>
                  </a:cubicBezTo>
                  <a:cubicBezTo>
                    <a:pt x="1289" y="952"/>
                    <a:pt x="1323" y="919"/>
                    <a:pt x="1345" y="908"/>
                  </a:cubicBezTo>
                  <a:cubicBezTo>
                    <a:pt x="1356" y="874"/>
                    <a:pt x="1356" y="841"/>
                    <a:pt x="1334" y="841"/>
                  </a:cubicBezTo>
                  <a:cubicBezTo>
                    <a:pt x="1311" y="841"/>
                    <a:pt x="1334" y="785"/>
                    <a:pt x="1345" y="762"/>
                  </a:cubicBezTo>
                  <a:cubicBezTo>
                    <a:pt x="1356" y="728"/>
                    <a:pt x="1345" y="695"/>
                    <a:pt x="1323" y="684"/>
                  </a:cubicBezTo>
                  <a:cubicBezTo>
                    <a:pt x="1300" y="684"/>
                    <a:pt x="1323" y="628"/>
                    <a:pt x="1323" y="594"/>
                  </a:cubicBezTo>
                  <a:cubicBezTo>
                    <a:pt x="1323" y="583"/>
                    <a:pt x="1323" y="572"/>
                    <a:pt x="1334" y="572"/>
                  </a:cubicBezTo>
                  <a:lnTo>
                    <a:pt x="1334" y="572"/>
                  </a:lnTo>
                  <a:cubicBezTo>
                    <a:pt x="1334" y="572"/>
                    <a:pt x="1311" y="538"/>
                    <a:pt x="1300" y="527"/>
                  </a:cubicBezTo>
                  <a:cubicBezTo>
                    <a:pt x="1289" y="504"/>
                    <a:pt x="1323" y="482"/>
                    <a:pt x="1356" y="47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2" name="Freeform 25"/>
            <p:cNvSpPr>
              <a:spLocks noChangeArrowheads="1"/>
            </p:cNvSpPr>
            <p:nvPr/>
          </p:nvSpPr>
          <p:spPr bwMode="auto">
            <a:xfrm>
              <a:off x="7956550" y="3860800"/>
              <a:ext cx="552450" cy="973138"/>
            </a:xfrm>
            <a:custGeom>
              <a:avLst/>
              <a:gdLst>
                <a:gd name="T0" fmla="*/ 1502 w 1536"/>
                <a:gd name="T1" fmla="*/ 224 h 2702"/>
                <a:gd name="T2" fmla="*/ 1311 w 1536"/>
                <a:gd name="T3" fmla="*/ 11 h 2702"/>
                <a:gd name="T4" fmla="*/ 1042 w 1536"/>
                <a:gd name="T5" fmla="*/ 112 h 2702"/>
                <a:gd name="T6" fmla="*/ 986 w 1536"/>
                <a:gd name="T7" fmla="*/ 291 h 2702"/>
                <a:gd name="T8" fmla="*/ 1165 w 1536"/>
                <a:gd name="T9" fmla="*/ 404 h 2702"/>
                <a:gd name="T10" fmla="*/ 1053 w 1536"/>
                <a:gd name="T11" fmla="*/ 471 h 2702"/>
                <a:gd name="T12" fmla="*/ 1031 w 1536"/>
                <a:gd name="T13" fmla="*/ 639 h 2702"/>
                <a:gd name="T14" fmla="*/ 941 w 1536"/>
                <a:gd name="T15" fmla="*/ 784 h 2702"/>
                <a:gd name="T16" fmla="*/ 975 w 1536"/>
                <a:gd name="T17" fmla="*/ 908 h 2702"/>
                <a:gd name="T18" fmla="*/ 863 w 1536"/>
                <a:gd name="T19" fmla="*/ 852 h 2702"/>
                <a:gd name="T20" fmla="*/ 773 w 1536"/>
                <a:gd name="T21" fmla="*/ 986 h 2702"/>
                <a:gd name="T22" fmla="*/ 583 w 1536"/>
                <a:gd name="T23" fmla="*/ 1042 h 2702"/>
                <a:gd name="T24" fmla="*/ 448 w 1536"/>
                <a:gd name="T25" fmla="*/ 1121 h 2702"/>
                <a:gd name="T26" fmla="*/ 392 w 1536"/>
                <a:gd name="T27" fmla="*/ 1199 h 2702"/>
                <a:gd name="T28" fmla="*/ 89 w 1536"/>
                <a:gd name="T29" fmla="*/ 1715 h 2702"/>
                <a:gd name="T30" fmla="*/ 347 w 1536"/>
                <a:gd name="T31" fmla="*/ 2667 h 2702"/>
                <a:gd name="T32" fmla="*/ 493 w 1536"/>
                <a:gd name="T33" fmla="*/ 2488 h 2702"/>
                <a:gd name="T34" fmla="*/ 583 w 1536"/>
                <a:gd name="T35" fmla="*/ 2297 h 2702"/>
                <a:gd name="T36" fmla="*/ 706 w 1536"/>
                <a:gd name="T37" fmla="*/ 2297 h 2702"/>
                <a:gd name="T38" fmla="*/ 784 w 1536"/>
                <a:gd name="T39" fmla="*/ 2197 h 2702"/>
                <a:gd name="T40" fmla="*/ 683 w 1536"/>
                <a:gd name="T41" fmla="*/ 2208 h 2702"/>
                <a:gd name="T42" fmla="*/ 706 w 1536"/>
                <a:gd name="T43" fmla="*/ 2107 h 2702"/>
                <a:gd name="T44" fmla="*/ 762 w 1536"/>
                <a:gd name="T45" fmla="*/ 1961 h 2702"/>
                <a:gd name="T46" fmla="*/ 796 w 1536"/>
                <a:gd name="T47" fmla="*/ 2107 h 2702"/>
                <a:gd name="T48" fmla="*/ 829 w 1536"/>
                <a:gd name="T49" fmla="*/ 2006 h 2702"/>
                <a:gd name="T50" fmla="*/ 852 w 1536"/>
                <a:gd name="T51" fmla="*/ 2219 h 2702"/>
                <a:gd name="T52" fmla="*/ 1009 w 1536"/>
                <a:gd name="T53" fmla="*/ 2443 h 2702"/>
                <a:gd name="T54" fmla="*/ 1053 w 1536"/>
                <a:gd name="T55" fmla="*/ 2219 h 2702"/>
                <a:gd name="T56" fmla="*/ 1121 w 1536"/>
                <a:gd name="T57" fmla="*/ 1928 h 2702"/>
                <a:gd name="T58" fmla="*/ 1143 w 1536"/>
                <a:gd name="T59" fmla="*/ 1670 h 2702"/>
                <a:gd name="T60" fmla="*/ 1065 w 1536"/>
                <a:gd name="T61" fmla="*/ 1670 h 2702"/>
                <a:gd name="T62" fmla="*/ 1098 w 1536"/>
                <a:gd name="T63" fmla="*/ 1591 h 2702"/>
                <a:gd name="T64" fmla="*/ 1221 w 1536"/>
                <a:gd name="T65" fmla="*/ 1446 h 2702"/>
                <a:gd name="T66" fmla="*/ 1109 w 1536"/>
                <a:gd name="T67" fmla="*/ 1502 h 2702"/>
                <a:gd name="T68" fmla="*/ 1065 w 1536"/>
                <a:gd name="T69" fmla="*/ 1468 h 2702"/>
                <a:gd name="T70" fmla="*/ 1053 w 1536"/>
                <a:gd name="T71" fmla="*/ 1356 h 2702"/>
                <a:gd name="T72" fmla="*/ 1154 w 1536"/>
                <a:gd name="T73" fmla="*/ 1255 h 2702"/>
                <a:gd name="T74" fmla="*/ 1165 w 1536"/>
                <a:gd name="T75" fmla="*/ 964 h 2702"/>
                <a:gd name="T76" fmla="*/ 1412 w 1536"/>
                <a:gd name="T77" fmla="*/ 639 h 2702"/>
                <a:gd name="T78" fmla="*/ 1502 w 1536"/>
                <a:gd name="T79" fmla="*/ 392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36" h="2702">
                  <a:moveTo>
                    <a:pt x="1502" y="224"/>
                  </a:moveTo>
                  <a:lnTo>
                    <a:pt x="1502" y="224"/>
                  </a:lnTo>
                  <a:cubicBezTo>
                    <a:pt x="1479" y="191"/>
                    <a:pt x="1434" y="123"/>
                    <a:pt x="1401" y="78"/>
                  </a:cubicBezTo>
                  <a:cubicBezTo>
                    <a:pt x="1367" y="34"/>
                    <a:pt x="1322" y="0"/>
                    <a:pt x="1311" y="11"/>
                  </a:cubicBezTo>
                  <a:cubicBezTo>
                    <a:pt x="1300" y="11"/>
                    <a:pt x="1266" y="78"/>
                    <a:pt x="1199" y="90"/>
                  </a:cubicBezTo>
                  <a:cubicBezTo>
                    <a:pt x="1165" y="101"/>
                    <a:pt x="1098" y="112"/>
                    <a:pt x="1042" y="112"/>
                  </a:cubicBezTo>
                  <a:cubicBezTo>
                    <a:pt x="1031" y="280"/>
                    <a:pt x="1031" y="280"/>
                    <a:pt x="1031" y="280"/>
                  </a:cubicBezTo>
                  <a:cubicBezTo>
                    <a:pt x="986" y="291"/>
                    <a:pt x="986" y="291"/>
                    <a:pt x="986" y="291"/>
                  </a:cubicBezTo>
                  <a:cubicBezTo>
                    <a:pt x="986" y="404"/>
                    <a:pt x="986" y="404"/>
                    <a:pt x="986" y="404"/>
                  </a:cubicBezTo>
                  <a:cubicBezTo>
                    <a:pt x="1165" y="404"/>
                    <a:pt x="1165" y="404"/>
                    <a:pt x="1165" y="404"/>
                  </a:cubicBezTo>
                  <a:cubicBezTo>
                    <a:pt x="1165" y="460"/>
                    <a:pt x="1165" y="460"/>
                    <a:pt x="1165" y="460"/>
                  </a:cubicBezTo>
                  <a:cubicBezTo>
                    <a:pt x="1053" y="471"/>
                    <a:pt x="1053" y="471"/>
                    <a:pt x="1053" y="471"/>
                  </a:cubicBezTo>
                  <a:cubicBezTo>
                    <a:pt x="986" y="639"/>
                    <a:pt x="986" y="639"/>
                    <a:pt x="986" y="639"/>
                  </a:cubicBezTo>
                  <a:cubicBezTo>
                    <a:pt x="1031" y="639"/>
                    <a:pt x="1031" y="639"/>
                    <a:pt x="1031" y="639"/>
                  </a:cubicBezTo>
                  <a:cubicBezTo>
                    <a:pt x="1031" y="773"/>
                    <a:pt x="1031" y="773"/>
                    <a:pt x="1031" y="773"/>
                  </a:cubicBezTo>
                  <a:cubicBezTo>
                    <a:pt x="941" y="784"/>
                    <a:pt x="941" y="784"/>
                    <a:pt x="941" y="784"/>
                  </a:cubicBezTo>
                  <a:cubicBezTo>
                    <a:pt x="941" y="852"/>
                    <a:pt x="941" y="852"/>
                    <a:pt x="941" y="852"/>
                  </a:cubicBezTo>
                  <a:cubicBezTo>
                    <a:pt x="975" y="908"/>
                    <a:pt x="975" y="908"/>
                    <a:pt x="975" y="908"/>
                  </a:cubicBezTo>
                  <a:cubicBezTo>
                    <a:pt x="863" y="908"/>
                    <a:pt x="863" y="908"/>
                    <a:pt x="863" y="908"/>
                  </a:cubicBezTo>
                  <a:cubicBezTo>
                    <a:pt x="863" y="852"/>
                    <a:pt x="863" y="852"/>
                    <a:pt x="863" y="852"/>
                  </a:cubicBezTo>
                  <a:cubicBezTo>
                    <a:pt x="762" y="942"/>
                    <a:pt x="762" y="942"/>
                    <a:pt x="762" y="942"/>
                  </a:cubicBezTo>
                  <a:cubicBezTo>
                    <a:pt x="773" y="986"/>
                    <a:pt x="773" y="986"/>
                    <a:pt x="773" y="986"/>
                  </a:cubicBezTo>
                  <a:cubicBezTo>
                    <a:pt x="583" y="986"/>
                    <a:pt x="583" y="986"/>
                    <a:pt x="583" y="986"/>
                  </a:cubicBezTo>
                  <a:cubicBezTo>
                    <a:pt x="583" y="1042"/>
                    <a:pt x="583" y="1042"/>
                    <a:pt x="583" y="1042"/>
                  </a:cubicBezTo>
                  <a:cubicBezTo>
                    <a:pt x="448" y="1042"/>
                    <a:pt x="448" y="1042"/>
                    <a:pt x="448" y="1042"/>
                  </a:cubicBezTo>
                  <a:cubicBezTo>
                    <a:pt x="448" y="1121"/>
                    <a:pt x="448" y="1121"/>
                    <a:pt x="448" y="1121"/>
                  </a:cubicBezTo>
                  <a:cubicBezTo>
                    <a:pt x="392" y="1132"/>
                    <a:pt x="392" y="1132"/>
                    <a:pt x="392" y="1132"/>
                  </a:cubicBezTo>
                  <a:cubicBezTo>
                    <a:pt x="392" y="1199"/>
                    <a:pt x="392" y="1199"/>
                    <a:pt x="392" y="1199"/>
                  </a:cubicBezTo>
                  <a:cubicBezTo>
                    <a:pt x="0" y="1614"/>
                    <a:pt x="0" y="1614"/>
                    <a:pt x="0" y="1614"/>
                  </a:cubicBezTo>
                  <a:cubicBezTo>
                    <a:pt x="89" y="1715"/>
                    <a:pt x="89" y="1715"/>
                    <a:pt x="89" y="1715"/>
                  </a:cubicBezTo>
                  <a:cubicBezTo>
                    <a:pt x="179" y="2701"/>
                    <a:pt x="179" y="2701"/>
                    <a:pt x="179" y="2701"/>
                  </a:cubicBezTo>
                  <a:cubicBezTo>
                    <a:pt x="179" y="2701"/>
                    <a:pt x="314" y="2656"/>
                    <a:pt x="347" y="2667"/>
                  </a:cubicBezTo>
                  <a:cubicBezTo>
                    <a:pt x="392" y="2678"/>
                    <a:pt x="403" y="2633"/>
                    <a:pt x="426" y="2622"/>
                  </a:cubicBezTo>
                  <a:cubicBezTo>
                    <a:pt x="459" y="2611"/>
                    <a:pt x="493" y="2555"/>
                    <a:pt x="493" y="2488"/>
                  </a:cubicBezTo>
                  <a:cubicBezTo>
                    <a:pt x="482" y="2421"/>
                    <a:pt x="482" y="2387"/>
                    <a:pt x="516" y="2376"/>
                  </a:cubicBezTo>
                  <a:cubicBezTo>
                    <a:pt x="538" y="2376"/>
                    <a:pt x="571" y="2320"/>
                    <a:pt x="583" y="2297"/>
                  </a:cubicBezTo>
                  <a:cubicBezTo>
                    <a:pt x="594" y="2275"/>
                    <a:pt x="650" y="2275"/>
                    <a:pt x="672" y="2275"/>
                  </a:cubicBezTo>
                  <a:cubicBezTo>
                    <a:pt x="683" y="2275"/>
                    <a:pt x="695" y="2286"/>
                    <a:pt x="706" y="2297"/>
                  </a:cubicBezTo>
                  <a:cubicBezTo>
                    <a:pt x="706" y="2286"/>
                    <a:pt x="706" y="2286"/>
                    <a:pt x="706" y="2286"/>
                  </a:cubicBezTo>
                  <a:cubicBezTo>
                    <a:pt x="740" y="2253"/>
                    <a:pt x="762" y="2219"/>
                    <a:pt x="784" y="2197"/>
                  </a:cubicBezTo>
                  <a:cubicBezTo>
                    <a:pt x="807" y="2163"/>
                    <a:pt x="784" y="2140"/>
                    <a:pt x="762" y="2152"/>
                  </a:cubicBezTo>
                  <a:cubicBezTo>
                    <a:pt x="728" y="2163"/>
                    <a:pt x="695" y="2197"/>
                    <a:pt x="683" y="2208"/>
                  </a:cubicBezTo>
                  <a:cubicBezTo>
                    <a:pt x="661" y="2219"/>
                    <a:pt x="627" y="2219"/>
                    <a:pt x="661" y="2185"/>
                  </a:cubicBezTo>
                  <a:cubicBezTo>
                    <a:pt x="683" y="2152"/>
                    <a:pt x="706" y="2118"/>
                    <a:pt x="706" y="2107"/>
                  </a:cubicBezTo>
                  <a:cubicBezTo>
                    <a:pt x="706" y="2084"/>
                    <a:pt x="728" y="2084"/>
                    <a:pt x="740" y="2040"/>
                  </a:cubicBezTo>
                  <a:cubicBezTo>
                    <a:pt x="751" y="2006"/>
                    <a:pt x="751" y="1973"/>
                    <a:pt x="762" y="1961"/>
                  </a:cubicBezTo>
                  <a:cubicBezTo>
                    <a:pt x="773" y="1950"/>
                    <a:pt x="784" y="1950"/>
                    <a:pt x="784" y="1995"/>
                  </a:cubicBezTo>
                  <a:cubicBezTo>
                    <a:pt x="784" y="2051"/>
                    <a:pt x="773" y="2118"/>
                    <a:pt x="796" y="2107"/>
                  </a:cubicBezTo>
                  <a:cubicBezTo>
                    <a:pt x="807" y="2107"/>
                    <a:pt x="829" y="2084"/>
                    <a:pt x="818" y="2051"/>
                  </a:cubicBezTo>
                  <a:cubicBezTo>
                    <a:pt x="807" y="2028"/>
                    <a:pt x="796" y="1995"/>
                    <a:pt x="829" y="2006"/>
                  </a:cubicBezTo>
                  <a:cubicBezTo>
                    <a:pt x="863" y="2017"/>
                    <a:pt x="919" y="2051"/>
                    <a:pt x="907" y="2096"/>
                  </a:cubicBezTo>
                  <a:cubicBezTo>
                    <a:pt x="907" y="2152"/>
                    <a:pt x="852" y="2163"/>
                    <a:pt x="852" y="2219"/>
                  </a:cubicBezTo>
                  <a:cubicBezTo>
                    <a:pt x="852" y="2275"/>
                    <a:pt x="885" y="2309"/>
                    <a:pt x="941" y="2320"/>
                  </a:cubicBezTo>
                  <a:cubicBezTo>
                    <a:pt x="986" y="2342"/>
                    <a:pt x="1009" y="2421"/>
                    <a:pt x="1009" y="2443"/>
                  </a:cubicBezTo>
                  <a:cubicBezTo>
                    <a:pt x="997" y="2466"/>
                    <a:pt x="1042" y="2466"/>
                    <a:pt x="1042" y="2432"/>
                  </a:cubicBezTo>
                  <a:cubicBezTo>
                    <a:pt x="1042" y="2398"/>
                    <a:pt x="1053" y="2286"/>
                    <a:pt x="1053" y="2219"/>
                  </a:cubicBezTo>
                  <a:cubicBezTo>
                    <a:pt x="1053" y="2163"/>
                    <a:pt x="1065" y="2040"/>
                    <a:pt x="1076" y="2028"/>
                  </a:cubicBezTo>
                  <a:cubicBezTo>
                    <a:pt x="1076" y="2006"/>
                    <a:pt x="1098" y="2006"/>
                    <a:pt x="1121" y="1928"/>
                  </a:cubicBezTo>
                  <a:cubicBezTo>
                    <a:pt x="1154" y="1838"/>
                    <a:pt x="1165" y="1771"/>
                    <a:pt x="1165" y="1715"/>
                  </a:cubicBezTo>
                  <a:cubicBezTo>
                    <a:pt x="1154" y="1659"/>
                    <a:pt x="1154" y="1647"/>
                    <a:pt x="1143" y="1670"/>
                  </a:cubicBezTo>
                  <a:cubicBezTo>
                    <a:pt x="1121" y="1692"/>
                    <a:pt x="1098" y="1726"/>
                    <a:pt x="1087" y="1704"/>
                  </a:cubicBezTo>
                  <a:cubicBezTo>
                    <a:pt x="1076" y="1681"/>
                    <a:pt x="1087" y="1670"/>
                    <a:pt x="1065" y="1670"/>
                  </a:cubicBezTo>
                  <a:cubicBezTo>
                    <a:pt x="1042" y="1670"/>
                    <a:pt x="1031" y="1659"/>
                    <a:pt x="1065" y="1647"/>
                  </a:cubicBezTo>
                  <a:cubicBezTo>
                    <a:pt x="1087" y="1636"/>
                    <a:pt x="1098" y="1602"/>
                    <a:pt x="1098" y="1591"/>
                  </a:cubicBezTo>
                  <a:cubicBezTo>
                    <a:pt x="1098" y="1569"/>
                    <a:pt x="1176" y="1558"/>
                    <a:pt x="1199" y="1535"/>
                  </a:cubicBezTo>
                  <a:cubicBezTo>
                    <a:pt x="1233" y="1513"/>
                    <a:pt x="1233" y="1479"/>
                    <a:pt x="1221" y="1446"/>
                  </a:cubicBezTo>
                  <a:cubicBezTo>
                    <a:pt x="1221" y="1412"/>
                    <a:pt x="1199" y="1423"/>
                    <a:pt x="1165" y="1446"/>
                  </a:cubicBezTo>
                  <a:cubicBezTo>
                    <a:pt x="1121" y="1468"/>
                    <a:pt x="1109" y="1479"/>
                    <a:pt x="1109" y="1502"/>
                  </a:cubicBezTo>
                  <a:cubicBezTo>
                    <a:pt x="1121" y="1524"/>
                    <a:pt x="1076" y="1524"/>
                    <a:pt x="1065" y="1513"/>
                  </a:cubicBezTo>
                  <a:cubicBezTo>
                    <a:pt x="1053" y="1502"/>
                    <a:pt x="1053" y="1491"/>
                    <a:pt x="1065" y="1468"/>
                  </a:cubicBezTo>
                  <a:cubicBezTo>
                    <a:pt x="1076" y="1457"/>
                    <a:pt x="1053" y="1457"/>
                    <a:pt x="1031" y="1446"/>
                  </a:cubicBezTo>
                  <a:cubicBezTo>
                    <a:pt x="1020" y="1446"/>
                    <a:pt x="1031" y="1390"/>
                    <a:pt x="1053" y="1356"/>
                  </a:cubicBezTo>
                  <a:cubicBezTo>
                    <a:pt x="1076" y="1322"/>
                    <a:pt x="1098" y="1333"/>
                    <a:pt x="1121" y="1322"/>
                  </a:cubicBezTo>
                  <a:cubicBezTo>
                    <a:pt x="1132" y="1311"/>
                    <a:pt x="1121" y="1289"/>
                    <a:pt x="1154" y="1255"/>
                  </a:cubicBezTo>
                  <a:cubicBezTo>
                    <a:pt x="1176" y="1233"/>
                    <a:pt x="1188" y="1199"/>
                    <a:pt x="1165" y="1166"/>
                  </a:cubicBezTo>
                  <a:cubicBezTo>
                    <a:pt x="1143" y="1132"/>
                    <a:pt x="1132" y="1020"/>
                    <a:pt x="1165" y="964"/>
                  </a:cubicBezTo>
                  <a:cubicBezTo>
                    <a:pt x="1199" y="908"/>
                    <a:pt x="1278" y="829"/>
                    <a:pt x="1322" y="762"/>
                  </a:cubicBezTo>
                  <a:cubicBezTo>
                    <a:pt x="1378" y="684"/>
                    <a:pt x="1356" y="684"/>
                    <a:pt x="1412" y="639"/>
                  </a:cubicBezTo>
                  <a:cubicBezTo>
                    <a:pt x="1457" y="583"/>
                    <a:pt x="1468" y="583"/>
                    <a:pt x="1468" y="571"/>
                  </a:cubicBezTo>
                  <a:cubicBezTo>
                    <a:pt x="1468" y="549"/>
                    <a:pt x="1479" y="471"/>
                    <a:pt x="1502" y="392"/>
                  </a:cubicBezTo>
                  <a:cubicBezTo>
                    <a:pt x="1535" y="314"/>
                    <a:pt x="1535" y="269"/>
                    <a:pt x="1502" y="224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3" name="Freeform 26"/>
            <p:cNvSpPr>
              <a:spLocks noChangeArrowheads="1"/>
            </p:cNvSpPr>
            <p:nvPr/>
          </p:nvSpPr>
          <p:spPr bwMode="auto">
            <a:xfrm>
              <a:off x="7653338" y="3889375"/>
              <a:ext cx="722312" cy="554038"/>
            </a:xfrm>
            <a:custGeom>
              <a:avLst/>
              <a:gdLst>
                <a:gd name="T0" fmla="*/ 1233 w 2007"/>
                <a:gd name="T1" fmla="*/ 1054 h 1537"/>
                <a:gd name="T2" fmla="*/ 1233 w 2007"/>
                <a:gd name="T3" fmla="*/ 1054 h 1537"/>
                <a:gd name="T4" fmla="*/ 1289 w 2007"/>
                <a:gd name="T5" fmla="*/ 1043 h 1537"/>
                <a:gd name="T6" fmla="*/ 1289 w 2007"/>
                <a:gd name="T7" fmla="*/ 964 h 1537"/>
                <a:gd name="T8" fmla="*/ 1424 w 2007"/>
                <a:gd name="T9" fmla="*/ 964 h 1537"/>
                <a:gd name="T10" fmla="*/ 1424 w 2007"/>
                <a:gd name="T11" fmla="*/ 908 h 1537"/>
                <a:gd name="T12" fmla="*/ 1614 w 2007"/>
                <a:gd name="T13" fmla="*/ 908 h 1537"/>
                <a:gd name="T14" fmla="*/ 1603 w 2007"/>
                <a:gd name="T15" fmla="*/ 864 h 1537"/>
                <a:gd name="T16" fmla="*/ 1704 w 2007"/>
                <a:gd name="T17" fmla="*/ 774 h 1537"/>
                <a:gd name="T18" fmla="*/ 1704 w 2007"/>
                <a:gd name="T19" fmla="*/ 830 h 1537"/>
                <a:gd name="T20" fmla="*/ 1816 w 2007"/>
                <a:gd name="T21" fmla="*/ 830 h 1537"/>
                <a:gd name="T22" fmla="*/ 1782 w 2007"/>
                <a:gd name="T23" fmla="*/ 774 h 1537"/>
                <a:gd name="T24" fmla="*/ 1782 w 2007"/>
                <a:gd name="T25" fmla="*/ 706 h 1537"/>
                <a:gd name="T26" fmla="*/ 1872 w 2007"/>
                <a:gd name="T27" fmla="*/ 695 h 1537"/>
                <a:gd name="T28" fmla="*/ 1872 w 2007"/>
                <a:gd name="T29" fmla="*/ 561 h 1537"/>
                <a:gd name="T30" fmla="*/ 1827 w 2007"/>
                <a:gd name="T31" fmla="*/ 561 h 1537"/>
                <a:gd name="T32" fmla="*/ 1894 w 2007"/>
                <a:gd name="T33" fmla="*/ 393 h 1537"/>
                <a:gd name="T34" fmla="*/ 2006 w 2007"/>
                <a:gd name="T35" fmla="*/ 382 h 1537"/>
                <a:gd name="T36" fmla="*/ 2006 w 2007"/>
                <a:gd name="T37" fmla="*/ 326 h 1537"/>
                <a:gd name="T38" fmla="*/ 1827 w 2007"/>
                <a:gd name="T39" fmla="*/ 326 h 1537"/>
                <a:gd name="T40" fmla="*/ 1827 w 2007"/>
                <a:gd name="T41" fmla="*/ 213 h 1537"/>
                <a:gd name="T42" fmla="*/ 1872 w 2007"/>
                <a:gd name="T43" fmla="*/ 202 h 1537"/>
                <a:gd name="T44" fmla="*/ 1883 w 2007"/>
                <a:gd name="T45" fmla="*/ 34 h 1537"/>
                <a:gd name="T46" fmla="*/ 1782 w 2007"/>
                <a:gd name="T47" fmla="*/ 34 h 1537"/>
                <a:gd name="T48" fmla="*/ 1491 w 2007"/>
                <a:gd name="T49" fmla="*/ 23 h 1537"/>
                <a:gd name="T50" fmla="*/ 1177 w 2007"/>
                <a:gd name="T51" fmla="*/ 45 h 1537"/>
                <a:gd name="T52" fmla="*/ 875 w 2007"/>
                <a:gd name="T53" fmla="*/ 202 h 1537"/>
                <a:gd name="T54" fmla="*/ 516 w 2007"/>
                <a:gd name="T55" fmla="*/ 303 h 1537"/>
                <a:gd name="T56" fmla="*/ 213 w 2007"/>
                <a:gd name="T57" fmla="*/ 404 h 1537"/>
                <a:gd name="T58" fmla="*/ 23 w 2007"/>
                <a:gd name="T59" fmla="*/ 561 h 1537"/>
                <a:gd name="T60" fmla="*/ 0 w 2007"/>
                <a:gd name="T61" fmla="*/ 606 h 1537"/>
                <a:gd name="T62" fmla="*/ 45 w 2007"/>
                <a:gd name="T63" fmla="*/ 684 h 1537"/>
                <a:gd name="T64" fmla="*/ 45 w 2007"/>
                <a:gd name="T65" fmla="*/ 841 h 1537"/>
                <a:gd name="T66" fmla="*/ 180 w 2007"/>
                <a:gd name="T67" fmla="*/ 841 h 1537"/>
                <a:gd name="T68" fmla="*/ 180 w 2007"/>
                <a:gd name="T69" fmla="*/ 931 h 1537"/>
                <a:gd name="T70" fmla="*/ 404 w 2007"/>
                <a:gd name="T71" fmla="*/ 931 h 1537"/>
                <a:gd name="T72" fmla="*/ 426 w 2007"/>
                <a:gd name="T73" fmla="*/ 1043 h 1537"/>
                <a:gd name="T74" fmla="*/ 505 w 2007"/>
                <a:gd name="T75" fmla="*/ 1110 h 1537"/>
                <a:gd name="T76" fmla="*/ 561 w 2007"/>
                <a:gd name="T77" fmla="*/ 1065 h 1537"/>
                <a:gd name="T78" fmla="*/ 606 w 2007"/>
                <a:gd name="T79" fmla="*/ 1076 h 1537"/>
                <a:gd name="T80" fmla="*/ 617 w 2007"/>
                <a:gd name="T81" fmla="*/ 1278 h 1537"/>
                <a:gd name="T82" fmla="*/ 841 w 2007"/>
                <a:gd name="T83" fmla="*/ 1536 h 1537"/>
                <a:gd name="T84" fmla="*/ 841 w 2007"/>
                <a:gd name="T85" fmla="*/ 1536 h 1537"/>
                <a:gd name="T86" fmla="*/ 1233 w 2007"/>
                <a:gd name="T87" fmla="*/ 1121 h 1537"/>
                <a:gd name="T88" fmla="*/ 1233 w 2007"/>
                <a:gd name="T89" fmla="*/ 1054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7" h="1537">
                  <a:moveTo>
                    <a:pt x="1233" y="1054"/>
                  </a:moveTo>
                  <a:lnTo>
                    <a:pt x="1233" y="1054"/>
                  </a:lnTo>
                  <a:cubicBezTo>
                    <a:pt x="1289" y="1043"/>
                    <a:pt x="1289" y="1043"/>
                    <a:pt x="1289" y="1043"/>
                  </a:cubicBezTo>
                  <a:cubicBezTo>
                    <a:pt x="1289" y="964"/>
                    <a:pt x="1289" y="964"/>
                    <a:pt x="1289" y="964"/>
                  </a:cubicBezTo>
                  <a:cubicBezTo>
                    <a:pt x="1424" y="964"/>
                    <a:pt x="1424" y="964"/>
                    <a:pt x="1424" y="964"/>
                  </a:cubicBezTo>
                  <a:cubicBezTo>
                    <a:pt x="1424" y="908"/>
                    <a:pt x="1424" y="908"/>
                    <a:pt x="1424" y="908"/>
                  </a:cubicBezTo>
                  <a:cubicBezTo>
                    <a:pt x="1614" y="908"/>
                    <a:pt x="1614" y="908"/>
                    <a:pt x="1614" y="908"/>
                  </a:cubicBezTo>
                  <a:cubicBezTo>
                    <a:pt x="1603" y="864"/>
                    <a:pt x="1603" y="864"/>
                    <a:pt x="1603" y="864"/>
                  </a:cubicBezTo>
                  <a:cubicBezTo>
                    <a:pt x="1704" y="774"/>
                    <a:pt x="1704" y="774"/>
                    <a:pt x="1704" y="774"/>
                  </a:cubicBezTo>
                  <a:cubicBezTo>
                    <a:pt x="1704" y="830"/>
                    <a:pt x="1704" y="830"/>
                    <a:pt x="1704" y="830"/>
                  </a:cubicBezTo>
                  <a:cubicBezTo>
                    <a:pt x="1816" y="830"/>
                    <a:pt x="1816" y="830"/>
                    <a:pt x="1816" y="830"/>
                  </a:cubicBezTo>
                  <a:cubicBezTo>
                    <a:pt x="1782" y="774"/>
                    <a:pt x="1782" y="774"/>
                    <a:pt x="1782" y="774"/>
                  </a:cubicBezTo>
                  <a:cubicBezTo>
                    <a:pt x="1782" y="706"/>
                    <a:pt x="1782" y="706"/>
                    <a:pt x="1782" y="706"/>
                  </a:cubicBezTo>
                  <a:cubicBezTo>
                    <a:pt x="1872" y="695"/>
                    <a:pt x="1872" y="695"/>
                    <a:pt x="1872" y="695"/>
                  </a:cubicBezTo>
                  <a:cubicBezTo>
                    <a:pt x="1872" y="561"/>
                    <a:pt x="1872" y="561"/>
                    <a:pt x="1872" y="561"/>
                  </a:cubicBezTo>
                  <a:cubicBezTo>
                    <a:pt x="1827" y="561"/>
                    <a:pt x="1827" y="561"/>
                    <a:pt x="1827" y="561"/>
                  </a:cubicBezTo>
                  <a:cubicBezTo>
                    <a:pt x="1894" y="393"/>
                    <a:pt x="1894" y="393"/>
                    <a:pt x="1894" y="393"/>
                  </a:cubicBezTo>
                  <a:cubicBezTo>
                    <a:pt x="2006" y="382"/>
                    <a:pt x="2006" y="382"/>
                    <a:pt x="2006" y="382"/>
                  </a:cubicBezTo>
                  <a:cubicBezTo>
                    <a:pt x="2006" y="326"/>
                    <a:pt x="2006" y="326"/>
                    <a:pt x="2006" y="326"/>
                  </a:cubicBezTo>
                  <a:cubicBezTo>
                    <a:pt x="1827" y="326"/>
                    <a:pt x="1827" y="326"/>
                    <a:pt x="1827" y="326"/>
                  </a:cubicBezTo>
                  <a:cubicBezTo>
                    <a:pt x="1827" y="213"/>
                    <a:pt x="1827" y="213"/>
                    <a:pt x="1827" y="213"/>
                  </a:cubicBezTo>
                  <a:cubicBezTo>
                    <a:pt x="1872" y="202"/>
                    <a:pt x="1872" y="202"/>
                    <a:pt x="1872" y="202"/>
                  </a:cubicBezTo>
                  <a:cubicBezTo>
                    <a:pt x="1883" y="34"/>
                    <a:pt x="1883" y="34"/>
                    <a:pt x="1883" y="34"/>
                  </a:cubicBezTo>
                  <a:cubicBezTo>
                    <a:pt x="1838" y="34"/>
                    <a:pt x="1805" y="34"/>
                    <a:pt x="1782" y="34"/>
                  </a:cubicBezTo>
                  <a:cubicBezTo>
                    <a:pt x="1715" y="34"/>
                    <a:pt x="1547" y="23"/>
                    <a:pt x="1491" y="23"/>
                  </a:cubicBezTo>
                  <a:cubicBezTo>
                    <a:pt x="1424" y="12"/>
                    <a:pt x="1244" y="0"/>
                    <a:pt x="1177" y="45"/>
                  </a:cubicBezTo>
                  <a:cubicBezTo>
                    <a:pt x="1099" y="79"/>
                    <a:pt x="1042" y="146"/>
                    <a:pt x="875" y="202"/>
                  </a:cubicBezTo>
                  <a:cubicBezTo>
                    <a:pt x="706" y="258"/>
                    <a:pt x="550" y="292"/>
                    <a:pt x="516" y="303"/>
                  </a:cubicBezTo>
                  <a:cubicBezTo>
                    <a:pt x="482" y="314"/>
                    <a:pt x="337" y="314"/>
                    <a:pt x="213" y="404"/>
                  </a:cubicBezTo>
                  <a:cubicBezTo>
                    <a:pt x="90" y="493"/>
                    <a:pt x="45" y="527"/>
                    <a:pt x="23" y="561"/>
                  </a:cubicBezTo>
                  <a:cubicBezTo>
                    <a:pt x="12" y="572"/>
                    <a:pt x="12" y="583"/>
                    <a:pt x="0" y="606"/>
                  </a:cubicBezTo>
                  <a:cubicBezTo>
                    <a:pt x="0" y="606"/>
                    <a:pt x="34" y="594"/>
                    <a:pt x="45" y="684"/>
                  </a:cubicBezTo>
                  <a:cubicBezTo>
                    <a:pt x="45" y="774"/>
                    <a:pt x="45" y="841"/>
                    <a:pt x="45" y="841"/>
                  </a:cubicBezTo>
                  <a:cubicBezTo>
                    <a:pt x="180" y="841"/>
                    <a:pt x="180" y="841"/>
                    <a:pt x="180" y="841"/>
                  </a:cubicBezTo>
                  <a:cubicBezTo>
                    <a:pt x="180" y="931"/>
                    <a:pt x="180" y="931"/>
                    <a:pt x="180" y="931"/>
                  </a:cubicBezTo>
                  <a:cubicBezTo>
                    <a:pt x="404" y="931"/>
                    <a:pt x="404" y="931"/>
                    <a:pt x="404" y="931"/>
                  </a:cubicBezTo>
                  <a:cubicBezTo>
                    <a:pt x="426" y="1043"/>
                    <a:pt x="426" y="1043"/>
                    <a:pt x="426" y="1043"/>
                  </a:cubicBezTo>
                  <a:cubicBezTo>
                    <a:pt x="505" y="1110"/>
                    <a:pt x="505" y="1110"/>
                    <a:pt x="505" y="1110"/>
                  </a:cubicBezTo>
                  <a:cubicBezTo>
                    <a:pt x="505" y="1110"/>
                    <a:pt x="538" y="1076"/>
                    <a:pt x="561" y="1065"/>
                  </a:cubicBezTo>
                  <a:cubicBezTo>
                    <a:pt x="594" y="1065"/>
                    <a:pt x="606" y="1076"/>
                    <a:pt x="606" y="1076"/>
                  </a:cubicBezTo>
                  <a:cubicBezTo>
                    <a:pt x="617" y="1278"/>
                    <a:pt x="617" y="1278"/>
                    <a:pt x="617" y="1278"/>
                  </a:cubicBezTo>
                  <a:cubicBezTo>
                    <a:pt x="841" y="1536"/>
                    <a:pt x="841" y="1536"/>
                    <a:pt x="841" y="1536"/>
                  </a:cubicBezTo>
                  <a:lnTo>
                    <a:pt x="841" y="1536"/>
                  </a:lnTo>
                  <a:cubicBezTo>
                    <a:pt x="1233" y="1121"/>
                    <a:pt x="1233" y="1121"/>
                    <a:pt x="1233" y="1121"/>
                  </a:cubicBezTo>
                  <a:lnTo>
                    <a:pt x="1233" y="1054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4" name="Freeform 27"/>
            <p:cNvSpPr>
              <a:spLocks noChangeArrowheads="1"/>
            </p:cNvSpPr>
            <p:nvPr/>
          </p:nvSpPr>
          <p:spPr bwMode="auto">
            <a:xfrm>
              <a:off x="7185025" y="4103688"/>
              <a:ext cx="831850" cy="790575"/>
            </a:xfrm>
            <a:custGeom>
              <a:avLst/>
              <a:gdLst>
                <a:gd name="T0" fmla="*/ 79 w 2310"/>
                <a:gd name="T1" fmla="*/ 1771 h 2198"/>
                <a:gd name="T2" fmla="*/ 258 w 2310"/>
                <a:gd name="T3" fmla="*/ 1838 h 2198"/>
                <a:gd name="T4" fmla="*/ 337 w 2310"/>
                <a:gd name="T5" fmla="*/ 2085 h 2198"/>
                <a:gd name="T6" fmla="*/ 471 w 2310"/>
                <a:gd name="T7" fmla="*/ 2130 h 2198"/>
                <a:gd name="T8" fmla="*/ 606 w 2310"/>
                <a:gd name="T9" fmla="*/ 2174 h 2198"/>
                <a:gd name="T10" fmla="*/ 662 w 2310"/>
                <a:gd name="T11" fmla="*/ 2029 h 2198"/>
                <a:gd name="T12" fmla="*/ 830 w 2310"/>
                <a:gd name="T13" fmla="*/ 2074 h 2198"/>
                <a:gd name="T14" fmla="*/ 1076 w 2310"/>
                <a:gd name="T15" fmla="*/ 2118 h 2198"/>
                <a:gd name="T16" fmla="*/ 2309 w 2310"/>
                <a:gd name="T17" fmla="*/ 2118 h 2198"/>
                <a:gd name="T18" fmla="*/ 2230 w 2310"/>
                <a:gd name="T19" fmla="*/ 1043 h 2198"/>
                <a:gd name="T20" fmla="*/ 1917 w 2310"/>
                <a:gd name="T21" fmla="*/ 684 h 2198"/>
                <a:gd name="T22" fmla="*/ 1861 w 2310"/>
                <a:gd name="T23" fmla="*/ 471 h 2198"/>
                <a:gd name="T24" fmla="*/ 1726 w 2310"/>
                <a:gd name="T25" fmla="*/ 449 h 2198"/>
                <a:gd name="T26" fmla="*/ 1480 w 2310"/>
                <a:gd name="T27" fmla="*/ 337 h 2198"/>
                <a:gd name="T28" fmla="*/ 1345 w 2310"/>
                <a:gd name="T29" fmla="*/ 247 h 2198"/>
                <a:gd name="T30" fmla="*/ 1300 w 2310"/>
                <a:gd name="T31" fmla="*/ 12 h 2198"/>
                <a:gd name="T32" fmla="*/ 1255 w 2310"/>
                <a:gd name="T33" fmla="*/ 471 h 2198"/>
                <a:gd name="T34" fmla="*/ 1188 w 2310"/>
                <a:gd name="T35" fmla="*/ 930 h 2198"/>
                <a:gd name="T36" fmla="*/ 897 w 2310"/>
                <a:gd name="T37" fmla="*/ 1390 h 2198"/>
                <a:gd name="T38" fmla="*/ 774 w 2310"/>
                <a:gd name="T39" fmla="*/ 1536 h 2198"/>
                <a:gd name="T40" fmla="*/ 908 w 2310"/>
                <a:gd name="T41" fmla="*/ 1569 h 2198"/>
                <a:gd name="T42" fmla="*/ 841 w 2310"/>
                <a:gd name="T43" fmla="*/ 1648 h 2198"/>
                <a:gd name="T44" fmla="*/ 863 w 2310"/>
                <a:gd name="T45" fmla="*/ 1670 h 2198"/>
                <a:gd name="T46" fmla="*/ 751 w 2310"/>
                <a:gd name="T47" fmla="*/ 1737 h 2198"/>
                <a:gd name="T48" fmla="*/ 639 w 2310"/>
                <a:gd name="T49" fmla="*/ 1827 h 2198"/>
                <a:gd name="T50" fmla="*/ 550 w 2310"/>
                <a:gd name="T51" fmla="*/ 1872 h 2198"/>
                <a:gd name="T52" fmla="*/ 437 w 2310"/>
                <a:gd name="T53" fmla="*/ 1838 h 2198"/>
                <a:gd name="T54" fmla="*/ 460 w 2310"/>
                <a:gd name="T55" fmla="*/ 1782 h 2198"/>
                <a:gd name="T56" fmla="*/ 381 w 2310"/>
                <a:gd name="T57" fmla="*/ 1771 h 2198"/>
                <a:gd name="T58" fmla="*/ 281 w 2310"/>
                <a:gd name="T59" fmla="*/ 1760 h 2198"/>
                <a:gd name="T60" fmla="*/ 213 w 2310"/>
                <a:gd name="T61" fmla="*/ 1760 h 2198"/>
                <a:gd name="T62" fmla="*/ 269 w 2310"/>
                <a:gd name="T63" fmla="*/ 1692 h 2198"/>
                <a:gd name="T64" fmla="*/ 370 w 2310"/>
                <a:gd name="T65" fmla="*/ 1670 h 2198"/>
                <a:gd name="T66" fmla="*/ 202 w 2310"/>
                <a:gd name="T67" fmla="*/ 1681 h 2198"/>
                <a:gd name="T68" fmla="*/ 0 w 2310"/>
                <a:gd name="T69" fmla="*/ 1715 h 2198"/>
                <a:gd name="T70" fmla="*/ 79 w 2310"/>
                <a:gd name="T71" fmla="*/ 1771 h 2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0" h="2198">
                  <a:moveTo>
                    <a:pt x="79" y="1771"/>
                  </a:moveTo>
                  <a:lnTo>
                    <a:pt x="79" y="1771"/>
                  </a:lnTo>
                  <a:cubicBezTo>
                    <a:pt x="90" y="1805"/>
                    <a:pt x="112" y="1838"/>
                    <a:pt x="146" y="1838"/>
                  </a:cubicBezTo>
                  <a:cubicBezTo>
                    <a:pt x="191" y="1838"/>
                    <a:pt x="258" y="1838"/>
                    <a:pt x="258" y="1838"/>
                  </a:cubicBezTo>
                  <a:cubicBezTo>
                    <a:pt x="258" y="1838"/>
                    <a:pt x="281" y="1984"/>
                    <a:pt x="292" y="2006"/>
                  </a:cubicBezTo>
                  <a:cubicBezTo>
                    <a:pt x="303" y="2018"/>
                    <a:pt x="314" y="2085"/>
                    <a:pt x="337" y="2085"/>
                  </a:cubicBezTo>
                  <a:cubicBezTo>
                    <a:pt x="359" y="2085"/>
                    <a:pt x="381" y="2063"/>
                    <a:pt x="404" y="2096"/>
                  </a:cubicBezTo>
                  <a:cubicBezTo>
                    <a:pt x="415" y="2141"/>
                    <a:pt x="471" y="2096"/>
                    <a:pt x="471" y="2130"/>
                  </a:cubicBezTo>
                  <a:cubicBezTo>
                    <a:pt x="482" y="2152"/>
                    <a:pt x="482" y="2152"/>
                    <a:pt x="527" y="2152"/>
                  </a:cubicBezTo>
                  <a:cubicBezTo>
                    <a:pt x="561" y="2152"/>
                    <a:pt x="583" y="2163"/>
                    <a:pt x="606" y="2174"/>
                  </a:cubicBezTo>
                  <a:cubicBezTo>
                    <a:pt x="628" y="2197"/>
                    <a:pt x="662" y="2174"/>
                    <a:pt x="662" y="2174"/>
                  </a:cubicBezTo>
                  <a:cubicBezTo>
                    <a:pt x="662" y="2029"/>
                    <a:pt x="662" y="2029"/>
                    <a:pt x="662" y="2029"/>
                  </a:cubicBezTo>
                  <a:cubicBezTo>
                    <a:pt x="662" y="2029"/>
                    <a:pt x="684" y="2040"/>
                    <a:pt x="729" y="2029"/>
                  </a:cubicBezTo>
                  <a:cubicBezTo>
                    <a:pt x="774" y="2029"/>
                    <a:pt x="807" y="2085"/>
                    <a:pt x="830" y="2074"/>
                  </a:cubicBezTo>
                  <a:cubicBezTo>
                    <a:pt x="863" y="2074"/>
                    <a:pt x="897" y="2063"/>
                    <a:pt x="908" y="2096"/>
                  </a:cubicBezTo>
                  <a:cubicBezTo>
                    <a:pt x="930" y="2130"/>
                    <a:pt x="1076" y="2118"/>
                    <a:pt x="1076" y="2118"/>
                  </a:cubicBezTo>
                  <a:cubicBezTo>
                    <a:pt x="1087" y="2197"/>
                    <a:pt x="1087" y="2197"/>
                    <a:pt x="1087" y="2197"/>
                  </a:cubicBezTo>
                  <a:cubicBezTo>
                    <a:pt x="2309" y="2118"/>
                    <a:pt x="2309" y="2118"/>
                    <a:pt x="2309" y="2118"/>
                  </a:cubicBezTo>
                  <a:cubicBezTo>
                    <a:pt x="2309" y="2006"/>
                    <a:pt x="2309" y="2006"/>
                    <a:pt x="2309" y="2006"/>
                  </a:cubicBezTo>
                  <a:cubicBezTo>
                    <a:pt x="2230" y="1043"/>
                    <a:pt x="2230" y="1043"/>
                    <a:pt x="2230" y="1043"/>
                  </a:cubicBezTo>
                  <a:cubicBezTo>
                    <a:pt x="2141" y="942"/>
                    <a:pt x="2141" y="942"/>
                    <a:pt x="2141" y="942"/>
                  </a:cubicBezTo>
                  <a:cubicBezTo>
                    <a:pt x="1917" y="684"/>
                    <a:pt x="1917" y="684"/>
                    <a:pt x="1917" y="684"/>
                  </a:cubicBezTo>
                  <a:cubicBezTo>
                    <a:pt x="1906" y="482"/>
                    <a:pt x="1906" y="482"/>
                    <a:pt x="1906" y="482"/>
                  </a:cubicBezTo>
                  <a:cubicBezTo>
                    <a:pt x="1906" y="482"/>
                    <a:pt x="1894" y="471"/>
                    <a:pt x="1861" y="471"/>
                  </a:cubicBezTo>
                  <a:cubicBezTo>
                    <a:pt x="1838" y="482"/>
                    <a:pt x="1805" y="516"/>
                    <a:pt x="1805" y="516"/>
                  </a:cubicBezTo>
                  <a:cubicBezTo>
                    <a:pt x="1726" y="449"/>
                    <a:pt x="1726" y="449"/>
                    <a:pt x="1726" y="449"/>
                  </a:cubicBezTo>
                  <a:cubicBezTo>
                    <a:pt x="1704" y="337"/>
                    <a:pt x="1704" y="337"/>
                    <a:pt x="1704" y="337"/>
                  </a:cubicBezTo>
                  <a:cubicBezTo>
                    <a:pt x="1480" y="337"/>
                    <a:pt x="1480" y="337"/>
                    <a:pt x="1480" y="337"/>
                  </a:cubicBezTo>
                  <a:cubicBezTo>
                    <a:pt x="1480" y="247"/>
                    <a:pt x="1480" y="247"/>
                    <a:pt x="1480" y="247"/>
                  </a:cubicBezTo>
                  <a:cubicBezTo>
                    <a:pt x="1345" y="247"/>
                    <a:pt x="1345" y="247"/>
                    <a:pt x="1345" y="247"/>
                  </a:cubicBezTo>
                  <a:cubicBezTo>
                    <a:pt x="1345" y="247"/>
                    <a:pt x="1345" y="180"/>
                    <a:pt x="1345" y="90"/>
                  </a:cubicBezTo>
                  <a:cubicBezTo>
                    <a:pt x="1334" y="0"/>
                    <a:pt x="1300" y="12"/>
                    <a:pt x="1300" y="12"/>
                  </a:cubicBezTo>
                  <a:cubicBezTo>
                    <a:pt x="1278" y="56"/>
                    <a:pt x="1255" y="135"/>
                    <a:pt x="1244" y="247"/>
                  </a:cubicBezTo>
                  <a:cubicBezTo>
                    <a:pt x="1222" y="404"/>
                    <a:pt x="1233" y="426"/>
                    <a:pt x="1255" y="471"/>
                  </a:cubicBezTo>
                  <a:cubicBezTo>
                    <a:pt x="1289" y="516"/>
                    <a:pt x="1323" y="583"/>
                    <a:pt x="1300" y="661"/>
                  </a:cubicBezTo>
                  <a:cubicBezTo>
                    <a:pt x="1278" y="729"/>
                    <a:pt x="1211" y="807"/>
                    <a:pt x="1188" y="930"/>
                  </a:cubicBezTo>
                  <a:cubicBezTo>
                    <a:pt x="1166" y="1065"/>
                    <a:pt x="1166" y="1132"/>
                    <a:pt x="1121" y="1177"/>
                  </a:cubicBezTo>
                  <a:cubicBezTo>
                    <a:pt x="1087" y="1222"/>
                    <a:pt x="953" y="1345"/>
                    <a:pt x="897" y="1390"/>
                  </a:cubicBezTo>
                  <a:cubicBezTo>
                    <a:pt x="841" y="1446"/>
                    <a:pt x="774" y="1491"/>
                    <a:pt x="762" y="1502"/>
                  </a:cubicBezTo>
                  <a:cubicBezTo>
                    <a:pt x="740" y="1513"/>
                    <a:pt x="740" y="1536"/>
                    <a:pt x="774" y="1536"/>
                  </a:cubicBezTo>
                  <a:cubicBezTo>
                    <a:pt x="818" y="1536"/>
                    <a:pt x="818" y="1558"/>
                    <a:pt x="830" y="1569"/>
                  </a:cubicBezTo>
                  <a:cubicBezTo>
                    <a:pt x="830" y="1592"/>
                    <a:pt x="875" y="1569"/>
                    <a:pt x="908" y="1569"/>
                  </a:cubicBezTo>
                  <a:cubicBezTo>
                    <a:pt x="953" y="1569"/>
                    <a:pt x="919" y="1581"/>
                    <a:pt x="875" y="1592"/>
                  </a:cubicBezTo>
                  <a:cubicBezTo>
                    <a:pt x="841" y="1603"/>
                    <a:pt x="841" y="1625"/>
                    <a:pt x="841" y="1648"/>
                  </a:cubicBezTo>
                  <a:cubicBezTo>
                    <a:pt x="841" y="1670"/>
                    <a:pt x="875" y="1659"/>
                    <a:pt x="897" y="1659"/>
                  </a:cubicBezTo>
                  <a:cubicBezTo>
                    <a:pt x="919" y="1659"/>
                    <a:pt x="897" y="1670"/>
                    <a:pt x="863" y="1670"/>
                  </a:cubicBezTo>
                  <a:cubicBezTo>
                    <a:pt x="830" y="1681"/>
                    <a:pt x="830" y="1692"/>
                    <a:pt x="807" y="1715"/>
                  </a:cubicBezTo>
                  <a:cubicBezTo>
                    <a:pt x="785" y="1737"/>
                    <a:pt x="774" y="1749"/>
                    <a:pt x="751" y="1737"/>
                  </a:cubicBezTo>
                  <a:cubicBezTo>
                    <a:pt x="717" y="1737"/>
                    <a:pt x="706" y="1737"/>
                    <a:pt x="695" y="1782"/>
                  </a:cubicBezTo>
                  <a:cubicBezTo>
                    <a:pt x="684" y="1816"/>
                    <a:pt x="662" y="1838"/>
                    <a:pt x="639" y="1827"/>
                  </a:cubicBezTo>
                  <a:cubicBezTo>
                    <a:pt x="617" y="1816"/>
                    <a:pt x="594" y="1805"/>
                    <a:pt x="572" y="1805"/>
                  </a:cubicBezTo>
                  <a:cubicBezTo>
                    <a:pt x="561" y="1816"/>
                    <a:pt x="550" y="1850"/>
                    <a:pt x="550" y="1872"/>
                  </a:cubicBezTo>
                  <a:cubicBezTo>
                    <a:pt x="550" y="1894"/>
                    <a:pt x="505" y="1883"/>
                    <a:pt x="471" y="1883"/>
                  </a:cubicBezTo>
                  <a:cubicBezTo>
                    <a:pt x="448" y="1883"/>
                    <a:pt x="415" y="1861"/>
                    <a:pt x="437" y="1838"/>
                  </a:cubicBezTo>
                  <a:cubicBezTo>
                    <a:pt x="471" y="1827"/>
                    <a:pt x="493" y="1827"/>
                    <a:pt x="471" y="1816"/>
                  </a:cubicBezTo>
                  <a:cubicBezTo>
                    <a:pt x="460" y="1805"/>
                    <a:pt x="471" y="1794"/>
                    <a:pt x="460" y="1782"/>
                  </a:cubicBezTo>
                  <a:cubicBezTo>
                    <a:pt x="448" y="1771"/>
                    <a:pt x="448" y="1794"/>
                    <a:pt x="426" y="1782"/>
                  </a:cubicBezTo>
                  <a:cubicBezTo>
                    <a:pt x="404" y="1760"/>
                    <a:pt x="393" y="1760"/>
                    <a:pt x="381" y="1771"/>
                  </a:cubicBezTo>
                  <a:cubicBezTo>
                    <a:pt x="359" y="1794"/>
                    <a:pt x="337" y="1782"/>
                    <a:pt x="325" y="1760"/>
                  </a:cubicBezTo>
                  <a:cubicBezTo>
                    <a:pt x="303" y="1749"/>
                    <a:pt x="292" y="1749"/>
                    <a:pt x="281" y="1760"/>
                  </a:cubicBezTo>
                  <a:cubicBezTo>
                    <a:pt x="269" y="1771"/>
                    <a:pt x="235" y="1782"/>
                    <a:pt x="213" y="1782"/>
                  </a:cubicBezTo>
                  <a:cubicBezTo>
                    <a:pt x="191" y="1771"/>
                    <a:pt x="168" y="1760"/>
                    <a:pt x="213" y="1760"/>
                  </a:cubicBezTo>
                  <a:cubicBezTo>
                    <a:pt x="247" y="1760"/>
                    <a:pt x="247" y="1749"/>
                    <a:pt x="235" y="1726"/>
                  </a:cubicBezTo>
                  <a:cubicBezTo>
                    <a:pt x="235" y="1704"/>
                    <a:pt x="235" y="1692"/>
                    <a:pt x="269" y="1692"/>
                  </a:cubicBezTo>
                  <a:cubicBezTo>
                    <a:pt x="292" y="1692"/>
                    <a:pt x="325" y="1715"/>
                    <a:pt x="370" y="1704"/>
                  </a:cubicBezTo>
                  <a:cubicBezTo>
                    <a:pt x="404" y="1692"/>
                    <a:pt x="404" y="1681"/>
                    <a:pt x="370" y="1670"/>
                  </a:cubicBezTo>
                  <a:cubicBezTo>
                    <a:pt x="337" y="1670"/>
                    <a:pt x="314" y="1637"/>
                    <a:pt x="281" y="1648"/>
                  </a:cubicBezTo>
                  <a:cubicBezTo>
                    <a:pt x="247" y="1648"/>
                    <a:pt x="235" y="1681"/>
                    <a:pt x="202" y="1681"/>
                  </a:cubicBezTo>
                  <a:cubicBezTo>
                    <a:pt x="180" y="1692"/>
                    <a:pt x="112" y="1681"/>
                    <a:pt x="79" y="1692"/>
                  </a:cubicBezTo>
                  <a:cubicBezTo>
                    <a:pt x="68" y="1692"/>
                    <a:pt x="34" y="1704"/>
                    <a:pt x="0" y="1715"/>
                  </a:cubicBezTo>
                  <a:cubicBezTo>
                    <a:pt x="12" y="1715"/>
                    <a:pt x="23" y="1726"/>
                    <a:pt x="34" y="1726"/>
                  </a:cubicBezTo>
                  <a:cubicBezTo>
                    <a:pt x="68" y="1737"/>
                    <a:pt x="79" y="1737"/>
                    <a:pt x="79" y="177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5" name="Freeform 28"/>
            <p:cNvSpPr>
              <a:spLocks noChangeArrowheads="1"/>
            </p:cNvSpPr>
            <p:nvPr/>
          </p:nvSpPr>
          <p:spPr bwMode="auto">
            <a:xfrm>
              <a:off x="6818313" y="4719638"/>
              <a:ext cx="758825" cy="368300"/>
            </a:xfrm>
            <a:custGeom>
              <a:avLst/>
              <a:gdLst>
                <a:gd name="T0" fmla="*/ 22 w 2107"/>
                <a:gd name="T1" fmla="*/ 527 h 1021"/>
                <a:gd name="T2" fmla="*/ 78 w 2107"/>
                <a:gd name="T3" fmla="*/ 617 h 1021"/>
                <a:gd name="T4" fmla="*/ 235 w 2107"/>
                <a:gd name="T5" fmla="*/ 728 h 1021"/>
                <a:gd name="T6" fmla="*/ 336 w 2107"/>
                <a:gd name="T7" fmla="*/ 841 h 1021"/>
                <a:gd name="T8" fmla="*/ 347 w 2107"/>
                <a:gd name="T9" fmla="*/ 1020 h 1021"/>
                <a:gd name="T10" fmla="*/ 436 w 2107"/>
                <a:gd name="T11" fmla="*/ 863 h 1021"/>
                <a:gd name="T12" fmla="*/ 526 w 2107"/>
                <a:gd name="T13" fmla="*/ 717 h 1021"/>
                <a:gd name="T14" fmla="*/ 526 w 2107"/>
                <a:gd name="T15" fmla="*/ 515 h 1021"/>
                <a:gd name="T16" fmla="*/ 683 w 2107"/>
                <a:gd name="T17" fmla="*/ 560 h 1021"/>
                <a:gd name="T18" fmla="*/ 739 w 2107"/>
                <a:gd name="T19" fmla="*/ 639 h 1021"/>
                <a:gd name="T20" fmla="*/ 773 w 2107"/>
                <a:gd name="T21" fmla="*/ 807 h 1021"/>
                <a:gd name="T22" fmla="*/ 885 w 2107"/>
                <a:gd name="T23" fmla="*/ 874 h 1021"/>
                <a:gd name="T24" fmla="*/ 986 w 2107"/>
                <a:gd name="T25" fmla="*/ 930 h 1021"/>
                <a:gd name="T26" fmla="*/ 1042 w 2107"/>
                <a:gd name="T27" fmla="*/ 784 h 1021"/>
                <a:gd name="T28" fmla="*/ 1187 w 2107"/>
                <a:gd name="T29" fmla="*/ 728 h 1021"/>
                <a:gd name="T30" fmla="*/ 1322 w 2107"/>
                <a:gd name="T31" fmla="*/ 594 h 1021"/>
                <a:gd name="T32" fmla="*/ 1434 w 2107"/>
                <a:gd name="T33" fmla="*/ 482 h 1021"/>
                <a:gd name="T34" fmla="*/ 1535 w 2107"/>
                <a:gd name="T35" fmla="*/ 504 h 1021"/>
                <a:gd name="T36" fmla="*/ 1636 w 2107"/>
                <a:gd name="T37" fmla="*/ 639 h 1021"/>
                <a:gd name="T38" fmla="*/ 1681 w 2107"/>
                <a:gd name="T39" fmla="*/ 773 h 1021"/>
                <a:gd name="T40" fmla="*/ 1793 w 2107"/>
                <a:gd name="T41" fmla="*/ 829 h 1021"/>
                <a:gd name="T42" fmla="*/ 1849 w 2107"/>
                <a:gd name="T43" fmla="*/ 930 h 1021"/>
                <a:gd name="T44" fmla="*/ 2106 w 2107"/>
                <a:gd name="T45" fmla="*/ 482 h 1021"/>
                <a:gd name="T46" fmla="*/ 1927 w 2107"/>
                <a:gd name="T47" fmla="*/ 381 h 1021"/>
                <a:gd name="T48" fmla="*/ 1748 w 2107"/>
                <a:gd name="T49" fmla="*/ 314 h 1021"/>
                <a:gd name="T50" fmla="*/ 1681 w 2107"/>
                <a:gd name="T51" fmla="*/ 459 h 1021"/>
                <a:gd name="T52" fmla="*/ 1546 w 2107"/>
                <a:gd name="T53" fmla="*/ 437 h 1021"/>
                <a:gd name="T54" fmla="*/ 1423 w 2107"/>
                <a:gd name="T55" fmla="*/ 381 h 1021"/>
                <a:gd name="T56" fmla="*/ 1311 w 2107"/>
                <a:gd name="T57" fmla="*/ 291 h 1021"/>
                <a:gd name="T58" fmla="*/ 1165 w 2107"/>
                <a:gd name="T59" fmla="*/ 123 h 1021"/>
                <a:gd name="T60" fmla="*/ 1053 w 2107"/>
                <a:gd name="T61" fmla="*/ 11 h 1021"/>
                <a:gd name="T62" fmla="*/ 974 w 2107"/>
                <a:gd name="T63" fmla="*/ 22 h 1021"/>
                <a:gd name="T64" fmla="*/ 683 w 2107"/>
                <a:gd name="T65" fmla="*/ 179 h 1021"/>
                <a:gd name="T66" fmla="*/ 594 w 2107"/>
                <a:gd name="T67" fmla="*/ 235 h 1021"/>
                <a:gd name="T68" fmla="*/ 347 w 2107"/>
                <a:gd name="T69" fmla="*/ 224 h 1021"/>
                <a:gd name="T70" fmla="*/ 0 w 2107"/>
                <a:gd name="T71" fmla="*/ 392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7" h="1021">
                  <a:moveTo>
                    <a:pt x="22" y="527"/>
                  </a:moveTo>
                  <a:lnTo>
                    <a:pt x="22" y="527"/>
                  </a:lnTo>
                  <a:cubicBezTo>
                    <a:pt x="33" y="549"/>
                    <a:pt x="33" y="560"/>
                    <a:pt x="22" y="583"/>
                  </a:cubicBezTo>
                  <a:cubicBezTo>
                    <a:pt x="11" y="594"/>
                    <a:pt x="33" y="628"/>
                    <a:pt x="78" y="617"/>
                  </a:cubicBezTo>
                  <a:cubicBezTo>
                    <a:pt x="112" y="605"/>
                    <a:pt x="123" y="661"/>
                    <a:pt x="145" y="684"/>
                  </a:cubicBezTo>
                  <a:cubicBezTo>
                    <a:pt x="179" y="717"/>
                    <a:pt x="201" y="728"/>
                    <a:pt x="235" y="728"/>
                  </a:cubicBezTo>
                  <a:cubicBezTo>
                    <a:pt x="269" y="740"/>
                    <a:pt x="291" y="773"/>
                    <a:pt x="291" y="796"/>
                  </a:cubicBezTo>
                  <a:cubicBezTo>
                    <a:pt x="291" y="818"/>
                    <a:pt x="325" y="818"/>
                    <a:pt x="336" y="841"/>
                  </a:cubicBezTo>
                  <a:cubicBezTo>
                    <a:pt x="347" y="874"/>
                    <a:pt x="325" y="930"/>
                    <a:pt x="313" y="953"/>
                  </a:cubicBezTo>
                  <a:cubicBezTo>
                    <a:pt x="302" y="964"/>
                    <a:pt x="325" y="1020"/>
                    <a:pt x="347" y="1020"/>
                  </a:cubicBezTo>
                  <a:cubicBezTo>
                    <a:pt x="369" y="1008"/>
                    <a:pt x="381" y="986"/>
                    <a:pt x="381" y="964"/>
                  </a:cubicBezTo>
                  <a:cubicBezTo>
                    <a:pt x="392" y="930"/>
                    <a:pt x="425" y="908"/>
                    <a:pt x="436" y="863"/>
                  </a:cubicBezTo>
                  <a:cubicBezTo>
                    <a:pt x="448" y="807"/>
                    <a:pt x="470" y="818"/>
                    <a:pt x="470" y="784"/>
                  </a:cubicBezTo>
                  <a:cubicBezTo>
                    <a:pt x="481" y="762"/>
                    <a:pt x="504" y="740"/>
                    <a:pt x="526" y="717"/>
                  </a:cubicBezTo>
                  <a:cubicBezTo>
                    <a:pt x="549" y="684"/>
                    <a:pt x="504" y="684"/>
                    <a:pt x="492" y="661"/>
                  </a:cubicBezTo>
                  <a:cubicBezTo>
                    <a:pt x="481" y="628"/>
                    <a:pt x="504" y="538"/>
                    <a:pt x="526" y="515"/>
                  </a:cubicBezTo>
                  <a:cubicBezTo>
                    <a:pt x="560" y="493"/>
                    <a:pt x="616" y="493"/>
                    <a:pt x="638" y="504"/>
                  </a:cubicBezTo>
                  <a:cubicBezTo>
                    <a:pt x="649" y="527"/>
                    <a:pt x="661" y="560"/>
                    <a:pt x="683" y="560"/>
                  </a:cubicBezTo>
                  <a:cubicBezTo>
                    <a:pt x="705" y="560"/>
                    <a:pt x="717" y="572"/>
                    <a:pt x="717" y="594"/>
                  </a:cubicBezTo>
                  <a:cubicBezTo>
                    <a:pt x="705" y="617"/>
                    <a:pt x="739" y="639"/>
                    <a:pt x="739" y="639"/>
                  </a:cubicBezTo>
                  <a:cubicBezTo>
                    <a:pt x="739" y="639"/>
                    <a:pt x="739" y="773"/>
                    <a:pt x="750" y="773"/>
                  </a:cubicBezTo>
                  <a:cubicBezTo>
                    <a:pt x="761" y="773"/>
                    <a:pt x="773" y="784"/>
                    <a:pt x="773" y="807"/>
                  </a:cubicBezTo>
                  <a:cubicBezTo>
                    <a:pt x="784" y="829"/>
                    <a:pt x="818" y="829"/>
                    <a:pt x="863" y="818"/>
                  </a:cubicBezTo>
                  <a:cubicBezTo>
                    <a:pt x="896" y="818"/>
                    <a:pt x="896" y="841"/>
                    <a:pt x="885" y="874"/>
                  </a:cubicBezTo>
                  <a:cubicBezTo>
                    <a:pt x="874" y="897"/>
                    <a:pt x="941" y="897"/>
                    <a:pt x="941" y="930"/>
                  </a:cubicBezTo>
                  <a:cubicBezTo>
                    <a:pt x="941" y="953"/>
                    <a:pt x="986" y="941"/>
                    <a:pt x="986" y="930"/>
                  </a:cubicBezTo>
                  <a:cubicBezTo>
                    <a:pt x="986" y="908"/>
                    <a:pt x="997" y="852"/>
                    <a:pt x="1008" y="841"/>
                  </a:cubicBezTo>
                  <a:cubicBezTo>
                    <a:pt x="1031" y="841"/>
                    <a:pt x="1019" y="784"/>
                    <a:pt x="1042" y="784"/>
                  </a:cubicBezTo>
                  <a:cubicBezTo>
                    <a:pt x="1064" y="796"/>
                    <a:pt x="1087" y="784"/>
                    <a:pt x="1098" y="762"/>
                  </a:cubicBezTo>
                  <a:cubicBezTo>
                    <a:pt x="1098" y="728"/>
                    <a:pt x="1154" y="728"/>
                    <a:pt x="1187" y="728"/>
                  </a:cubicBezTo>
                  <a:cubicBezTo>
                    <a:pt x="1210" y="728"/>
                    <a:pt x="1210" y="672"/>
                    <a:pt x="1221" y="661"/>
                  </a:cubicBezTo>
                  <a:cubicBezTo>
                    <a:pt x="1243" y="639"/>
                    <a:pt x="1300" y="617"/>
                    <a:pt x="1322" y="594"/>
                  </a:cubicBezTo>
                  <a:cubicBezTo>
                    <a:pt x="1356" y="560"/>
                    <a:pt x="1367" y="538"/>
                    <a:pt x="1378" y="538"/>
                  </a:cubicBezTo>
                  <a:cubicBezTo>
                    <a:pt x="1400" y="538"/>
                    <a:pt x="1412" y="493"/>
                    <a:pt x="1434" y="482"/>
                  </a:cubicBezTo>
                  <a:cubicBezTo>
                    <a:pt x="1456" y="471"/>
                    <a:pt x="1467" y="538"/>
                    <a:pt x="1479" y="515"/>
                  </a:cubicBezTo>
                  <a:cubicBezTo>
                    <a:pt x="1479" y="482"/>
                    <a:pt x="1501" y="504"/>
                    <a:pt x="1535" y="504"/>
                  </a:cubicBezTo>
                  <a:cubicBezTo>
                    <a:pt x="1557" y="515"/>
                    <a:pt x="1591" y="572"/>
                    <a:pt x="1580" y="605"/>
                  </a:cubicBezTo>
                  <a:cubicBezTo>
                    <a:pt x="1569" y="628"/>
                    <a:pt x="1602" y="639"/>
                    <a:pt x="1636" y="639"/>
                  </a:cubicBezTo>
                  <a:cubicBezTo>
                    <a:pt x="1658" y="628"/>
                    <a:pt x="1703" y="684"/>
                    <a:pt x="1681" y="695"/>
                  </a:cubicBezTo>
                  <a:cubicBezTo>
                    <a:pt x="1658" y="706"/>
                    <a:pt x="1703" y="740"/>
                    <a:pt x="1681" y="773"/>
                  </a:cubicBezTo>
                  <a:cubicBezTo>
                    <a:pt x="1669" y="796"/>
                    <a:pt x="1692" y="829"/>
                    <a:pt x="1714" y="807"/>
                  </a:cubicBezTo>
                  <a:cubicBezTo>
                    <a:pt x="1748" y="796"/>
                    <a:pt x="1770" y="841"/>
                    <a:pt x="1793" y="829"/>
                  </a:cubicBezTo>
                  <a:cubicBezTo>
                    <a:pt x="1815" y="818"/>
                    <a:pt x="1815" y="863"/>
                    <a:pt x="1849" y="863"/>
                  </a:cubicBezTo>
                  <a:cubicBezTo>
                    <a:pt x="1882" y="852"/>
                    <a:pt x="1849" y="930"/>
                    <a:pt x="1849" y="930"/>
                  </a:cubicBezTo>
                  <a:cubicBezTo>
                    <a:pt x="2106" y="919"/>
                    <a:pt x="2106" y="919"/>
                    <a:pt x="2106" y="919"/>
                  </a:cubicBezTo>
                  <a:cubicBezTo>
                    <a:pt x="2106" y="482"/>
                    <a:pt x="2106" y="482"/>
                    <a:pt x="2106" y="482"/>
                  </a:cubicBezTo>
                  <a:cubicBezTo>
                    <a:pt x="2095" y="403"/>
                    <a:pt x="2095" y="403"/>
                    <a:pt x="2095" y="403"/>
                  </a:cubicBezTo>
                  <a:cubicBezTo>
                    <a:pt x="2095" y="403"/>
                    <a:pt x="1949" y="415"/>
                    <a:pt x="1927" y="381"/>
                  </a:cubicBezTo>
                  <a:cubicBezTo>
                    <a:pt x="1916" y="348"/>
                    <a:pt x="1882" y="359"/>
                    <a:pt x="1849" y="359"/>
                  </a:cubicBezTo>
                  <a:cubicBezTo>
                    <a:pt x="1826" y="370"/>
                    <a:pt x="1793" y="314"/>
                    <a:pt x="1748" y="314"/>
                  </a:cubicBezTo>
                  <a:cubicBezTo>
                    <a:pt x="1703" y="325"/>
                    <a:pt x="1681" y="314"/>
                    <a:pt x="1681" y="314"/>
                  </a:cubicBezTo>
                  <a:cubicBezTo>
                    <a:pt x="1681" y="459"/>
                    <a:pt x="1681" y="459"/>
                    <a:pt x="1681" y="459"/>
                  </a:cubicBezTo>
                  <a:cubicBezTo>
                    <a:pt x="1681" y="459"/>
                    <a:pt x="1647" y="482"/>
                    <a:pt x="1625" y="459"/>
                  </a:cubicBezTo>
                  <a:cubicBezTo>
                    <a:pt x="1602" y="448"/>
                    <a:pt x="1580" y="437"/>
                    <a:pt x="1546" y="437"/>
                  </a:cubicBezTo>
                  <a:cubicBezTo>
                    <a:pt x="1501" y="437"/>
                    <a:pt x="1501" y="437"/>
                    <a:pt x="1490" y="415"/>
                  </a:cubicBezTo>
                  <a:cubicBezTo>
                    <a:pt x="1490" y="381"/>
                    <a:pt x="1434" y="426"/>
                    <a:pt x="1423" y="381"/>
                  </a:cubicBezTo>
                  <a:cubicBezTo>
                    <a:pt x="1400" y="348"/>
                    <a:pt x="1378" y="370"/>
                    <a:pt x="1356" y="370"/>
                  </a:cubicBezTo>
                  <a:cubicBezTo>
                    <a:pt x="1333" y="370"/>
                    <a:pt x="1322" y="303"/>
                    <a:pt x="1311" y="291"/>
                  </a:cubicBezTo>
                  <a:cubicBezTo>
                    <a:pt x="1300" y="269"/>
                    <a:pt x="1277" y="123"/>
                    <a:pt x="1277" y="123"/>
                  </a:cubicBezTo>
                  <a:cubicBezTo>
                    <a:pt x="1277" y="123"/>
                    <a:pt x="1210" y="123"/>
                    <a:pt x="1165" y="123"/>
                  </a:cubicBezTo>
                  <a:cubicBezTo>
                    <a:pt x="1131" y="123"/>
                    <a:pt x="1109" y="90"/>
                    <a:pt x="1098" y="56"/>
                  </a:cubicBezTo>
                  <a:cubicBezTo>
                    <a:pt x="1098" y="22"/>
                    <a:pt x="1087" y="22"/>
                    <a:pt x="1053" y="11"/>
                  </a:cubicBezTo>
                  <a:cubicBezTo>
                    <a:pt x="1042" y="11"/>
                    <a:pt x="1031" y="0"/>
                    <a:pt x="1019" y="0"/>
                  </a:cubicBezTo>
                  <a:cubicBezTo>
                    <a:pt x="1008" y="0"/>
                    <a:pt x="986" y="11"/>
                    <a:pt x="974" y="22"/>
                  </a:cubicBezTo>
                  <a:cubicBezTo>
                    <a:pt x="930" y="34"/>
                    <a:pt x="840" y="90"/>
                    <a:pt x="807" y="135"/>
                  </a:cubicBezTo>
                  <a:cubicBezTo>
                    <a:pt x="773" y="168"/>
                    <a:pt x="705" y="179"/>
                    <a:pt x="683" y="179"/>
                  </a:cubicBezTo>
                  <a:cubicBezTo>
                    <a:pt x="649" y="190"/>
                    <a:pt x="672" y="258"/>
                    <a:pt x="627" y="280"/>
                  </a:cubicBezTo>
                  <a:cubicBezTo>
                    <a:pt x="594" y="291"/>
                    <a:pt x="571" y="246"/>
                    <a:pt x="594" y="235"/>
                  </a:cubicBezTo>
                  <a:cubicBezTo>
                    <a:pt x="616" y="213"/>
                    <a:pt x="582" y="202"/>
                    <a:pt x="526" y="202"/>
                  </a:cubicBezTo>
                  <a:cubicBezTo>
                    <a:pt x="470" y="202"/>
                    <a:pt x="392" y="190"/>
                    <a:pt x="347" y="224"/>
                  </a:cubicBezTo>
                  <a:cubicBezTo>
                    <a:pt x="302" y="258"/>
                    <a:pt x="235" y="269"/>
                    <a:pt x="167" y="291"/>
                  </a:cubicBezTo>
                  <a:cubicBezTo>
                    <a:pt x="100" y="314"/>
                    <a:pt x="33" y="359"/>
                    <a:pt x="0" y="392"/>
                  </a:cubicBezTo>
                  <a:cubicBezTo>
                    <a:pt x="33" y="426"/>
                    <a:pt x="11" y="504"/>
                    <a:pt x="22" y="527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6" name="Freeform 29"/>
            <p:cNvSpPr>
              <a:spLocks noChangeArrowheads="1"/>
            </p:cNvSpPr>
            <p:nvPr/>
          </p:nvSpPr>
          <p:spPr bwMode="auto">
            <a:xfrm>
              <a:off x="5700713" y="3800475"/>
              <a:ext cx="1243012" cy="1331913"/>
            </a:xfrm>
            <a:custGeom>
              <a:avLst/>
              <a:gdLst>
                <a:gd name="T0" fmla="*/ 191 w 3453"/>
                <a:gd name="T1" fmla="*/ 952 h 3699"/>
                <a:gd name="T2" fmla="*/ 281 w 3453"/>
                <a:gd name="T3" fmla="*/ 1143 h 3699"/>
                <a:gd name="T4" fmla="*/ 135 w 3453"/>
                <a:gd name="T5" fmla="*/ 1210 h 3699"/>
                <a:gd name="T6" fmla="*/ 68 w 3453"/>
                <a:gd name="T7" fmla="*/ 1378 h 3699"/>
                <a:gd name="T8" fmla="*/ 213 w 3453"/>
                <a:gd name="T9" fmla="*/ 1457 h 3699"/>
                <a:gd name="T10" fmla="*/ 460 w 3453"/>
                <a:gd name="T11" fmla="*/ 1378 h 3699"/>
                <a:gd name="T12" fmla="*/ 617 w 3453"/>
                <a:gd name="T13" fmla="*/ 1188 h 3699"/>
                <a:gd name="T14" fmla="*/ 729 w 3453"/>
                <a:gd name="T15" fmla="*/ 1434 h 3699"/>
                <a:gd name="T16" fmla="*/ 639 w 3453"/>
                <a:gd name="T17" fmla="*/ 1603 h 3699"/>
                <a:gd name="T18" fmla="*/ 830 w 3453"/>
                <a:gd name="T19" fmla="*/ 1591 h 3699"/>
                <a:gd name="T20" fmla="*/ 986 w 3453"/>
                <a:gd name="T21" fmla="*/ 1703 h 3699"/>
                <a:gd name="T22" fmla="*/ 897 w 3453"/>
                <a:gd name="T23" fmla="*/ 1983 h 3699"/>
                <a:gd name="T24" fmla="*/ 930 w 3453"/>
                <a:gd name="T25" fmla="*/ 2174 h 3699"/>
                <a:gd name="T26" fmla="*/ 1132 w 3453"/>
                <a:gd name="T27" fmla="*/ 2230 h 3699"/>
                <a:gd name="T28" fmla="*/ 1054 w 3453"/>
                <a:gd name="T29" fmla="*/ 2331 h 3699"/>
                <a:gd name="T30" fmla="*/ 953 w 3453"/>
                <a:gd name="T31" fmla="*/ 2488 h 3699"/>
                <a:gd name="T32" fmla="*/ 941 w 3453"/>
                <a:gd name="T33" fmla="*/ 2667 h 3699"/>
                <a:gd name="T34" fmla="*/ 1132 w 3453"/>
                <a:gd name="T35" fmla="*/ 2790 h 3699"/>
                <a:gd name="T36" fmla="*/ 1368 w 3453"/>
                <a:gd name="T37" fmla="*/ 2846 h 3699"/>
                <a:gd name="T38" fmla="*/ 1491 w 3453"/>
                <a:gd name="T39" fmla="*/ 2734 h 3699"/>
                <a:gd name="T40" fmla="*/ 1692 w 3453"/>
                <a:gd name="T41" fmla="*/ 3037 h 3699"/>
                <a:gd name="T42" fmla="*/ 1984 w 3453"/>
                <a:gd name="T43" fmla="*/ 3138 h 3699"/>
                <a:gd name="T44" fmla="*/ 1939 w 3453"/>
                <a:gd name="T45" fmla="*/ 3362 h 3699"/>
                <a:gd name="T46" fmla="*/ 2174 w 3453"/>
                <a:gd name="T47" fmla="*/ 3452 h 3699"/>
                <a:gd name="T48" fmla="*/ 2331 w 3453"/>
                <a:gd name="T49" fmla="*/ 3295 h 3699"/>
                <a:gd name="T50" fmla="*/ 2387 w 3453"/>
                <a:gd name="T51" fmla="*/ 3429 h 3699"/>
                <a:gd name="T52" fmla="*/ 2499 w 3453"/>
                <a:gd name="T53" fmla="*/ 3575 h 3699"/>
                <a:gd name="T54" fmla="*/ 3306 w 3453"/>
                <a:gd name="T55" fmla="*/ 3687 h 3699"/>
                <a:gd name="T56" fmla="*/ 3430 w 3453"/>
                <a:gd name="T57" fmla="*/ 3563 h 3699"/>
                <a:gd name="T58" fmla="*/ 3396 w 3453"/>
                <a:gd name="T59" fmla="*/ 3351 h 3699"/>
                <a:gd name="T60" fmla="*/ 3183 w 3453"/>
                <a:gd name="T61" fmla="*/ 3172 h 3699"/>
                <a:gd name="T62" fmla="*/ 3105 w 3453"/>
                <a:gd name="T63" fmla="*/ 2947 h 3699"/>
                <a:gd name="T64" fmla="*/ 2757 w 3453"/>
                <a:gd name="T65" fmla="*/ 2958 h 3699"/>
                <a:gd name="T66" fmla="*/ 2544 w 3453"/>
                <a:gd name="T67" fmla="*/ 2723 h 3699"/>
                <a:gd name="T68" fmla="*/ 1984 w 3453"/>
                <a:gd name="T69" fmla="*/ 2622 h 3699"/>
                <a:gd name="T70" fmla="*/ 1793 w 3453"/>
                <a:gd name="T71" fmla="*/ 2409 h 3699"/>
                <a:gd name="T72" fmla="*/ 1502 w 3453"/>
                <a:gd name="T73" fmla="*/ 2039 h 3699"/>
                <a:gd name="T74" fmla="*/ 1043 w 3453"/>
                <a:gd name="T75" fmla="*/ 1401 h 3699"/>
                <a:gd name="T76" fmla="*/ 717 w 3453"/>
                <a:gd name="T77" fmla="*/ 796 h 3699"/>
                <a:gd name="T78" fmla="*/ 572 w 3453"/>
                <a:gd name="T79" fmla="*/ 459 h 3699"/>
                <a:gd name="T80" fmla="*/ 460 w 3453"/>
                <a:gd name="T81" fmla="*/ 190 h 3699"/>
                <a:gd name="T82" fmla="*/ 325 w 3453"/>
                <a:gd name="T83" fmla="*/ 112 h 3699"/>
                <a:gd name="T84" fmla="*/ 68 w 3453"/>
                <a:gd name="T85" fmla="*/ 79 h 3699"/>
                <a:gd name="T86" fmla="*/ 157 w 3453"/>
                <a:gd name="T87" fmla="*/ 190 h 3699"/>
                <a:gd name="T88" fmla="*/ 101 w 3453"/>
                <a:gd name="T89" fmla="*/ 538 h 3699"/>
                <a:gd name="T90" fmla="*/ 90 w 3453"/>
                <a:gd name="T91" fmla="*/ 784 h 3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53" h="3699">
                  <a:moveTo>
                    <a:pt x="112" y="896"/>
                  </a:moveTo>
                  <a:lnTo>
                    <a:pt x="112" y="896"/>
                  </a:lnTo>
                  <a:cubicBezTo>
                    <a:pt x="112" y="930"/>
                    <a:pt x="146" y="952"/>
                    <a:pt x="191" y="952"/>
                  </a:cubicBezTo>
                  <a:cubicBezTo>
                    <a:pt x="247" y="952"/>
                    <a:pt x="269" y="930"/>
                    <a:pt x="292" y="952"/>
                  </a:cubicBezTo>
                  <a:cubicBezTo>
                    <a:pt x="314" y="975"/>
                    <a:pt x="336" y="1020"/>
                    <a:pt x="325" y="1053"/>
                  </a:cubicBezTo>
                  <a:cubicBezTo>
                    <a:pt x="314" y="1098"/>
                    <a:pt x="281" y="1110"/>
                    <a:pt x="281" y="1143"/>
                  </a:cubicBezTo>
                  <a:cubicBezTo>
                    <a:pt x="269" y="1177"/>
                    <a:pt x="269" y="1210"/>
                    <a:pt x="247" y="1233"/>
                  </a:cubicBezTo>
                  <a:cubicBezTo>
                    <a:pt x="224" y="1266"/>
                    <a:pt x="213" y="1233"/>
                    <a:pt x="213" y="1188"/>
                  </a:cubicBezTo>
                  <a:cubicBezTo>
                    <a:pt x="213" y="1154"/>
                    <a:pt x="146" y="1154"/>
                    <a:pt x="135" y="1210"/>
                  </a:cubicBezTo>
                  <a:cubicBezTo>
                    <a:pt x="123" y="1266"/>
                    <a:pt x="112" y="1221"/>
                    <a:pt x="79" y="1244"/>
                  </a:cubicBezTo>
                  <a:cubicBezTo>
                    <a:pt x="34" y="1266"/>
                    <a:pt x="101" y="1289"/>
                    <a:pt x="123" y="1300"/>
                  </a:cubicBezTo>
                  <a:cubicBezTo>
                    <a:pt x="146" y="1311"/>
                    <a:pt x="112" y="1367"/>
                    <a:pt x="68" y="1378"/>
                  </a:cubicBezTo>
                  <a:cubicBezTo>
                    <a:pt x="23" y="1390"/>
                    <a:pt x="56" y="1468"/>
                    <a:pt x="68" y="1501"/>
                  </a:cubicBezTo>
                  <a:cubicBezTo>
                    <a:pt x="79" y="1546"/>
                    <a:pt x="123" y="1546"/>
                    <a:pt x="146" y="1524"/>
                  </a:cubicBezTo>
                  <a:cubicBezTo>
                    <a:pt x="168" y="1490"/>
                    <a:pt x="179" y="1468"/>
                    <a:pt x="213" y="1457"/>
                  </a:cubicBezTo>
                  <a:cubicBezTo>
                    <a:pt x="247" y="1457"/>
                    <a:pt x="292" y="1423"/>
                    <a:pt x="314" y="1390"/>
                  </a:cubicBezTo>
                  <a:cubicBezTo>
                    <a:pt x="348" y="1356"/>
                    <a:pt x="359" y="1322"/>
                    <a:pt x="381" y="1334"/>
                  </a:cubicBezTo>
                  <a:cubicBezTo>
                    <a:pt x="415" y="1345"/>
                    <a:pt x="437" y="1390"/>
                    <a:pt x="460" y="1378"/>
                  </a:cubicBezTo>
                  <a:cubicBezTo>
                    <a:pt x="482" y="1378"/>
                    <a:pt x="505" y="1322"/>
                    <a:pt x="493" y="1289"/>
                  </a:cubicBezTo>
                  <a:cubicBezTo>
                    <a:pt x="482" y="1266"/>
                    <a:pt x="516" y="1188"/>
                    <a:pt x="538" y="1165"/>
                  </a:cubicBezTo>
                  <a:cubicBezTo>
                    <a:pt x="549" y="1154"/>
                    <a:pt x="605" y="1154"/>
                    <a:pt x="617" y="1188"/>
                  </a:cubicBezTo>
                  <a:cubicBezTo>
                    <a:pt x="639" y="1233"/>
                    <a:pt x="617" y="1300"/>
                    <a:pt x="605" y="1334"/>
                  </a:cubicBezTo>
                  <a:cubicBezTo>
                    <a:pt x="594" y="1367"/>
                    <a:pt x="695" y="1378"/>
                    <a:pt x="729" y="1378"/>
                  </a:cubicBezTo>
                  <a:cubicBezTo>
                    <a:pt x="762" y="1367"/>
                    <a:pt x="751" y="1401"/>
                    <a:pt x="729" y="1434"/>
                  </a:cubicBezTo>
                  <a:cubicBezTo>
                    <a:pt x="706" y="1468"/>
                    <a:pt x="706" y="1479"/>
                    <a:pt x="695" y="1479"/>
                  </a:cubicBezTo>
                  <a:cubicBezTo>
                    <a:pt x="673" y="1479"/>
                    <a:pt x="650" y="1446"/>
                    <a:pt x="617" y="1446"/>
                  </a:cubicBezTo>
                  <a:cubicBezTo>
                    <a:pt x="583" y="1446"/>
                    <a:pt x="628" y="1569"/>
                    <a:pt x="639" y="1603"/>
                  </a:cubicBezTo>
                  <a:cubicBezTo>
                    <a:pt x="650" y="1636"/>
                    <a:pt x="695" y="1647"/>
                    <a:pt x="729" y="1670"/>
                  </a:cubicBezTo>
                  <a:cubicBezTo>
                    <a:pt x="751" y="1692"/>
                    <a:pt x="774" y="1681"/>
                    <a:pt x="785" y="1647"/>
                  </a:cubicBezTo>
                  <a:cubicBezTo>
                    <a:pt x="796" y="1625"/>
                    <a:pt x="807" y="1603"/>
                    <a:pt x="830" y="1591"/>
                  </a:cubicBezTo>
                  <a:cubicBezTo>
                    <a:pt x="841" y="1580"/>
                    <a:pt x="863" y="1603"/>
                    <a:pt x="886" y="1625"/>
                  </a:cubicBezTo>
                  <a:cubicBezTo>
                    <a:pt x="908" y="1636"/>
                    <a:pt x="953" y="1625"/>
                    <a:pt x="986" y="1647"/>
                  </a:cubicBezTo>
                  <a:cubicBezTo>
                    <a:pt x="1020" y="1670"/>
                    <a:pt x="1020" y="1692"/>
                    <a:pt x="986" y="1703"/>
                  </a:cubicBezTo>
                  <a:cubicBezTo>
                    <a:pt x="964" y="1714"/>
                    <a:pt x="964" y="1726"/>
                    <a:pt x="964" y="1759"/>
                  </a:cubicBezTo>
                  <a:cubicBezTo>
                    <a:pt x="953" y="1782"/>
                    <a:pt x="930" y="1815"/>
                    <a:pt x="908" y="1849"/>
                  </a:cubicBezTo>
                  <a:cubicBezTo>
                    <a:pt x="897" y="1894"/>
                    <a:pt x="908" y="1950"/>
                    <a:pt x="897" y="1983"/>
                  </a:cubicBezTo>
                  <a:cubicBezTo>
                    <a:pt x="897" y="2017"/>
                    <a:pt x="852" y="1995"/>
                    <a:pt x="852" y="2017"/>
                  </a:cubicBezTo>
                  <a:cubicBezTo>
                    <a:pt x="841" y="2051"/>
                    <a:pt x="841" y="2096"/>
                    <a:pt x="874" y="2118"/>
                  </a:cubicBezTo>
                  <a:cubicBezTo>
                    <a:pt x="908" y="2141"/>
                    <a:pt x="897" y="2174"/>
                    <a:pt x="930" y="2174"/>
                  </a:cubicBezTo>
                  <a:cubicBezTo>
                    <a:pt x="975" y="2174"/>
                    <a:pt x="975" y="2174"/>
                    <a:pt x="986" y="2208"/>
                  </a:cubicBezTo>
                  <a:cubicBezTo>
                    <a:pt x="998" y="2241"/>
                    <a:pt x="1065" y="2241"/>
                    <a:pt x="1087" y="2219"/>
                  </a:cubicBezTo>
                  <a:cubicBezTo>
                    <a:pt x="1121" y="2196"/>
                    <a:pt x="1121" y="2208"/>
                    <a:pt x="1132" y="2230"/>
                  </a:cubicBezTo>
                  <a:cubicBezTo>
                    <a:pt x="1132" y="2264"/>
                    <a:pt x="1143" y="2275"/>
                    <a:pt x="1121" y="2297"/>
                  </a:cubicBezTo>
                  <a:cubicBezTo>
                    <a:pt x="1087" y="2320"/>
                    <a:pt x="1121" y="2331"/>
                    <a:pt x="1110" y="2353"/>
                  </a:cubicBezTo>
                  <a:cubicBezTo>
                    <a:pt x="1099" y="2365"/>
                    <a:pt x="1076" y="2365"/>
                    <a:pt x="1054" y="2331"/>
                  </a:cubicBezTo>
                  <a:cubicBezTo>
                    <a:pt x="1031" y="2308"/>
                    <a:pt x="1009" y="2342"/>
                    <a:pt x="1009" y="2365"/>
                  </a:cubicBezTo>
                  <a:cubicBezTo>
                    <a:pt x="998" y="2398"/>
                    <a:pt x="998" y="2409"/>
                    <a:pt x="964" y="2421"/>
                  </a:cubicBezTo>
                  <a:cubicBezTo>
                    <a:pt x="941" y="2432"/>
                    <a:pt x="941" y="2465"/>
                    <a:pt x="953" y="2488"/>
                  </a:cubicBezTo>
                  <a:cubicBezTo>
                    <a:pt x="975" y="2510"/>
                    <a:pt x="975" y="2521"/>
                    <a:pt x="953" y="2532"/>
                  </a:cubicBezTo>
                  <a:cubicBezTo>
                    <a:pt x="930" y="2532"/>
                    <a:pt x="953" y="2577"/>
                    <a:pt x="941" y="2589"/>
                  </a:cubicBezTo>
                  <a:cubicBezTo>
                    <a:pt x="919" y="2600"/>
                    <a:pt x="919" y="2634"/>
                    <a:pt x="941" y="2667"/>
                  </a:cubicBezTo>
                  <a:cubicBezTo>
                    <a:pt x="953" y="2701"/>
                    <a:pt x="975" y="2723"/>
                    <a:pt x="1020" y="2712"/>
                  </a:cubicBezTo>
                  <a:cubicBezTo>
                    <a:pt x="1054" y="2701"/>
                    <a:pt x="1065" y="2768"/>
                    <a:pt x="1076" y="2801"/>
                  </a:cubicBezTo>
                  <a:cubicBezTo>
                    <a:pt x="1087" y="2835"/>
                    <a:pt x="1110" y="2824"/>
                    <a:pt x="1132" y="2790"/>
                  </a:cubicBezTo>
                  <a:cubicBezTo>
                    <a:pt x="1166" y="2757"/>
                    <a:pt x="1199" y="2768"/>
                    <a:pt x="1233" y="2790"/>
                  </a:cubicBezTo>
                  <a:cubicBezTo>
                    <a:pt x="1267" y="2813"/>
                    <a:pt x="1312" y="2835"/>
                    <a:pt x="1312" y="2869"/>
                  </a:cubicBezTo>
                  <a:cubicBezTo>
                    <a:pt x="1312" y="2891"/>
                    <a:pt x="1345" y="2880"/>
                    <a:pt x="1368" y="2846"/>
                  </a:cubicBezTo>
                  <a:cubicBezTo>
                    <a:pt x="1390" y="2813"/>
                    <a:pt x="1379" y="2734"/>
                    <a:pt x="1356" y="2712"/>
                  </a:cubicBezTo>
                  <a:cubicBezTo>
                    <a:pt x="1334" y="2678"/>
                    <a:pt x="1345" y="2656"/>
                    <a:pt x="1368" y="2656"/>
                  </a:cubicBezTo>
                  <a:cubicBezTo>
                    <a:pt x="1401" y="2645"/>
                    <a:pt x="1401" y="2667"/>
                    <a:pt x="1491" y="2734"/>
                  </a:cubicBezTo>
                  <a:cubicBezTo>
                    <a:pt x="1581" y="2813"/>
                    <a:pt x="1569" y="2835"/>
                    <a:pt x="1581" y="2869"/>
                  </a:cubicBezTo>
                  <a:cubicBezTo>
                    <a:pt x="1592" y="2903"/>
                    <a:pt x="1614" y="2914"/>
                    <a:pt x="1648" y="2936"/>
                  </a:cubicBezTo>
                  <a:cubicBezTo>
                    <a:pt x="1681" y="2970"/>
                    <a:pt x="1681" y="3014"/>
                    <a:pt x="1692" y="3037"/>
                  </a:cubicBezTo>
                  <a:cubicBezTo>
                    <a:pt x="1715" y="3048"/>
                    <a:pt x="1760" y="3026"/>
                    <a:pt x="1805" y="3037"/>
                  </a:cubicBezTo>
                  <a:cubicBezTo>
                    <a:pt x="1838" y="3048"/>
                    <a:pt x="1894" y="3026"/>
                    <a:pt x="1917" y="3014"/>
                  </a:cubicBezTo>
                  <a:cubicBezTo>
                    <a:pt x="1939" y="3003"/>
                    <a:pt x="1961" y="3093"/>
                    <a:pt x="1984" y="3138"/>
                  </a:cubicBezTo>
                  <a:cubicBezTo>
                    <a:pt x="1995" y="3183"/>
                    <a:pt x="1973" y="3227"/>
                    <a:pt x="1950" y="3227"/>
                  </a:cubicBezTo>
                  <a:cubicBezTo>
                    <a:pt x="1928" y="3227"/>
                    <a:pt x="1950" y="3295"/>
                    <a:pt x="1917" y="3306"/>
                  </a:cubicBezTo>
                  <a:cubicBezTo>
                    <a:pt x="1894" y="3317"/>
                    <a:pt x="1905" y="3351"/>
                    <a:pt x="1939" y="3362"/>
                  </a:cubicBezTo>
                  <a:cubicBezTo>
                    <a:pt x="1973" y="3373"/>
                    <a:pt x="2017" y="3418"/>
                    <a:pt x="2029" y="3440"/>
                  </a:cubicBezTo>
                  <a:cubicBezTo>
                    <a:pt x="2051" y="3474"/>
                    <a:pt x="2085" y="3463"/>
                    <a:pt x="2118" y="3463"/>
                  </a:cubicBezTo>
                  <a:cubicBezTo>
                    <a:pt x="2152" y="3463"/>
                    <a:pt x="2152" y="3474"/>
                    <a:pt x="2174" y="3452"/>
                  </a:cubicBezTo>
                  <a:cubicBezTo>
                    <a:pt x="2197" y="3440"/>
                    <a:pt x="2197" y="3407"/>
                    <a:pt x="2219" y="3407"/>
                  </a:cubicBezTo>
                  <a:cubicBezTo>
                    <a:pt x="2241" y="3396"/>
                    <a:pt x="2275" y="3373"/>
                    <a:pt x="2286" y="3351"/>
                  </a:cubicBezTo>
                  <a:cubicBezTo>
                    <a:pt x="2286" y="3317"/>
                    <a:pt x="2298" y="3283"/>
                    <a:pt x="2331" y="3295"/>
                  </a:cubicBezTo>
                  <a:cubicBezTo>
                    <a:pt x="2354" y="3295"/>
                    <a:pt x="2365" y="3272"/>
                    <a:pt x="2387" y="3272"/>
                  </a:cubicBezTo>
                  <a:cubicBezTo>
                    <a:pt x="2410" y="3272"/>
                    <a:pt x="2410" y="3373"/>
                    <a:pt x="2387" y="3384"/>
                  </a:cubicBezTo>
                  <a:cubicBezTo>
                    <a:pt x="2376" y="3396"/>
                    <a:pt x="2365" y="3429"/>
                    <a:pt x="2387" y="3429"/>
                  </a:cubicBezTo>
                  <a:cubicBezTo>
                    <a:pt x="2421" y="3429"/>
                    <a:pt x="2432" y="3429"/>
                    <a:pt x="2421" y="3463"/>
                  </a:cubicBezTo>
                  <a:cubicBezTo>
                    <a:pt x="2421" y="3496"/>
                    <a:pt x="2432" y="3552"/>
                    <a:pt x="2443" y="3541"/>
                  </a:cubicBezTo>
                  <a:cubicBezTo>
                    <a:pt x="2466" y="3541"/>
                    <a:pt x="2488" y="3552"/>
                    <a:pt x="2499" y="3575"/>
                  </a:cubicBezTo>
                  <a:cubicBezTo>
                    <a:pt x="2510" y="3586"/>
                    <a:pt x="2612" y="3586"/>
                    <a:pt x="2612" y="3586"/>
                  </a:cubicBezTo>
                  <a:cubicBezTo>
                    <a:pt x="2612" y="3698"/>
                    <a:pt x="2612" y="3698"/>
                    <a:pt x="2612" y="3698"/>
                  </a:cubicBezTo>
                  <a:cubicBezTo>
                    <a:pt x="3306" y="3687"/>
                    <a:pt x="3306" y="3687"/>
                    <a:pt x="3306" y="3687"/>
                  </a:cubicBezTo>
                  <a:cubicBezTo>
                    <a:pt x="3306" y="3687"/>
                    <a:pt x="3340" y="3676"/>
                    <a:pt x="3351" y="3642"/>
                  </a:cubicBezTo>
                  <a:cubicBezTo>
                    <a:pt x="3351" y="3608"/>
                    <a:pt x="3385" y="3608"/>
                    <a:pt x="3418" y="3597"/>
                  </a:cubicBezTo>
                  <a:cubicBezTo>
                    <a:pt x="3430" y="3597"/>
                    <a:pt x="3430" y="3586"/>
                    <a:pt x="3430" y="3563"/>
                  </a:cubicBezTo>
                  <a:cubicBezTo>
                    <a:pt x="3418" y="3552"/>
                    <a:pt x="3407" y="3519"/>
                    <a:pt x="3418" y="3508"/>
                  </a:cubicBezTo>
                  <a:cubicBezTo>
                    <a:pt x="3430" y="3485"/>
                    <a:pt x="3452" y="3429"/>
                    <a:pt x="3441" y="3396"/>
                  </a:cubicBezTo>
                  <a:cubicBezTo>
                    <a:pt x="3430" y="3373"/>
                    <a:pt x="3396" y="3373"/>
                    <a:pt x="3396" y="3351"/>
                  </a:cubicBezTo>
                  <a:cubicBezTo>
                    <a:pt x="3396" y="3328"/>
                    <a:pt x="3374" y="3295"/>
                    <a:pt x="3340" y="3283"/>
                  </a:cubicBezTo>
                  <a:cubicBezTo>
                    <a:pt x="3306" y="3283"/>
                    <a:pt x="3284" y="3272"/>
                    <a:pt x="3250" y="3239"/>
                  </a:cubicBezTo>
                  <a:cubicBezTo>
                    <a:pt x="3228" y="3216"/>
                    <a:pt x="3217" y="3160"/>
                    <a:pt x="3183" y="3172"/>
                  </a:cubicBezTo>
                  <a:cubicBezTo>
                    <a:pt x="3138" y="3183"/>
                    <a:pt x="3116" y="3149"/>
                    <a:pt x="3127" y="3138"/>
                  </a:cubicBezTo>
                  <a:cubicBezTo>
                    <a:pt x="3138" y="3115"/>
                    <a:pt x="3138" y="3104"/>
                    <a:pt x="3127" y="3082"/>
                  </a:cubicBezTo>
                  <a:cubicBezTo>
                    <a:pt x="3116" y="3059"/>
                    <a:pt x="3138" y="2981"/>
                    <a:pt x="3105" y="2947"/>
                  </a:cubicBezTo>
                  <a:cubicBezTo>
                    <a:pt x="3071" y="2970"/>
                    <a:pt x="2992" y="2992"/>
                    <a:pt x="2959" y="2992"/>
                  </a:cubicBezTo>
                  <a:cubicBezTo>
                    <a:pt x="2925" y="2992"/>
                    <a:pt x="2892" y="2981"/>
                    <a:pt x="2869" y="3003"/>
                  </a:cubicBezTo>
                  <a:cubicBezTo>
                    <a:pt x="2847" y="3014"/>
                    <a:pt x="2779" y="3014"/>
                    <a:pt x="2757" y="2958"/>
                  </a:cubicBezTo>
                  <a:cubicBezTo>
                    <a:pt x="2735" y="2903"/>
                    <a:pt x="2712" y="2858"/>
                    <a:pt x="2690" y="2846"/>
                  </a:cubicBezTo>
                  <a:cubicBezTo>
                    <a:pt x="2668" y="2835"/>
                    <a:pt x="2634" y="2790"/>
                    <a:pt x="2612" y="2757"/>
                  </a:cubicBezTo>
                  <a:cubicBezTo>
                    <a:pt x="2600" y="2734"/>
                    <a:pt x="2578" y="2712"/>
                    <a:pt x="2544" y="2723"/>
                  </a:cubicBezTo>
                  <a:cubicBezTo>
                    <a:pt x="2499" y="2723"/>
                    <a:pt x="2477" y="2712"/>
                    <a:pt x="2443" y="2678"/>
                  </a:cubicBezTo>
                  <a:cubicBezTo>
                    <a:pt x="2410" y="2634"/>
                    <a:pt x="2410" y="2611"/>
                    <a:pt x="2309" y="2611"/>
                  </a:cubicBezTo>
                  <a:cubicBezTo>
                    <a:pt x="2208" y="2622"/>
                    <a:pt x="2017" y="2622"/>
                    <a:pt x="1984" y="2622"/>
                  </a:cubicBezTo>
                  <a:cubicBezTo>
                    <a:pt x="1950" y="2611"/>
                    <a:pt x="1928" y="2589"/>
                    <a:pt x="1894" y="2566"/>
                  </a:cubicBezTo>
                  <a:cubicBezTo>
                    <a:pt x="1849" y="2555"/>
                    <a:pt x="1805" y="2544"/>
                    <a:pt x="1816" y="2510"/>
                  </a:cubicBezTo>
                  <a:cubicBezTo>
                    <a:pt x="1816" y="2465"/>
                    <a:pt x="1805" y="2432"/>
                    <a:pt x="1793" y="2409"/>
                  </a:cubicBezTo>
                  <a:cubicBezTo>
                    <a:pt x="1771" y="2387"/>
                    <a:pt x="1681" y="2297"/>
                    <a:pt x="1648" y="2275"/>
                  </a:cubicBezTo>
                  <a:cubicBezTo>
                    <a:pt x="1625" y="2264"/>
                    <a:pt x="1592" y="2286"/>
                    <a:pt x="1569" y="2219"/>
                  </a:cubicBezTo>
                  <a:cubicBezTo>
                    <a:pt x="1536" y="2141"/>
                    <a:pt x="1513" y="2062"/>
                    <a:pt x="1502" y="2039"/>
                  </a:cubicBezTo>
                  <a:cubicBezTo>
                    <a:pt x="1491" y="2017"/>
                    <a:pt x="1457" y="1894"/>
                    <a:pt x="1423" y="1827"/>
                  </a:cubicBezTo>
                  <a:cubicBezTo>
                    <a:pt x="1390" y="1770"/>
                    <a:pt x="1289" y="1647"/>
                    <a:pt x="1233" y="1591"/>
                  </a:cubicBezTo>
                  <a:cubicBezTo>
                    <a:pt x="1177" y="1546"/>
                    <a:pt x="1065" y="1423"/>
                    <a:pt x="1043" y="1401"/>
                  </a:cubicBezTo>
                  <a:cubicBezTo>
                    <a:pt x="1009" y="1378"/>
                    <a:pt x="919" y="1221"/>
                    <a:pt x="886" y="1154"/>
                  </a:cubicBezTo>
                  <a:cubicBezTo>
                    <a:pt x="841" y="1087"/>
                    <a:pt x="796" y="997"/>
                    <a:pt x="796" y="975"/>
                  </a:cubicBezTo>
                  <a:cubicBezTo>
                    <a:pt x="785" y="952"/>
                    <a:pt x="717" y="840"/>
                    <a:pt x="717" y="796"/>
                  </a:cubicBezTo>
                  <a:cubicBezTo>
                    <a:pt x="706" y="762"/>
                    <a:pt x="695" y="728"/>
                    <a:pt x="673" y="717"/>
                  </a:cubicBezTo>
                  <a:cubicBezTo>
                    <a:pt x="650" y="706"/>
                    <a:pt x="628" y="661"/>
                    <a:pt x="605" y="605"/>
                  </a:cubicBezTo>
                  <a:cubicBezTo>
                    <a:pt x="594" y="549"/>
                    <a:pt x="538" y="470"/>
                    <a:pt x="572" y="459"/>
                  </a:cubicBezTo>
                  <a:cubicBezTo>
                    <a:pt x="594" y="448"/>
                    <a:pt x="605" y="448"/>
                    <a:pt x="583" y="426"/>
                  </a:cubicBezTo>
                  <a:cubicBezTo>
                    <a:pt x="572" y="392"/>
                    <a:pt x="527" y="303"/>
                    <a:pt x="516" y="258"/>
                  </a:cubicBezTo>
                  <a:cubicBezTo>
                    <a:pt x="505" y="213"/>
                    <a:pt x="482" y="190"/>
                    <a:pt x="460" y="190"/>
                  </a:cubicBezTo>
                  <a:cubicBezTo>
                    <a:pt x="448" y="179"/>
                    <a:pt x="437" y="179"/>
                    <a:pt x="448" y="168"/>
                  </a:cubicBezTo>
                  <a:lnTo>
                    <a:pt x="448" y="168"/>
                  </a:lnTo>
                  <a:cubicBezTo>
                    <a:pt x="448" y="168"/>
                    <a:pt x="359" y="168"/>
                    <a:pt x="325" y="112"/>
                  </a:cubicBezTo>
                  <a:cubicBezTo>
                    <a:pt x="292" y="45"/>
                    <a:pt x="269" y="0"/>
                    <a:pt x="224" y="22"/>
                  </a:cubicBezTo>
                  <a:cubicBezTo>
                    <a:pt x="191" y="45"/>
                    <a:pt x="179" y="90"/>
                    <a:pt x="135" y="90"/>
                  </a:cubicBezTo>
                  <a:cubicBezTo>
                    <a:pt x="101" y="90"/>
                    <a:pt x="79" y="45"/>
                    <a:pt x="68" y="79"/>
                  </a:cubicBezTo>
                  <a:cubicBezTo>
                    <a:pt x="56" y="90"/>
                    <a:pt x="45" y="101"/>
                    <a:pt x="34" y="112"/>
                  </a:cubicBezTo>
                  <a:cubicBezTo>
                    <a:pt x="45" y="134"/>
                    <a:pt x="68" y="157"/>
                    <a:pt x="90" y="157"/>
                  </a:cubicBezTo>
                  <a:cubicBezTo>
                    <a:pt x="123" y="168"/>
                    <a:pt x="146" y="168"/>
                    <a:pt x="157" y="190"/>
                  </a:cubicBezTo>
                  <a:cubicBezTo>
                    <a:pt x="168" y="224"/>
                    <a:pt x="146" y="303"/>
                    <a:pt x="101" y="336"/>
                  </a:cubicBezTo>
                  <a:cubicBezTo>
                    <a:pt x="56" y="359"/>
                    <a:pt x="56" y="470"/>
                    <a:pt x="90" y="470"/>
                  </a:cubicBezTo>
                  <a:cubicBezTo>
                    <a:pt x="112" y="470"/>
                    <a:pt x="101" y="504"/>
                    <a:pt x="101" y="538"/>
                  </a:cubicBezTo>
                  <a:cubicBezTo>
                    <a:pt x="101" y="572"/>
                    <a:pt x="34" y="583"/>
                    <a:pt x="12" y="594"/>
                  </a:cubicBezTo>
                  <a:cubicBezTo>
                    <a:pt x="0" y="594"/>
                    <a:pt x="34" y="695"/>
                    <a:pt x="56" y="706"/>
                  </a:cubicBezTo>
                  <a:cubicBezTo>
                    <a:pt x="79" y="717"/>
                    <a:pt x="90" y="784"/>
                    <a:pt x="90" y="784"/>
                  </a:cubicBezTo>
                  <a:cubicBezTo>
                    <a:pt x="112" y="807"/>
                    <a:pt x="112" y="807"/>
                    <a:pt x="112" y="807"/>
                  </a:cubicBezTo>
                  <a:cubicBezTo>
                    <a:pt x="112" y="807"/>
                    <a:pt x="112" y="863"/>
                    <a:pt x="112" y="896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7" name="Freeform 30"/>
            <p:cNvSpPr>
              <a:spLocks noChangeArrowheads="1"/>
            </p:cNvSpPr>
            <p:nvPr/>
          </p:nvSpPr>
          <p:spPr bwMode="auto">
            <a:xfrm>
              <a:off x="4857750" y="4745038"/>
              <a:ext cx="1020763" cy="622300"/>
            </a:xfrm>
            <a:custGeom>
              <a:avLst/>
              <a:gdLst>
                <a:gd name="T0" fmla="*/ 2543 w 2835"/>
                <a:gd name="T1" fmla="*/ 1715 h 1727"/>
                <a:gd name="T2" fmla="*/ 2599 w 2835"/>
                <a:gd name="T3" fmla="*/ 1603 h 1727"/>
                <a:gd name="T4" fmla="*/ 2711 w 2835"/>
                <a:gd name="T5" fmla="*/ 1558 h 1727"/>
                <a:gd name="T6" fmla="*/ 2778 w 2835"/>
                <a:gd name="T7" fmla="*/ 1435 h 1727"/>
                <a:gd name="T8" fmla="*/ 2823 w 2835"/>
                <a:gd name="T9" fmla="*/ 1222 h 1727"/>
                <a:gd name="T10" fmla="*/ 2711 w 2835"/>
                <a:gd name="T11" fmla="*/ 1154 h 1727"/>
                <a:gd name="T12" fmla="*/ 2655 w 2835"/>
                <a:gd name="T13" fmla="*/ 930 h 1727"/>
                <a:gd name="T14" fmla="*/ 2577 w 2835"/>
                <a:gd name="T15" fmla="*/ 863 h 1727"/>
                <a:gd name="T16" fmla="*/ 2520 w 2835"/>
                <a:gd name="T17" fmla="*/ 762 h 1727"/>
                <a:gd name="T18" fmla="*/ 2543 w 2835"/>
                <a:gd name="T19" fmla="*/ 650 h 1727"/>
                <a:gd name="T20" fmla="*/ 2453 w 2835"/>
                <a:gd name="T21" fmla="*/ 583 h 1727"/>
                <a:gd name="T22" fmla="*/ 2330 w 2835"/>
                <a:gd name="T23" fmla="*/ 594 h 1727"/>
                <a:gd name="T24" fmla="*/ 2240 w 2835"/>
                <a:gd name="T25" fmla="*/ 527 h 1727"/>
                <a:gd name="T26" fmla="*/ 2151 w 2835"/>
                <a:gd name="T27" fmla="*/ 415 h 1727"/>
                <a:gd name="T28" fmla="*/ 2095 w 2835"/>
                <a:gd name="T29" fmla="*/ 303 h 1727"/>
                <a:gd name="T30" fmla="*/ 1927 w 2835"/>
                <a:gd name="T31" fmla="*/ 247 h 1727"/>
                <a:gd name="T32" fmla="*/ 1837 w 2835"/>
                <a:gd name="T33" fmla="*/ 135 h 1727"/>
                <a:gd name="T34" fmla="*/ 1725 w 2835"/>
                <a:gd name="T35" fmla="*/ 23 h 1727"/>
                <a:gd name="T36" fmla="*/ 1646 w 2835"/>
                <a:gd name="T37" fmla="*/ 90 h 1727"/>
                <a:gd name="T38" fmla="*/ 1568 w 2835"/>
                <a:gd name="T39" fmla="*/ 157 h 1727"/>
                <a:gd name="T40" fmla="*/ 1445 w 2835"/>
                <a:gd name="T41" fmla="*/ 179 h 1727"/>
                <a:gd name="T42" fmla="*/ 1389 w 2835"/>
                <a:gd name="T43" fmla="*/ 236 h 1727"/>
                <a:gd name="T44" fmla="*/ 1333 w 2835"/>
                <a:gd name="T45" fmla="*/ 303 h 1727"/>
                <a:gd name="T46" fmla="*/ 1243 w 2835"/>
                <a:gd name="T47" fmla="*/ 325 h 1727"/>
                <a:gd name="T48" fmla="*/ 1198 w 2835"/>
                <a:gd name="T49" fmla="*/ 213 h 1727"/>
                <a:gd name="T50" fmla="*/ 1153 w 2835"/>
                <a:gd name="T51" fmla="*/ 90 h 1727"/>
                <a:gd name="T52" fmla="*/ 1086 w 2835"/>
                <a:gd name="T53" fmla="*/ 23 h 1727"/>
                <a:gd name="T54" fmla="*/ 996 w 2835"/>
                <a:gd name="T55" fmla="*/ 12 h 1727"/>
                <a:gd name="T56" fmla="*/ 929 w 2835"/>
                <a:gd name="T57" fmla="*/ 68 h 1727"/>
                <a:gd name="T58" fmla="*/ 974 w 2835"/>
                <a:gd name="T59" fmla="*/ 224 h 1727"/>
                <a:gd name="T60" fmla="*/ 996 w 2835"/>
                <a:gd name="T61" fmla="*/ 325 h 1727"/>
                <a:gd name="T62" fmla="*/ 828 w 2835"/>
                <a:gd name="T63" fmla="*/ 281 h 1727"/>
                <a:gd name="T64" fmla="*/ 560 w 2835"/>
                <a:gd name="T65" fmla="*/ 236 h 1727"/>
                <a:gd name="T66" fmla="*/ 336 w 2835"/>
                <a:gd name="T67" fmla="*/ 179 h 1727"/>
                <a:gd name="T68" fmla="*/ 213 w 2835"/>
                <a:gd name="T69" fmla="*/ 247 h 1727"/>
                <a:gd name="T70" fmla="*/ 202 w 2835"/>
                <a:gd name="T71" fmla="*/ 448 h 1727"/>
                <a:gd name="T72" fmla="*/ 11 w 2835"/>
                <a:gd name="T73" fmla="*/ 516 h 1727"/>
                <a:gd name="T74" fmla="*/ 56 w 2835"/>
                <a:gd name="T75" fmla="*/ 661 h 1727"/>
                <a:gd name="T76" fmla="*/ 359 w 2835"/>
                <a:gd name="T77" fmla="*/ 841 h 1727"/>
                <a:gd name="T78" fmla="*/ 716 w 2835"/>
                <a:gd name="T79" fmla="*/ 1099 h 1727"/>
                <a:gd name="T80" fmla="*/ 1142 w 2835"/>
                <a:gd name="T81" fmla="*/ 1255 h 1727"/>
                <a:gd name="T82" fmla="*/ 1702 w 2835"/>
                <a:gd name="T83" fmla="*/ 1536 h 1727"/>
                <a:gd name="T84" fmla="*/ 2095 w 2835"/>
                <a:gd name="T85" fmla="*/ 1569 h 1727"/>
                <a:gd name="T86" fmla="*/ 2296 w 2835"/>
                <a:gd name="T87" fmla="*/ 1625 h 1727"/>
                <a:gd name="T88" fmla="*/ 2543 w 2835"/>
                <a:gd name="T89" fmla="*/ 1715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5" h="1727">
                  <a:moveTo>
                    <a:pt x="2543" y="1715"/>
                  </a:moveTo>
                  <a:lnTo>
                    <a:pt x="2543" y="1715"/>
                  </a:lnTo>
                  <a:cubicBezTo>
                    <a:pt x="2599" y="1715"/>
                    <a:pt x="2565" y="1681"/>
                    <a:pt x="2577" y="1670"/>
                  </a:cubicBezTo>
                  <a:cubicBezTo>
                    <a:pt x="2599" y="1670"/>
                    <a:pt x="2610" y="1614"/>
                    <a:pt x="2599" y="1603"/>
                  </a:cubicBezTo>
                  <a:cubicBezTo>
                    <a:pt x="2577" y="1581"/>
                    <a:pt x="2610" y="1547"/>
                    <a:pt x="2644" y="1569"/>
                  </a:cubicBezTo>
                  <a:cubicBezTo>
                    <a:pt x="2677" y="1581"/>
                    <a:pt x="2700" y="1581"/>
                    <a:pt x="2711" y="1558"/>
                  </a:cubicBezTo>
                  <a:cubicBezTo>
                    <a:pt x="2711" y="1536"/>
                    <a:pt x="2722" y="1502"/>
                    <a:pt x="2745" y="1479"/>
                  </a:cubicBezTo>
                  <a:cubicBezTo>
                    <a:pt x="2767" y="1468"/>
                    <a:pt x="2789" y="1457"/>
                    <a:pt x="2778" y="1435"/>
                  </a:cubicBezTo>
                  <a:cubicBezTo>
                    <a:pt x="2778" y="1412"/>
                    <a:pt x="2778" y="1278"/>
                    <a:pt x="2789" y="1267"/>
                  </a:cubicBezTo>
                  <a:cubicBezTo>
                    <a:pt x="2801" y="1244"/>
                    <a:pt x="2834" y="1233"/>
                    <a:pt x="2823" y="1222"/>
                  </a:cubicBezTo>
                  <a:cubicBezTo>
                    <a:pt x="2812" y="1210"/>
                    <a:pt x="2778" y="1210"/>
                    <a:pt x="2756" y="1199"/>
                  </a:cubicBezTo>
                  <a:cubicBezTo>
                    <a:pt x="2733" y="1188"/>
                    <a:pt x="2733" y="1154"/>
                    <a:pt x="2711" y="1154"/>
                  </a:cubicBezTo>
                  <a:cubicBezTo>
                    <a:pt x="2689" y="1154"/>
                    <a:pt x="2655" y="1143"/>
                    <a:pt x="2655" y="1132"/>
                  </a:cubicBezTo>
                  <a:cubicBezTo>
                    <a:pt x="2644" y="1121"/>
                    <a:pt x="2633" y="953"/>
                    <a:pt x="2655" y="930"/>
                  </a:cubicBezTo>
                  <a:cubicBezTo>
                    <a:pt x="2677" y="908"/>
                    <a:pt x="2655" y="886"/>
                    <a:pt x="2622" y="886"/>
                  </a:cubicBezTo>
                  <a:cubicBezTo>
                    <a:pt x="2588" y="886"/>
                    <a:pt x="2577" y="886"/>
                    <a:pt x="2577" y="863"/>
                  </a:cubicBezTo>
                  <a:cubicBezTo>
                    <a:pt x="2577" y="830"/>
                    <a:pt x="2554" y="830"/>
                    <a:pt x="2532" y="818"/>
                  </a:cubicBezTo>
                  <a:cubicBezTo>
                    <a:pt x="2520" y="807"/>
                    <a:pt x="2532" y="774"/>
                    <a:pt x="2520" y="762"/>
                  </a:cubicBezTo>
                  <a:cubicBezTo>
                    <a:pt x="2498" y="740"/>
                    <a:pt x="2509" y="717"/>
                    <a:pt x="2543" y="706"/>
                  </a:cubicBezTo>
                  <a:cubicBezTo>
                    <a:pt x="2565" y="695"/>
                    <a:pt x="2565" y="661"/>
                    <a:pt x="2543" y="650"/>
                  </a:cubicBezTo>
                  <a:cubicBezTo>
                    <a:pt x="2532" y="639"/>
                    <a:pt x="2520" y="583"/>
                    <a:pt x="2509" y="572"/>
                  </a:cubicBezTo>
                  <a:cubicBezTo>
                    <a:pt x="2498" y="561"/>
                    <a:pt x="2476" y="583"/>
                    <a:pt x="2453" y="583"/>
                  </a:cubicBezTo>
                  <a:cubicBezTo>
                    <a:pt x="2431" y="583"/>
                    <a:pt x="2420" y="594"/>
                    <a:pt x="2397" y="617"/>
                  </a:cubicBezTo>
                  <a:cubicBezTo>
                    <a:pt x="2364" y="628"/>
                    <a:pt x="2353" y="594"/>
                    <a:pt x="2330" y="594"/>
                  </a:cubicBezTo>
                  <a:cubicBezTo>
                    <a:pt x="2308" y="594"/>
                    <a:pt x="2296" y="561"/>
                    <a:pt x="2296" y="538"/>
                  </a:cubicBezTo>
                  <a:cubicBezTo>
                    <a:pt x="2285" y="516"/>
                    <a:pt x="2240" y="538"/>
                    <a:pt x="2240" y="527"/>
                  </a:cubicBezTo>
                  <a:cubicBezTo>
                    <a:pt x="2229" y="516"/>
                    <a:pt x="2229" y="482"/>
                    <a:pt x="2229" y="460"/>
                  </a:cubicBezTo>
                  <a:cubicBezTo>
                    <a:pt x="2218" y="437"/>
                    <a:pt x="2173" y="426"/>
                    <a:pt x="2151" y="415"/>
                  </a:cubicBezTo>
                  <a:cubicBezTo>
                    <a:pt x="2117" y="392"/>
                    <a:pt x="2117" y="392"/>
                    <a:pt x="2117" y="370"/>
                  </a:cubicBezTo>
                  <a:cubicBezTo>
                    <a:pt x="2117" y="336"/>
                    <a:pt x="2117" y="325"/>
                    <a:pt x="2095" y="303"/>
                  </a:cubicBezTo>
                  <a:cubicBezTo>
                    <a:pt x="2072" y="269"/>
                    <a:pt x="2016" y="269"/>
                    <a:pt x="1982" y="269"/>
                  </a:cubicBezTo>
                  <a:cubicBezTo>
                    <a:pt x="1949" y="269"/>
                    <a:pt x="1960" y="247"/>
                    <a:pt x="1927" y="247"/>
                  </a:cubicBezTo>
                  <a:cubicBezTo>
                    <a:pt x="1893" y="258"/>
                    <a:pt x="1882" y="213"/>
                    <a:pt x="1882" y="179"/>
                  </a:cubicBezTo>
                  <a:cubicBezTo>
                    <a:pt x="1882" y="146"/>
                    <a:pt x="1848" y="157"/>
                    <a:pt x="1837" y="135"/>
                  </a:cubicBezTo>
                  <a:cubicBezTo>
                    <a:pt x="1826" y="112"/>
                    <a:pt x="1803" y="79"/>
                    <a:pt x="1781" y="79"/>
                  </a:cubicBezTo>
                  <a:cubicBezTo>
                    <a:pt x="1770" y="79"/>
                    <a:pt x="1736" y="45"/>
                    <a:pt x="1725" y="23"/>
                  </a:cubicBezTo>
                  <a:cubicBezTo>
                    <a:pt x="1714" y="12"/>
                    <a:pt x="1680" y="23"/>
                    <a:pt x="1691" y="45"/>
                  </a:cubicBezTo>
                  <a:cubicBezTo>
                    <a:pt x="1691" y="79"/>
                    <a:pt x="1680" y="90"/>
                    <a:pt x="1646" y="90"/>
                  </a:cubicBezTo>
                  <a:cubicBezTo>
                    <a:pt x="1624" y="90"/>
                    <a:pt x="1635" y="112"/>
                    <a:pt x="1624" y="135"/>
                  </a:cubicBezTo>
                  <a:cubicBezTo>
                    <a:pt x="1624" y="157"/>
                    <a:pt x="1579" y="157"/>
                    <a:pt x="1568" y="157"/>
                  </a:cubicBezTo>
                  <a:cubicBezTo>
                    <a:pt x="1546" y="157"/>
                    <a:pt x="1501" y="157"/>
                    <a:pt x="1489" y="179"/>
                  </a:cubicBezTo>
                  <a:cubicBezTo>
                    <a:pt x="1478" y="202"/>
                    <a:pt x="1467" y="202"/>
                    <a:pt x="1445" y="179"/>
                  </a:cubicBezTo>
                  <a:cubicBezTo>
                    <a:pt x="1433" y="157"/>
                    <a:pt x="1422" y="168"/>
                    <a:pt x="1422" y="191"/>
                  </a:cubicBezTo>
                  <a:cubicBezTo>
                    <a:pt x="1422" y="213"/>
                    <a:pt x="1400" y="236"/>
                    <a:pt x="1389" y="236"/>
                  </a:cubicBezTo>
                  <a:cubicBezTo>
                    <a:pt x="1366" y="224"/>
                    <a:pt x="1355" y="258"/>
                    <a:pt x="1366" y="281"/>
                  </a:cubicBezTo>
                  <a:cubicBezTo>
                    <a:pt x="1366" y="292"/>
                    <a:pt x="1355" y="303"/>
                    <a:pt x="1333" y="303"/>
                  </a:cubicBezTo>
                  <a:cubicBezTo>
                    <a:pt x="1310" y="303"/>
                    <a:pt x="1299" y="314"/>
                    <a:pt x="1288" y="336"/>
                  </a:cubicBezTo>
                  <a:cubicBezTo>
                    <a:pt x="1277" y="359"/>
                    <a:pt x="1254" y="359"/>
                    <a:pt x="1243" y="325"/>
                  </a:cubicBezTo>
                  <a:cubicBezTo>
                    <a:pt x="1232" y="303"/>
                    <a:pt x="1220" y="269"/>
                    <a:pt x="1198" y="258"/>
                  </a:cubicBezTo>
                  <a:cubicBezTo>
                    <a:pt x="1176" y="247"/>
                    <a:pt x="1176" y="224"/>
                    <a:pt x="1198" y="213"/>
                  </a:cubicBezTo>
                  <a:cubicBezTo>
                    <a:pt x="1220" y="191"/>
                    <a:pt x="1187" y="168"/>
                    <a:pt x="1153" y="168"/>
                  </a:cubicBezTo>
                  <a:cubicBezTo>
                    <a:pt x="1120" y="168"/>
                    <a:pt x="1131" y="101"/>
                    <a:pt x="1153" y="90"/>
                  </a:cubicBezTo>
                  <a:cubicBezTo>
                    <a:pt x="1164" y="79"/>
                    <a:pt x="1153" y="56"/>
                    <a:pt x="1131" y="56"/>
                  </a:cubicBezTo>
                  <a:cubicBezTo>
                    <a:pt x="1109" y="56"/>
                    <a:pt x="1109" y="23"/>
                    <a:pt x="1086" y="23"/>
                  </a:cubicBezTo>
                  <a:cubicBezTo>
                    <a:pt x="1064" y="34"/>
                    <a:pt x="1053" y="12"/>
                    <a:pt x="1030" y="0"/>
                  </a:cubicBezTo>
                  <a:cubicBezTo>
                    <a:pt x="1019" y="0"/>
                    <a:pt x="1008" y="12"/>
                    <a:pt x="996" y="12"/>
                  </a:cubicBezTo>
                  <a:cubicBezTo>
                    <a:pt x="985" y="34"/>
                    <a:pt x="963" y="12"/>
                    <a:pt x="940" y="12"/>
                  </a:cubicBezTo>
                  <a:cubicBezTo>
                    <a:pt x="918" y="12"/>
                    <a:pt x="895" y="56"/>
                    <a:pt x="929" y="68"/>
                  </a:cubicBezTo>
                  <a:cubicBezTo>
                    <a:pt x="951" y="79"/>
                    <a:pt x="918" y="112"/>
                    <a:pt x="940" y="135"/>
                  </a:cubicBezTo>
                  <a:cubicBezTo>
                    <a:pt x="963" y="157"/>
                    <a:pt x="940" y="202"/>
                    <a:pt x="974" y="224"/>
                  </a:cubicBezTo>
                  <a:cubicBezTo>
                    <a:pt x="1008" y="236"/>
                    <a:pt x="1053" y="247"/>
                    <a:pt x="1053" y="281"/>
                  </a:cubicBezTo>
                  <a:cubicBezTo>
                    <a:pt x="1053" y="325"/>
                    <a:pt x="1041" y="359"/>
                    <a:pt x="996" y="325"/>
                  </a:cubicBezTo>
                  <a:cubicBezTo>
                    <a:pt x="963" y="292"/>
                    <a:pt x="940" y="258"/>
                    <a:pt x="929" y="258"/>
                  </a:cubicBezTo>
                  <a:cubicBezTo>
                    <a:pt x="907" y="258"/>
                    <a:pt x="851" y="292"/>
                    <a:pt x="828" y="281"/>
                  </a:cubicBezTo>
                  <a:cubicBezTo>
                    <a:pt x="795" y="269"/>
                    <a:pt x="795" y="213"/>
                    <a:pt x="761" y="213"/>
                  </a:cubicBezTo>
                  <a:cubicBezTo>
                    <a:pt x="727" y="213"/>
                    <a:pt x="605" y="202"/>
                    <a:pt x="560" y="236"/>
                  </a:cubicBezTo>
                  <a:cubicBezTo>
                    <a:pt x="516" y="258"/>
                    <a:pt x="459" y="281"/>
                    <a:pt x="448" y="258"/>
                  </a:cubicBezTo>
                  <a:cubicBezTo>
                    <a:pt x="426" y="224"/>
                    <a:pt x="370" y="168"/>
                    <a:pt x="336" y="179"/>
                  </a:cubicBezTo>
                  <a:cubicBezTo>
                    <a:pt x="314" y="179"/>
                    <a:pt x="280" y="191"/>
                    <a:pt x="247" y="191"/>
                  </a:cubicBezTo>
                  <a:cubicBezTo>
                    <a:pt x="224" y="179"/>
                    <a:pt x="213" y="191"/>
                    <a:pt x="213" y="247"/>
                  </a:cubicBezTo>
                  <a:cubicBezTo>
                    <a:pt x="202" y="303"/>
                    <a:pt x="190" y="359"/>
                    <a:pt x="224" y="381"/>
                  </a:cubicBezTo>
                  <a:cubicBezTo>
                    <a:pt x="247" y="404"/>
                    <a:pt x="258" y="460"/>
                    <a:pt x="202" y="448"/>
                  </a:cubicBezTo>
                  <a:cubicBezTo>
                    <a:pt x="157" y="437"/>
                    <a:pt x="123" y="471"/>
                    <a:pt x="112" y="482"/>
                  </a:cubicBezTo>
                  <a:cubicBezTo>
                    <a:pt x="101" y="505"/>
                    <a:pt x="23" y="482"/>
                    <a:pt x="11" y="516"/>
                  </a:cubicBezTo>
                  <a:cubicBezTo>
                    <a:pt x="0" y="538"/>
                    <a:pt x="0" y="617"/>
                    <a:pt x="23" y="639"/>
                  </a:cubicBezTo>
                  <a:cubicBezTo>
                    <a:pt x="34" y="650"/>
                    <a:pt x="45" y="661"/>
                    <a:pt x="56" y="661"/>
                  </a:cubicBezTo>
                  <a:cubicBezTo>
                    <a:pt x="90" y="639"/>
                    <a:pt x="157" y="617"/>
                    <a:pt x="202" y="650"/>
                  </a:cubicBezTo>
                  <a:cubicBezTo>
                    <a:pt x="258" y="684"/>
                    <a:pt x="359" y="841"/>
                    <a:pt x="359" y="841"/>
                  </a:cubicBezTo>
                  <a:cubicBezTo>
                    <a:pt x="359" y="852"/>
                    <a:pt x="415" y="919"/>
                    <a:pt x="504" y="964"/>
                  </a:cubicBezTo>
                  <a:cubicBezTo>
                    <a:pt x="605" y="1009"/>
                    <a:pt x="682" y="1065"/>
                    <a:pt x="716" y="1099"/>
                  </a:cubicBezTo>
                  <a:cubicBezTo>
                    <a:pt x="750" y="1143"/>
                    <a:pt x="817" y="1210"/>
                    <a:pt x="873" y="1210"/>
                  </a:cubicBezTo>
                  <a:cubicBezTo>
                    <a:pt x="940" y="1210"/>
                    <a:pt x="1041" y="1210"/>
                    <a:pt x="1142" y="1255"/>
                  </a:cubicBezTo>
                  <a:cubicBezTo>
                    <a:pt x="1243" y="1300"/>
                    <a:pt x="1523" y="1401"/>
                    <a:pt x="1590" y="1457"/>
                  </a:cubicBezTo>
                  <a:cubicBezTo>
                    <a:pt x="1669" y="1513"/>
                    <a:pt x="1680" y="1524"/>
                    <a:pt x="1702" y="1536"/>
                  </a:cubicBezTo>
                  <a:cubicBezTo>
                    <a:pt x="1736" y="1536"/>
                    <a:pt x="1938" y="1547"/>
                    <a:pt x="1982" y="1558"/>
                  </a:cubicBezTo>
                  <a:cubicBezTo>
                    <a:pt x="2016" y="1558"/>
                    <a:pt x="2095" y="1558"/>
                    <a:pt x="2095" y="1569"/>
                  </a:cubicBezTo>
                  <a:cubicBezTo>
                    <a:pt x="2095" y="1592"/>
                    <a:pt x="2095" y="1603"/>
                    <a:pt x="2117" y="1603"/>
                  </a:cubicBezTo>
                  <a:cubicBezTo>
                    <a:pt x="2151" y="1592"/>
                    <a:pt x="2251" y="1603"/>
                    <a:pt x="2296" y="1625"/>
                  </a:cubicBezTo>
                  <a:cubicBezTo>
                    <a:pt x="2319" y="1648"/>
                    <a:pt x="2375" y="1692"/>
                    <a:pt x="2420" y="1726"/>
                  </a:cubicBezTo>
                  <a:cubicBezTo>
                    <a:pt x="2442" y="1704"/>
                    <a:pt x="2498" y="1704"/>
                    <a:pt x="2543" y="1715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8" name="Freeform 31"/>
            <p:cNvSpPr>
              <a:spLocks noChangeArrowheads="1"/>
            </p:cNvSpPr>
            <p:nvPr/>
          </p:nvSpPr>
          <p:spPr bwMode="auto">
            <a:xfrm>
              <a:off x="6834188" y="4889500"/>
              <a:ext cx="915987" cy="871538"/>
            </a:xfrm>
            <a:custGeom>
              <a:avLst/>
              <a:gdLst>
                <a:gd name="T0" fmla="*/ 90 w 2545"/>
                <a:gd name="T1" fmla="*/ 1154 h 2421"/>
                <a:gd name="T2" fmla="*/ 56 w 2545"/>
                <a:gd name="T3" fmla="*/ 1344 h 2421"/>
                <a:gd name="T4" fmla="*/ 79 w 2545"/>
                <a:gd name="T5" fmla="*/ 1434 h 2421"/>
                <a:gd name="T6" fmla="*/ 516 w 2545"/>
                <a:gd name="T7" fmla="*/ 1670 h 2421"/>
                <a:gd name="T8" fmla="*/ 1065 w 2545"/>
                <a:gd name="T9" fmla="*/ 2118 h 2421"/>
                <a:gd name="T10" fmla="*/ 1368 w 2545"/>
                <a:gd name="T11" fmla="*/ 2420 h 2421"/>
                <a:gd name="T12" fmla="*/ 1446 w 2545"/>
                <a:gd name="T13" fmla="*/ 2039 h 2421"/>
                <a:gd name="T14" fmla="*/ 1659 w 2545"/>
                <a:gd name="T15" fmla="*/ 1277 h 2421"/>
                <a:gd name="T16" fmla="*/ 2522 w 2545"/>
                <a:gd name="T17" fmla="*/ 1098 h 2421"/>
                <a:gd name="T18" fmla="*/ 2455 w 2545"/>
                <a:gd name="T19" fmla="*/ 1008 h 2421"/>
                <a:gd name="T20" fmla="*/ 2343 w 2545"/>
                <a:gd name="T21" fmla="*/ 941 h 2421"/>
                <a:gd name="T22" fmla="*/ 2219 w 2545"/>
                <a:gd name="T23" fmla="*/ 784 h 2421"/>
                <a:gd name="T24" fmla="*/ 2062 w 2545"/>
                <a:gd name="T25" fmla="*/ 706 h 2421"/>
                <a:gd name="T26" fmla="*/ 1973 w 2545"/>
                <a:gd name="T27" fmla="*/ 627 h 2421"/>
                <a:gd name="T28" fmla="*/ 1861 w 2545"/>
                <a:gd name="T29" fmla="*/ 549 h 2421"/>
                <a:gd name="T30" fmla="*/ 1805 w 2545"/>
                <a:gd name="T31" fmla="*/ 459 h 2421"/>
                <a:gd name="T32" fmla="*/ 1805 w 2545"/>
                <a:gd name="T33" fmla="*/ 392 h 2421"/>
                <a:gd name="T34" fmla="*/ 1670 w 2545"/>
                <a:gd name="T35" fmla="*/ 336 h 2421"/>
                <a:gd name="T36" fmla="*/ 1637 w 2545"/>
                <a:gd name="T37" fmla="*/ 224 h 2421"/>
                <a:gd name="T38" fmla="*/ 1536 w 2545"/>
                <a:gd name="T39" fmla="*/ 134 h 2421"/>
                <a:gd name="T40" fmla="*/ 1435 w 2545"/>
                <a:gd name="T41" fmla="*/ 44 h 2421"/>
                <a:gd name="T42" fmla="*/ 1334 w 2545"/>
                <a:gd name="T43" fmla="*/ 67 h 2421"/>
                <a:gd name="T44" fmla="*/ 1177 w 2545"/>
                <a:gd name="T45" fmla="*/ 190 h 2421"/>
                <a:gd name="T46" fmla="*/ 1054 w 2545"/>
                <a:gd name="T47" fmla="*/ 291 h 2421"/>
                <a:gd name="T48" fmla="*/ 964 w 2545"/>
                <a:gd name="T49" fmla="*/ 370 h 2421"/>
                <a:gd name="T50" fmla="*/ 897 w 2545"/>
                <a:gd name="T51" fmla="*/ 459 h 2421"/>
                <a:gd name="T52" fmla="*/ 819 w 2545"/>
                <a:gd name="T53" fmla="*/ 347 h 2421"/>
                <a:gd name="T54" fmla="*/ 706 w 2545"/>
                <a:gd name="T55" fmla="*/ 302 h 2421"/>
                <a:gd name="T56" fmla="*/ 673 w 2545"/>
                <a:gd name="T57" fmla="*/ 123 h 2421"/>
                <a:gd name="T58" fmla="*/ 594 w 2545"/>
                <a:gd name="T59" fmla="*/ 33 h 2421"/>
                <a:gd name="T60" fmla="*/ 448 w 2545"/>
                <a:gd name="T61" fmla="*/ 190 h 2421"/>
                <a:gd name="T62" fmla="*/ 426 w 2545"/>
                <a:gd name="T63" fmla="*/ 313 h 2421"/>
                <a:gd name="T64" fmla="*/ 337 w 2545"/>
                <a:gd name="T65" fmla="*/ 493 h 2421"/>
                <a:gd name="T66" fmla="*/ 281 w 2545"/>
                <a:gd name="T67" fmla="*/ 537 h 2421"/>
                <a:gd name="T68" fmla="*/ 202 w 2545"/>
                <a:gd name="T69" fmla="*/ 616 h 2421"/>
                <a:gd name="T70" fmla="*/ 0 w 2545"/>
                <a:gd name="T71" fmla="*/ 1120 h 2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45" h="2421">
                  <a:moveTo>
                    <a:pt x="90" y="1154"/>
                  </a:moveTo>
                  <a:lnTo>
                    <a:pt x="90" y="1154"/>
                  </a:lnTo>
                  <a:cubicBezTo>
                    <a:pt x="101" y="1188"/>
                    <a:pt x="101" y="1277"/>
                    <a:pt x="79" y="1288"/>
                  </a:cubicBezTo>
                  <a:cubicBezTo>
                    <a:pt x="56" y="1288"/>
                    <a:pt x="56" y="1311"/>
                    <a:pt x="56" y="1344"/>
                  </a:cubicBezTo>
                  <a:cubicBezTo>
                    <a:pt x="45" y="1367"/>
                    <a:pt x="45" y="1401"/>
                    <a:pt x="34" y="1423"/>
                  </a:cubicBezTo>
                  <a:cubicBezTo>
                    <a:pt x="56" y="1423"/>
                    <a:pt x="68" y="1434"/>
                    <a:pt x="79" y="1434"/>
                  </a:cubicBezTo>
                  <a:cubicBezTo>
                    <a:pt x="123" y="1434"/>
                    <a:pt x="180" y="1501"/>
                    <a:pt x="269" y="1546"/>
                  </a:cubicBezTo>
                  <a:cubicBezTo>
                    <a:pt x="370" y="1591"/>
                    <a:pt x="482" y="1647"/>
                    <a:pt x="516" y="1670"/>
                  </a:cubicBezTo>
                  <a:cubicBezTo>
                    <a:pt x="538" y="1703"/>
                    <a:pt x="729" y="1849"/>
                    <a:pt x="830" y="1927"/>
                  </a:cubicBezTo>
                  <a:cubicBezTo>
                    <a:pt x="942" y="2006"/>
                    <a:pt x="1043" y="2084"/>
                    <a:pt x="1065" y="2118"/>
                  </a:cubicBezTo>
                  <a:cubicBezTo>
                    <a:pt x="1087" y="2140"/>
                    <a:pt x="1278" y="2353"/>
                    <a:pt x="1334" y="2398"/>
                  </a:cubicBezTo>
                  <a:cubicBezTo>
                    <a:pt x="1345" y="2398"/>
                    <a:pt x="1356" y="2409"/>
                    <a:pt x="1368" y="2420"/>
                  </a:cubicBezTo>
                  <a:cubicBezTo>
                    <a:pt x="1368" y="2420"/>
                    <a:pt x="1401" y="2252"/>
                    <a:pt x="1401" y="2196"/>
                  </a:cubicBezTo>
                  <a:cubicBezTo>
                    <a:pt x="1412" y="2151"/>
                    <a:pt x="1457" y="2073"/>
                    <a:pt x="1446" y="2039"/>
                  </a:cubicBezTo>
                  <a:cubicBezTo>
                    <a:pt x="1435" y="2017"/>
                    <a:pt x="1334" y="1950"/>
                    <a:pt x="1334" y="1950"/>
                  </a:cubicBezTo>
                  <a:cubicBezTo>
                    <a:pt x="1659" y="1277"/>
                    <a:pt x="1659" y="1277"/>
                    <a:pt x="1659" y="1277"/>
                  </a:cubicBezTo>
                  <a:cubicBezTo>
                    <a:pt x="2522" y="1244"/>
                    <a:pt x="2522" y="1244"/>
                    <a:pt x="2522" y="1244"/>
                  </a:cubicBezTo>
                  <a:cubicBezTo>
                    <a:pt x="2522" y="1244"/>
                    <a:pt x="2488" y="1132"/>
                    <a:pt x="2522" y="1098"/>
                  </a:cubicBezTo>
                  <a:cubicBezTo>
                    <a:pt x="2544" y="1064"/>
                    <a:pt x="2544" y="1053"/>
                    <a:pt x="2522" y="1042"/>
                  </a:cubicBezTo>
                  <a:cubicBezTo>
                    <a:pt x="2488" y="1031"/>
                    <a:pt x="2488" y="997"/>
                    <a:pt x="2455" y="1008"/>
                  </a:cubicBezTo>
                  <a:cubicBezTo>
                    <a:pt x="2410" y="1019"/>
                    <a:pt x="2399" y="1008"/>
                    <a:pt x="2387" y="986"/>
                  </a:cubicBezTo>
                  <a:cubicBezTo>
                    <a:pt x="2376" y="963"/>
                    <a:pt x="2354" y="941"/>
                    <a:pt x="2343" y="941"/>
                  </a:cubicBezTo>
                  <a:cubicBezTo>
                    <a:pt x="2332" y="930"/>
                    <a:pt x="2320" y="885"/>
                    <a:pt x="2320" y="863"/>
                  </a:cubicBezTo>
                  <a:cubicBezTo>
                    <a:pt x="2309" y="829"/>
                    <a:pt x="2253" y="784"/>
                    <a:pt x="2219" y="784"/>
                  </a:cubicBezTo>
                  <a:cubicBezTo>
                    <a:pt x="2186" y="784"/>
                    <a:pt x="2141" y="784"/>
                    <a:pt x="2130" y="762"/>
                  </a:cubicBezTo>
                  <a:cubicBezTo>
                    <a:pt x="2119" y="739"/>
                    <a:pt x="2074" y="762"/>
                    <a:pt x="2062" y="706"/>
                  </a:cubicBezTo>
                  <a:cubicBezTo>
                    <a:pt x="2051" y="661"/>
                    <a:pt x="2040" y="661"/>
                    <a:pt x="2018" y="672"/>
                  </a:cubicBezTo>
                  <a:cubicBezTo>
                    <a:pt x="1984" y="672"/>
                    <a:pt x="1995" y="650"/>
                    <a:pt x="1973" y="627"/>
                  </a:cubicBezTo>
                  <a:cubicBezTo>
                    <a:pt x="1950" y="605"/>
                    <a:pt x="1928" y="594"/>
                    <a:pt x="1917" y="571"/>
                  </a:cubicBezTo>
                  <a:cubicBezTo>
                    <a:pt x="1894" y="549"/>
                    <a:pt x="1894" y="560"/>
                    <a:pt x="1861" y="549"/>
                  </a:cubicBezTo>
                  <a:cubicBezTo>
                    <a:pt x="1827" y="526"/>
                    <a:pt x="1793" y="470"/>
                    <a:pt x="1793" y="470"/>
                  </a:cubicBezTo>
                  <a:cubicBezTo>
                    <a:pt x="1793" y="470"/>
                    <a:pt x="1793" y="459"/>
                    <a:pt x="1805" y="459"/>
                  </a:cubicBezTo>
                  <a:lnTo>
                    <a:pt x="1805" y="459"/>
                  </a:lnTo>
                  <a:cubicBezTo>
                    <a:pt x="1805" y="459"/>
                    <a:pt x="1838" y="381"/>
                    <a:pt x="1805" y="392"/>
                  </a:cubicBezTo>
                  <a:cubicBezTo>
                    <a:pt x="1771" y="392"/>
                    <a:pt x="1771" y="347"/>
                    <a:pt x="1749" y="358"/>
                  </a:cubicBezTo>
                  <a:cubicBezTo>
                    <a:pt x="1726" y="370"/>
                    <a:pt x="1704" y="325"/>
                    <a:pt x="1670" y="336"/>
                  </a:cubicBezTo>
                  <a:cubicBezTo>
                    <a:pt x="1648" y="358"/>
                    <a:pt x="1625" y="325"/>
                    <a:pt x="1637" y="302"/>
                  </a:cubicBezTo>
                  <a:cubicBezTo>
                    <a:pt x="1659" y="269"/>
                    <a:pt x="1614" y="235"/>
                    <a:pt x="1637" y="224"/>
                  </a:cubicBezTo>
                  <a:cubicBezTo>
                    <a:pt x="1659" y="213"/>
                    <a:pt x="1614" y="157"/>
                    <a:pt x="1592" y="168"/>
                  </a:cubicBezTo>
                  <a:cubicBezTo>
                    <a:pt x="1558" y="168"/>
                    <a:pt x="1525" y="157"/>
                    <a:pt x="1536" y="134"/>
                  </a:cubicBezTo>
                  <a:cubicBezTo>
                    <a:pt x="1547" y="101"/>
                    <a:pt x="1513" y="44"/>
                    <a:pt x="1491" y="33"/>
                  </a:cubicBezTo>
                  <a:cubicBezTo>
                    <a:pt x="1457" y="33"/>
                    <a:pt x="1435" y="11"/>
                    <a:pt x="1435" y="44"/>
                  </a:cubicBezTo>
                  <a:cubicBezTo>
                    <a:pt x="1423" y="67"/>
                    <a:pt x="1412" y="0"/>
                    <a:pt x="1390" y="11"/>
                  </a:cubicBezTo>
                  <a:cubicBezTo>
                    <a:pt x="1368" y="22"/>
                    <a:pt x="1356" y="67"/>
                    <a:pt x="1334" y="67"/>
                  </a:cubicBezTo>
                  <a:cubicBezTo>
                    <a:pt x="1323" y="67"/>
                    <a:pt x="1312" y="89"/>
                    <a:pt x="1278" y="123"/>
                  </a:cubicBezTo>
                  <a:cubicBezTo>
                    <a:pt x="1256" y="146"/>
                    <a:pt x="1199" y="168"/>
                    <a:pt x="1177" y="190"/>
                  </a:cubicBezTo>
                  <a:cubicBezTo>
                    <a:pt x="1166" y="201"/>
                    <a:pt x="1166" y="257"/>
                    <a:pt x="1143" y="257"/>
                  </a:cubicBezTo>
                  <a:cubicBezTo>
                    <a:pt x="1110" y="257"/>
                    <a:pt x="1054" y="257"/>
                    <a:pt x="1054" y="291"/>
                  </a:cubicBezTo>
                  <a:cubicBezTo>
                    <a:pt x="1043" y="313"/>
                    <a:pt x="1020" y="325"/>
                    <a:pt x="998" y="313"/>
                  </a:cubicBezTo>
                  <a:cubicBezTo>
                    <a:pt x="975" y="313"/>
                    <a:pt x="987" y="370"/>
                    <a:pt x="964" y="370"/>
                  </a:cubicBezTo>
                  <a:cubicBezTo>
                    <a:pt x="953" y="381"/>
                    <a:pt x="942" y="437"/>
                    <a:pt x="942" y="459"/>
                  </a:cubicBezTo>
                  <a:cubicBezTo>
                    <a:pt x="942" y="470"/>
                    <a:pt x="897" y="482"/>
                    <a:pt x="897" y="459"/>
                  </a:cubicBezTo>
                  <a:cubicBezTo>
                    <a:pt x="897" y="426"/>
                    <a:pt x="830" y="426"/>
                    <a:pt x="841" y="403"/>
                  </a:cubicBezTo>
                  <a:cubicBezTo>
                    <a:pt x="852" y="370"/>
                    <a:pt x="852" y="347"/>
                    <a:pt x="819" y="347"/>
                  </a:cubicBezTo>
                  <a:cubicBezTo>
                    <a:pt x="774" y="358"/>
                    <a:pt x="740" y="358"/>
                    <a:pt x="729" y="336"/>
                  </a:cubicBezTo>
                  <a:cubicBezTo>
                    <a:pt x="729" y="313"/>
                    <a:pt x="717" y="302"/>
                    <a:pt x="706" y="302"/>
                  </a:cubicBezTo>
                  <a:cubicBezTo>
                    <a:pt x="695" y="302"/>
                    <a:pt x="695" y="168"/>
                    <a:pt x="695" y="168"/>
                  </a:cubicBezTo>
                  <a:cubicBezTo>
                    <a:pt x="695" y="168"/>
                    <a:pt x="661" y="146"/>
                    <a:pt x="673" y="123"/>
                  </a:cubicBezTo>
                  <a:cubicBezTo>
                    <a:pt x="673" y="101"/>
                    <a:pt x="661" y="89"/>
                    <a:pt x="639" y="89"/>
                  </a:cubicBezTo>
                  <a:cubicBezTo>
                    <a:pt x="617" y="89"/>
                    <a:pt x="605" y="56"/>
                    <a:pt x="594" y="33"/>
                  </a:cubicBezTo>
                  <a:cubicBezTo>
                    <a:pt x="572" y="22"/>
                    <a:pt x="516" y="22"/>
                    <a:pt x="482" y="44"/>
                  </a:cubicBezTo>
                  <a:cubicBezTo>
                    <a:pt x="460" y="67"/>
                    <a:pt x="437" y="157"/>
                    <a:pt x="448" y="190"/>
                  </a:cubicBezTo>
                  <a:cubicBezTo>
                    <a:pt x="460" y="213"/>
                    <a:pt x="505" y="213"/>
                    <a:pt x="482" y="246"/>
                  </a:cubicBezTo>
                  <a:cubicBezTo>
                    <a:pt x="460" y="269"/>
                    <a:pt x="437" y="291"/>
                    <a:pt x="426" y="313"/>
                  </a:cubicBezTo>
                  <a:cubicBezTo>
                    <a:pt x="426" y="347"/>
                    <a:pt x="404" y="336"/>
                    <a:pt x="392" y="392"/>
                  </a:cubicBezTo>
                  <a:cubicBezTo>
                    <a:pt x="381" y="437"/>
                    <a:pt x="348" y="459"/>
                    <a:pt x="337" y="493"/>
                  </a:cubicBezTo>
                  <a:cubicBezTo>
                    <a:pt x="337" y="515"/>
                    <a:pt x="325" y="537"/>
                    <a:pt x="303" y="549"/>
                  </a:cubicBezTo>
                  <a:cubicBezTo>
                    <a:pt x="292" y="549"/>
                    <a:pt x="292" y="537"/>
                    <a:pt x="281" y="537"/>
                  </a:cubicBezTo>
                  <a:cubicBezTo>
                    <a:pt x="281" y="560"/>
                    <a:pt x="281" y="571"/>
                    <a:pt x="269" y="571"/>
                  </a:cubicBezTo>
                  <a:cubicBezTo>
                    <a:pt x="236" y="582"/>
                    <a:pt x="202" y="582"/>
                    <a:pt x="202" y="616"/>
                  </a:cubicBezTo>
                  <a:cubicBezTo>
                    <a:pt x="191" y="650"/>
                    <a:pt x="157" y="661"/>
                    <a:pt x="157" y="661"/>
                  </a:cubicBezTo>
                  <a:cubicBezTo>
                    <a:pt x="0" y="1120"/>
                    <a:pt x="0" y="1120"/>
                    <a:pt x="0" y="1120"/>
                  </a:cubicBezTo>
                  <a:cubicBezTo>
                    <a:pt x="0" y="1120"/>
                    <a:pt x="79" y="1109"/>
                    <a:pt x="90" y="1154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9" name="Freeform 32"/>
            <p:cNvSpPr>
              <a:spLocks noChangeArrowheads="1"/>
            </p:cNvSpPr>
            <p:nvPr/>
          </p:nvSpPr>
          <p:spPr bwMode="auto">
            <a:xfrm>
              <a:off x="5729288" y="4752975"/>
              <a:ext cx="1162050" cy="779463"/>
            </a:xfrm>
            <a:custGeom>
              <a:avLst/>
              <a:gdLst>
                <a:gd name="T0" fmla="*/ 123 w 3228"/>
                <a:gd name="T1" fmla="*/ 683 h 2163"/>
                <a:gd name="T2" fmla="*/ 112 w 3228"/>
                <a:gd name="T3" fmla="*/ 795 h 2163"/>
                <a:gd name="T4" fmla="*/ 202 w 3228"/>
                <a:gd name="T5" fmla="*/ 863 h 2163"/>
                <a:gd name="T6" fmla="*/ 235 w 3228"/>
                <a:gd name="T7" fmla="*/ 1109 h 2163"/>
                <a:gd name="T8" fmla="*/ 336 w 3228"/>
                <a:gd name="T9" fmla="*/ 1176 h 2163"/>
                <a:gd name="T10" fmla="*/ 369 w 3228"/>
                <a:gd name="T11" fmla="*/ 1244 h 2163"/>
                <a:gd name="T12" fmla="*/ 325 w 3228"/>
                <a:gd name="T13" fmla="*/ 1456 h 2163"/>
                <a:gd name="T14" fmla="*/ 224 w 3228"/>
                <a:gd name="T15" fmla="*/ 1546 h 2163"/>
                <a:gd name="T16" fmla="*/ 157 w 3228"/>
                <a:gd name="T17" fmla="*/ 1647 h 2163"/>
                <a:gd name="T18" fmla="*/ 0 w 3228"/>
                <a:gd name="T19" fmla="*/ 1703 h 2163"/>
                <a:gd name="T20" fmla="*/ 224 w 3228"/>
                <a:gd name="T21" fmla="*/ 1838 h 2163"/>
                <a:gd name="T22" fmla="*/ 638 w 3228"/>
                <a:gd name="T23" fmla="*/ 2028 h 2163"/>
                <a:gd name="T24" fmla="*/ 975 w 3228"/>
                <a:gd name="T25" fmla="*/ 2017 h 2163"/>
                <a:gd name="T26" fmla="*/ 1535 w 3228"/>
                <a:gd name="T27" fmla="*/ 2140 h 2163"/>
                <a:gd name="T28" fmla="*/ 1882 w 3228"/>
                <a:gd name="T29" fmla="*/ 2006 h 2163"/>
                <a:gd name="T30" fmla="*/ 2275 w 3228"/>
                <a:gd name="T31" fmla="*/ 1838 h 2163"/>
                <a:gd name="T32" fmla="*/ 2375 w 3228"/>
                <a:gd name="T33" fmla="*/ 1725 h 2163"/>
                <a:gd name="T34" fmla="*/ 2544 w 3228"/>
                <a:gd name="T35" fmla="*/ 1714 h 2163"/>
                <a:gd name="T36" fmla="*/ 2443 w 3228"/>
                <a:gd name="T37" fmla="*/ 1647 h 2163"/>
                <a:gd name="T38" fmla="*/ 2510 w 3228"/>
                <a:gd name="T39" fmla="*/ 1625 h 2163"/>
                <a:gd name="T40" fmla="*/ 2600 w 3228"/>
                <a:gd name="T41" fmla="*/ 1613 h 2163"/>
                <a:gd name="T42" fmla="*/ 2622 w 3228"/>
                <a:gd name="T43" fmla="*/ 1692 h 2163"/>
                <a:gd name="T44" fmla="*/ 2700 w 3228"/>
                <a:gd name="T45" fmla="*/ 1613 h 2163"/>
                <a:gd name="T46" fmla="*/ 2723 w 3228"/>
                <a:gd name="T47" fmla="*/ 1681 h 2163"/>
                <a:gd name="T48" fmla="*/ 2667 w 3228"/>
                <a:gd name="T49" fmla="*/ 1737 h 2163"/>
                <a:gd name="T50" fmla="*/ 2880 w 3228"/>
                <a:gd name="T51" fmla="*/ 1725 h 2163"/>
                <a:gd name="T52" fmla="*/ 3104 w 3228"/>
                <a:gd name="T53" fmla="*/ 1804 h 2163"/>
                <a:gd name="T54" fmla="*/ 3149 w 3228"/>
                <a:gd name="T55" fmla="*/ 1669 h 2163"/>
                <a:gd name="T56" fmla="*/ 3070 w 3228"/>
                <a:gd name="T57" fmla="*/ 1501 h 2163"/>
                <a:gd name="T58" fmla="*/ 2533 w 3228"/>
                <a:gd name="T59" fmla="*/ 1053 h 2163"/>
                <a:gd name="T60" fmla="*/ 2420 w 3228"/>
                <a:gd name="T61" fmla="*/ 930 h 2163"/>
                <a:gd name="T62" fmla="*/ 2342 w 3228"/>
                <a:gd name="T63" fmla="*/ 818 h 2163"/>
                <a:gd name="T64" fmla="*/ 2308 w 3228"/>
                <a:gd name="T65" fmla="*/ 739 h 2163"/>
                <a:gd name="T66" fmla="*/ 2252 w 3228"/>
                <a:gd name="T67" fmla="*/ 650 h 2163"/>
                <a:gd name="T68" fmla="*/ 2140 w 3228"/>
                <a:gd name="T69" fmla="*/ 762 h 2163"/>
                <a:gd name="T70" fmla="*/ 2039 w 3228"/>
                <a:gd name="T71" fmla="*/ 818 h 2163"/>
                <a:gd name="T72" fmla="*/ 1860 w 3228"/>
                <a:gd name="T73" fmla="*/ 717 h 2163"/>
                <a:gd name="T74" fmla="*/ 1871 w 3228"/>
                <a:gd name="T75" fmla="*/ 582 h 2163"/>
                <a:gd name="T76" fmla="*/ 1838 w 3228"/>
                <a:gd name="T77" fmla="*/ 369 h 2163"/>
                <a:gd name="T78" fmla="*/ 1613 w 3228"/>
                <a:gd name="T79" fmla="*/ 392 h 2163"/>
                <a:gd name="T80" fmla="*/ 1502 w 3228"/>
                <a:gd name="T81" fmla="*/ 224 h 2163"/>
                <a:gd name="T82" fmla="*/ 1289 w 3228"/>
                <a:gd name="T83" fmla="*/ 11 h 2163"/>
                <a:gd name="T84" fmla="*/ 1289 w 3228"/>
                <a:gd name="T85" fmla="*/ 201 h 2163"/>
                <a:gd name="T86" fmla="*/ 1233 w 3228"/>
                <a:gd name="T87" fmla="*/ 246 h 2163"/>
                <a:gd name="T88" fmla="*/ 1154 w 3228"/>
                <a:gd name="T89" fmla="*/ 347 h 2163"/>
                <a:gd name="T90" fmla="*/ 986 w 3228"/>
                <a:gd name="T91" fmla="*/ 414 h 2163"/>
                <a:gd name="T92" fmla="*/ 818 w 3228"/>
                <a:gd name="T93" fmla="*/ 459 h 2163"/>
                <a:gd name="T94" fmla="*/ 728 w 3228"/>
                <a:gd name="T95" fmla="*/ 493 h 2163"/>
                <a:gd name="T96" fmla="*/ 627 w 3228"/>
                <a:gd name="T97" fmla="*/ 358 h 2163"/>
                <a:gd name="T98" fmla="*/ 482 w 3228"/>
                <a:gd name="T99" fmla="*/ 425 h 2163"/>
                <a:gd name="T100" fmla="*/ 571 w 3228"/>
                <a:gd name="T101" fmla="*/ 515 h 2163"/>
                <a:gd name="T102" fmla="*/ 459 w 3228"/>
                <a:gd name="T103" fmla="*/ 582 h 2163"/>
                <a:gd name="T104" fmla="*/ 224 w 3228"/>
                <a:gd name="T105" fmla="*/ 627 h 2163"/>
                <a:gd name="T106" fmla="*/ 123 w 3228"/>
                <a:gd name="T107" fmla="*/ 627 h 2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28" h="2163">
                  <a:moveTo>
                    <a:pt x="123" y="683"/>
                  </a:moveTo>
                  <a:lnTo>
                    <a:pt x="123" y="683"/>
                  </a:lnTo>
                  <a:cubicBezTo>
                    <a:pt x="89" y="694"/>
                    <a:pt x="78" y="717"/>
                    <a:pt x="100" y="739"/>
                  </a:cubicBezTo>
                  <a:cubicBezTo>
                    <a:pt x="112" y="751"/>
                    <a:pt x="100" y="784"/>
                    <a:pt x="112" y="795"/>
                  </a:cubicBezTo>
                  <a:cubicBezTo>
                    <a:pt x="134" y="807"/>
                    <a:pt x="157" y="807"/>
                    <a:pt x="157" y="840"/>
                  </a:cubicBezTo>
                  <a:cubicBezTo>
                    <a:pt x="157" y="863"/>
                    <a:pt x="168" y="863"/>
                    <a:pt x="202" y="863"/>
                  </a:cubicBezTo>
                  <a:cubicBezTo>
                    <a:pt x="235" y="863"/>
                    <a:pt x="257" y="885"/>
                    <a:pt x="235" y="907"/>
                  </a:cubicBezTo>
                  <a:cubicBezTo>
                    <a:pt x="213" y="930"/>
                    <a:pt x="224" y="1098"/>
                    <a:pt x="235" y="1109"/>
                  </a:cubicBezTo>
                  <a:cubicBezTo>
                    <a:pt x="235" y="1120"/>
                    <a:pt x="269" y="1131"/>
                    <a:pt x="291" y="1131"/>
                  </a:cubicBezTo>
                  <a:cubicBezTo>
                    <a:pt x="313" y="1131"/>
                    <a:pt x="313" y="1165"/>
                    <a:pt x="336" y="1176"/>
                  </a:cubicBezTo>
                  <a:cubicBezTo>
                    <a:pt x="358" y="1187"/>
                    <a:pt x="392" y="1187"/>
                    <a:pt x="403" y="1199"/>
                  </a:cubicBezTo>
                  <a:cubicBezTo>
                    <a:pt x="414" y="1210"/>
                    <a:pt x="381" y="1221"/>
                    <a:pt x="369" y="1244"/>
                  </a:cubicBezTo>
                  <a:cubicBezTo>
                    <a:pt x="358" y="1255"/>
                    <a:pt x="358" y="1389"/>
                    <a:pt x="358" y="1412"/>
                  </a:cubicBezTo>
                  <a:cubicBezTo>
                    <a:pt x="369" y="1434"/>
                    <a:pt x="347" y="1445"/>
                    <a:pt x="325" y="1456"/>
                  </a:cubicBezTo>
                  <a:cubicBezTo>
                    <a:pt x="302" y="1479"/>
                    <a:pt x="291" y="1513"/>
                    <a:pt x="291" y="1535"/>
                  </a:cubicBezTo>
                  <a:cubicBezTo>
                    <a:pt x="280" y="1558"/>
                    <a:pt x="257" y="1558"/>
                    <a:pt x="224" y="1546"/>
                  </a:cubicBezTo>
                  <a:cubicBezTo>
                    <a:pt x="190" y="1524"/>
                    <a:pt x="157" y="1558"/>
                    <a:pt x="179" y="1580"/>
                  </a:cubicBezTo>
                  <a:cubicBezTo>
                    <a:pt x="190" y="1591"/>
                    <a:pt x="179" y="1647"/>
                    <a:pt x="157" y="1647"/>
                  </a:cubicBezTo>
                  <a:cubicBezTo>
                    <a:pt x="145" y="1658"/>
                    <a:pt x="179" y="1692"/>
                    <a:pt x="123" y="1692"/>
                  </a:cubicBezTo>
                  <a:cubicBezTo>
                    <a:pt x="78" y="1681"/>
                    <a:pt x="22" y="1681"/>
                    <a:pt x="0" y="1703"/>
                  </a:cubicBezTo>
                  <a:cubicBezTo>
                    <a:pt x="0" y="1714"/>
                    <a:pt x="11" y="1714"/>
                    <a:pt x="22" y="1725"/>
                  </a:cubicBezTo>
                  <a:cubicBezTo>
                    <a:pt x="44" y="1759"/>
                    <a:pt x="145" y="1826"/>
                    <a:pt x="224" y="1838"/>
                  </a:cubicBezTo>
                  <a:cubicBezTo>
                    <a:pt x="302" y="1849"/>
                    <a:pt x="448" y="1894"/>
                    <a:pt x="504" y="1916"/>
                  </a:cubicBezTo>
                  <a:cubicBezTo>
                    <a:pt x="549" y="1949"/>
                    <a:pt x="605" y="2017"/>
                    <a:pt x="638" y="2028"/>
                  </a:cubicBezTo>
                  <a:cubicBezTo>
                    <a:pt x="661" y="2051"/>
                    <a:pt x="672" y="2039"/>
                    <a:pt x="683" y="2028"/>
                  </a:cubicBezTo>
                  <a:cubicBezTo>
                    <a:pt x="706" y="2017"/>
                    <a:pt x="862" y="2006"/>
                    <a:pt x="975" y="2017"/>
                  </a:cubicBezTo>
                  <a:cubicBezTo>
                    <a:pt x="1075" y="2039"/>
                    <a:pt x="1221" y="2118"/>
                    <a:pt x="1300" y="2140"/>
                  </a:cubicBezTo>
                  <a:cubicBezTo>
                    <a:pt x="1367" y="2162"/>
                    <a:pt x="1468" y="2162"/>
                    <a:pt x="1535" y="2140"/>
                  </a:cubicBezTo>
                  <a:cubicBezTo>
                    <a:pt x="1602" y="2118"/>
                    <a:pt x="1737" y="2107"/>
                    <a:pt x="1782" y="2073"/>
                  </a:cubicBezTo>
                  <a:cubicBezTo>
                    <a:pt x="1838" y="2039"/>
                    <a:pt x="1849" y="2017"/>
                    <a:pt x="1882" y="2006"/>
                  </a:cubicBezTo>
                  <a:cubicBezTo>
                    <a:pt x="1916" y="1994"/>
                    <a:pt x="1983" y="1983"/>
                    <a:pt x="2051" y="1961"/>
                  </a:cubicBezTo>
                  <a:cubicBezTo>
                    <a:pt x="2107" y="1927"/>
                    <a:pt x="2230" y="1882"/>
                    <a:pt x="2275" y="1838"/>
                  </a:cubicBezTo>
                  <a:cubicBezTo>
                    <a:pt x="2331" y="1793"/>
                    <a:pt x="2331" y="1793"/>
                    <a:pt x="2331" y="1770"/>
                  </a:cubicBezTo>
                  <a:cubicBezTo>
                    <a:pt x="2331" y="1737"/>
                    <a:pt x="2331" y="1737"/>
                    <a:pt x="2375" y="1725"/>
                  </a:cubicBezTo>
                  <a:cubicBezTo>
                    <a:pt x="2420" y="1714"/>
                    <a:pt x="2488" y="1725"/>
                    <a:pt x="2521" y="1737"/>
                  </a:cubicBezTo>
                  <a:cubicBezTo>
                    <a:pt x="2555" y="1737"/>
                    <a:pt x="2566" y="1714"/>
                    <a:pt x="2544" y="1714"/>
                  </a:cubicBezTo>
                  <a:cubicBezTo>
                    <a:pt x="2521" y="1714"/>
                    <a:pt x="2476" y="1681"/>
                    <a:pt x="2443" y="1681"/>
                  </a:cubicBezTo>
                  <a:cubicBezTo>
                    <a:pt x="2420" y="1669"/>
                    <a:pt x="2398" y="1647"/>
                    <a:pt x="2443" y="1647"/>
                  </a:cubicBezTo>
                  <a:cubicBezTo>
                    <a:pt x="2476" y="1647"/>
                    <a:pt x="2510" y="1658"/>
                    <a:pt x="2521" y="1647"/>
                  </a:cubicBezTo>
                  <a:cubicBezTo>
                    <a:pt x="2533" y="1647"/>
                    <a:pt x="2533" y="1636"/>
                    <a:pt x="2510" y="1625"/>
                  </a:cubicBezTo>
                  <a:cubicBezTo>
                    <a:pt x="2499" y="1602"/>
                    <a:pt x="2521" y="1580"/>
                    <a:pt x="2544" y="1580"/>
                  </a:cubicBezTo>
                  <a:cubicBezTo>
                    <a:pt x="2566" y="1591"/>
                    <a:pt x="2600" y="1602"/>
                    <a:pt x="2600" y="1613"/>
                  </a:cubicBezTo>
                  <a:cubicBezTo>
                    <a:pt x="2611" y="1636"/>
                    <a:pt x="2577" y="1647"/>
                    <a:pt x="2589" y="1669"/>
                  </a:cubicBezTo>
                  <a:cubicBezTo>
                    <a:pt x="2589" y="1692"/>
                    <a:pt x="2600" y="1703"/>
                    <a:pt x="2622" y="1692"/>
                  </a:cubicBezTo>
                  <a:cubicBezTo>
                    <a:pt x="2633" y="1681"/>
                    <a:pt x="2633" y="1647"/>
                    <a:pt x="2644" y="1636"/>
                  </a:cubicBezTo>
                  <a:cubicBezTo>
                    <a:pt x="2656" y="1625"/>
                    <a:pt x="2678" y="1625"/>
                    <a:pt x="2700" y="1613"/>
                  </a:cubicBezTo>
                  <a:cubicBezTo>
                    <a:pt x="2712" y="1602"/>
                    <a:pt x="2734" y="1602"/>
                    <a:pt x="2745" y="1625"/>
                  </a:cubicBezTo>
                  <a:cubicBezTo>
                    <a:pt x="2757" y="1636"/>
                    <a:pt x="2757" y="1658"/>
                    <a:pt x="2723" y="1681"/>
                  </a:cubicBezTo>
                  <a:cubicBezTo>
                    <a:pt x="2689" y="1714"/>
                    <a:pt x="2656" y="1714"/>
                    <a:pt x="2644" y="1725"/>
                  </a:cubicBezTo>
                  <a:cubicBezTo>
                    <a:pt x="2622" y="1737"/>
                    <a:pt x="2622" y="1748"/>
                    <a:pt x="2667" y="1737"/>
                  </a:cubicBezTo>
                  <a:cubicBezTo>
                    <a:pt x="2723" y="1737"/>
                    <a:pt x="2779" y="1725"/>
                    <a:pt x="2824" y="1725"/>
                  </a:cubicBezTo>
                  <a:cubicBezTo>
                    <a:pt x="2846" y="1725"/>
                    <a:pt x="2857" y="1725"/>
                    <a:pt x="2880" y="1725"/>
                  </a:cubicBezTo>
                  <a:cubicBezTo>
                    <a:pt x="2902" y="1737"/>
                    <a:pt x="2925" y="1737"/>
                    <a:pt x="2936" y="1748"/>
                  </a:cubicBezTo>
                  <a:cubicBezTo>
                    <a:pt x="2969" y="1759"/>
                    <a:pt x="3048" y="1793"/>
                    <a:pt x="3104" y="1804"/>
                  </a:cubicBezTo>
                  <a:cubicBezTo>
                    <a:pt x="3115" y="1782"/>
                    <a:pt x="3115" y="1748"/>
                    <a:pt x="3126" y="1725"/>
                  </a:cubicBezTo>
                  <a:cubicBezTo>
                    <a:pt x="3126" y="1692"/>
                    <a:pt x="3126" y="1669"/>
                    <a:pt x="3149" y="1669"/>
                  </a:cubicBezTo>
                  <a:cubicBezTo>
                    <a:pt x="3171" y="1658"/>
                    <a:pt x="3171" y="1569"/>
                    <a:pt x="3160" y="1535"/>
                  </a:cubicBezTo>
                  <a:cubicBezTo>
                    <a:pt x="3149" y="1490"/>
                    <a:pt x="3070" y="1501"/>
                    <a:pt x="3070" y="1501"/>
                  </a:cubicBezTo>
                  <a:cubicBezTo>
                    <a:pt x="3227" y="1042"/>
                    <a:pt x="3227" y="1042"/>
                    <a:pt x="3227" y="1042"/>
                  </a:cubicBezTo>
                  <a:cubicBezTo>
                    <a:pt x="2533" y="1053"/>
                    <a:pt x="2533" y="1053"/>
                    <a:pt x="2533" y="1053"/>
                  </a:cubicBezTo>
                  <a:cubicBezTo>
                    <a:pt x="2533" y="941"/>
                    <a:pt x="2533" y="941"/>
                    <a:pt x="2533" y="941"/>
                  </a:cubicBezTo>
                  <a:cubicBezTo>
                    <a:pt x="2533" y="941"/>
                    <a:pt x="2431" y="941"/>
                    <a:pt x="2420" y="930"/>
                  </a:cubicBezTo>
                  <a:cubicBezTo>
                    <a:pt x="2409" y="907"/>
                    <a:pt x="2387" y="896"/>
                    <a:pt x="2364" y="896"/>
                  </a:cubicBezTo>
                  <a:cubicBezTo>
                    <a:pt x="2353" y="907"/>
                    <a:pt x="2342" y="851"/>
                    <a:pt x="2342" y="818"/>
                  </a:cubicBezTo>
                  <a:cubicBezTo>
                    <a:pt x="2353" y="784"/>
                    <a:pt x="2342" y="784"/>
                    <a:pt x="2308" y="784"/>
                  </a:cubicBezTo>
                  <a:cubicBezTo>
                    <a:pt x="2286" y="784"/>
                    <a:pt x="2297" y="751"/>
                    <a:pt x="2308" y="739"/>
                  </a:cubicBezTo>
                  <a:cubicBezTo>
                    <a:pt x="2331" y="728"/>
                    <a:pt x="2331" y="627"/>
                    <a:pt x="2308" y="627"/>
                  </a:cubicBezTo>
                  <a:cubicBezTo>
                    <a:pt x="2286" y="627"/>
                    <a:pt x="2275" y="650"/>
                    <a:pt x="2252" y="650"/>
                  </a:cubicBezTo>
                  <a:cubicBezTo>
                    <a:pt x="2219" y="638"/>
                    <a:pt x="2207" y="672"/>
                    <a:pt x="2207" y="706"/>
                  </a:cubicBezTo>
                  <a:cubicBezTo>
                    <a:pt x="2196" y="728"/>
                    <a:pt x="2162" y="751"/>
                    <a:pt x="2140" y="762"/>
                  </a:cubicBezTo>
                  <a:cubicBezTo>
                    <a:pt x="2118" y="762"/>
                    <a:pt x="2118" y="795"/>
                    <a:pt x="2095" y="807"/>
                  </a:cubicBezTo>
                  <a:cubicBezTo>
                    <a:pt x="2073" y="829"/>
                    <a:pt x="2073" y="818"/>
                    <a:pt x="2039" y="818"/>
                  </a:cubicBezTo>
                  <a:cubicBezTo>
                    <a:pt x="2006" y="818"/>
                    <a:pt x="1972" y="829"/>
                    <a:pt x="1950" y="795"/>
                  </a:cubicBezTo>
                  <a:cubicBezTo>
                    <a:pt x="1938" y="773"/>
                    <a:pt x="1894" y="728"/>
                    <a:pt x="1860" y="717"/>
                  </a:cubicBezTo>
                  <a:cubicBezTo>
                    <a:pt x="1826" y="706"/>
                    <a:pt x="1815" y="672"/>
                    <a:pt x="1838" y="661"/>
                  </a:cubicBezTo>
                  <a:cubicBezTo>
                    <a:pt x="1871" y="650"/>
                    <a:pt x="1849" y="582"/>
                    <a:pt x="1871" y="582"/>
                  </a:cubicBezTo>
                  <a:cubicBezTo>
                    <a:pt x="1894" y="582"/>
                    <a:pt x="1916" y="538"/>
                    <a:pt x="1905" y="493"/>
                  </a:cubicBezTo>
                  <a:cubicBezTo>
                    <a:pt x="1882" y="448"/>
                    <a:pt x="1860" y="358"/>
                    <a:pt x="1838" y="369"/>
                  </a:cubicBezTo>
                  <a:cubicBezTo>
                    <a:pt x="1815" y="381"/>
                    <a:pt x="1759" y="403"/>
                    <a:pt x="1726" y="392"/>
                  </a:cubicBezTo>
                  <a:cubicBezTo>
                    <a:pt x="1681" y="381"/>
                    <a:pt x="1636" y="403"/>
                    <a:pt x="1613" y="392"/>
                  </a:cubicBezTo>
                  <a:cubicBezTo>
                    <a:pt x="1602" y="369"/>
                    <a:pt x="1602" y="325"/>
                    <a:pt x="1569" y="291"/>
                  </a:cubicBezTo>
                  <a:cubicBezTo>
                    <a:pt x="1535" y="269"/>
                    <a:pt x="1513" y="258"/>
                    <a:pt x="1502" y="224"/>
                  </a:cubicBezTo>
                  <a:cubicBezTo>
                    <a:pt x="1490" y="190"/>
                    <a:pt x="1502" y="168"/>
                    <a:pt x="1412" y="89"/>
                  </a:cubicBezTo>
                  <a:cubicBezTo>
                    <a:pt x="1322" y="22"/>
                    <a:pt x="1322" y="0"/>
                    <a:pt x="1289" y="11"/>
                  </a:cubicBezTo>
                  <a:cubicBezTo>
                    <a:pt x="1266" y="11"/>
                    <a:pt x="1255" y="33"/>
                    <a:pt x="1277" y="67"/>
                  </a:cubicBezTo>
                  <a:cubicBezTo>
                    <a:pt x="1300" y="89"/>
                    <a:pt x="1311" y="168"/>
                    <a:pt x="1289" y="201"/>
                  </a:cubicBezTo>
                  <a:cubicBezTo>
                    <a:pt x="1277" y="224"/>
                    <a:pt x="1255" y="235"/>
                    <a:pt x="1244" y="235"/>
                  </a:cubicBezTo>
                  <a:cubicBezTo>
                    <a:pt x="1244" y="246"/>
                    <a:pt x="1233" y="246"/>
                    <a:pt x="1233" y="246"/>
                  </a:cubicBezTo>
                  <a:cubicBezTo>
                    <a:pt x="1210" y="269"/>
                    <a:pt x="1210" y="291"/>
                    <a:pt x="1210" y="325"/>
                  </a:cubicBezTo>
                  <a:cubicBezTo>
                    <a:pt x="1199" y="358"/>
                    <a:pt x="1199" y="358"/>
                    <a:pt x="1154" y="347"/>
                  </a:cubicBezTo>
                  <a:cubicBezTo>
                    <a:pt x="1120" y="347"/>
                    <a:pt x="1098" y="358"/>
                    <a:pt x="1087" y="392"/>
                  </a:cubicBezTo>
                  <a:cubicBezTo>
                    <a:pt x="1064" y="414"/>
                    <a:pt x="1020" y="425"/>
                    <a:pt x="986" y="414"/>
                  </a:cubicBezTo>
                  <a:cubicBezTo>
                    <a:pt x="941" y="392"/>
                    <a:pt x="952" y="403"/>
                    <a:pt x="907" y="414"/>
                  </a:cubicBezTo>
                  <a:cubicBezTo>
                    <a:pt x="862" y="425"/>
                    <a:pt x="829" y="437"/>
                    <a:pt x="818" y="459"/>
                  </a:cubicBezTo>
                  <a:cubicBezTo>
                    <a:pt x="807" y="493"/>
                    <a:pt x="784" y="482"/>
                    <a:pt x="784" y="504"/>
                  </a:cubicBezTo>
                  <a:cubicBezTo>
                    <a:pt x="773" y="527"/>
                    <a:pt x="751" y="527"/>
                    <a:pt x="728" y="493"/>
                  </a:cubicBezTo>
                  <a:cubicBezTo>
                    <a:pt x="717" y="459"/>
                    <a:pt x="695" y="425"/>
                    <a:pt x="672" y="414"/>
                  </a:cubicBezTo>
                  <a:cubicBezTo>
                    <a:pt x="650" y="403"/>
                    <a:pt x="627" y="381"/>
                    <a:pt x="627" y="358"/>
                  </a:cubicBezTo>
                  <a:cubicBezTo>
                    <a:pt x="638" y="336"/>
                    <a:pt x="616" y="313"/>
                    <a:pt x="571" y="325"/>
                  </a:cubicBezTo>
                  <a:cubicBezTo>
                    <a:pt x="526" y="336"/>
                    <a:pt x="493" y="403"/>
                    <a:pt x="482" y="425"/>
                  </a:cubicBezTo>
                  <a:cubicBezTo>
                    <a:pt x="482" y="448"/>
                    <a:pt x="493" y="470"/>
                    <a:pt x="515" y="470"/>
                  </a:cubicBezTo>
                  <a:cubicBezTo>
                    <a:pt x="538" y="470"/>
                    <a:pt x="538" y="527"/>
                    <a:pt x="571" y="515"/>
                  </a:cubicBezTo>
                  <a:cubicBezTo>
                    <a:pt x="605" y="515"/>
                    <a:pt x="549" y="549"/>
                    <a:pt x="526" y="571"/>
                  </a:cubicBezTo>
                  <a:cubicBezTo>
                    <a:pt x="515" y="594"/>
                    <a:pt x="493" y="594"/>
                    <a:pt x="459" y="582"/>
                  </a:cubicBezTo>
                  <a:cubicBezTo>
                    <a:pt x="414" y="560"/>
                    <a:pt x="313" y="560"/>
                    <a:pt x="302" y="582"/>
                  </a:cubicBezTo>
                  <a:cubicBezTo>
                    <a:pt x="280" y="616"/>
                    <a:pt x="257" y="638"/>
                    <a:pt x="224" y="627"/>
                  </a:cubicBezTo>
                  <a:cubicBezTo>
                    <a:pt x="202" y="616"/>
                    <a:pt x="145" y="605"/>
                    <a:pt x="123" y="627"/>
                  </a:cubicBezTo>
                  <a:lnTo>
                    <a:pt x="123" y="627"/>
                  </a:lnTo>
                  <a:cubicBezTo>
                    <a:pt x="145" y="638"/>
                    <a:pt x="145" y="672"/>
                    <a:pt x="123" y="683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0" name="Freeform 33"/>
            <p:cNvSpPr>
              <a:spLocks noChangeArrowheads="1"/>
            </p:cNvSpPr>
            <p:nvPr/>
          </p:nvSpPr>
          <p:spPr bwMode="auto">
            <a:xfrm>
              <a:off x="5616575" y="4216400"/>
              <a:ext cx="561975" cy="766763"/>
            </a:xfrm>
            <a:custGeom>
              <a:avLst/>
              <a:gdLst>
                <a:gd name="T0" fmla="*/ 11 w 1559"/>
                <a:gd name="T1" fmla="*/ 1838 h 2130"/>
                <a:gd name="T2" fmla="*/ 123 w 1559"/>
                <a:gd name="T3" fmla="*/ 1928 h 2130"/>
                <a:gd name="T4" fmla="*/ 190 w 1559"/>
                <a:gd name="T5" fmla="*/ 2006 h 2130"/>
                <a:gd name="T6" fmla="*/ 291 w 1559"/>
                <a:gd name="T7" fmla="*/ 2085 h 2130"/>
                <a:gd name="T8" fmla="*/ 403 w 1559"/>
                <a:gd name="T9" fmla="*/ 2040 h 2130"/>
                <a:gd name="T10" fmla="*/ 538 w 1559"/>
                <a:gd name="T11" fmla="*/ 2118 h 2130"/>
                <a:gd name="T12" fmla="*/ 773 w 1559"/>
                <a:gd name="T13" fmla="*/ 2073 h 2130"/>
                <a:gd name="T14" fmla="*/ 885 w 1559"/>
                <a:gd name="T15" fmla="*/ 2006 h 2130"/>
                <a:gd name="T16" fmla="*/ 796 w 1559"/>
                <a:gd name="T17" fmla="*/ 1916 h 2130"/>
                <a:gd name="T18" fmla="*/ 941 w 1559"/>
                <a:gd name="T19" fmla="*/ 1849 h 2130"/>
                <a:gd name="T20" fmla="*/ 1042 w 1559"/>
                <a:gd name="T21" fmla="*/ 1984 h 2130"/>
                <a:gd name="T22" fmla="*/ 1132 w 1559"/>
                <a:gd name="T23" fmla="*/ 1950 h 2130"/>
                <a:gd name="T24" fmla="*/ 1300 w 1559"/>
                <a:gd name="T25" fmla="*/ 1905 h 2130"/>
                <a:gd name="T26" fmla="*/ 1468 w 1559"/>
                <a:gd name="T27" fmla="*/ 1838 h 2130"/>
                <a:gd name="T28" fmla="*/ 1547 w 1559"/>
                <a:gd name="T29" fmla="*/ 1737 h 2130"/>
                <a:gd name="T30" fmla="*/ 1547 w 1559"/>
                <a:gd name="T31" fmla="*/ 1715 h 2130"/>
                <a:gd name="T32" fmla="*/ 1367 w 1559"/>
                <a:gd name="T33" fmla="*/ 1636 h 2130"/>
                <a:gd name="T34" fmla="*/ 1255 w 1559"/>
                <a:gd name="T35" fmla="*/ 1558 h 2130"/>
                <a:gd name="T36" fmla="*/ 1176 w 1559"/>
                <a:gd name="T37" fmla="*/ 1435 h 2130"/>
                <a:gd name="T38" fmla="*/ 1188 w 1559"/>
                <a:gd name="T39" fmla="*/ 1334 h 2130"/>
                <a:gd name="T40" fmla="*/ 1244 w 1559"/>
                <a:gd name="T41" fmla="*/ 1211 h 2130"/>
                <a:gd name="T42" fmla="*/ 1345 w 1559"/>
                <a:gd name="T43" fmla="*/ 1199 h 2130"/>
                <a:gd name="T44" fmla="*/ 1367 w 1559"/>
                <a:gd name="T45" fmla="*/ 1076 h 2130"/>
                <a:gd name="T46" fmla="*/ 1221 w 1559"/>
                <a:gd name="T47" fmla="*/ 1054 h 2130"/>
                <a:gd name="T48" fmla="*/ 1109 w 1559"/>
                <a:gd name="T49" fmla="*/ 964 h 2130"/>
                <a:gd name="T50" fmla="*/ 1132 w 1559"/>
                <a:gd name="T51" fmla="*/ 829 h 2130"/>
                <a:gd name="T52" fmla="*/ 1199 w 1559"/>
                <a:gd name="T53" fmla="*/ 605 h 2130"/>
                <a:gd name="T54" fmla="*/ 1221 w 1559"/>
                <a:gd name="T55" fmla="*/ 493 h 2130"/>
                <a:gd name="T56" fmla="*/ 1065 w 1559"/>
                <a:gd name="T57" fmla="*/ 437 h 2130"/>
                <a:gd name="T58" fmla="*/ 964 w 1559"/>
                <a:gd name="T59" fmla="*/ 516 h 2130"/>
                <a:gd name="T60" fmla="*/ 852 w 1559"/>
                <a:gd name="T61" fmla="*/ 292 h 2130"/>
                <a:gd name="T62" fmla="*/ 964 w 1559"/>
                <a:gd name="T63" fmla="*/ 280 h 2130"/>
                <a:gd name="T64" fmla="*/ 840 w 1559"/>
                <a:gd name="T65" fmla="*/ 180 h 2130"/>
                <a:gd name="T66" fmla="*/ 773 w 1559"/>
                <a:gd name="T67" fmla="*/ 11 h 2130"/>
                <a:gd name="T68" fmla="*/ 695 w 1559"/>
                <a:gd name="T69" fmla="*/ 224 h 2130"/>
                <a:gd name="T70" fmla="*/ 639 w 1559"/>
                <a:gd name="T71" fmla="*/ 280 h 2130"/>
                <a:gd name="T72" fmla="*/ 527 w 1559"/>
                <a:gd name="T73" fmla="*/ 404 h 2130"/>
                <a:gd name="T74" fmla="*/ 538 w 1559"/>
                <a:gd name="T75" fmla="*/ 449 h 2130"/>
                <a:gd name="T76" fmla="*/ 560 w 1559"/>
                <a:gd name="T77" fmla="*/ 616 h 2130"/>
                <a:gd name="T78" fmla="*/ 549 w 1559"/>
                <a:gd name="T79" fmla="*/ 829 h 2130"/>
                <a:gd name="T80" fmla="*/ 706 w 1559"/>
                <a:gd name="T81" fmla="*/ 852 h 2130"/>
                <a:gd name="T82" fmla="*/ 796 w 1559"/>
                <a:gd name="T83" fmla="*/ 964 h 2130"/>
                <a:gd name="T84" fmla="*/ 930 w 1559"/>
                <a:gd name="T85" fmla="*/ 1054 h 2130"/>
                <a:gd name="T86" fmla="*/ 807 w 1559"/>
                <a:gd name="T87" fmla="*/ 1121 h 2130"/>
                <a:gd name="T88" fmla="*/ 706 w 1559"/>
                <a:gd name="T89" fmla="*/ 1166 h 2130"/>
                <a:gd name="T90" fmla="*/ 549 w 1559"/>
                <a:gd name="T91" fmla="*/ 1255 h 2130"/>
                <a:gd name="T92" fmla="*/ 403 w 1559"/>
                <a:gd name="T93" fmla="*/ 1132 h 2130"/>
                <a:gd name="T94" fmla="*/ 247 w 1559"/>
                <a:gd name="T95" fmla="*/ 1020 h 2130"/>
                <a:gd name="T96" fmla="*/ 269 w 1559"/>
                <a:gd name="T97" fmla="*/ 1188 h 2130"/>
                <a:gd name="T98" fmla="*/ 258 w 1559"/>
                <a:gd name="T99" fmla="*/ 1390 h 2130"/>
                <a:gd name="T100" fmla="*/ 213 w 1559"/>
                <a:gd name="T101" fmla="*/ 1569 h 2130"/>
                <a:gd name="T102" fmla="*/ 247 w 1559"/>
                <a:gd name="T103" fmla="*/ 1726 h 2130"/>
                <a:gd name="T104" fmla="*/ 112 w 1559"/>
                <a:gd name="T105" fmla="*/ 1726 h 2130"/>
                <a:gd name="T106" fmla="*/ 0 w 1559"/>
                <a:gd name="T107" fmla="*/ 1804 h 2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59" h="2130">
                  <a:moveTo>
                    <a:pt x="11" y="1838"/>
                  </a:moveTo>
                  <a:lnTo>
                    <a:pt x="11" y="1838"/>
                  </a:lnTo>
                  <a:cubicBezTo>
                    <a:pt x="11" y="1860"/>
                    <a:pt x="11" y="1860"/>
                    <a:pt x="45" y="1883"/>
                  </a:cubicBezTo>
                  <a:cubicBezTo>
                    <a:pt x="67" y="1894"/>
                    <a:pt x="112" y="1905"/>
                    <a:pt x="123" y="1928"/>
                  </a:cubicBezTo>
                  <a:cubicBezTo>
                    <a:pt x="123" y="1950"/>
                    <a:pt x="123" y="1984"/>
                    <a:pt x="134" y="1995"/>
                  </a:cubicBezTo>
                  <a:cubicBezTo>
                    <a:pt x="134" y="2006"/>
                    <a:pt x="179" y="1984"/>
                    <a:pt x="190" y="2006"/>
                  </a:cubicBezTo>
                  <a:cubicBezTo>
                    <a:pt x="190" y="2029"/>
                    <a:pt x="202" y="2062"/>
                    <a:pt x="224" y="2062"/>
                  </a:cubicBezTo>
                  <a:cubicBezTo>
                    <a:pt x="247" y="2062"/>
                    <a:pt x="258" y="2096"/>
                    <a:pt x="291" y="2085"/>
                  </a:cubicBezTo>
                  <a:cubicBezTo>
                    <a:pt x="314" y="2062"/>
                    <a:pt x="325" y="2051"/>
                    <a:pt x="347" y="2051"/>
                  </a:cubicBezTo>
                  <a:cubicBezTo>
                    <a:pt x="370" y="2051"/>
                    <a:pt x="392" y="2029"/>
                    <a:pt x="403" y="2040"/>
                  </a:cubicBezTo>
                  <a:cubicBezTo>
                    <a:pt x="414" y="2051"/>
                    <a:pt x="426" y="2096"/>
                    <a:pt x="437" y="2118"/>
                  </a:cubicBezTo>
                  <a:cubicBezTo>
                    <a:pt x="459" y="2096"/>
                    <a:pt x="516" y="2107"/>
                    <a:pt x="538" y="2118"/>
                  </a:cubicBezTo>
                  <a:cubicBezTo>
                    <a:pt x="571" y="2129"/>
                    <a:pt x="594" y="2107"/>
                    <a:pt x="616" y="2073"/>
                  </a:cubicBezTo>
                  <a:cubicBezTo>
                    <a:pt x="627" y="2051"/>
                    <a:pt x="728" y="2051"/>
                    <a:pt x="773" y="2073"/>
                  </a:cubicBezTo>
                  <a:cubicBezTo>
                    <a:pt x="807" y="2085"/>
                    <a:pt x="829" y="2085"/>
                    <a:pt x="840" y="2062"/>
                  </a:cubicBezTo>
                  <a:cubicBezTo>
                    <a:pt x="863" y="2040"/>
                    <a:pt x="919" y="2006"/>
                    <a:pt x="885" y="2006"/>
                  </a:cubicBezTo>
                  <a:cubicBezTo>
                    <a:pt x="852" y="2018"/>
                    <a:pt x="852" y="1961"/>
                    <a:pt x="829" y="1961"/>
                  </a:cubicBezTo>
                  <a:cubicBezTo>
                    <a:pt x="807" y="1961"/>
                    <a:pt x="796" y="1939"/>
                    <a:pt x="796" y="1916"/>
                  </a:cubicBezTo>
                  <a:cubicBezTo>
                    <a:pt x="807" y="1894"/>
                    <a:pt x="840" y="1827"/>
                    <a:pt x="885" y="1816"/>
                  </a:cubicBezTo>
                  <a:cubicBezTo>
                    <a:pt x="930" y="1804"/>
                    <a:pt x="952" y="1827"/>
                    <a:pt x="941" y="1849"/>
                  </a:cubicBezTo>
                  <a:cubicBezTo>
                    <a:pt x="941" y="1872"/>
                    <a:pt x="964" y="1894"/>
                    <a:pt x="986" y="1905"/>
                  </a:cubicBezTo>
                  <a:cubicBezTo>
                    <a:pt x="1009" y="1916"/>
                    <a:pt x="1031" y="1950"/>
                    <a:pt x="1042" y="1984"/>
                  </a:cubicBezTo>
                  <a:cubicBezTo>
                    <a:pt x="1065" y="2018"/>
                    <a:pt x="1087" y="2018"/>
                    <a:pt x="1098" y="1995"/>
                  </a:cubicBezTo>
                  <a:cubicBezTo>
                    <a:pt x="1098" y="1973"/>
                    <a:pt x="1121" y="1984"/>
                    <a:pt x="1132" y="1950"/>
                  </a:cubicBezTo>
                  <a:cubicBezTo>
                    <a:pt x="1143" y="1928"/>
                    <a:pt x="1176" y="1916"/>
                    <a:pt x="1221" y="1905"/>
                  </a:cubicBezTo>
                  <a:cubicBezTo>
                    <a:pt x="1266" y="1894"/>
                    <a:pt x="1255" y="1883"/>
                    <a:pt x="1300" y="1905"/>
                  </a:cubicBezTo>
                  <a:cubicBezTo>
                    <a:pt x="1334" y="1916"/>
                    <a:pt x="1378" y="1905"/>
                    <a:pt x="1401" y="1883"/>
                  </a:cubicBezTo>
                  <a:cubicBezTo>
                    <a:pt x="1412" y="1849"/>
                    <a:pt x="1434" y="1838"/>
                    <a:pt x="1468" y="1838"/>
                  </a:cubicBezTo>
                  <a:cubicBezTo>
                    <a:pt x="1513" y="1849"/>
                    <a:pt x="1513" y="1849"/>
                    <a:pt x="1524" y="1816"/>
                  </a:cubicBezTo>
                  <a:cubicBezTo>
                    <a:pt x="1524" y="1782"/>
                    <a:pt x="1524" y="1760"/>
                    <a:pt x="1547" y="1737"/>
                  </a:cubicBezTo>
                  <a:cubicBezTo>
                    <a:pt x="1547" y="1737"/>
                    <a:pt x="1558" y="1737"/>
                    <a:pt x="1558" y="1726"/>
                  </a:cubicBezTo>
                  <a:cubicBezTo>
                    <a:pt x="1547" y="1726"/>
                    <a:pt x="1547" y="1726"/>
                    <a:pt x="1547" y="1715"/>
                  </a:cubicBezTo>
                  <a:cubicBezTo>
                    <a:pt x="1547" y="1681"/>
                    <a:pt x="1502" y="1659"/>
                    <a:pt x="1468" y="1636"/>
                  </a:cubicBezTo>
                  <a:cubicBezTo>
                    <a:pt x="1434" y="1614"/>
                    <a:pt x="1401" y="1603"/>
                    <a:pt x="1367" y="1636"/>
                  </a:cubicBezTo>
                  <a:cubicBezTo>
                    <a:pt x="1345" y="1670"/>
                    <a:pt x="1322" y="1681"/>
                    <a:pt x="1311" y="1647"/>
                  </a:cubicBezTo>
                  <a:cubicBezTo>
                    <a:pt x="1300" y="1614"/>
                    <a:pt x="1289" y="1547"/>
                    <a:pt x="1255" y="1558"/>
                  </a:cubicBezTo>
                  <a:cubicBezTo>
                    <a:pt x="1210" y="1569"/>
                    <a:pt x="1188" y="1547"/>
                    <a:pt x="1176" y="1513"/>
                  </a:cubicBezTo>
                  <a:cubicBezTo>
                    <a:pt x="1154" y="1480"/>
                    <a:pt x="1154" y="1446"/>
                    <a:pt x="1176" y="1435"/>
                  </a:cubicBezTo>
                  <a:cubicBezTo>
                    <a:pt x="1188" y="1423"/>
                    <a:pt x="1165" y="1378"/>
                    <a:pt x="1188" y="1378"/>
                  </a:cubicBezTo>
                  <a:cubicBezTo>
                    <a:pt x="1210" y="1367"/>
                    <a:pt x="1210" y="1356"/>
                    <a:pt x="1188" y="1334"/>
                  </a:cubicBezTo>
                  <a:cubicBezTo>
                    <a:pt x="1176" y="1311"/>
                    <a:pt x="1176" y="1278"/>
                    <a:pt x="1199" y="1267"/>
                  </a:cubicBezTo>
                  <a:cubicBezTo>
                    <a:pt x="1233" y="1255"/>
                    <a:pt x="1233" y="1244"/>
                    <a:pt x="1244" y="1211"/>
                  </a:cubicBezTo>
                  <a:cubicBezTo>
                    <a:pt x="1244" y="1188"/>
                    <a:pt x="1266" y="1154"/>
                    <a:pt x="1289" y="1177"/>
                  </a:cubicBezTo>
                  <a:cubicBezTo>
                    <a:pt x="1311" y="1211"/>
                    <a:pt x="1334" y="1211"/>
                    <a:pt x="1345" y="1199"/>
                  </a:cubicBezTo>
                  <a:cubicBezTo>
                    <a:pt x="1356" y="1177"/>
                    <a:pt x="1322" y="1166"/>
                    <a:pt x="1356" y="1143"/>
                  </a:cubicBezTo>
                  <a:cubicBezTo>
                    <a:pt x="1378" y="1121"/>
                    <a:pt x="1367" y="1110"/>
                    <a:pt x="1367" y="1076"/>
                  </a:cubicBezTo>
                  <a:cubicBezTo>
                    <a:pt x="1356" y="1054"/>
                    <a:pt x="1356" y="1042"/>
                    <a:pt x="1322" y="1065"/>
                  </a:cubicBezTo>
                  <a:cubicBezTo>
                    <a:pt x="1300" y="1087"/>
                    <a:pt x="1233" y="1087"/>
                    <a:pt x="1221" y="1054"/>
                  </a:cubicBezTo>
                  <a:cubicBezTo>
                    <a:pt x="1210" y="1020"/>
                    <a:pt x="1210" y="1020"/>
                    <a:pt x="1165" y="1020"/>
                  </a:cubicBezTo>
                  <a:cubicBezTo>
                    <a:pt x="1132" y="1020"/>
                    <a:pt x="1143" y="987"/>
                    <a:pt x="1109" y="964"/>
                  </a:cubicBezTo>
                  <a:cubicBezTo>
                    <a:pt x="1076" y="942"/>
                    <a:pt x="1076" y="897"/>
                    <a:pt x="1087" y="863"/>
                  </a:cubicBezTo>
                  <a:cubicBezTo>
                    <a:pt x="1087" y="841"/>
                    <a:pt x="1132" y="863"/>
                    <a:pt x="1132" y="829"/>
                  </a:cubicBezTo>
                  <a:cubicBezTo>
                    <a:pt x="1143" y="796"/>
                    <a:pt x="1132" y="740"/>
                    <a:pt x="1143" y="695"/>
                  </a:cubicBezTo>
                  <a:cubicBezTo>
                    <a:pt x="1165" y="661"/>
                    <a:pt x="1188" y="628"/>
                    <a:pt x="1199" y="605"/>
                  </a:cubicBezTo>
                  <a:cubicBezTo>
                    <a:pt x="1199" y="572"/>
                    <a:pt x="1199" y="560"/>
                    <a:pt x="1221" y="549"/>
                  </a:cubicBezTo>
                  <a:cubicBezTo>
                    <a:pt x="1255" y="538"/>
                    <a:pt x="1255" y="516"/>
                    <a:pt x="1221" y="493"/>
                  </a:cubicBezTo>
                  <a:cubicBezTo>
                    <a:pt x="1188" y="471"/>
                    <a:pt x="1143" y="482"/>
                    <a:pt x="1121" y="471"/>
                  </a:cubicBezTo>
                  <a:cubicBezTo>
                    <a:pt x="1098" y="449"/>
                    <a:pt x="1076" y="426"/>
                    <a:pt x="1065" y="437"/>
                  </a:cubicBezTo>
                  <a:cubicBezTo>
                    <a:pt x="1042" y="449"/>
                    <a:pt x="1031" y="471"/>
                    <a:pt x="1020" y="493"/>
                  </a:cubicBezTo>
                  <a:cubicBezTo>
                    <a:pt x="1009" y="527"/>
                    <a:pt x="986" y="538"/>
                    <a:pt x="964" y="516"/>
                  </a:cubicBezTo>
                  <a:cubicBezTo>
                    <a:pt x="930" y="493"/>
                    <a:pt x="885" y="482"/>
                    <a:pt x="874" y="449"/>
                  </a:cubicBezTo>
                  <a:cubicBezTo>
                    <a:pt x="863" y="415"/>
                    <a:pt x="818" y="292"/>
                    <a:pt x="852" y="292"/>
                  </a:cubicBezTo>
                  <a:cubicBezTo>
                    <a:pt x="885" y="292"/>
                    <a:pt x="908" y="325"/>
                    <a:pt x="930" y="325"/>
                  </a:cubicBezTo>
                  <a:cubicBezTo>
                    <a:pt x="941" y="325"/>
                    <a:pt x="941" y="314"/>
                    <a:pt x="964" y="280"/>
                  </a:cubicBezTo>
                  <a:cubicBezTo>
                    <a:pt x="986" y="247"/>
                    <a:pt x="997" y="213"/>
                    <a:pt x="964" y="224"/>
                  </a:cubicBezTo>
                  <a:cubicBezTo>
                    <a:pt x="930" y="224"/>
                    <a:pt x="829" y="213"/>
                    <a:pt x="840" y="180"/>
                  </a:cubicBezTo>
                  <a:cubicBezTo>
                    <a:pt x="852" y="146"/>
                    <a:pt x="874" y="79"/>
                    <a:pt x="852" y="34"/>
                  </a:cubicBezTo>
                  <a:cubicBezTo>
                    <a:pt x="840" y="0"/>
                    <a:pt x="784" y="0"/>
                    <a:pt x="773" y="11"/>
                  </a:cubicBezTo>
                  <a:cubicBezTo>
                    <a:pt x="751" y="34"/>
                    <a:pt x="717" y="112"/>
                    <a:pt x="728" y="135"/>
                  </a:cubicBezTo>
                  <a:cubicBezTo>
                    <a:pt x="740" y="168"/>
                    <a:pt x="717" y="224"/>
                    <a:pt x="695" y="224"/>
                  </a:cubicBezTo>
                  <a:cubicBezTo>
                    <a:pt x="683" y="224"/>
                    <a:pt x="683" y="224"/>
                    <a:pt x="672" y="224"/>
                  </a:cubicBezTo>
                  <a:cubicBezTo>
                    <a:pt x="672" y="247"/>
                    <a:pt x="661" y="280"/>
                    <a:pt x="639" y="280"/>
                  </a:cubicBezTo>
                  <a:cubicBezTo>
                    <a:pt x="616" y="292"/>
                    <a:pt x="605" y="314"/>
                    <a:pt x="583" y="359"/>
                  </a:cubicBezTo>
                  <a:cubicBezTo>
                    <a:pt x="571" y="392"/>
                    <a:pt x="560" y="404"/>
                    <a:pt x="527" y="404"/>
                  </a:cubicBezTo>
                  <a:cubicBezTo>
                    <a:pt x="493" y="392"/>
                    <a:pt x="448" y="415"/>
                    <a:pt x="459" y="449"/>
                  </a:cubicBezTo>
                  <a:cubicBezTo>
                    <a:pt x="471" y="471"/>
                    <a:pt x="516" y="460"/>
                    <a:pt x="538" y="449"/>
                  </a:cubicBezTo>
                  <a:cubicBezTo>
                    <a:pt x="560" y="437"/>
                    <a:pt x="594" y="482"/>
                    <a:pt x="594" y="493"/>
                  </a:cubicBezTo>
                  <a:cubicBezTo>
                    <a:pt x="605" y="505"/>
                    <a:pt x="594" y="572"/>
                    <a:pt x="560" y="616"/>
                  </a:cubicBezTo>
                  <a:cubicBezTo>
                    <a:pt x="516" y="650"/>
                    <a:pt x="471" y="695"/>
                    <a:pt x="493" y="729"/>
                  </a:cubicBezTo>
                  <a:cubicBezTo>
                    <a:pt x="516" y="751"/>
                    <a:pt x="538" y="818"/>
                    <a:pt x="549" y="829"/>
                  </a:cubicBezTo>
                  <a:cubicBezTo>
                    <a:pt x="549" y="852"/>
                    <a:pt x="605" y="852"/>
                    <a:pt x="616" y="829"/>
                  </a:cubicBezTo>
                  <a:cubicBezTo>
                    <a:pt x="616" y="818"/>
                    <a:pt x="683" y="841"/>
                    <a:pt x="706" y="852"/>
                  </a:cubicBezTo>
                  <a:cubicBezTo>
                    <a:pt x="728" y="863"/>
                    <a:pt x="706" y="908"/>
                    <a:pt x="740" y="908"/>
                  </a:cubicBezTo>
                  <a:cubicBezTo>
                    <a:pt x="762" y="908"/>
                    <a:pt x="762" y="975"/>
                    <a:pt x="796" y="964"/>
                  </a:cubicBezTo>
                  <a:cubicBezTo>
                    <a:pt x="829" y="964"/>
                    <a:pt x="852" y="987"/>
                    <a:pt x="852" y="1009"/>
                  </a:cubicBezTo>
                  <a:cubicBezTo>
                    <a:pt x="852" y="1031"/>
                    <a:pt x="896" y="1042"/>
                    <a:pt x="930" y="1054"/>
                  </a:cubicBezTo>
                  <a:cubicBezTo>
                    <a:pt x="964" y="1065"/>
                    <a:pt x="997" y="1110"/>
                    <a:pt x="930" y="1110"/>
                  </a:cubicBezTo>
                  <a:cubicBezTo>
                    <a:pt x="852" y="1098"/>
                    <a:pt x="796" y="1087"/>
                    <a:pt x="807" y="1121"/>
                  </a:cubicBezTo>
                  <a:cubicBezTo>
                    <a:pt x="807" y="1154"/>
                    <a:pt x="773" y="1188"/>
                    <a:pt x="751" y="1188"/>
                  </a:cubicBezTo>
                  <a:cubicBezTo>
                    <a:pt x="728" y="1199"/>
                    <a:pt x="706" y="1188"/>
                    <a:pt x="706" y="1166"/>
                  </a:cubicBezTo>
                  <a:cubicBezTo>
                    <a:pt x="695" y="1154"/>
                    <a:pt x="650" y="1199"/>
                    <a:pt x="616" y="1233"/>
                  </a:cubicBezTo>
                  <a:cubicBezTo>
                    <a:pt x="583" y="1267"/>
                    <a:pt x="560" y="1278"/>
                    <a:pt x="549" y="1255"/>
                  </a:cubicBezTo>
                  <a:cubicBezTo>
                    <a:pt x="527" y="1233"/>
                    <a:pt x="504" y="1233"/>
                    <a:pt x="482" y="1211"/>
                  </a:cubicBezTo>
                  <a:cubicBezTo>
                    <a:pt x="459" y="1177"/>
                    <a:pt x="426" y="1177"/>
                    <a:pt x="403" y="1132"/>
                  </a:cubicBezTo>
                  <a:cubicBezTo>
                    <a:pt x="381" y="1098"/>
                    <a:pt x="370" y="1042"/>
                    <a:pt x="336" y="1020"/>
                  </a:cubicBezTo>
                  <a:cubicBezTo>
                    <a:pt x="291" y="998"/>
                    <a:pt x="247" y="975"/>
                    <a:pt x="247" y="1020"/>
                  </a:cubicBezTo>
                  <a:cubicBezTo>
                    <a:pt x="247" y="1054"/>
                    <a:pt x="224" y="1110"/>
                    <a:pt x="247" y="1110"/>
                  </a:cubicBezTo>
                  <a:cubicBezTo>
                    <a:pt x="269" y="1121"/>
                    <a:pt x="280" y="1154"/>
                    <a:pt x="269" y="1188"/>
                  </a:cubicBezTo>
                  <a:cubicBezTo>
                    <a:pt x="258" y="1211"/>
                    <a:pt x="235" y="1267"/>
                    <a:pt x="258" y="1267"/>
                  </a:cubicBezTo>
                  <a:cubicBezTo>
                    <a:pt x="291" y="1267"/>
                    <a:pt x="269" y="1367"/>
                    <a:pt x="258" y="1390"/>
                  </a:cubicBezTo>
                  <a:cubicBezTo>
                    <a:pt x="258" y="1412"/>
                    <a:pt x="247" y="1423"/>
                    <a:pt x="224" y="1446"/>
                  </a:cubicBezTo>
                  <a:cubicBezTo>
                    <a:pt x="202" y="1457"/>
                    <a:pt x="190" y="1547"/>
                    <a:pt x="213" y="1569"/>
                  </a:cubicBezTo>
                  <a:cubicBezTo>
                    <a:pt x="235" y="1591"/>
                    <a:pt x="213" y="1625"/>
                    <a:pt x="235" y="1636"/>
                  </a:cubicBezTo>
                  <a:cubicBezTo>
                    <a:pt x="258" y="1647"/>
                    <a:pt x="258" y="1715"/>
                    <a:pt x="247" y="1726"/>
                  </a:cubicBezTo>
                  <a:cubicBezTo>
                    <a:pt x="235" y="1737"/>
                    <a:pt x="179" y="1692"/>
                    <a:pt x="157" y="1681"/>
                  </a:cubicBezTo>
                  <a:cubicBezTo>
                    <a:pt x="123" y="1681"/>
                    <a:pt x="123" y="1704"/>
                    <a:pt x="112" y="1726"/>
                  </a:cubicBezTo>
                  <a:cubicBezTo>
                    <a:pt x="101" y="1749"/>
                    <a:pt x="34" y="1749"/>
                    <a:pt x="22" y="1771"/>
                  </a:cubicBezTo>
                  <a:cubicBezTo>
                    <a:pt x="22" y="1793"/>
                    <a:pt x="11" y="1804"/>
                    <a:pt x="0" y="1804"/>
                  </a:cubicBezTo>
                  <a:cubicBezTo>
                    <a:pt x="11" y="1816"/>
                    <a:pt x="11" y="1827"/>
                    <a:pt x="11" y="1838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1" name="Freeform 34"/>
            <p:cNvSpPr>
              <a:spLocks noChangeArrowheads="1"/>
            </p:cNvSpPr>
            <p:nvPr/>
          </p:nvSpPr>
          <p:spPr bwMode="auto">
            <a:xfrm>
              <a:off x="5692775" y="4506913"/>
              <a:ext cx="282575" cy="169862"/>
            </a:xfrm>
            <a:custGeom>
              <a:avLst/>
              <a:gdLst>
                <a:gd name="T0" fmla="*/ 123 w 785"/>
                <a:gd name="T1" fmla="*/ 213 h 472"/>
                <a:gd name="T2" fmla="*/ 123 w 785"/>
                <a:gd name="T3" fmla="*/ 213 h 472"/>
                <a:gd name="T4" fmla="*/ 190 w 785"/>
                <a:gd name="T5" fmla="*/ 325 h 472"/>
                <a:gd name="T6" fmla="*/ 269 w 785"/>
                <a:gd name="T7" fmla="*/ 404 h 472"/>
                <a:gd name="T8" fmla="*/ 336 w 785"/>
                <a:gd name="T9" fmla="*/ 448 h 472"/>
                <a:gd name="T10" fmla="*/ 403 w 785"/>
                <a:gd name="T11" fmla="*/ 426 h 472"/>
                <a:gd name="T12" fmla="*/ 493 w 785"/>
                <a:gd name="T13" fmla="*/ 359 h 472"/>
                <a:gd name="T14" fmla="*/ 538 w 785"/>
                <a:gd name="T15" fmla="*/ 381 h 472"/>
                <a:gd name="T16" fmla="*/ 594 w 785"/>
                <a:gd name="T17" fmla="*/ 314 h 472"/>
                <a:gd name="T18" fmla="*/ 717 w 785"/>
                <a:gd name="T19" fmla="*/ 303 h 472"/>
                <a:gd name="T20" fmla="*/ 717 w 785"/>
                <a:gd name="T21" fmla="*/ 247 h 472"/>
                <a:gd name="T22" fmla="*/ 639 w 785"/>
                <a:gd name="T23" fmla="*/ 202 h 472"/>
                <a:gd name="T24" fmla="*/ 583 w 785"/>
                <a:gd name="T25" fmla="*/ 157 h 472"/>
                <a:gd name="T26" fmla="*/ 527 w 785"/>
                <a:gd name="T27" fmla="*/ 101 h 472"/>
                <a:gd name="T28" fmla="*/ 493 w 785"/>
                <a:gd name="T29" fmla="*/ 45 h 472"/>
                <a:gd name="T30" fmla="*/ 403 w 785"/>
                <a:gd name="T31" fmla="*/ 22 h 472"/>
                <a:gd name="T32" fmla="*/ 336 w 785"/>
                <a:gd name="T33" fmla="*/ 22 h 472"/>
                <a:gd name="T34" fmla="*/ 314 w 785"/>
                <a:gd name="T35" fmla="*/ 0 h 472"/>
                <a:gd name="T36" fmla="*/ 258 w 785"/>
                <a:gd name="T37" fmla="*/ 34 h 472"/>
                <a:gd name="T38" fmla="*/ 201 w 785"/>
                <a:gd name="T39" fmla="*/ 67 h 472"/>
                <a:gd name="T40" fmla="*/ 134 w 785"/>
                <a:gd name="T41" fmla="*/ 90 h 472"/>
                <a:gd name="T42" fmla="*/ 67 w 785"/>
                <a:gd name="T43" fmla="*/ 90 h 472"/>
                <a:gd name="T44" fmla="*/ 11 w 785"/>
                <a:gd name="T45" fmla="*/ 146 h 472"/>
                <a:gd name="T46" fmla="*/ 45 w 785"/>
                <a:gd name="T47" fmla="*/ 191 h 472"/>
                <a:gd name="T48" fmla="*/ 45 w 785"/>
                <a:gd name="T49" fmla="*/ 191 h 472"/>
                <a:gd name="T50" fmla="*/ 123 w 785"/>
                <a:gd name="T51" fmla="*/ 213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5" h="472">
                  <a:moveTo>
                    <a:pt x="123" y="213"/>
                  </a:moveTo>
                  <a:lnTo>
                    <a:pt x="123" y="213"/>
                  </a:lnTo>
                  <a:cubicBezTo>
                    <a:pt x="157" y="235"/>
                    <a:pt x="168" y="291"/>
                    <a:pt x="190" y="325"/>
                  </a:cubicBezTo>
                  <a:cubicBezTo>
                    <a:pt x="213" y="370"/>
                    <a:pt x="246" y="370"/>
                    <a:pt x="269" y="404"/>
                  </a:cubicBezTo>
                  <a:cubicBezTo>
                    <a:pt x="291" y="426"/>
                    <a:pt x="314" y="426"/>
                    <a:pt x="336" y="448"/>
                  </a:cubicBezTo>
                  <a:cubicBezTo>
                    <a:pt x="347" y="471"/>
                    <a:pt x="370" y="460"/>
                    <a:pt x="403" y="426"/>
                  </a:cubicBezTo>
                  <a:cubicBezTo>
                    <a:pt x="437" y="392"/>
                    <a:pt x="482" y="347"/>
                    <a:pt x="493" y="359"/>
                  </a:cubicBezTo>
                  <a:cubicBezTo>
                    <a:pt x="493" y="381"/>
                    <a:pt x="515" y="392"/>
                    <a:pt x="538" y="381"/>
                  </a:cubicBezTo>
                  <a:cubicBezTo>
                    <a:pt x="560" y="381"/>
                    <a:pt x="594" y="347"/>
                    <a:pt x="594" y="314"/>
                  </a:cubicBezTo>
                  <a:cubicBezTo>
                    <a:pt x="583" y="280"/>
                    <a:pt x="639" y="291"/>
                    <a:pt x="717" y="303"/>
                  </a:cubicBezTo>
                  <a:cubicBezTo>
                    <a:pt x="784" y="303"/>
                    <a:pt x="751" y="258"/>
                    <a:pt x="717" y="247"/>
                  </a:cubicBezTo>
                  <a:cubicBezTo>
                    <a:pt x="683" y="235"/>
                    <a:pt x="639" y="224"/>
                    <a:pt x="639" y="202"/>
                  </a:cubicBezTo>
                  <a:cubicBezTo>
                    <a:pt x="639" y="180"/>
                    <a:pt x="616" y="157"/>
                    <a:pt x="583" y="157"/>
                  </a:cubicBezTo>
                  <a:cubicBezTo>
                    <a:pt x="549" y="168"/>
                    <a:pt x="549" y="101"/>
                    <a:pt x="527" y="101"/>
                  </a:cubicBezTo>
                  <a:cubicBezTo>
                    <a:pt x="493" y="101"/>
                    <a:pt x="515" y="56"/>
                    <a:pt x="493" y="45"/>
                  </a:cubicBezTo>
                  <a:cubicBezTo>
                    <a:pt x="470" y="34"/>
                    <a:pt x="403" y="11"/>
                    <a:pt x="403" y="22"/>
                  </a:cubicBezTo>
                  <a:cubicBezTo>
                    <a:pt x="392" y="45"/>
                    <a:pt x="336" y="45"/>
                    <a:pt x="336" y="22"/>
                  </a:cubicBezTo>
                  <a:cubicBezTo>
                    <a:pt x="325" y="22"/>
                    <a:pt x="325" y="11"/>
                    <a:pt x="314" y="0"/>
                  </a:cubicBezTo>
                  <a:cubicBezTo>
                    <a:pt x="291" y="0"/>
                    <a:pt x="269" y="11"/>
                    <a:pt x="258" y="34"/>
                  </a:cubicBezTo>
                  <a:cubicBezTo>
                    <a:pt x="246" y="56"/>
                    <a:pt x="224" y="78"/>
                    <a:pt x="201" y="67"/>
                  </a:cubicBezTo>
                  <a:cubicBezTo>
                    <a:pt x="179" y="56"/>
                    <a:pt x="157" y="78"/>
                    <a:pt x="134" y="90"/>
                  </a:cubicBezTo>
                  <a:cubicBezTo>
                    <a:pt x="123" y="112"/>
                    <a:pt x="101" y="78"/>
                    <a:pt x="67" y="90"/>
                  </a:cubicBezTo>
                  <a:cubicBezTo>
                    <a:pt x="34" y="101"/>
                    <a:pt x="0" y="123"/>
                    <a:pt x="11" y="146"/>
                  </a:cubicBezTo>
                  <a:cubicBezTo>
                    <a:pt x="22" y="157"/>
                    <a:pt x="45" y="191"/>
                    <a:pt x="45" y="191"/>
                  </a:cubicBezTo>
                  <a:lnTo>
                    <a:pt x="45" y="191"/>
                  </a:lnTo>
                  <a:cubicBezTo>
                    <a:pt x="56" y="180"/>
                    <a:pt x="90" y="191"/>
                    <a:pt x="123" y="213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2" name="Freeform 35"/>
            <p:cNvSpPr>
              <a:spLocks noChangeArrowheads="1"/>
            </p:cNvSpPr>
            <p:nvPr/>
          </p:nvSpPr>
          <p:spPr bwMode="auto">
            <a:xfrm>
              <a:off x="4349750" y="3146425"/>
              <a:ext cx="839788" cy="1057275"/>
            </a:xfrm>
            <a:custGeom>
              <a:avLst/>
              <a:gdLst>
                <a:gd name="T0" fmla="*/ 471 w 2331"/>
                <a:gd name="T1" fmla="*/ 2835 h 2937"/>
                <a:gd name="T2" fmla="*/ 426 w 2331"/>
                <a:gd name="T3" fmla="*/ 2599 h 2937"/>
                <a:gd name="T4" fmla="*/ 527 w 2331"/>
                <a:gd name="T5" fmla="*/ 2409 h 2937"/>
                <a:gd name="T6" fmla="*/ 773 w 2331"/>
                <a:gd name="T7" fmla="*/ 2140 h 2937"/>
                <a:gd name="T8" fmla="*/ 639 w 2331"/>
                <a:gd name="T9" fmla="*/ 2084 h 2937"/>
                <a:gd name="T10" fmla="*/ 504 w 2331"/>
                <a:gd name="T11" fmla="*/ 1894 h 2937"/>
                <a:gd name="T12" fmla="*/ 280 w 2331"/>
                <a:gd name="T13" fmla="*/ 1781 h 2937"/>
                <a:gd name="T14" fmla="*/ 258 w 2331"/>
                <a:gd name="T15" fmla="*/ 1804 h 2937"/>
                <a:gd name="T16" fmla="*/ 22 w 2331"/>
                <a:gd name="T17" fmla="*/ 1927 h 2937"/>
                <a:gd name="T18" fmla="*/ 135 w 2331"/>
                <a:gd name="T19" fmla="*/ 1602 h 2937"/>
                <a:gd name="T20" fmla="*/ 146 w 2331"/>
                <a:gd name="T21" fmla="*/ 1288 h 2937"/>
                <a:gd name="T22" fmla="*/ 336 w 2331"/>
                <a:gd name="T23" fmla="*/ 952 h 2937"/>
                <a:gd name="T24" fmla="*/ 493 w 2331"/>
                <a:gd name="T25" fmla="*/ 694 h 2937"/>
                <a:gd name="T26" fmla="*/ 807 w 2331"/>
                <a:gd name="T27" fmla="*/ 505 h 2937"/>
                <a:gd name="T28" fmla="*/ 1121 w 2331"/>
                <a:gd name="T29" fmla="*/ 538 h 2937"/>
                <a:gd name="T30" fmla="*/ 1121 w 2331"/>
                <a:gd name="T31" fmla="*/ 146 h 2937"/>
                <a:gd name="T32" fmla="*/ 1244 w 2331"/>
                <a:gd name="T33" fmla="*/ 23 h 2937"/>
                <a:gd name="T34" fmla="*/ 1793 w 2331"/>
                <a:gd name="T35" fmla="*/ 146 h 2937"/>
                <a:gd name="T36" fmla="*/ 2051 w 2331"/>
                <a:gd name="T37" fmla="*/ 224 h 2937"/>
                <a:gd name="T38" fmla="*/ 2252 w 2331"/>
                <a:gd name="T39" fmla="*/ 370 h 2937"/>
                <a:gd name="T40" fmla="*/ 2094 w 2331"/>
                <a:gd name="T41" fmla="*/ 728 h 2937"/>
                <a:gd name="T42" fmla="*/ 1670 w 2331"/>
                <a:gd name="T43" fmla="*/ 1165 h 2937"/>
                <a:gd name="T44" fmla="*/ 1446 w 2331"/>
                <a:gd name="T45" fmla="*/ 1288 h 2937"/>
                <a:gd name="T46" fmla="*/ 1490 w 2331"/>
                <a:gd name="T47" fmla="*/ 1669 h 2937"/>
                <a:gd name="T48" fmla="*/ 1815 w 2331"/>
                <a:gd name="T49" fmla="*/ 1748 h 2937"/>
                <a:gd name="T50" fmla="*/ 1972 w 2331"/>
                <a:gd name="T51" fmla="*/ 1994 h 2937"/>
                <a:gd name="T52" fmla="*/ 1602 w 2331"/>
                <a:gd name="T53" fmla="*/ 2207 h 2937"/>
                <a:gd name="T54" fmla="*/ 1446 w 2331"/>
                <a:gd name="T55" fmla="*/ 1994 h 2937"/>
                <a:gd name="T56" fmla="*/ 1087 w 2331"/>
                <a:gd name="T57" fmla="*/ 2129 h 2937"/>
                <a:gd name="T58" fmla="*/ 1121 w 2331"/>
                <a:gd name="T59" fmla="*/ 2532 h 2937"/>
                <a:gd name="T60" fmla="*/ 930 w 2331"/>
                <a:gd name="T61" fmla="*/ 2779 h 2937"/>
                <a:gd name="T62" fmla="*/ 672 w 2331"/>
                <a:gd name="T63" fmla="*/ 2925 h 2937"/>
                <a:gd name="T64" fmla="*/ 784 w 2331"/>
                <a:gd name="T65" fmla="*/ 2857 h 2937"/>
                <a:gd name="T66" fmla="*/ 919 w 2331"/>
                <a:gd name="T67" fmla="*/ 2734 h 2937"/>
                <a:gd name="T68" fmla="*/ 1076 w 2331"/>
                <a:gd name="T69" fmla="*/ 2554 h 2937"/>
                <a:gd name="T70" fmla="*/ 1087 w 2331"/>
                <a:gd name="T71" fmla="*/ 1994 h 2937"/>
                <a:gd name="T72" fmla="*/ 1524 w 2331"/>
                <a:gd name="T73" fmla="*/ 1994 h 2937"/>
                <a:gd name="T74" fmla="*/ 1849 w 2331"/>
                <a:gd name="T75" fmla="*/ 2297 h 2937"/>
                <a:gd name="T76" fmla="*/ 1961 w 2331"/>
                <a:gd name="T77" fmla="*/ 1837 h 2937"/>
                <a:gd name="T78" fmla="*/ 1804 w 2331"/>
                <a:gd name="T79" fmla="*/ 1860 h 2937"/>
                <a:gd name="T80" fmla="*/ 1356 w 2331"/>
                <a:gd name="T81" fmla="*/ 1625 h 2937"/>
                <a:gd name="T82" fmla="*/ 1524 w 2331"/>
                <a:gd name="T83" fmla="*/ 1221 h 2937"/>
                <a:gd name="T84" fmla="*/ 1849 w 2331"/>
                <a:gd name="T85" fmla="*/ 986 h 2937"/>
                <a:gd name="T86" fmla="*/ 2240 w 2331"/>
                <a:gd name="T87" fmla="*/ 516 h 2937"/>
                <a:gd name="T88" fmla="*/ 2072 w 2331"/>
                <a:gd name="T89" fmla="*/ 337 h 2937"/>
                <a:gd name="T90" fmla="*/ 1871 w 2331"/>
                <a:gd name="T91" fmla="*/ 269 h 2937"/>
                <a:gd name="T92" fmla="*/ 1692 w 2331"/>
                <a:gd name="T93" fmla="*/ 202 h 2937"/>
                <a:gd name="T94" fmla="*/ 1255 w 2331"/>
                <a:gd name="T95" fmla="*/ 113 h 2937"/>
                <a:gd name="T96" fmla="*/ 1199 w 2331"/>
                <a:gd name="T97" fmla="*/ 314 h 2937"/>
                <a:gd name="T98" fmla="*/ 1064 w 2331"/>
                <a:gd name="T99" fmla="*/ 572 h 2937"/>
                <a:gd name="T100" fmla="*/ 728 w 2331"/>
                <a:gd name="T101" fmla="*/ 527 h 2937"/>
                <a:gd name="T102" fmla="*/ 471 w 2331"/>
                <a:gd name="T103" fmla="*/ 728 h 2937"/>
                <a:gd name="T104" fmla="*/ 347 w 2331"/>
                <a:gd name="T105" fmla="*/ 1087 h 2937"/>
                <a:gd name="T106" fmla="*/ 146 w 2331"/>
                <a:gd name="T107" fmla="*/ 1389 h 2937"/>
                <a:gd name="T108" fmla="*/ 101 w 2331"/>
                <a:gd name="T109" fmla="*/ 1669 h 2937"/>
                <a:gd name="T110" fmla="*/ 202 w 2331"/>
                <a:gd name="T111" fmla="*/ 1894 h 2937"/>
                <a:gd name="T112" fmla="*/ 392 w 2331"/>
                <a:gd name="T113" fmla="*/ 1781 h 2937"/>
                <a:gd name="T114" fmla="*/ 459 w 2331"/>
                <a:gd name="T115" fmla="*/ 2095 h 2937"/>
                <a:gd name="T116" fmla="*/ 695 w 2331"/>
                <a:gd name="T117" fmla="*/ 1894 h 2937"/>
                <a:gd name="T118" fmla="*/ 740 w 2331"/>
                <a:gd name="T119" fmla="*/ 2241 h 2937"/>
                <a:gd name="T120" fmla="*/ 459 w 2331"/>
                <a:gd name="T121" fmla="*/ 2566 h 2937"/>
                <a:gd name="T122" fmla="*/ 471 w 2331"/>
                <a:gd name="T123" fmla="*/ 2745 h 2937"/>
                <a:gd name="T124" fmla="*/ 359 w 2331"/>
                <a:gd name="T125" fmla="*/ 1804 h 2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1" h="2937">
                  <a:moveTo>
                    <a:pt x="650" y="2936"/>
                  </a:moveTo>
                  <a:lnTo>
                    <a:pt x="650" y="2936"/>
                  </a:lnTo>
                  <a:cubicBezTo>
                    <a:pt x="616" y="2936"/>
                    <a:pt x="605" y="2891"/>
                    <a:pt x="583" y="2846"/>
                  </a:cubicBezTo>
                  <a:lnTo>
                    <a:pt x="583" y="2846"/>
                  </a:lnTo>
                  <a:cubicBezTo>
                    <a:pt x="571" y="2823"/>
                    <a:pt x="560" y="2823"/>
                    <a:pt x="560" y="2823"/>
                  </a:cubicBezTo>
                  <a:cubicBezTo>
                    <a:pt x="549" y="2823"/>
                    <a:pt x="538" y="2823"/>
                    <a:pt x="527" y="2823"/>
                  </a:cubicBezTo>
                  <a:cubicBezTo>
                    <a:pt x="515" y="2835"/>
                    <a:pt x="504" y="2846"/>
                    <a:pt x="493" y="2846"/>
                  </a:cubicBezTo>
                  <a:cubicBezTo>
                    <a:pt x="482" y="2846"/>
                    <a:pt x="482" y="2835"/>
                    <a:pt x="471" y="2835"/>
                  </a:cubicBezTo>
                  <a:cubicBezTo>
                    <a:pt x="459" y="2823"/>
                    <a:pt x="459" y="2812"/>
                    <a:pt x="459" y="2790"/>
                  </a:cubicBezTo>
                  <a:lnTo>
                    <a:pt x="459" y="2790"/>
                  </a:lnTo>
                  <a:cubicBezTo>
                    <a:pt x="448" y="2779"/>
                    <a:pt x="437" y="2779"/>
                    <a:pt x="426" y="2767"/>
                  </a:cubicBezTo>
                  <a:cubicBezTo>
                    <a:pt x="426" y="2767"/>
                    <a:pt x="426" y="2756"/>
                    <a:pt x="426" y="2745"/>
                  </a:cubicBezTo>
                  <a:cubicBezTo>
                    <a:pt x="426" y="2734"/>
                    <a:pt x="426" y="2723"/>
                    <a:pt x="403" y="2678"/>
                  </a:cubicBezTo>
                  <a:cubicBezTo>
                    <a:pt x="381" y="2655"/>
                    <a:pt x="370" y="2633"/>
                    <a:pt x="381" y="2622"/>
                  </a:cubicBezTo>
                  <a:cubicBezTo>
                    <a:pt x="392" y="2611"/>
                    <a:pt x="392" y="2599"/>
                    <a:pt x="415" y="2599"/>
                  </a:cubicBezTo>
                  <a:cubicBezTo>
                    <a:pt x="415" y="2599"/>
                    <a:pt x="415" y="2599"/>
                    <a:pt x="426" y="2599"/>
                  </a:cubicBezTo>
                  <a:cubicBezTo>
                    <a:pt x="426" y="2611"/>
                    <a:pt x="437" y="2611"/>
                    <a:pt x="448" y="2611"/>
                  </a:cubicBezTo>
                  <a:cubicBezTo>
                    <a:pt x="459" y="2611"/>
                    <a:pt x="471" y="2611"/>
                    <a:pt x="471" y="2599"/>
                  </a:cubicBezTo>
                  <a:lnTo>
                    <a:pt x="471" y="2599"/>
                  </a:lnTo>
                  <a:cubicBezTo>
                    <a:pt x="448" y="2611"/>
                    <a:pt x="426" y="2599"/>
                    <a:pt x="415" y="2577"/>
                  </a:cubicBezTo>
                  <a:cubicBezTo>
                    <a:pt x="403" y="2554"/>
                    <a:pt x="415" y="2510"/>
                    <a:pt x="448" y="2487"/>
                  </a:cubicBezTo>
                  <a:cubicBezTo>
                    <a:pt x="471" y="2465"/>
                    <a:pt x="482" y="2465"/>
                    <a:pt x="493" y="2465"/>
                  </a:cubicBezTo>
                  <a:cubicBezTo>
                    <a:pt x="504" y="2465"/>
                    <a:pt x="504" y="2465"/>
                    <a:pt x="515" y="2454"/>
                  </a:cubicBezTo>
                  <a:cubicBezTo>
                    <a:pt x="515" y="2443"/>
                    <a:pt x="527" y="2420"/>
                    <a:pt x="527" y="2409"/>
                  </a:cubicBezTo>
                  <a:cubicBezTo>
                    <a:pt x="515" y="2398"/>
                    <a:pt x="515" y="2398"/>
                    <a:pt x="515" y="2398"/>
                  </a:cubicBezTo>
                  <a:cubicBezTo>
                    <a:pt x="493" y="2375"/>
                    <a:pt x="493" y="2364"/>
                    <a:pt x="493" y="2353"/>
                  </a:cubicBezTo>
                  <a:cubicBezTo>
                    <a:pt x="493" y="2330"/>
                    <a:pt x="515" y="2319"/>
                    <a:pt x="549" y="2308"/>
                  </a:cubicBezTo>
                  <a:cubicBezTo>
                    <a:pt x="583" y="2285"/>
                    <a:pt x="605" y="2263"/>
                    <a:pt x="650" y="2230"/>
                  </a:cubicBezTo>
                  <a:cubicBezTo>
                    <a:pt x="672" y="2207"/>
                    <a:pt x="706" y="2196"/>
                    <a:pt x="728" y="2196"/>
                  </a:cubicBezTo>
                  <a:cubicBezTo>
                    <a:pt x="751" y="2185"/>
                    <a:pt x="762" y="2185"/>
                    <a:pt x="773" y="2185"/>
                  </a:cubicBezTo>
                  <a:cubicBezTo>
                    <a:pt x="784" y="2174"/>
                    <a:pt x="795" y="2174"/>
                    <a:pt x="795" y="2174"/>
                  </a:cubicBezTo>
                  <a:cubicBezTo>
                    <a:pt x="795" y="2162"/>
                    <a:pt x="784" y="2151"/>
                    <a:pt x="773" y="2140"/>
                  </a:cubicBezTo>
                  <a:cubicBezTo>
                    <a:pt x="740" y="2106"/>
                    <a:pt x="762" y="2061"/>
                    <a:pt x="773" y="2039"/>
                  </a:cubicBezTo>
                  <a:lnTo>
                    <a:pt x="773" y="2039"/>
                  </a:lnTo>
                  <a:cubicBezTo>
                    <a:pt x="784" y="2017"/>
                    <a:pt x="773" y="1983"/>
                    <a:pt x="751" y="1961"/>
                  </a:cubicBezTo>
                  <a:cubicBezTo>
                    <a:pt x="740" y="1938"/>
                    <a:pt x="728" y="1927"/>
                    <a:pt x="717" y="1927"/>
                  </a:cubicBezTo>
                  <a:lnTo>
                    <a:pt x="706" y="1927"/>
                  </a:lnTo>
                  <a:cubicBezTo>
                    <a:pt x="695" y="1938"/>
                    <a:pt x="672" y="1983"/>
                    <a:pt x="672" y="1994"/>
                  </a:cubicBezTo>
                  <a:cubicBezTo>
                    <a:pt x="684" y="2017"/>
                    <a:pt x="684" y="2039"/>
                    <a:pt x="684" y="2050"/>
                  </a:cubicBezTo>
                  <a:cubicBezTo>
                    <a:pt x="672" y="2061"/>
                    <a:pt x="661" y="2073"/>
                    <a:pt x="639" y="2084"/>
                  </a:cubicBezTo>
                  <a:cubicBezTo>
                    <a:pt x="628" y="2084"/>
                    <a:pt x="628" y="2084"/>
                    <a:pt x="616" y="2095"/>
                  </a:cubicBezTo>
                  <a:cubicBezTo>
                    <a:pt x="605" y="2118"/>
                    <a:pt x="594" y="2140"/>
                    <a:pt x="560" y="2140"/>
                  </a:cubicBezTo>
                  <a:cubicBezTo>
                    <a:pt x="549" y="2140"/>
                    <a:pt x="527" y="2140"/>
                    <a:pt x="504" y="2140"/>
                  </a:cubicBezTo>
                  <a:cubicBezTo>
                    <a:pt x="448" y="2140"/>
                    <a:pt x="426" y="2140"/>
                    <a:pt x="415" y="2118"/>
                  </a:cubicBezTo>
                  <a:cubicBezTo>
                    <a:pt x="415" y="2106"/>
                    <a:pt x="415" y="2095"/>
                    <a:pt x="415" y="2084"/>
                  </a:cubicBezTo>
                  <a:cubicBezTo>
                    <a:pt x="426" y="2073"/>
                    <a:pt x="437" y="2039"/>
                    <a:pt x="448" y="2017"/>
                  </a:cubicBezTo>
                  <a:cubicBezTo>
                    <a:pt x="459" y="1983"/>
                    <a:pt x="471" y="1949"/>
                    <a:pt x="482" y="1927"/>
                  </a:cubicBezTo>
                  <a:cubicBezTo>
                    <a:pt x="504" y="1905"/>
                    <a:pt x="504" y="1894"/>
                    <a:pt x="504" y="1894"/>
                  </a:cubicBezTo>
                  <a:cubicBezTo>
                    <a:pt x="482" y="1882"/>
                    <a:pt x="482" y="1860"/>
                    <a:pt x="471" y="1849"/>
                  </a:cubicBezTo>
                  <a:lnTo>
                    <a:pt x="471" y="1837"/>
                  </a:lnTo>
                  <a:cubicBezTo>
                    <a:pt x="459" y="1826"/>
                    <a:pt x="437" y="1826"/>
                    <a:pt x="415" y="1826"/>
                  </a:cubicBezTo>
                  <a:cubicBezTo>
                    <a:pt x="403" y="1826"/>
                    <a:pt x="392" y="1826"/>
                    <a:pt x="392" y="1826"/>
                  </a:cubicBezTo>
                  <a:cubicBezTo>
                    <a:pt x="381" y="1860"/>
                    <a:pt x="359" y="1927"/>
                    <a:pt x="359" y="1972"/>
                  </a:cubicBezTo>
                  <a:cubicBezTo>
                    <a:pt x="347" y="2005"/>
                    <a:pt x="336" y="2039"/>
                    <a:pt x="314" y="2039"/>
                  </a:cubicBezTo>
                  <a:cubicBezTo>
                    <a:pt x="291" y="2039"/>
                    <a:pt x="280" y="2005"/>
                    <a:pt x="269" y="1949"/>
                  </a:cubicBezTo>
                  <a:cubicBezTo>
                    <a:pt x="258" y="1871"/>
                    <a:pt x="258" y="1815"/>
                    <a:pt x="280" y="1781"/>
                  </a:cubicBezTo>
                  <a:cubicBezTo>
                    <a:pt x="291" y="1770"/>
                    <a:pt x="302" y="1770"/>
                    <a:pt x="302" y="1770"/>
                  </a:cubicBezTo>
                  <a:cubicBezTo>
                    <a:pt x="325" y="1770"/>
                    <a:pt x="347" y="1759"/>
                    <a:pt x="359" y="1759"/>
                  </a:cubicBezTo>
                  <a:cubicBezTo>
                    <a:pt x="359" y="1748"/>
                    <a:pt x="359" y="1714"/>
                    <a:pt x="359" y="1703"/>
                  </a:cubicBezTo>
                  <a:cubicBezTo>
                    <a:pt x="347" y="1703"/>
                    <a:pt x="314" y="1692"/>
                    <a:pt x="258" y="1692"/>
                  </a:cubicBezTo>
                  <a:cubicBezTo>
                    <a:pt x="246" y="1692"/>
                    <a:pt x="246" y="1703"/>
                    <a:pt x="235" y="1703"/>
                  </a:cubicBezTo>
                  <a:lnTo>
                    <a:pt x="224" y="1703"/>
                  </a:lnTo>
                  <a:cubicBezTo>
                    <a:pt x="224" y="1703"/>
                    <a:pt x="235" y="1714"/>
                    <a:pt x="246" y="1748"/>
                  </a:cubicBezTo>
                  <a:cubicBezTo>
                    <a:pt x="258" y="1770"/>
                    <a:pt x="258" y="1781"/>
                    <a:pt x="258" y="1804"/>
                  </a:cubicBezTo>
                  <a:cubicBezTo>
                    <a:pt x="258" y="1804"/>
                    <a:pt x="258" y="1815"/>
                    <a:pt x="258" y="1826"/>
                  </a:cubicBezTo>
                  <a:cubicBezTo>
                    <a:pt x="269" y="1860"/>
                    <a:pt x="246" y="1894"/>
                    <a:pt x="235" y="1916"/>
                  </a:cubicBezTo>
                  <a:cubicBezTo>
                    <a:pt x="224" y="1938"/>
                    <a:pt x="202" y="1961"/>
                    <a:pt x="179" y="1961"/>
                  </a:cubicBezTo>
                  <a:cubicBezTo>
                    <a:pt x="168" y="1961"/>
                    <a:pt x="146" y="1949"/>
                    <a:pt x="146" y="1938"/>
                  </a:cubicBezTo>
                  <a:cubicBezTo>
                    <a:pt x="146" y="1916"/>
                    <a:pt x="123" y="1871"/>
                    <a:pt x="112" y="1849"/>
                  </a:cubicBezTo>
                  <a:cubicBezTo>
                    <a:pt x="112" y="1860"/>
                    <a:pt x="101" y="1871"/>
                    <a:pt x="101" y="1894"/>
                  </a:cubicBezTo>
                  <a:cubicBezTo>
                    <a:pt x="101" y="1905"/>
                    <a:pt x="90" y="1927"/>
                    <a:pt x="33" y="1927"/>
                  </a:cubicBezTo>
                  <a:lnTo>
                    <a:pt x="22" y="1927"/>
                  </a:lnTo>
                  <a:lnTo>
                    <a:pt x="22" y="1927"/>
                  </a:lnTo>
                  <a:cubicBezTo>
                    <a:pt x="0" y="1927"/>
                    <a:pt x="0" y="1927"/>
                    <a:pt x="0" y="1927"/>
                  </a:cubicBezTo>
                  <a:cubicBezTo>
                    <a:pt x="0" y="1905"/>
                    <a:pt x="0" y="1905"/>
                    <a:pt x="0" y="1905"/>
                  </a:cubicBezTo>
                  <a:cubicBezTo>
                    <a:pt x="0" y="1781"/>
                    <a:pt x="11" y="1759"/>
                    <a:pt x="22" y="1759"/>
                  </a:cubicBezTo>
                  <a:cubicBezTo>
                    <a:pt x="33" y="1748"/>
                    <a:pt x="33" y="1736"/>
                    <a:pt x="33" y="1714"/>
                  </a:cubicBezTo>
                  <a:cubicBezTo>
                    <a:pt x="22" y="1692"/>
                    <a:pt x="22" y="1669"/>
                    <a:pt x="45" y="1658"/>
                  </a:cubicBezTo>
                  <a:cubicBezTo>
                    <a:pt x="56" y="1636"/>
                    <a:pt x="78" y="1636"/>
                    <a:pt x="101" y="1625"/>
                  </a:cubicBezTo>
                  <a:cubicBezTo>
                    <a:pt x="135" y="1625"/>
                    <a:pt x="135" y="1625"/>
                    <a:pt x="135" y="1602"/>
                  </a:cubicBezTo>
                  <a:cubicBezTo>
                    <a:pt x="135" y="1591"/>
                    <a:pt x="123" y="1568"/>
                    <a:pt x="112" y="1568"/>
                  </a:cubicBezTo>
                  <a:cubicBezTo>
                    <a:pt x="101" y="1557"/>
                    <a:pt x="90" y="1535"/>
                    <a:pt x="90" y="1512"/>
                  </a:cubicBezTo>
                  <a:cubicBezTo>
                    <a:pt x="90" y="1490"/>
                    <a:pt x="90" y="1467"/>
                    <a:pt x="78" y="1445"/>
                  </a:cubicBezTo>
                  <a:cubicBezTo>
                    <a:pt x="78" y="1423"/>
                    <a:pt x="78" y="1389"/>
                    <a:pt x="90" y="1378"/>
                  </a:cubicBezTo>
                  <a:cubicBezTo>
                    <a:pt x="101" y="1356"/>
                    <a:pt x="123" y="1356"/>
                    <a:pt x="135" y="1356"/>
                  </a:cubicBezTo>
                  <a:cubicBezTo>
                    <a:pt x="135" y="1333"/>
                    <a:pt x="135" y="1322"/>
                    <a:pt x="146" y="1311"/>
                  </a:cubicBezTo>
                  <a:lnTo>
                    <a:pt x="146" y="1299"/>
                  </a:lnTo>
                  <a:cubicBezTo>
                    <a:pt x="146" y="1299"/>
                    <a:pt x="146" y="1299"/>
                    <a:pt x="146" y="1288"/>
                  </a:cubicBezTo>
                  <a:cubicBezTo>
                    <a:pt x="146" y="1277"/>
                    <a:pt x="146" y="1266"/>
                    <a:pt x="157" y="1232"/>
                  </a:cubicBezTo>
                  <a:cubicBezTo>
                    <a:pt x="168" y="1154"/>
                    <a:pt x="213" y="1131"/>
                    <a:pt x="269" y="1120"/>
                  </a:cubicBezTo>
                  <a:cubicBezTo>
                    <a:pt x="280" y="1120"/>
                    <a:pt x="280" y="1120"/>
                    <a:pt x="291" y="1098"/>
                  </a:cubicBezTo>
                  <a:cubicBezTo>
                    <a:pt x="291" y="1075"/>
                    <a:pt x="302" y="1064"/>
                    <a:pt x="325" y="1042"/>
                  </a:cubicBezTo>
                  <a:cubicBezTo>
                    <a:pt x="336" y="1042"/>
                    <a:pt x="347" y="1042"/>
                    <a:pt x="347" y="1042"/>
                  </a:cubicBezTo>
                  <a:lnTo>
                    <a:pt x="347" y="1042"/>
                  </a:lnTo>
                  <a:cubicBezTo>
                    <a:pt x="347" y="1030"/>
                    <a:pt x="347" y="1030"/>
                    <a:pt x="347" y="1030"/>
                  </a:cubicBezTo>
                  <a:cubicBezTo>
                    <a:pt x="336" y="1019"/>
                    <a:pt x="336" y="986"/>
                    <a:pt x="336" y="952"/>
                  </a:cubicBezTo>
                  <a:cubicBezTo>
                    <a:pt x="336" y="941"/>
                    <a:pt x="336" y="918"/>
                    <a:pt x="325" y="896"/>
                  </a:cubicBezTo>
                  <a:cubicBezTo>
                    <a:pt x="325" y="896"/>
                    <a:pt x="302" y="806"/>
                    <a:pt x="325" y="773"/>
                  </a:cubicBezTo>
                  <a:cubicBezTo>
                    <a:pt x="336" y="761"/>
                    <a:pt x="336" y="761"/>
                    <a:pt x="347" y="761"/>
                  </a:cubicBezTo>
                  <a:lnTo>
                    <a:pt x="347" y="761"/>
                  </a:lnTo>
                  <a:cubicBezTo>
                    <a:pt x="370" y="761"/>
                    <a:pt x="370" y="750"/>
                    <a:pt x="370" y="750"/>
                  </a:cubicBezTo>
                  <a:cubicBezTo>
                    <a:pt x="370" y="717"/>
                    <a:pt x="403" y="683"/>
                    <a:pt x="448" y="683"/>
                  </a:cubicBezTo>
                  <a:cubicBezTo>
                    <a:pt x="459" y="683"/>
                    <a:pt x="471" y="683"/>
                    <a:pt x="482" y="694"/>
                  </a:cubicBezTo>
                  <a:cubicBezTo>
                    <a:pt x="493" y="694"/>
                    <a:pt x="493" y="694"/>
                    <a:pt x="493" y="694"/>
                  </a:cubicBezTo>
                  <a:cubicBezTo>
                    <a:pt x="493" y="683"/>
                    <a:pt x="504" y="672"/>
                    <a:pt x="504" y="661"/>
                  </a:cubicBezTo>
                  <a:cubicBezTo>
                    <a:pt x="504" y="661"/>
                    <a:pt x="504" y="650"/>
                    <a:pt x="504" y="639"/>
                  </a:cubicBezTo>
                  <a:cubicBezTo>
                    <a:pt x="515" y="583"/>
                    <a:pt x="549" y="561"/>
                    <a:pt x="583" y="561"/>
                  </a:cubicBezTo>
                  <a:cubicBezTo>
                    <a:pt x="594" y="561"/>
                    <a:pt x="616" y="538"/>
                    <a:pt x="616" y="493"/>
                  </a:cubicBezTo>
                  <a:cubicBezTo>
                    <a:pt x="616" y="460"/>
                    <a:pt x="639" y="449"/>
                    <a:pt x="661" y="449"/>
                  </a:cubicBezTo>
                  <a:cubicBezTo>
                    <a:pt x="684" y="449"/>
                    <a:pt x="706" y="460"/>
                    <a:pt x="740" y="482"/>
                  </a:cubicBezTo>
                  <a:lnTo>
                    <a:pt x="751" y="482"/>
                  </a:lnTo>
                  <a:cubicBezTo>
                    <a:pt x="773" y="505"/>
                    <a:pt x="795" y="505"/>
                    <a:pt x="807" y="505"/>
                  </a:cubicBezTo>
                  <a:cubicBezTo>
                    <a:pt x="807" y="505"/>
                    <a:pt x="807" y="505"/>
                    <a:pt x="818" y="505"/>
                  </a:cubicBezTo>
                  <a:cubicBezTo>
                    <a:pt x="818" y="460"/>
                    <a:pt x="863" y="437"/>
                    <a:pt x="908" y="449"/>
                  </a:cubicBezTo>
                  <a:cubicBezTo>
                    <a:pt x="953" y="460"/>
                    <a:pt x="997" y="482"/>
                    <a:pt x="1031" y="516"/>
                  </a:cubicBezTo>
                  <a:cubicBezTo>
                    <a:pt x="1031" y="527"/>
                    <a:pt x="1031" y="527"/>
                    <a:pt x="1031" y="527"/>
                  </a:cubicBezTo>
                  <a:cubicBezTo>
                    <a:pt x="1042" y="527"/>
                    <a:pt x="1042" y="527"/>
                    <a:pt x="1042" y="527"/>
                  </a:cubicBezTo>
                  <a:cubicBezTo>
                    <a:pt x="1053" y="527"/>
                    <a:pt x="1053" y="527"/>
                    <a:pt x="1064" y="527"/>
                  </a:cubicBezTo>
                  <a:cubicBezTo>
                    <a:pt x="1076" y="527"/>
                    <a:pt x="1087" y="527"/>
                    <a:pt x="1098" y="527"/>
                  </a:cubicBezTo>
                  <a:cubicBezTo>
                    <a:pt x="1109" y="538"/>
                    <a:pt x="1109" y="538"/>
                    <a:pt x="1121" y="538"/>
                  </a:cubicBezTo>
                  <a:cubicBezTo>
                    <a:pt x="1121" y="538"/>
                    <a:pt x="1121" y="538"/>
                    <a:pt x="1121" y="527"/>
                  </a:cubicBezTo>
                  <a:cubicBezTo>
                    <a:pt x="1121" y="482"/>
                    <a:pt x="1166" y="482"/>
                    <a:pt x="1188" y="482"/>
                  </a:cubicBezTo>
                  <a:cubicBezTo>
                    <a:pt x="1199" y="482"/>
                    <a:pt x="1222" y="482"/>
                    <a:pt x="1222" y="482"/>
                  </a:cubicBezTo>
                  <a:cubicBezTo>
                    <a:pt x="1233" y="460"/>
                    <a:pt x="1199" y="370"/>
                    <a:pt x="1177" y="359"/>
                  </a:cubicBezTo>
                  <a:cubicBezTo>
                    <a:pt x="1154" y="337"/>
                    <a:pt x="1154" y="314"/>
                    <a:pt x="1166" y="247"/>
                  </a:cubicBezTo>
                  <a:cubicBezTo>
                    <a:pt x="1166" y="236"/>
                    <a:pt x="1166" y="224"/>
                    <a:pt x="1166" y="202"/>
                  </a:cubicBezTo>
                  <a:cubicBezTo>
                    <a:pt x="1166" y="157"/>
                    <a:pt x="1166" y="157"/>
                    <a:pt x="1143" y="157"/>
                  </a:cubicBezTo>
                  <a:cubicBezTo>
                    <a:pt x="1132" y="146"/>
                    <a:pt x="1132" y="146"/>
                    <a:pt x="1121" y="146"/>
                  </a:cubicBezTo>
                  <a:cubicBezTo>
                    <a:pt x="1098" y="135"/>
                    <a:pt x="1087" y="113"/>
                    <a:pt x="1064" y="79"/>
                  </a:cubicBezTo>
                  <a:cubicBezTo>
                    <a:pt x="1064" y="68"/>
                    <a:pt x="1064" y="68"/>
                    <a:pt x="1064" y="68"/>
                  </a:cubicBezTo>
                  <a:cubicBezTo>
                    <a:pt x="1076" y="57"/>
                    <a:pt x="1076" y="57"/>
                    <a:pt x="1076" y="57"/>
                  </a:cubicBezTo>
                  <a:cubicBezTo>
                    <a:pt x="1087" y="45"/>
                    <a:pt x="1109" y="23"/>
                    <a:pt x="1132" y="23"/>
                  </a:cubicBezTo>
                  <a:lnTo>
                    <a:pt x="1132" y="23"/>
                  </a:lnTo>
                  <a:cubicBezTo>
                    <a:pt x="1154" y="23"/>
                    <a:pt x="1177" y="34"/>
                    <a:pt x="1222" y="57"/>
                  </a:cubicBezTo>
                  <a:cubicBezTo>
                    <a:pt x="1222" y="57"/>
                    <a:pt x="1233" y="57"/>
                    <a:pt x="1244" y="57"/>
                  </a:cubicBezTo>
                  <a:cubicBezTo>
                    <a:pt x="1244" y="45"/>
                    <a:pt x="1244" y="34"/>
                    <a:pt x="1244" y="23"/>
                  </a:cubicBezTo>
                  <a:cubicBezTo>
                    <a:pt x="1244" y="0"/>
                    <a:pt x="1244" y="0"/>
                    <a:pt x="1244" y="0"/>
                  </a:cubicBezTo>
                  <a:cubicBezTo>
                    <a:pt x="1266" y="0"/>
                    <a:pt x="1266" y="0"/>
                    <a:pt x="1266" y="0"/>
                  </a:cubicBezTo>
                  <a:cubicBezTo>
                    <a:pt x="1266" y="0"/>
                    <a:pt x="1300" y="0"/>
                    <a:pt x="1333" y="0"/>
                  </a:cubicBezTo>
                  <a:cubicBezTo>
                    <a:pt x="1378" y="0"/>
                    <a:pt x="1412" y="0"/>
                    <a:pt x="1457" y="12"/>
                  </a:cubicBezTo>
                  <a:cubicBezTo>
                    <a:pt x="1569" y="34"/>
                    <a:pt x="1625" y="45"/>
                    <a:pt x="1647" y="68"/>
                  </a:cubicBezTo>
                  <a:cubicBezTo>
                    <a:pt x="1670" y="90"/>
                    <a:pt x="1703" y="135"/>
                    <a:pt x="1715" y="169"/>
                  </a:cubicBezTo>
                  <a:cubicBezTo>
                    <a:pt x="1737" y="157"/>
                    <a:pt x="1759" y="146"/>
                    <a:pt x="1771" y="146"/>
                  </a:cubicBezTo>
                  <a:cubicBezTo>
                    <a:pt x="1782" y="146"/>
                    <a:pt x="1782" y="146"/>
                    <a:pt x="1793" y="146"/>
                  </a:cubicBezTo>
                  <a:cubicBezTo>
                    <a:pt x="1838" y="157"/>
                    <a:pt x="1838" y="213"/>
                    <a:pt x="1827" y="236"/>
                  </a:cubicBezTo>
                  <a:cubicBezTo>
                    <a:pt x="1838" y="236"/>
                    <a:pt x="1849" y="236"/>
                    <a:pt x="1860" y="236"/>
                  </a:cubicBezTo>
                  <a:cubicBezTo>
                    <a:pt x="1916" y="213"/>
                    <a:pt x="1939" y="213"/>
                    <a:pt x="1939" y="213"/>
                  </a:cubicBezTo>
                  <a:cubicBezTo>
                    <a:pt x="1961" y="213"/>
                    <a:pt x="1961" y="213"/>
                    <a:pt x="1961" y="213"/>
                  </a:cubicBezTo>
                  <a:cubicBezTo>
                    <a:pt x="1961" y="236"/>
                    <a:pt x="1961" y="236"/>
                    <a:pt x="1961" y="236"/>
                  </a:cubicBezTo>
                  <a:cubicBezTo>
                    <a:pt x="1961" y="247"/>
                    <a:pt x="1961" y="247"/>
                    <a:pt x="1961" y="247"/>
                  </a:cubicBezTo>
                  <a:cubicBezTo>
                    <a:pt x="1961" y="247"/>
                    <a:pt x="1961" y="247"/>
                    <a:pt x="1972" y="247"/>
                  </a:cubicBezTo>
                  <a:cubicBezTo>
                    <a:pt x="1995" y="236"/>
                    <a:pt x="2017" y="224"/>
                    <a:pt x="2051" y="224"/>
                  </a:cubicBezTo>
                  <a:cubicBezTo>
                    <a:pt x="2061" y="224"/>
                    <a:pt x="2072" y="224"/>
                    <a:pt x="2083" y="236"/>
                  </a:cubicBezTo>
                  <a:cubicBezTo>
                    <a:pt x="2094" y="258"/>
                    <a:pt x="2094" y="269"/>
                    <a:pt x="2094" y="292"/>
                  </a:cubicBezTo>
                  <a:lnTo>
                    <a:pt x="2094" y="303"/>
                  </a:lnTo>
                  <a:cubicBezTo>
                    <a:pt x="2117" y="314"/>
                    <a:pt x="2139" y="337"/>
                    <a:pt x="2162" y="359"/>
                  </a:cubicBezTo>
                  <a:lnTo>
                    <a:pt x="2162" y="370"/>
                  </a:lnTo>
                  <a:cubicBezTo>
                    <a:pt x="2173" y="382"/>
                    <a:pt x="2173" y="382"/>
                    <a:pt x="2184" y="382"/>
                  </a:cubicBezTo>
                  <a:lnTo>
                    <a:pt x="2196" y="382"/>
                  </a:lnTo>
                  <a:cubicBezTo>
                    <a:pt x="2218" y="382"/>
                    <a:pt x="2240" y="370"/>
                    <a:pt x="2252" y="370"/>
                  </a:cubicBezTo>
                  <a:cubicBezTo>
                    <a:pt x="2274" y="370"/>
                    <a:pt x="2296" y="382"/>
                    <a:pt x="2307" y="393"/>
                  </a:cubicBezTo>
                  <a:cubicBezTo>
                    <a:pt x="2307" y="393"/>
                    <a:pt x="2307" y="393"/>
                    <a:pt x="2319" y="393"/>
                  </a:cubicBezTo>
                  <a:cubicBezTo>
                    <a:pt x="2330" y="404"/>
                    <a:pt x="2330" y="404"/>
                    <a:pt x="2330" y="404"/>
                  </a:cubicBezTo>
                  <a:cubicBezTo>
                    <a:pt x="2330" y="426"/>
                    <a:pt x="2330" y="426"/>
                    <a:pt x="2330" y="426"/>
                  </a:cubicBezTo>
                  <a:cubicBezTo>
                    <a:pt x="2319" y="460"/>
                    <a:pt x="2307" y="493"/>
                    <a:pt x="2274" y="538"/>
                  </a:cubicBezTo>
                  <a:cubicBezTo>
                    <a:pt x="2263" y="561"/>
                    <a:pt x="2252" y="583"/>
                    <a:pt x="2240" y="606"/>
                  </a:cubicBezTo>
                  <a:cubicBezTo>
                    <a:pt x="2196" y="683"/>
                    <a:pt x="2173" y="728"/>
                    <a:pt x="2139" y="728"/>
                  </a:cubicBezTo>
                  <a:cubicBezTo>
                    <a:pt x="2128" y="739"/>
                    <a:pt x="2117" y="728"/>
                    <a:pt x="2094" y="728"/>
                  </a:cubicBezTo>
                  <a:cubicBezTo>
                    <a:pt x="2094" y="728"/>
                    <a:pt x="2083" y="728"/>
                    <a:pt x="2072" y="728"/>
                  </a:cubicBezTo>
                  <a:cubicBezTo>
                    <a:pt x="2083" y="773"/>
                    <a:pt x="2083" y="795"/>
                    <a:pt x="2072" y="829"/>
                  </a:cubicBezTo>
                  <a:cubicBezTo>
                    <a:pt x="2061" y="840"/>
                    <a:pt x="2028" y="885"/>
                    <a:pt x="1883" y="1019"/>
                  </a:cubicBezTo>
                  <a:cubicBezTo>
                    <a:pt x="1827" y="1075"/>
                    <a:pt x="1726" y="1165"/>
                    <a:pt x="1726" y="1165"/>
                  </a:cubicBezTo>
                  <a:cubicBezTo>
                    <a:pt x="1715" y="1176"/>
                    <a:pt x="1715" y="1176"/>
                    <a:pt x="1715" y="1176"/>
                  </a:cubicBezTo>
                  <a:lnTo>
                    <a:pt x="1715" y="1176"/>
                  </a:lnTo>
                  <a:cubicBezTo>
                    <a:pt x="1715" y="1176"/>
                    <a:pt x="1715" y="1176"/>
                    <a:pt x="1703" y="1176"/>
                  </a:cubicBezTo>
                  <a:cubicBezTo>
                    <a:pt x="1692" y="1176"/>
                    <a:pt x="1681" y="1176"/>
                    <a:pt x="1670" y="1165"/>
                  </a:cubicBezTo>
                  <a:cubicBezTo>
                    <a:pt x="1659" y="1154"/>
                    <a:pt x="1647" y="1154"/>
                    <a:pt x="1636" y="1143"/>
                  </a:cubicBezTo>
                  <a:cubicBezTo>
                    <a:pt x="1636" y="1154"/>
                    <a:pt x="1625" y="1165"/>
                    <a:pt x="1602" y="1165"/>
                  </a:cubicBezTo>
                  <a:lnTo>
                    <a:pt x="1602" y="1165"/>
                  </a:lnTo>
                  <a:lnTo>
                    <a:pt x="1591" y="1165"/>
                  </a:lnTo>
                  <a:lnTo>
                    <a:pt x="1591" y="1165"/>
                  </a:lnTo>
                  <a:cubicBezTo>
                    <a:pt x="1591" y="1176"/>
                    <a:pt x="1591" y="1187"/>
                    <a:pt x="1591" y="1187"/>
                  </a:cubicBezTo>
                  <a:cubicBezTo>
                    <a:pt x="1591" y="1221"/>
                    <a:pt x="1591" y="1243"/>
                    <a:pt x="1546" y="1266"/>
                  </a:cubicBezTo>
                  <a:cubicBezTo>
                    <a:pt x="1535" y="1266"/>
                    <a:pt x="1479" y="1288"/>
                    <a:pt x="1446" y="1288"/>
                  </a:cubicBezTo>
                  <a:cubicBezTo>
                    <a:pt x="1435" y="1288"/>
                    <a:pt x="1423" y="1288"/>
                    <a:pt x="1412" y="1288"/>
                  </a:cubicBezTo>
                  <a:cubicBezTo>
                    <a:pt x="1401" y="1277"/>
                    <a:pt x="1390" y="1266"/>
                    <a:pt x="1378" y="1254"/>
                  </a:cubicBezTo>
                  <a:cubicBezTo>
                    <a:pt x="1367" y="1254"/>
                    <a:pt x="1356" y="1243"/>
                    <a:pt x="1356" y="1243"/>
                  </a:cubicBezTo>
                  <a:cubicBezTo>
                    <a:pt x="1345" y="1254"/>
                    <a:pt x="1333" y="1288"/>
                    <a:pt x="1345" y="1423"/>
                  </a:cubicBezTo>
                  <a:cubicBezTo>
                    <a:pt x="1356" y="1445"/>
                    <a:pt x="1356" y="1479"/>
                    <a:pt x="1356" y="1490"/>
                  </a:cubicBezTo>
                  <a:cubicBezTo>
                    <a:pt x="1356" y="1568"/>
                    <a:pt x="1356" y="1568"/>
                    <a:pt x="1378" y="1580"/>
                  </a:cubicBezTo>
                  <a:cubicBezTo>
                    <a:pt x="1378" y="1591"/>
                    <a:pt x="1390" y="1591"/>
                    <a:pt x="1401" y="1602"/>
                  </a:cubicBezTo>
                  <a:cubicBezTo>
                    <a:pt x="1435" y="1613"/>
                    <a:pt x="1468" y="1625"/>
                    <a:pt x="1490" y="1669"/>
                  </a:cubicBezTo>
                  <a:cubicBezTo>
                    <a:pt x="1490" y="1680"/>
                    <a:pt x="1490" y="1692"/>
                    <a:pt x="1502" y="1703"/>
                  </a:cubicBezTo>
                  <a:cubicBezTo>
                    <a:pt x="1502" y="1736"/>
                    <a:pt x="1513" y="1736"/>
                    <a:pt x="1524" y="1736"/>
                  </a:cubicBezTo>
                  <a:lnTo>
                    <a:pt x="1524" y="1736"/>
                  </a:lnTo>
                  <a:cubicBezTo>
                    <a:pt x="1558" y="1748"/>
                    <a:pt x="1647" y="1748"/>
                    <a:pt x="1681" y="1792"/>
                  </a:cubicBezTo>
                  <a:cubicBezTo>
                    <a:pt x="1703" y="1815"/>
                    <a:pt x="1737" y="1826"/>
                    <a:pt x="1759" y="1826"/>
                  </a:cubicBezTo>
                  <a:cubicBezTo>
                    <a:pt x="1759" y="1826"/>
                    <a:pt x="1771" y="1826"/>
                    <a:pt x="1782" y="1815"/>
                  </a:cubicBezTo>
                  <a:cubicBezTo>
                    <a:pt x="1782" y="1815"/>
                    <a:pt x="1782" y="1815"/>
                    <a:pt x="1793" y="1792"/>
                  </a:cubicBezTo>
                  <a:cubicBezTo>
                    <a:pt x="1793" y="1781"/>
                    <a:pt x="1793" y="1770"/>
                    <a:pt x="1815" y="1748"/>
                  </a:cubicBezTo>
                  <a:cubicBezTo>
                    <a:pt x="1815" y="1748"/>
                    <a:pt x="1827" y="1748"/>
                    <a:pt x="1838" y="1736"/>
                  </a:cubicBezTo>
                  <a:cubicBezTo>
                    <a:pt x="1860" y="1714"/>
                    <a:pt x="1894" y="1680"/>
                    <a:pt x="1928" y="1692"/>
                  </a:cubicBezTo>
                  <a:cubicBezTo>
                    <a:pt x="1984" y="1692"/>
                    <a:pt x="1995" y="1714"/>
                    <a:pt x="1995" y="1770"/>
                  </a:cubicBezTo>
                  <a:cubicBezTo>
                    <a:pt x="1995" y="1781"/>
                    <a:pt x="1995" y="1792"/>
                    <a:pt x="2006" y="1815"/>
                  </a:cubicBezTo>
                  <a:cubicBezTo>
                    <a:pt x="2017" y="1837"/>
                    <a:pt x="2028" y="1871"/>
                    <a:pt x="2006" y="1894"/>
                  </a:cubicBezTo>
                  <a:cubicBezTo>
                    <a:pt x="2006" y="1905"/>
                    <a:pt x="1995" y="1916"/>
                    <a:pt x="1995" y="1927"/>
                  </a:cubicBezTo>
                  <a:cubicBezTo>
                    <a:pt x="1972" y="1938"/>
                    <a:pt x="1972" y="1949"/>
                    <a:pt x="1972" y="1983"/>
                  </a:cubicBezTo>
                  <a:lnTo>
                    <a:pt x="1972" y="1994"/>
                  </a:lnTo>
                  <a:cubicBezTo>
                    <a:pt x="1984" y="2039"/>
                    <a:pt x="1995" y="2106"/>
                    <a:pt x="1984" y="2151"/>
                  </a:cubicBezTo>
                  <a:cubicBezTo>
                    <a:pt x="1972" y="2196"/>
                    <a:pt x="1939" y="2241"/>
                    <a:pt x="1916" y="2274"/>
                  </a:cubicBezTo>
                  <a:cubicBezTo>
                    <a:pt x="1905" y="2285"/>
                    <a:pt x="1905" y="2297"/>
                    <a:pt x="1894" y="2308"/>
                  </a:cubicBezTo>
                  <a:cubicBezTo>
                    <a:pt x="1883" y="2319"/>
                    <a:pt x="1883" y="2330"/>
                    <a:pt x="1871" y="2342"/>
                  </a:cubicBezTo>
                  <a:cubicBezTo>
                    <a:pt x="1860" y="2375"/>
                    <a:pt x="1860" y="2375"/>
                    <a:pt x="1860" y="2375"/>
                  </a:cubicBezTo>
                  <a:cubicBezTo>
                    <a:pt x="1715" y="2230"/>
                    <a:pt x="1715" y="2230"/>
                    <a:pt x="1715" y="2230"/>
                  </a:cubicBezTo>
                  <a:cubicBezTo>
                    <a:pt x="1692" y="2207"/>
                    <a:pt x="1670" y="2207"/>
                    <a:pt x="1647" y="2207"/>
                  </a:cubicBezTo>
                  <a:cubicBezTo>
                    <a:pt x="1625" y="2207"/>
                    <a:pt x="1602" y="2207"/>
                    <a:pt x="1602" y="2207"/>
                  </a:cubicBezTo>
                  <a:cubicBezTo>
                    <a:pt x="1580" y="2207"/>
                    <a:pt x="1580" y="2207"/>
                    <a:pt x="1580" y="2207"/>
                  </a:cubicBezTo>
                  <a:cubicBezTo>
                    <a:pt x="1580" y="2185"/>
                    <a:pt x="1580" y="2185"/>
                    <a:pt x="1580" y="2185"/>
                  </a:cubicBezTo>
                  <a:cubicBezTo>
                    <a:pt x="1580" y="2174"/>
                    <a:pt x="1580" y="2174"/>
                    <a:pt x="1580" y="2162"/>
                  </a:cubicBezTo>
                  <a:cubicBezTo>
                    <a:pt x="1580" y="2162"/>
                    <a:pt x="1580" y="2162"/>
                    <a:pt x="1569" y="2162"/>
                  </a:cubicBezTo>
                  <a:cubicBezTo>
                    <a:pt x="1513" y="2162"/>
                    <a:pt x="1502" y="2118"/>
                    <a:pt x="1502" y="2106"/>
                  </a:cubicBezTo>
                  <a:cubicBezTo>
                    <a:pt x="1502" y="2084"/>
                    <a:pt x="1502" y="2073"/>
                    <a:pt x="1502" y="2061"/>
                  </a:cubicBezTo>
                  <a:cubicBezTo>
                    <a:pt x="1502" y="2050"/>
                    <a:pt x="1502" y="2039"/>
                    <a:pt x="1502" y="2039"/>
                  </a:cubicBezTo>
                  <a:cubicBezTo>
                    <a:pt x="1490" y="2028"/>
                    <a:pt x="1468" y="2017"/>
                    <a:pt x="1446" y="1994"/>
                  </a:cubicBezTo>
                  <a:cubicBezTo>
                    <a:pt x="1412" y="1972"/>
                    <a:pt x="1367" y="1938"/>
                    <a:pt x="1356" y="1927"/>
                  </a:cubicBezTo>
                  <a:cubicBezTo>
                    <a:pt x="1333" y="1916"/>
                    <a:pt x="1322" y="1916"/>
                    <a:pt x="1300" y="1916"/>
                  </a:cubicBezTo>
                  <a:cubicBezTo>
                    <a:pt x="1289" y="1916"/>
                    <a:pt x="1289" y="1916"/>
                    <a:pt x="1289" y="1927"/>
                  </a:cubicBezTo>
                  <a:cubicBezTo>
                    <a:pt x="1289" y="1983"/>
                    <a:pt x="1277" y="1983"/>
                    <a:pt x="1222" y="2005"/>
                  </a:cubicBezTo>
                  <a:cubicBezTo>
                    <a:pt x="1199" y="2005"/>
                    <a:pt x="1177" y="2005"/>
                    <a:pt x="1154" y="2005"/>
                  </a:cubicBezTo>
                  <a:cubicBezTo>
                    <a:pt x="1143" y="2017"/>
                    <a:pt x="1132" y="2017"/>
                    <a:pt x="1132" y="2017"/>
                  </a:cubicBezTo>
                  <a:cubicBezTo>
                    <a:pt x="1132" y="2017"/>
                    <a:pt x="1132" y="2017"/>
                    <a:pt x="1121" y="2017"/>
                  </a:cubicBezTo>
                  <a:cubicBezTo>
                    <a:pt x="1121" y="2061"/>
                    <a:pt x="1121" y="2118"/>
                    <a:pt x="1087" y="2129"/>
                  </a:cubicBezTo>
                  <a:cubicBezTo>
                    <a:pt x="1076" y="2140"/>
                    <a:pt x="1064" y="2162"/>
                    <a:pt x="1053" y="2185"/>
                  </a:cubicBezTo>
                  <a:cubicBezTo>
                    <a:pt x="1053" y="2207"/>
                    <a:pt x="1042" y="2230"/>
                    <a:pt x="1031" y="2252"/>
                  </a:cubicBezTo>
                  <a:cubicBezTo>
                    <a:pt x="1020" y="2274"/>
                    <a:pt x="1020" y="2319"/>
                    <a:pt x="1042" y="2364"/>
                  </a:cubicBezTo>
                  <a:cubicBezTo>
                    <a:pt x="1064" y="2398"/>
                    <a:pt x="1053" y="2431"/>
                    <a:pt x="1053" y="2454"/>
                  </a:cubicBezTo>
                  <a:cubicBezTo>
                    <a:pt x="1053" y="2465"/>
                    <a:pt x="1053" y="2476"/>
                    <a:pt x="1053" y="2476"/>
                  </a:cubicBezTo>
                  <a:cubicBezTo>
                    <a:pt x="1076" y="2487"/>
                    <a:pt x="1109" y="2521"/>
                    <a:pt x="1109" y="2521"/>
                  </a:cubicBezTo>
                  <a:cubicBezTo>
                    <a:pt x="1121" y="2532"/>
                    <a:pt x="1121" y="2532"/>
                    <a:pt x="1121" y="2532"/>
                  </a:cubicBezTo>
                  <a:lnTo>
                    <a:pt x="1121" y="2532"/>
                  </a:lnTo>
                  <a:cubicBezTo>
                    <a:pt x="1121" y="2543"/>
                    <a:pt x="1132" y="2611"/>
                    <a:pt x="1132" y="2644"/>
                  </a:cubicBezTo>
                  <a:cubicBezTo>
                    <a:pt x="1132" y="2689"/>
                    <a:pt x="1098" y="2700"/>
                    <a:pt x="1076" y="2700"/>
                  </a:cubicBezTo>
                  <a:cubicBezTo>
                    <a:pt x="1076" y="2700"/>
                    <a:pt x="1076" y="2700"/>
                    <a:pt x="1064" y="2689"/>
                  </a:cubicBezTo>
                  <a:cubicBezTo>
                    <a:pt x="1064" y="2689"/>
                    <a:pt x="1064" y="2689"/>
                    <a:pt x="1053" y="2689"/>
                  </a:cubicBezTo>
                  <a:cubicBezTo>
                    <a:pt x="1042" y="2689"/>
                    <a:pt x="1031" y="2700"/>
                    <a:pt x="1020" y="2711"/>
                  </a:cubicBezTo>
                  <a:cubicBezTo>
                    <a:pt x="1008" y="2734"/>
                    <a:pt x="986" y="2734"/>
                    <a:pt x="975" y="2734"/>
                  </a:cubicBezTo>
                  <a:lnTo>
                    <a:pt x="975" y="2734"/>
                  </a:lnTo>
                  <a:cubicBezTo>
                    <a:pt x="964" y="2767"/>
                    <a:pt x="953" y="2779"/>
                    <a:pt x="930" y="2779"/>
                  </a:cubicBezTo>
                  <a:cubicBezTo>
                    <a:pt x="919" y="2779"/>
                    <a:pt x="908" y="2779"/>
                    <a:pt x="897" y="2767"/>
                  </a:cubicBezTo>
                  <a:cubicBezTo>
                    <a:pt x="897" y="2767"/>
                    <a:pt x="885" y="2756"/>
                    <a:pt x="874" y="2756"/>
                  </a:cubicBezTo>
                  <a:cubicBezTo>
                    <a:pt x="863" y="2756"/>
                    <a:pt x="863" y="2756"/>
                    <a:pt x="852" y="2756"/>
                  </a:cubicBezTo>
                  <a:cubicBezTo>
                    <a:pt x="852" y="2779"/>
                    <a:pt x="852" y="2812"/>
                    <a:pt x="852" y="2835"/>
                  </a:cubicBezTo>
                  <a:cubicBezTo>
                    <a:pt x="863" y="2857"/>
                    <a:pt x="863" y="2868"/>
                    <a:pt x="852" y="2880"/>
                  </a:cubicBezTo>
                  <a:cubicBezTo>
                    <a:pt x="840" y="2902"/>
                    <a:pt x="818" y="2902"/>
                    <a:pt x="807" y="2902"/>
                  </a:cubicBezTo>
                  <a:cubicBezTo>
                    <a:pt x="795" y="2902"/>
                    <a:pt x="795" y="2902"/>
                    <a:pt x="784" y="2902"/>
                  </a:cubicBezTo>
                  <a:cubicBezTo>
                    <a:pt x="751" y="2902"/>
                    <a:pt x="695" y="2913"/>
                    <a:pt x="672" y="2925"/>
                  </a:cubicBezTo>
                  <a:cubicBezTo>
                    <a:pt x="661" y="2936"/>
                    <a:pt x="661" y="2936"/>
                    <a:pt x="650" y="2936"/>
                  </a:cubicBezTo>
                  <a:close/>
                  <a:moveTo>
                    <a:pt x="560" y="2779"/>
                  </a:moveTo>
                  <a:lnTo>
                    <a:pt x="560" y="2779"/>
                  </a:lnTo>
                  <a:cubicBezTo>
                    <a:pt x="594" y="2779"/>
                    <a:pt x="616" y="2790"/>
                    <a:pt x="628" y="2823"/>
                  </a:cubicBezTo>
                  <a:cubicBezTo>
                    <a:pt x="628" y="2835"/>
                    <a:pt x="628" y="2835"/>
                    <a:pt x="628" y="2835"/>
                  </a:cubicBezTo>
                  <a:cubicBezTo>
                    <a:pt x="628" y="2857"/>
                    <a:pt x="639" y="2880"/>
                    <a:pt x="650" y="2891"/>
                  </a:cubicBezTo>
                  <a:lnTo>
                    <a:pt x="650" y="2891"/>
                  </a:lnTo>
                  <a:cubicBezTo>
                    <a:pt x="684" y="2868"/>
                    <a:pt x="740" y="2857"/>
                    <a:pt x="784" y="2857"/>
                  </a:cubicBezTo>
                  <a:cubicBezTo>
                    <a:pt x="795" y="2857"/>
                    <a:pt x="795" y="2857"/>
                    <a:pt x="807" y="2857"/>
                  </a:cubicBezTo>
                  <a:cubicBezTo>
                    <a:pt x="807" y="2857"/>
                    <a:pt x="807" y="2857"/>
                    <a:pt x="818" y="2857"/>
                  </a:cubicBezTo>
                  <a:cubicBezTo>
                    <a:pt x="818" y="2846"/>
                    <a:pt x="818" y="2846"/>
                    <a:pt x="818" y="2846"/>
                  </a:cubicBezTo>
                  <a:cubicBezTo>
                    <a:pt x="807" y="2801"/>
                    <a:pt x="818" y="2745"/>
                    <a:pt x="818" y="2745"/>
                  </a:cubicBezTo>
                  <a:cubicBezTo>
                    <a:pt x="818" y="2723"/>
                    <a:pt x="818" y="2723"/>
                    <a:pt x="818" y="2723"/>
                  </a:cubicBezTo>
                  <a:cubicBezTo>
                    <a:pt x="829" y="2723"/>
                    <a:pt x="829" y="2723"/>
                    <a:pt x="829" y="2723"/>
                  </a:cubicBezTo>
                  <a:cubicBezTo>
                    <a:pt x="829" y="2723"/>
                    <a:pt x="852" y="2711"/>
                    <a:pt x="874" y="2711"/>
                  </a:cubicBezTo>
                  <a:cubicBezTo>
                    <a:pt x="897" y="2711"/>
                    <a:pt x="908" y="2723"/>
                    <a:pt x="919" y="2734"/>
                  </a:cubicBezTo>
                  <a:cubicBezTo>
                    <a:pt x="930" y="2734"/>
                    <a:pt x="930" y="2734"/>
                    <a:pt x="930" y="2734"/>
                  </a:cubicBezTo>
                  <a:cubicBezTo>
                    <a:pt x="930" y="2734"/>
                    <a:pt x="930" y="2734"/>
                    <a:pt x="930" y="2723"/>
                  </a:cubicBezTo>
                  <a:cubicBezTo>
                    <a:pt x="930" y="2700"/>
                    <a:pt x="964" y="2689"/>
                    <a:pt x="975" y="2689"/>
                  </a:cubicBezTo>
                  <a:cubicBezTo>
                    <a:pt x="986" y="2689"/>
                    <a:pt x="986" y="2689"/>
                    <a:pt x="986" y="2689"/>
                  </a:cubicBezTo>
                  <a:cubicBezTo>
                    <a:pt x="1008" y="2655"/>
                    <a:pt x="1031" y="2644"/>
                    <a:pt x="1064" y="2655"/>
                  </a:cubicBezTo>
                  <a:cubicBezTo>
                    <a:pt x="1076" y="2655"/>
                    <a:pt x="1076" y="2655"/>
                    <a:pt x="1087" y="2655"/>
                  </a:cubicBezTo>
                  <a:lnTo>
                    <a:pt x="1087" y="2644"/>
                  </a:lnTo>
                  <a:cubicBezTo>
                    <a:pt x="1087" y="2622"/>
                    <a:pt x="1076" y="2566"/>
                    <a:pt x="1076" y="2554"/>
                  </a:cubicBezTo>
                  <a:cubicBezTo>
                    <a:pt x="1064" y="2543"/>
                    <a:pt x="1042" y="2521"/>
                    <a:pt x="1031" y="2510"/>
                  </a:cubicBezTo>
                  <a:cubicBezTo>
                    <a:pt x="1008" y="2498"/>
                    <a:pt x="1008" y="2476"/>
                    <a:pt x="1008" y="2454"/>
                  </a:cubicBezTo>
                  <a:cubicBezTo>
                    <a:pt x="1020" y="2431"/>
                    <a:pt x="1020" y="2409"/>
                    <a:pt x="1008" y="2387"/>
                  </a:cubicBezTo>
                  <a:cubicBezTo>
                    <a:pt x="975" y="2330"/>
                    <a:pt x="964" y="2263"/>
                    <a:pt x="997" y="2218"/>
                  </a:cubicBezTo>
                  <a:cubicBezTo>
                    <a:pt x="1008" y="2207"/>
                    <a:pt x="1008" y="2196"/>
                    <a:pt x="1020" y="2174"/>
                  </a:cubicBezTo>
                  <a:cubicBezTo>
                    <a:pt x="1031" y="2140"/>
                    <a:pt x="1042" y="2106"/>
                    <a:pt x="1064" y="2095"/>
                  </a:cubicBezTo>
                  <a:cubicBezTo>
                    <a:pt x="1076" y="2084"/>
                    <a:pt x="1087" y="2039"/>
                    <a:pt x="1087" y="2017"/>
                  </a:cubicBezTo>
                  <a:cubicBezTo>
                    <a:pt x="1087" y="2005"/>
                    <a:pt x="1087" y="1994"/>
                    <a:pt x="1087" y="1994"/>
                  </a:cubicBezTo>
                  <a:cubicBezTo>
                    <a:pt x="1098" y="1972"/>
                    <a:pt x="1109" y="1972"/>
                    <a:pt x="1143" y="1972"/>
                  </a:cubicBezTo>
                  <a:cubicBezTo>
                    <a:pt x="1166" y="1961"/>
                    <a:pt x="1188" y="1961"/>
                    <a:pt x="1210" y="1961"/>
                  </a:cubicBezTo>
                  <a:cubicBezTo>
                    <a:pt x="1222" y="1961"/>
                    <a:pt x="1244" y="1949"/>
                    <a:pt x="1244" y="1949"/>
                  </a:cubicBezTo>
                  <a:lnTo>
                    <a:pt x="1244" y="1927"/>
                  </a:lnTo>
                  <a:cubicBezTo>
                    <a:pt x="1244" y="1894"/>
                    <a:pt x="1266" y="1871"/>
                    <a:pt x="1300" y="1871"/>
                  </a:cubicBezTo>
                  <a:cubicBezTo>
                    <a:pt x="1322" y="1871"/>
                    <a:pt x="1356" y="1882"/>
                    <a:pt x="1378" y="1894"/>
                  </a:cubicBezTo>
                  <a:cubicBezTo>
                    <a:pt x="1401" y="1905"/>
                    <a:pt x="1435" y="1938"/>
                    <a:pt x="1468" y="1961"/>
                  </a:cubicBezTo>
                  <a:cubicBezTo>
                    <a:pt x="1490" y="1972"/>
                    <a:pt x="1513" y="1994"/>
                    <a:pt x="1524" y="1994"/>
                  </a:cubicBezTo>
                  <a:cubicBezTo>
                    <a:pt x="1546" y="2005"/>
                    <a:pt x="1546" y="2039"/>
                    <a:pt x="1546" y="2061"/>
                  </a:cubicBezTo>
                  <a:cubicBezTo>
                    <a:pt x="1546" y="2073"/>
                    <a:pt x="1546" y="2084"/>
                    <a:pt x="1546" y="2095"/>
                  </a:cubicBezTo>
                  <a:cubicBezTo>
                    <a:pt x="1546" y="2118"/>
                    <a:pt x="1558" y="2118"/>
                    <a:pt x="1569" y="2118"/>
                  </a:cubicBezTo>
                  <a:cubicBezTo>
                    <a:pt x="1591" y="2118"/>
                    <a:pt x="1602" y="2129"/>
                    <a:pt x="1614" y="2140"/>
                  </a:cubicBezTo>
                  <a:cubicBezTo>
                    <a:pt x="1614" y="2140"/>
                    <a:pt x="1614" y="2151"/>
                    <a:pt x="1625" y="2162"/>
                  </a:cubicBezTo>
                  <a:cubicBezTo>
                    <a:pt x="1625" y="2162"/>
                    <a:pt x="1636" y="2162"/>
                    <a:pt x="1647" y="2162"/>
                  </a:cubicBezTo>
                  <a:cubicBezTo>
                    <a:pt x="1692" y="2162"/>
                    <a:pt x="1726" y="2174"/>
                    <a:pt x="1748" y="2196"/>
                  </a:cubicBezTo>
                  <a:cubicBezTo>
                    <a:pt x="1849" y="2297"/>
                    <a:pt x="1849" y="2297"/>
                    <a:pt x="1849" y="2297"/>
                  </a:cubicBezTo>
                  <a:lnTo>
                    <a:pt x="1860" y="2285"/>
                  </a:lnTo>
                  <a:cubicBezTo>
                    <a:pt x="1860" y="2274"/>
                    <a:pt x="1871" y="2263"/>
                    <a:pt x="1883" y="2252"/>
                  </a:cubicBezTo>
                  <a:cubicBezTo>
                    <a:pt x="1894" y="2218"/>
                    <a:pt x="1928" y="2174"/>
                    <a:pt x="1939" y="2140"/>
                  </a:cubicBezTo>
                  <a:cubicBezTo>
                    <a:pt x="1950" y="2106"/>
                    <a:pt x="1939" y="2050"/>
                    <a:pt x="1928" y="2005"/>
                  </a:cubicBezTo>
                  <a:cubicBezTo>
                    <a:pt x="1928" y="1994"/>
                    <a:pt x="1928" y="1994"/>
                    <a:pt x="1928" y="1983"/>
                  </a:cubicBezTo>
                  <a:cubicBezTo>
                    <a:pt x="1916" y="1938"/>
                    <a:pt x="1939" y="1916"/>
                    <a:pt x="1961" y="1894"/>
                  </a:cubicBezTo>
                  <a:cubicBezTo>
                    <a:pt x="1961" y="1894"/>
                    <a:pt x="1972" y="1882"/>
                    <a:pt x="1972" y="1871"/>
                  </a:cubicBezTo>
                  <a:cubicBezTo>
                    <a:pt x="1984" y="1860"/>
                    <a:pt x="1972" y="1860"/>
                    <a:pt x="1961" y="1837"/>
                  </a:cubicBezTo>
                  <a:cubicBezTo>
                    <a:pt x="1961" y="1815"/>
                    <a:pt x="1950" y="1792"/>
                    <a:pt x="1950" y="1770"/>
                  </a:cubicBezTo>
                  <a:cubicBezTo>
                    <a:pt x="1950" y="1736"/>
                    <a:pt x="1950" y="1736"/>
                    <a:pt x="1950" y="1736"/>
                  </a:cubicBezTo>
                  <a:cubicBezTo>
                    <a:pt x="1950" y="1736"/>
                    <a:pt x="1939" y="1736"/>
                    <a:pt x="1928" y="1725"/>
                  </a:cubicBezTo>
                  <a:lnTo>
                    <a:pt x="1928" y="1725"/>
                  </a:lnTo>
                  <a:cubicBezTo>
                    <a:pt x="1905" y="1725"/>
                    <a:pt x="1883" y="1759"/>
                    <a:pt x="1860" y="1770"/>
                  </a:cubicBezTo>
                  <a:cubicBezTo>
                    <a:pt x="1849" y="1781"/>
                    <a:pt x="1849" y="1781"/>
                    <a:pt x="1838" y="1792"/>
                  </a:cubicBezTo>
                  <a:cubicBezTo>
                    <a:pt x="1838" y="1792"/>
                    <a:pt x="1838" y="1792"/>
                    <a:pt x="1827" y="1804"/>
                  </a:cubicBezTo>
                  <a:cubicBezTo>
                    <a:pt x="1827" y="1815"/>
                    <a:pt x="1827" y="1837"/>
                    <a:pt x="1804" y="1860"/>
                  </a:cubicBezTo>
                  <a:cubicBezTo>
                    <a:pt x="1793" y="1860"/>
                    <a:pt x="1771" y="1871"/>
                    <a:pt x="1759" y="1871"/>
                  </a:cubicBezTo>
                  <a:cubicBezTo>
                    <a:pt x="1715" y="1871"/>
                    <a:pt x="1681" y="1849"/>
                    <a:pt x="1647" y="1826"/>
                  </a:cubicBezTo>
                  <a:cubicBezTo>
                    <a:pt x="1625" y="1792"/>
                    <a:pt x="1546" y="1781"/>
                    <a:pt x="1524" y="1781"/>
                  </a:cubicBezTo>
                  <a:lnTo>
                    <a:pt x="1524" y="1781"/>
                  </a:lnTo>
                  <a:cubicBezTo>
                    <a:pt x="1479" y="1781"/>
                    <a:pt x="1468" y="1748"/>
                    <a:pt x="1457" y="1714"/>
                  </a:cubicBezTo>
                  <a:cubicBezTo>
                    <a:pt x="1457" y="1703"/>
                    <a:pt x="1446" y="1692"/>
                    <a:pt x="1446" y="1680"/>
                  </a:cubicBezTo>
                  <a:cubicBezTo>
                    <a:pt x="1435" y="1658"/>
                    <a:pt x="1412" y="1647"/>
                    <a:pt x="1390" y="1636"/>
                  </a:cubicBezTo>
                  <a:cubicBezTo>
                    <a:pt x="1378" y="1636"/>
                    <a:pt x="1367" y="1625"/>
                    <a:pt x="1356" y="1625"/>
                  </a:cubicBezTo>
                  <a:cubicBezTo>
                    <a:pt x="1311" y="1602"/>
                    <a:pt x="1311" y="1580"/>
                    <a:pt x="1311" y="1501"/>
                  </a:cubicBezTo>
                  <a:cubicBezTo>
                    <a:pt x="1311" y="1479"/>
                    <a:pt x="1311" y="1456"/>
                    <a:pt x="1300" y="1423"/>
                  </a:cubicBezTo>
                  <a:cubicBezTo>
                    <a:pt x="1289" y="1243"/>
                    <a:pt x="1311" y="1199"/>
                    <a:pt x="1345" y="1199"/>
                  </a:cubicBezTo>
                  <a:lnTo>
                    <a:pt x="1345" y="1199"/>
                  </a:lnTo>
                  <a:cubicBezTo>
                    <a:pt x="1367" y="1199"/>
                    <a:pt x="1390" y="1210"/>
                    <a:pt x="1401" y="1221"/>
                  </a:cubicBezTo>
                  <a:cubicBezTo>
                    <a:pt x="1412" y="1232"/>
                    <a:pt x="1423" y="1243"/>
                    <a:pt x="1435" y="1243"/>
                  </a:cubicBezTo>
                  <a:cubicBezTo>
                    <a:pt x="1435" y="1243"/>
                    <a:pt x="1435" y="1254"/>
                    <a:pt x="1446" y="1254"/>
                  </a:cubicBezTo>
                  <a:cubicBezTo>
                    <a:pt x="1468" y="1254"/>
                    <a:pt x="1502" y="1243"/>
                    <a:pt x="1524" y="1221"/>
                  </a:cubicBezTo>
                  <a:cubicBezTo>
                    <a:pt x="1546" y="1210"/>
                    <a:pt x="1546" y="1210"/>
                    <a:pt x="1546" y="1187"/>
                  </a:cubicBezTo>
                  <a:cubicBezTo>
                    <a:pt x="1546" y="1176"/>
                    <a:pt x="1546" y="1176"/>
                    <a:pt x="1546" y="1165"/>
                  </a:cubicBezTo>
                  <a:cubicBezTo>
                    <a:pt x="1558" y="1143"/>
                    <a:pt x="1558" y="1120"/>
                    <a:pt x="1602" y="1120"/>
                  </a:cubicBezTo>
                  <a:lnTo>
                    <a:pt x="1602" y="1120"/>
                  </a:lnTo>
                  <a:cubicBezTo>
                    <a:pt x="1614" y="1109"/>
                    <a:pt x="1625" y="1098"/>
                    <a:pt x="1636" y="1098"/>
                  </a:cubicBezTo>
                  <a:cubicBezTo>
                    <a:pt x="1659" y="1098"/>
                    <a:pt x="1681" y="1120"/>
                    <a:pt x="1692" y="1131"/>
                  </a:cubicBezTo>
                  <a:lnTo>
                    <a:pt x="1703" y="1131"/>
                  </a:lnTo>
                  <a:cubicBezTo>
                    <a:pt x="1726" y="1109"/>
                    <a:pt x="1804" y="1030"/>
                    <a:pt x="1849" y="986"/>
                  </a:cubicBezTo>
                  <a:cubicBezTo>
                    <a:pt x="1995" y="863"/>
                    <a:pt x="2028" y="818"/>
                    <a:pt x="2028" y="806"/>
                  </a:cubicBezTo>
                  <a:cubicBezTo>
                    <a:pt x="2040" y="795"/>
                    <a:pt x="2040" y="773"/>
                    <a:pt x="2028" y="728"/>
                  </a:cubicBezTo>
                  <a:cubicBezTo>
                    <a:pt x="2028" y="717"/>
                    <a:pt x="2028" y="705"/>
                    <a:pt x="2040" y="694"/>
                  </a:cubicBezTo>
                  <a:cubicBezTo>
                    <a:pt x="2051" y="683"/>
                    <a:pt x="2061" y="683"/>
                    <a:pt x="2072" y="683"/>
                  </a:cubicBezTo>
                  <a:cubicBezTo>
                    <a:pt x="2083" y="683"/>
                    <a:pt x="2094" y="683"/>
                    <a:pt x="2106" y="683"/>
                  </a:cubicBezTo>
                  <a:cubicBezTo>
                    <a:pt x="2117" y="683"/>
                    <a:pt x="2128" y="694"/>
                    <a:pt x="2128" y="694"/>
                  </a:cubicBezTo>
                  <a:cubicBezTo>
                    <a:pt x="2139" y="683"/>
                    <a:pt x="2173" y="628"/>
                    <a:pt x="2207" y="583"/>
                  </a:cubicBezTo>
                  <a:cubicBezTo>
                    <a:pt x="2218" y="561"/>
                    <a:pt x="2229" y="538"/>
                    <a:pt x="2240" y="516"/>
                  </a:cubicBezTo>
                  <a:cubicBezTo>
                    <a:pt x="2263" y="471"/>
                    <a:pt x="2274" y="449"/>
                    <a:pt x="2274" y="426"/>
                  </a:cubicBezTo>
                  <a:lnTo>
                    <a:pt x="2274" y="426"/>
                  </a:lnTo>
                  <a:cubicBezTo>
                    <a:pt x="2274" y="415"/>
                    <a:pt x="2263" y="415"/>
                    <a:pt x="2252" y="415"/>
                  </a:cubicBezTo>
                  <a:cubicBezTo>
                    <a:pt x="2240" y="415"/>
                    <a:pt x="2229" y="415"/>
                    <a:pt x="2207" y="426"/>
                  </a:cubicBezTo>
                  <a:cubicBezTo>
                    <a:pt x="2196" y="426"/>
                    <a:pt x="2184" y="426"/>
                    <a:pt x="2184" y="426"/>
                  </a:cubicBezTo>
                  <a:cubicBezTo>
                    <a:pt x="2151" y="426"/>
                    <a:pt x="2139" y="404"/>
                    <a:pt x="2128" y="393"/>
                  </a:cubicBezTo>
                  <a:cubicBezTo>
                    <a:pt x="2128" y="393"/>
                    <a:pt x="2128" y="382"/>
                    <a:pt x="2117" y="382"/>
                  </a:cubicBezTo>
                  <a:cubicBezTo>
                    <a:pt x="2106" y="359"/>
                    <a:pt x="2094" y="348"/>
                    <a:pt x="2072" y="337"/>
                  </a:cubicBezTo>
                  <a:cubicBezTo>
                    <a:pt x="2051" y="326"/>
                    <a:pt x="2051" y="303"/>
                    <a:pt x="2051" y="281"/>
                  </a:cubicBezTo>
                  <a:lnTo>
                    <a:pt x="2051" y="269"/>
                  </a:lnTo>
                  <a:lnTo>
                    <a:pt x="2051" y="269"/>
                  </a:lnTo>
                  <a:cubicBezTo>
                    <a:pt x="2028" y="269"/>
                    <a:pt x="2006" y="281"/>
                    <a:pt x="1984" y="281"/>
                  </a:cubicBezTo>
                  <a:cubicBezTo>
                    <a:pt x="1984" y="292"/>
                    <a:pt x="1972" y="292"/>
                    <a:pt x="1972" y="292"/>
                  </a:cubicBezTo>
                  <a:cubicBezTo>
                    <a:pt x="1950" y="303"/>
                    <a:pt x="1939" y="292"/>
                    <a:pt x="1928" y="281"/>
                  </a:cubicBezTo>
                  <a:cubicBezTo>
                    <a:pt x="1916" y="281"/>
                    <a:pt x="1916" y="269"/>
                    <a:pt x="1916" y="258"/>
                  </a:cubicBezTo>
                  <a:cubicBezTo>
                    <a:pt x="1905" y="258"/>
                    <a:pt x="1894" y="269"/>
                    <a:pt x="1871" y="269"/>
                  </a:cubicBezTo>
                  <a:cubicBezTo>
                    <a:pt x="1838" y="281"/>
                    <a:pt x="1827" y="292"/>
                    <a:pt x="1815" y="292"/>
                  </a:cubicBezTo>
                  <a:cubicBezTo>
                    <a:pt x="1804" y="292"/>
                    <a:pt x="1804" y="281"/>
                    <a:pt x="1793" y="281"/>
                  </a:cubicBezTo>
                  <a:cubicBezTo>
                    <a:pt x="1782" y="269"/>
                    <a:pt x="1782" y="258"/>
                    <a:pt x="1793" y="236"/>
                  </a:cubicBezTo>
                  <a:cubicBezTo>
                    <a:pt x="1793" y="202"/>
                    <a:pt x="1782" y="191"/>
                    <a:pt x="1782" y="191"/>
                  </a:cubicBezTo>
                  <a:cubicBezTo>
                    <a:pt x="1771" y="191"/>
                    <a:pt x="1771" y="191"/>
                    <a:pt x="1771" y="191"/>
                  </a:cubicBezTo>
                  <a:cubicBezTo>
                    <a:pt x="1759" y="191"/>
                    <a:pt x="1737" y="202"/>
                    <a:pt x="1726" y="213"/>
                  </a:cubicBezTo>
                  <a:cubicBezTo>
                    <a:pt x="1703" y="224"/>
                    <a:pt x="1703" y="224"/>
                    <a:pt x="1703" y="224"/>
                  </a:cubicBezTo>
                  <a:cubicBezTo>
                    <a:pt x="1692" y="202"/>
                    <a:pt x="1692" y="202"/>
                    <a:pt x="1692" y="202"/>
                  </a:cubicBezTo>
                  <a:cubicBezTo>
                    <a:pt x="1692" y="202"/>
                    <a:pt x="1636" y="124"/>
                    <a:pt x="1614" y="101"/>
                  </a:cubicBezTo>
                  <a:cubicBezTo>
                    <a:pt x="1602" y="79"/>
                    <a:pt x="1513" y="68"/>
                    <a:pt x="1446" y="45"/>
                  </a:cubicBezTo>
                  <a:cubicBezTo>
                    <a:pt x="1412" y="45"/>
                    <a:pt x="1378" y="34"/>
                    <a:pt x="1333" y="34"/>
                  </a:cubicBezTo>
                  <a:cubicBezTo>
                    <a:pt x="1311" y="34"/>
                    <a:pt x="1300" y="45"/>
                    <a:pt x="1289" y="45"/>
                  </a:cubicBezTo>
                  <a:cubicBezTo>
                    <a:pt x="1277" y="101"/>
                    <a:pt x="1277" y="101"/>
                    <a:pt x="1266" y="113"/>
                  </a:cubicBezTo>
                  <a:cubicBezTo>
                    <a:pt x="1255" y="113"/>
                    <a:pt x="1255" y="113"/>
                    <a:pt x="1255" y="113"/>
                  </a:cubicBezTo>
                  <a:lnTo>
                    <a:pt x="1255" y="113"/>
                  </a:lnTo>
                  <a:lnTo>
                    <a:pt x="1255" y="113"/>
                  </a:lnTo>
                  <a:cubicBezTo>
                    <a:pt x="1244" y="113"/>
                    <a:pt x="1244" y="113"/>
                    <a:pt x="1199" y="90"/>
                  </a:cubicBezTo>
                  <a:cubicBezTo>
                    <a:pt x="1177" y="79"/>
                    <a:pt x="1143" y="68"/>
                    <a:pt x="1132" y="68"/>
                  </a:cubicBezTo>
                  <a:cubicBezTo>
                    <a:pt x="1132" y="68"/>
                    <a:pt x="1121" y="68"/>
                    <a:pt x="1121" y="79"/>
                  </a:cubicBezTo>
                  <a:cubicBezTo>
                    <a:pt x="1132" y="101"/>
                    <a:pt x="1132" y="101"/>
                    <a:pt x="1143" y="101"/>
                  </a:cubicBezTo>
                  <a:cubicBezTo>
                    <a:pt x="1143" y="113"/>
                    <a:pt x="1154" y="113"/>
                    <a:pt x="1154" y="113"/>
                  </a:cubicBezTo>
                  <a:cubicBezTo>
                    <a:pt x="1199" y="124"/>
                    <a:pt x="1210" y="146"/>
                    <a:pt x="1210" y="213"/>
                  </a:cubicBezTo>
                  <a:cubicBezTo>
                    <a:pt x="1210" y="224"/>
                    <a:pt x="1210" y="236"/>
                    <a:pt x="1199" y="247"/>
                  </a:cubicBezTo>
                  <a:cubicBezTo>
                    <a:pt x="1199" y="281"/>
                    <a:pt x="1199" y="303"/>
                    <a:pt x="1199" y="314"/>
                  </a:cubicBezTo>
                  <a:cubicBezTo>
                    <a:pt x="1222" y="337"/>
                    <a:pt x="1255" y="393"/>
                    <a:pt x="1255" y="415"/>
                  </a:cubicBezTo>
                  <a:cubicBezTo>
                    <a:pt x="1277" y="460"/>
                    <a:pt x="1277" y="482"/>
                    <a:pt x="1266" y="493"/>
                  </a:cubicBezTo>
                  <a:cubicBezTo>
                    <a:pt x="1255" y="527"/>
                    <a:pt x="1222" y="527"/>
                    <a:pt x="1188" y="527"/>
                  </a:cubicBezTo>
                  <a:cubicBezTo>
                    <a:pt x="1177" y="527"/>
                    <a:pt x="1166" y="527"/>
                    <a:pt x="1166" y="527"/>
                  </a:cubicBezTo>
                  <a:lnTo>
                    <a:pt x="1166" y="527"/>
                  </a:lnTo>
                  <a:cubicBezTo>
                    <a:pt x="1154" y="583"/>
                    <a:pt x="1132" y="583"/>
                    <a:pt x="1121" y="583"/>
                  </a:cubicBezTo>
                  <a:cubicBezTo>
                    <a:pt x="1109" y="583"/>
                    <a:pt x="1087" y="583"/>
                    <a:pt x="1076" y="572"/>
                  </a:cubicBezTo>
                  <a:lnTo>
                    <a:pt x="1064" y="572"/>
                  </a:lnTo>
                  <a:lnTo>
                    <a:pt x="1053" y="572"/>
                  </a:lnTo>
                  <a:cubicBezTo>
                    <a:pt x="1042" y="572"/>
                    <a:pt x="1042" y="572"/>
                    <a:pt x="1031" y="572"/>
                  </a:cubicBezTo>
                  <a:cubicBezTo>
                    <a:pt x="1020" y="572"/>
                    <a:pt x="997" y="561"/>
                    <a:pt x="986" y="550"/>
                  </a:cubicBezTo>
                  <a:cubicBezTo>
                    <a:pt x="975" y="516"/>
                    <a:pt x="930" y="493"/>
                    <a:pt x="897" y="493"/>
                  </a:cubicBezTo>
                  <a:cubicBezTo>
                    <a:pt x="897" y="482"/>
                    <a:pt x="885" y="482"/>
                    <a:pt x="885" y="482"/>
                  </a:cubicBezTo>
                  <a:cubicBezTo>
                    <a:pt x="863" y="482"/>
                    <a:pt x="863" y="505"/>
                    <a:pt x="852" y="516"/>
                  </a:cubicBezTo>
                  <a:cubicBezTo>
                    <a:pt x="852" y="538"/>
                    <a:pt x="829" y="550"/>
                    <a:pt x="807" y="550"/>
                  </a:cubicBezTo>
                  <a:cubicBezTo>
                    <a:pt x="784" y="550"/>
                    <a:pt x="751" y="538"/>
                    <a:pt x="728" y="527"/>
                  </a:cubicBezTo>
                  <a:lnTo>
                    <a:pt x="717" y="516"/>
                  </a:lnTo>
                  <a:cubicBezTo>
                    <a:pt x="695" y="505"/>
                    <a:pt x="672" y="493"/>
                    <a:pt x="661" y="493"/>
                  </a:cubicBezTo>
                  <a:lnTo>
                    <a:pt x="661" y="493"/>
                  </a:lnTo>
                  <a:cubicBezTo>
                    <a:pt x="661" y="561"/>
                    <a:pt x="616" y="606"/>
                    <a:pt x="583" y="606"/>
                  </a:cubicBezTo>
                  <a:cubicBezTo>
                    <a:pt x="571" y="606"/>
                    <a:pt x="560" y="606"/>
                    <a:pt x="549" y="650"/>
                  </a:cubicBezTo>
                  <a:cubicBezTo>
                    <a:pt x="549" y="650"/>
                    <a:pt x="549" y="661"/>
                    <a:pt x="549" y="672"/>
                  </a:cubicBezTo>
                  <a:cubicBezTo>
                    <a:pt x="538" y="694"/>
                    <a:pt x="538" y="739"/>
                    <a:pt x="493" y="739"/>
                  </a:cubicBezTo>
                  <a:cubicBezTo>
                    <a:pt x="493" y="739"/>
                    <a:pt x="482" y="739"/>
                    <a:pt x="471" y="728"/>
                  </a:cubicBezTo>
                  <a:cubicBezTo>
                    <a:pt x="459" y="728"/>
                    <a:pt x="459" y="728"/>
                    <a:pt x="448" y="728"/>
                  </a:cubicBezTo>
                  <a:cubicBezTo>
                    <a:pt x="437" y="728"/>
                    <a:pt x="415" y="739"/>
                    <a:pt x="415" y="750"/>
                  </a:cubicBezTo>
                  <a:cubicBezTo>
                    <a:pt x="415" y="784"/>
                    <a:pt x="381" y="795"/>
                    <a:pt x="359" y="806"/>
                  </a:cubicBezTo>
                  <a:cubicBezTo>
                    <a:pt x="359" y="818"/>
                    <a:pt x="359" y="863"/>
                    <a:pt x="370" y="896"/>
                  </a:cubicBezTo>
                  <a:cubicBezTo>
                    <a:pt x="370" y="907"/>
                    <a:pt x="381" y="930"/>
                    <a:pt x="381" y="952"/>
                  </a:cubicBezTo>
                  <a:cubicBezTo>
                    <a:pt x="381" y="974"/>
                    <a:pt x="381" y="1008"/>
                    <a:pt x="381" y="1008"/>
                  </a:cubicBezTo>
                  <a:cubicBezTo>
                    <a:pt x="381" y="1019"/>
                    <a:pt x="381" y="1019"/>
                    <a:pt x="381" y="1019"/>
                  </a:cubicBezTo>
                  <a:cubicBezTo>
                    <a:pt x="403" y="1053"/>
                    <a:pt x="392" y="1064"/>
                    <a:pt x="347" y="1087"/>
                  </a:cubicBezTo>
                  <a:cubicBezTo>
                    <a:pt x="336" y="1087"/>
                    <a:pt x="336" y="1098"/>
                    <a:pt x="325" y="1109"/>
                  </a:cubicBezTo>
                  <a:cubicBezTo>
                    <a:pt x="325" y="1131"/>
                    <a:pt x="314" y="1165"/>
                    <a:pt x="269" y="1165"/>
                  </a:cubicBezTo>
                  <a:cubicBezTo>
                    <a:pt x="224" y="1176"/>
                    <a:pt x="202" y="1187"/>
                    <a:pt x="202" y="1243"/>
                  </a:cubicBezTo>
                  <a:cubicBezTo>
                    <a:pt x="190" y="1266"/>
                    <a:pt x="190" y="1277"/>
                    <a:pt x="190" y="1288"/>
                  </a:cubicBezTo>
                  <a:cubicBezTo>
                    <a:pt x="190" y="1311"/>
                    <a:pt x="190" y="1322"/>
                    <a:pt x="179" y="1333"/>
                  </a:cubicBezTo>
                  <a:lnTo>
                    <a:pt x="179" y="1344"/>
                  </a:lnTo>
                  <a:cubicBezTo>
                    <a:pt x="179" y="1356"/>
                    <a:pt x="190" y="1367"/>
                    <a:pt x="179" y="1378"/>
                  </a:cubicBezTo>
                  <a:cubicBezTo>
                    <a:pt x="168" y="1389"/>
                    <a:pt x="168" y="1389"/>
                    <a:pt x="146" y="1389"/>
                  </a:cubicBezTo>
                  <a:lnTo>
                    <a:pt x="146" y="1389"/>
                  </a:lnTo>
                  <a:lnTo>
                    <a:pt x="146" y="1389"/>
                  </a:lnTo>
                  <a:cubicBezTo>
                    <a:pt x="135" y="1389"/>
                    <a:pt x="135" y="1400"/>
                    <a:pt x="123" y="1400"/>
                  </a:cubicBezTo>
                  <a:cubicBezTo>
                    <a:pt x="123" y="1412"/>
                    <a:pt x="123" y="1423"/>
                    <a:pt x="123" y="1434"/>
                  </a:cubicBezTo>
                  <a:cubicBezTo>
                    <a:pt x="135" y="1456"/>
                    <a:pt x="135" y="1490"/>
                    <a:pt x="135" y="1501"/>
                  </a:cubicBezTo>
                  <a:cubicBezTo>
                    <a:pt x="135" y="1512"/>
                    <a:pt x="135" y="1523"/>
                    <a:pt x="135" y="1523"/>
                  </a:cubicBezTo>
                  <a:cubicBezTo>
                    <a:pt x="157" y="1535"/>
                    <a:pt x="179" y="1580"/>
                    <a:pt x="179" y="1613"/>
                  </a:cubicBezTo>
                  <a:cubicBezTo>
                    <a:pt x="179" y="1658"/>
                    <a:pt x="135" y="1669"/>
                    <a:pt x="101" y="1669"/>
                  </a:cubicBezTo>
                  <a:cubicBezTo>
                    <a:pt x="78" y="1680"/>
                    <a:pt x="78" y="1680"/>
                    <a:pt x="78" y="1680"/>
                  </a:cubicBezTo>
                  <a:cubicBezTo>
                    <a:pt x="67" y="1680"/>
                    <a:pt x="67" y="1692"/>
                    <a:pt x="78" y="1703"/>
                  </a:cubicBezTo>
                  <a:cubicBezTo>
                    <a:pt x="78" y="1736"/>
                    <a:pt x="78" y="1781"/>
                    <a:pt x="45" y="1792"/>
                  </a:cubicBezTo>
                  <a:cubicBezTo>
                    <a:pt x="45" y="1804"/>
                    <a:pt x="45" y="1826"/>
                    <a:pt x="45" y="1882"/>
                  </a:cubicBezTo>
                  <a:cubicBezTo>
                    <a:pt x="56" y="1882"/>
                    <a:pt x="56" y="1882"/>
                    <a:pt x="56" y="1882"/>
                  </a:cubicBezTo>
                  <a:cubicBezTo>
                    <a:pt x="67" y="1849"/>
                    <a:pt x="78" y="1804"/>
                    <a:pt x="112" y="1804"/>
                  </a:cubicBezTo>
                  <a:cubicBezTo>
                    <a:pt x="146" y="1804"/>
                    <a:pt x="179" y="1882"/>
                    <a:pt x="190" y="1916"/>
                  </a:cubicBezTo>
                  <a:cubicBezTo>
                    <a:pt x="190" y="1905"/>
                    <a:pt x="190" y="1905"/>
                    <a:pt x="202" y="1894"/>
                  </a:cubicBezTo>
                  <a:cubicBezTo>
                    <a:pt x="213" y="1882"/>
                    <a:pt x="224" y="1860"/>
                    <a:pt x="213" y="1837"/>
                  </a:cubicBezTo>
                  <a:cubicBezTo>
                    <a:pt x="213" y="1815"/>
                    <a:pt x="213" y="1804"/>
                    <a:pt x="213" y="1792"/>
                  </a:cubicBezTo>
                  <a:cubicBezTo>
                    <a:pt x="213" y="1781"/>
                    <a:pt x="213" y="1781"/>
                    <a:pt x="213" y="1770"/>
                  </a:cubicBezTo>
                  <a:cubicBezTo>
                    <a:pt x="179" y="1725"/>
                    <a:pt x="179" y="1703"/>
                    <a:pt x="190" y="1680"/>
                  </a:cubicBezTo>
                  <a:cubicBezTo>
                    <a:pt x="190" y="1669"/>
                    <a:pt x="202" y="1658"/>
                    <a:pt x="235" y="1658"/>
                  </a:cubicBezTo>
                  <a:cubicBezTo>
                    <a:pt x="246" y="1658"/>
                    <a:pt x="246" y="1658"/>
                    <a:pt x="258" y="1658"/>
                  </a:cubicBezTo>
                  <a:cubicBezTo>
                    <a:pt x="381" y="1658"/>
                    <a:pt x="392" y="1669"/>
                    <a:pt x="392" y="1680"/>
                  </a:cubicBezTo>
                  <a:cubicBezTo>
                    <a:pt x="403" y="1692"/>
                    <a:pt x="415" y="1759"/>
                    <a:pt x="392" y="1781"/>
                  </a:cubicBezTo>
                  <a:cubicBezTo>
                    <a:pt x="403" y="1781"/>
                    <a:pt x="403" y="1781"/>
                    <a:pt x="415" y="1781"/>
                  </a:cubicBezTo>
                  <a:cubicBezTo>
                    <a:pt x="448" y="1781"/>
                    <a:pt x="482" y="1792"/>
                    <a:pt x="493" y="1804"/>
                  </a:cubicBezTo>
                  <a:cubicBezTo>
                    <a:pt x="504" y="1815"/>
                    <a:pt x="515" y="1826"/>
                    <a:pt x="515" y="1837"/>
                  </a:cubicBezTo>
                  <a:cubicBezTo>
                    <a:pt x="515" y="1837"/>
                    <a:pt x="515" y="1849"/>
                    <a:pt x="527" y="1849"/>
                  </a:cubicBezTo>
                  <a:cubicBezTo>
                    <a:pt x="538" y="1860"/>
                    <a:pt x="538" y="1860"/>
                    <a:pt x="549" y="1871"/>
                  </a:cubicBezTo>
                  <a:cubicBezTo>
                    <a:pt x="549" y="1894"/>
                    <a:pt x="549" y="1916"/>
                    <a:pt x="527" y="1949"/>
                  </a:cubicBezTo>
                  <a:cubicBezTo>
                    <a:pt x="515" y="1972"/>
                    <a:pt x="504" y="2005"/>
                    <a:pt x="493" y="2028"/>
                  </a:cubicBezTo>
                  <a:cubicBezTo>
                    <a:pt x="482" y="2050"/>
                    <a:pt x="471" y="2084"/>
                    <a:pt x="459" y="2095"/>
                  </a:cubicBezTo>
                  <a:cubicBezTo>
                    <a:pt x="471" y="2095"/>
                    <a:pt x="482" y="2095"/>
                    <a:pt x="504" y="2095"/>
                  </a:cubicBezTo>
                  <a:cubicBezTo>
                    <a:pt x="527" y="2095"/>
                    <a:pt x="549" y="2095"/>
                    <a:pt x="560" y="2095"/>
                  </a:cubicBezTo>
                  <a:cubicBezTo>
                    <a:pt x="571" y="2095"/>
                    <a:pt x="571" y="2095"/>
                    <a:pt x="583" y="2073"/>
                  </a:cubicBezTo>
                  <a:cubicBezTo>
                    <a:pt x="583" y="2061"/>
                    <a:pt x="605" y="2039"/>
                    <a:pt x="628" y="2039"/>
                  </a:cubicBezTo>
                  <a:cubicBezTo>
                    <a:pt x="639" y="2039"/>
                    <a:pt x="639" y="2028"/>
                    <a:pt x="639" y="2028"/>
                  </a:cubicBezTo>
                  <a:cubicBezTo>
                    <a:pt x="639" y="2028"/>
                    <a:pt x="639" y="2028"/>
                    <a:pt x="639" y="2017"/>
                  </a:cubicBezTo>
                  <a:cubicBezTo>
                    <a:pt x="628" y="1994"/>
                    <a:pt x="628" y="1983"/>
                    <a:pt x="639" y="1961"/>
                  </a:cubicBezTo>
                  <a:cubicBezTo>
                    <a:pt x="639" y="1927"/>
                    <a:pt x="672" y="1894"/>
                    <a:pt x="695" y="1894"/>
                  </a:cubicBezTo>
                  <a:cubicBezTo>
                    <a:pt x="695" y="1882"/>
                    <a:pt x="706" y="1882"/>
                    <a:pt x="717" y="1882"/>
                  </a:cubicBezTo>
                  <a:cubicBezTo>
                    <a:pt x="740" y="1882"/>
                    <a:pt x="762" y="1905"/>
                    <a:pt x="784" y="1938"/>
                  </a:cubicBezTo>
                  <a:cubicBezTo>
                    <a:pt x="818" y="1972"/>
                    <a:pt x="829" y="2017"/>
                    <a:pt x="818" y="2050"/>
                  </a:cubicBezTo>
                  <a:cubicBezTo>
                    <a:pt x="818" y="2061"/>
                    <a:pt x="818" y="2061"/>
                    <a:pt x="818" y="2061"/>
                  </a:cubicBezTo>
                  <a:cubicBezTo>
                    <a:pt x="795" y="2084"/>
                    <a:pt x="795" y="2106"/>
                    <a:pt x="807" y="2118"/>
                  </a:cubicBezTo>
                  <a:cubicBezTo>
                    <a:pt x="818" y="2129"/>
                    <a:pt x="840" y="2151"/>
                    <a:pt x="840" y="2185"/>
                  </a:cubicBezTo>
                  <a:cubicBezTo>
                    <a:pt x="829" y="2207"/>
                    <a:pt x="807" y="2218"/>
                    <a:pt x="795" y="2218"/>
                  </a:cubicBezTo>
                  <a:cubicBezTo>
                    <a:pt x="773" y="2230"/>
                    <a:pt x="751" y="2230"/>
                    <a:pt x="740" y="2241"/>
                  </a:cubicBezTo>
                  <a:cubicBezTo>
                    <a:pt x="717" y="2241"/>
                    <a:pt x="695" y="2241"/>
                    <a:pt x="672" y="2263"/>
                  </a:cubicBezTo>
                  <a:cubicBezTo>
                    <a:pt x="639" y="2297"/>
                    <a:pt x="605" y="2330"/>
                    <a:pt x="571" y="2342"/>
                  </a:cubicBezTo>
                  <a:cubicBezTo>
                    <a:pt x="549" y="2353"/>
                    <a:pt x="549" y="2353"/>
                    <a:pt x="538" y="2364"/>
                  </a:cubicBezTo>
                  <a:cubicBezTo>
                    <a:pt x="549" y="2364"/>
                    <a:pt x="560" y="2387"/>
                    <a:pt x="560" y="2398"/>
                  </a:cubicBezTo>
                  <a:cubicBezTo>
                    <a:pt x="571" y="2420"/>
                    <a:pt x="560" y="2454"/>
                    <a:pt x="549" y="2476"/>
                  </a:cubicBezTo>
                  <a:cubicBezTo>
                    <a:pt x="538" y="2498"/>
                    <a:pt x="515" y="2510"/>
                    <a:pt x="504" y="2510"/>
                  </a:cubicBezTo>
                  <a:cubicBezTo>
                    <a:pt x="493" y="2510"/>
                    <a:pt x="482" y="2510"/>
                    <a:pt x="471" y="2521"/>
                  </a:cubicBezTo>
                  <a:cubicBezTo>
                    <a:pt x="459" y="2532"/>
                    <a:pt x="459" y="2554"/>
                    <a:pt x="459" y="2566"/>
                  </a:cubicBezTo>
                  <a:lnTo>
                    <a:pt x="459" y="2566"/>
                  </a:lnTo>
                  <a:cubicBezTo>
                    <a:pt x="471" y="2554"/>
                    <a:pt x="471" y="2554"/>
                    <a:pt x="482" y="2554"/>
                  </a:cubicBezTo>
                  <a:cubicBezTo>
                    <a:pt x="515" y="2554"/>
                    <a:pt x="515" y="2577"/>
                    <a:pt x="527" y="2577"/>
                  </a:cubicBezTo>
                  <a:cubicBezTo>
                    <a:pt x="527" y="2599"/>
                    <a:pt x="527" y="2611"/>
                    <a:pt x="515" y="2633"/>
                  </a:cubicBezTo>
                  <a:cubicBezTo>
                    <a:pt x="493" y="2644"/>
                    <a:pt x="471" y="2655"/>
                    <a:pt x="448" y="2655"/>
                  </a:cubicBezTo>
                  <a:cubicBezTo>
                    <a:pt x="437" y="2655"/>
                    <a:pt x="437" y="2655"/>
                    <a:pt x="426" y="2655"/>
                  </a:cubicBezTo>
                  <a:lnTo>
                    <a:pt x="437" y="2655"/>
                  </a:lnTo>
                  <a:cubicBezTo>
                    <a:pt x="448" y="2678"/>
                    <a:pt x="471" y="2711"/>
                    <a:pt x="471" y="2745"/>
                  </a:cubicBezTo>
                  <a:cubicBezTo>
                    <a:pt x="493" y="2745"/>
                    <a:pt x="504" y="2767"/>
                    <a:pt x="504" y="2790"/>
                  </a:cubicBezTo>
                  <a:lnTo>
                    <a:pt x="504" y="2790"/>
                  </a:lnTo>
                  <a:cubicBezTo>
                    <a:pt x="515" y="2779"/>
                    <a:pt x="538" y="2779"/>
                    <a:pt x="560" y="2779"/>
                  </a:cubicBezTo>
                  <a:close/>
                  <a:moveTo>
                    <a:pt x="314" y="1815"/>
                  </a:moveTo>
                  <a:lnTo>
                    <a:pt x="314" y="1815"/>
                  </a:lnTo>
                  <a:cubicBezTo>
                    <a:pt x="314" y="1826"/>
                    <a:pt x="302" y="1860"/>
                    <a:pt x="314" y="1938"/>
                  </a:cubicBezTo>
                  <a:cubicBezTo>
                    <a:pt x="325" y="1894"/>
                    <a:pt x="347" y="1837"/>
                    <a:pt x="359" y="1815"/>
                  </a:cubicBezTo>
                  <a:cubicBezTo>
                    <a:pt x="359" y="1804"/>
                    <a:pt x="359" y="1804"/>
                    <a:pt x="359" y="1804"/>
                  </a:cubicBezTo>
                  <a:cubicBezTo>
                    <a:pt x="347" y="1804"/>
                    <a:pt x="325" y="1815"/>
                    <a:pt x="314" y="1815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3" name="Freeform 36"/>
            <p:cNvSpPr>
              <a:spLocks noChangeArrowheads="1"/>
            </p:cNvSpPr>
            <p:nvPr/>
          </p:nvSpPr>
          <p:spPr bwMode="auto">
            <a:xfrm>
              <a:off x="3744913" y="3006725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4" name="Freeform 37"/>
            <p:cNvSpPr>
              <a:spLocks noChangeArrowheads="1"/>
            </p:cNvSpPr>
            <p:nvPr/>
          </p:nvSpPr>
          <p:spPr bwMode="auto">
            <a:xfrm>
              <a:off x="5399088" y="2506663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5" name="Freeform 38"/>
            <p:cNvSpPr>
              <a:spLocks noChangeArrowheads="1"/>
            </p:cNvSpPr>
            <p:nvPr/>
          </p:nvSpPr>
          <p:spPr bwMode="auto">
            <a:xfrm>
              <a:off x="5462588" y="3405188"/>
              <a:ext cx="1587" cy="4762"/>
            </a:xfrm>
            <a:custGeom>
              <a:avLst/>
              <a:gdLst>
                <a:gd name="T0" fmla="*/ 0 w 1"/>
                <a:gd name="T1" fmla="*/ 0 h 12"/>
                <a:gd name="T2" fmla="*/ 0 w 1"/>
                <a:gd name="T3" fmla="*/ 0 h 12"/>
                <a:gd name="T4" fmla="*/ 0 w 1"/>
                <a:gd name="T5" fmla="*/ 11 h 12"/>
                <a:gd name="T6" fmla="*/ 0 w 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2">
                  <a:moveTo>
                    <a:pt x="0" y="0"/>
                  </a:moveTo>
                  <a:lnTo>
                    <a:pt x="0" y="0"/>
                  </a:ln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6" name="Freeform 39"/>
            <p:cNvSpPr>
              <a:spLocks noChangeArrowheads="1"/>
            </p:cNvSpPr>
            <p:nvPr/>
          </p:nvSpPr>
          <p:spPr bwMode="auto">
            <a:xfrm>
              <a:off x="5462588" y="3421063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7" name="Freeform 40"/>
            <p:cNvSpPr>
              <a:spLocks noChangeArrowheads="1"/>
            </p:cNvSpPr>
            <p:nvPr/>
          </p:nvSpPr>
          <p:spPr bwMode="auto">
            <a:xfrm>
              <a:off x="5462588" y="3417888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8" name="Freeform 41"/>
            <p:cNvSpPr>
              <a:spLocks noChangeArrowheads="1"/>
            </p:cNvSpPr>
            <p:nvPr/>
          </p:nvSpPr>
          <p:spPr bwMode="auto">
            <a:xfrm>
              <a:off x="5462588" y="3413125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9" name="Freeform 42"/>
            <p:cNvSpPr>
              <a:spLocks noChangeArrowheads="1"/>
            </p:cNvSpPr>
            <p:nvPr/>
          </p:nvSpPr>
          <p:spPr bwMode="auto">
            <a:xfrm>
              <a:off x="5462588" y="3421063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0" name="Freeform 43"/>
            <p:cNvSpPr>
              <a:spLocks noChangeArrowheads="1"/>
            </p:cNvSpPr>
            <p:nvPr/>
          </p:nvSpPr>
          <p:spPr bwMode="auto">
            <a:xfrm>
              <a:off x="5462588" y="3409950"/>
              <a:ext cx="1587" cy="4763"/>
            </a:xfrm>
            <a:custGeom>
              <a:avLst/>
              <a:gdLst>
                <a:gd name="T0" fmla="*/ 0 w 1"/>
                <a:gd name="T1" fmla="*/ 0 h 12"/>
                <a:gd name="T2" fmla="*/ 0 w 1"/>
                <a:gd name="T3" fmla="*/ 0 h 12"/>
                <a:gd name="T4" fmla="*/ 0 w 1"/>
                <a:gd name="T5" fmla="*/ 11 h 12"/>
                <a:gd name="T6" fmla="*/ 0 w 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2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1" name="Freeform 44"/>
            <p:cNvSpPr>
              <a:spLocks noChangeArrowheads="1"/>
            </p:cNvSpPr>
            <p:nvPr/>
          </p:nvSpPr>
          <p:spPr bwMode="auto">
            <a:xfrm>
              <a:off x="5180013" y="3276600"/>
              <a:ext cx="1587" cy="4763"/>
            </a:xfrm>
            <a:custGeom>
              <a:avLst/>
              <a:gdLst>
                <a:gd name="T0" fmla="*/ 0 w 1"/>
                <a:gd name="T1" fmla="*/ 11 h 12"/>
                <a:gd name="T2" fmla="*/ 0 w 1"/>
                <a:gd name="T3" fmla="*/ 11 h 12"/>
                <a:gd name="T4" fmla="*/ 0 w 1"/>
                <a:gd name="T5" fmla="*/ 0 h 12"/>
                <a:gd name="T6" fmla="*/ 0 w 1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2">
                  <a:moveTo>
                    <a:pt x="0" y="11"/>
                  </a:moveTo>
                  <a:lnTo>
                    <a:pt x="0" y="11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2" name="Freeform 45"/>
            <p:cNvSpPr>
              <a:spLocks noChangeArrowheads="1"/>
            </p:cNvSpPr>
            <p:nvPr/>
          </p:nvSpPr>
          <p:spPr bwMode="auto">
            <a:xfrm>
              <a:off x="5180013" y="3271838"/>
              <a:ext cx="1587" cy="4762"/>
            </a:xfrm>
            <a:custGeom>
              <a:avLst/>
              <a:gdLst>
                <a:gd name="T0" fmla="*/ 0 w 1"/>
                <a:gd name="T1" fmla="*/ 11 h 12"/>
                <a:gd name="T2" fmla="*/ 0 w 1"/>
                <a:gd name="T3" fmla="*/ 11 h 12"/>
                <a:gd name="T4" fmla="*/ 0 w 1"/>
                <a:gd name="T5" fmla="*/ 0 h 12"/>
                <a:gd name="T6" fmla="*/ 0 w 1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2">
                  <a:moveTo>
                    <a:pt x="0" y="11"/>
                  </a:moveTo>
                  <a:lnTo>
                    <a:pt x="0" y="11"/>
                  </a:lnTo>
                  <a:cubicBezTo>
                    <a:pt x="0" y="11"/>
                    <a:pt x="0" y="11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3" name="Freeform 46"/>
            <p:cNvSpPr>
              <a:spLocks noChangeArrowheads="1"/>
            </p:cNvSpPr>
            <p:nvPr/>
          </p:nvSpPr>
          <p:spPr bwMode="auto">
            <a:xfrm>
              <a:off x="5180013" y="3279775"/>
              <a:ext cx="1587" cy="15875"/>
            </a:xfrm>
            <a:custGeom>
              <a:avLst/>
              <a:gdLst>
                <a:gd name="T0" fmla="*/ 0 w 1"/>
                <a:gd name="T1" fmla="*/ 45 h 46"/>
                <a:gd name="T2" fmla="*/ 0 w 1"/>
                <a:gd name="T3" fmla="*/ 45 h 46"/>
                <a:gd name="T4" fmla="*/ 0 w 1"/>
                <a:gd name="T5" fmla="*/ 45 h 46"/>
                <a:gd name="T6" fmla="*/ 0 w 1"/>
                <a:gd name="T7" fmla="*/ 0 h 46"/>
                <a:gd name="T8" fmla="*/ 0 w 1"/>
                <a:gd name="T9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6">
                  <a:moveTo>
                    <a:pt x="0" y="45"/>
                  </a:moveTo>
                  <a:lnTo>
                    <a:pt x="0" y="45"/>
                  </a:lnTo>
                  <a:lnTo>
                    <a:pt x="0" y="45"/>
                  </a:lnTo>
                  <a:cubicBezTo>
                    <a:pt x="0" y="23"/>
                    <a:pt x="0" y="12"/>
                    <a:pt x="0" y="0"/>
                  </a:cubicBezTo>
                  <a:cubicBezTo>
                    <a:pt x="0" y="12"/>
                    <a:pt x="0" y="23"/>
                    <a:pt x="0" y="45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4" name="Freeform 47"/>
            <p:cNvSpPr>
              <a:spLocks noChangeArrowheads="1"/>
            </p:cNvSpPr>
            <p:nvPr/>
          </p:nvSpPr>
          <p:spPr bwMode="auto">
            <a:xfrm>
              <a:off x="5180013" y="3279775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5" name="Freeform 48"/>
            <p:cNvSpPr>
              <a:spLocks noChangeArrowheads="1"/>
            </p:cNvSpPr>
            <p:nvPr/>
          </p:nvSpPr>
          <p:spPr bwMode="auto">
            <a:xfrm>
              <a:off x="5180013" y="3271838"/>
              <a:ext cx="4762" cy="1587"/>
            </a:xfrm>
            <a:custGeom>
              <a:avLst/>
              <a:gdLst>
                <a:gd name="T0" fmla="*/ 0 w 13"/>
                <a:gd name="T1" fmla="*/ 0 h 1"/>
                <a:gd name="T2" fmla="*/ 0 w 13"/>
                <a:gd name="T3" fmla="*/ 0 h 1"/>
                <a:gd name="T4" fmla="*/ 12 w 13"/>
                <a:gd name="T5" fmla="*/ 0 h 1"/>
                <a:gd name="T6" fmla="*/ 0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6" name="Freeform 49"/>
            <p:cNvSpPr>
              <a:spLocks noChangeArrowheads="1"/>
            </p:cNvSpPr>
            <p:nvPr/>
          </p:nvSpPr>
          <p:spPr bwMode="auto">
            <a:xfrm>
              <a:off x="5184775" y="3268663"/>
              <a:ext cx="1588" cy="4762"/>
            </a:xfrm>
            <a:custGeom>
              <a:avLst/>
              <a:gdLst>
                <a:gd name="T0" fmla="*/ 0 w 1"/>
                <a:gd name="T1" fmla="*/ 0 h 12"/>
                <a:gd name="T2" fmla="*/ 0 w 1"/>
                <a:gd name="T3" fmla="*/ 0 h 12"/>
                <a:gd name="T4" fmla="*/ 0 w 1"/>
                <a:gd name="T5" fmla="*/ 11 h 12"/>
                <a:gd name="T6" fmla="*/ 0 w 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2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7" name="Freeform 50"/>
            <p:cNvSpPr>
              <a:spLocks noChangeArrowheads="1"/>
            </p:cNvSpPr>
            <p:nvPr/>
          </p:nvSpPr>
          <p:spPr bwMode="auto">
            <a:xfrm>
              <a:off x="5180013" y="3276600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8" name="Freeform 51"/>
            <p:cNvSpPr>
              <a:spLocks noChangeArrowheads="1"/>
            </p:cNvSpPr>
            <p:nvPr/>
          </p:nvSpPr>
          <p:spPr bwMode="auto">
            <a:xfrm>
              <a:off x="5705475" y="3840163"/>
              <a:ext cx="4763" cy="1587"/>
            </a:xfrm>
            <a:custGeom>
              <a:avLst/>
              <a:gdLst>
                <a:gd name="T0" fmla="*/ 0 w 12"/>
                <a:gd name="T1" fmla="*/ 0 h 1"/>
                <a:gd name="T2" fmla="*/ 0 w 12"/>
                <a:gd name="T3" fmla="*/ 0 h 1"/>
                <a:gd name="T4" fmla="*/ 11 w 12"/>
                <a:gd name="T5" fmla="*/ 0 h 1"/>
                <a:gd name="T6" fmla="*/ 0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9" name="Freeform 52"/>
            <p:cNvSpPr>
              <a:spLocks noChangeArrowheads="1"/>
            </p:cNvSpPr>
            <p:nvPr/>
          </p:nvSpPr>
          <p:spPr bwMode="auto">
            <a:xfrm>
              <a:off x="5713413" y="3840163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0" name="Freeform 53"/>
            <p:cNvSpPr>
              <a:spLocks noChangeArrowheads="1"/>
            </p:cNvSpPr>
            <p:nvPr/>
          </p:nvSpPr>
          <p:spPr bwMode="auto">
            <a:xfrm>
              <a:off x="5708650" y="3840163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1" name="Freeform 54"/>
            <p:cNvSpPr>
              <a:spLocks noChangeArrowheads="1"/>
            </p:cNvSpPr>
            <p:nvPr/>
          </p:nvSpPr>
          <p:spPr bwMode="auto">
            <a:xfrm>
              <a:off x="5713413" y="3840163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2" name="Freeform 55"/>
            <p:cNvSpPr>
              <a:spLocks noChangeArrowheads="1"/>
            </p:cNvSpPr>
            <p:nvPr/>
          </p:nvSpPr>
          <p:spPr bwMode="auto">
            <a:xfrm>
              <a:off x="5708650" y="3840163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3" name="Freeform 56"/>
            <p:cNvSpPr>
              <a:spLocks noChangeArrowheads="1"/>
            </p:cNvSpPr>
            <p:nvPr/>
          </p:nvSpPr>
          <p:spPr bwMode="auto">
            <a:xfrm>
              <a:off x="5713413" y="3840163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4" name="Freeform 57"/>
            <p:cNvSpPr>
              <a:spLocks noChangeArrowheads="1"/>
            </p:cNvSpPr>
            <p:nvPr/>
          </p:nvSpPr>
          <p:spPr bwMode="auto">
            <a:xfrm>
              <a:off x="5462588" y="3413125"/>
              <a:ext cx="1587" cy="4763"/>
            </a:xfrm>
            <a:custGeom>
              <a:avLst/>
              <a:gdLst>
                <a:gd name="T0" fmla="*/ 0 w 1"/>
                <a:gd name="T1" fmla="*/ 0 h 12"/>
                <a:gd name="T2" fmla="*/ 0 w 1"/>
                <a:gd name="T3" fmla="*/ 0 h 12"/>
                <a:gd name="T4" fmla="*/ 0 w 1"/>
                <a:gd name="T5" fmla="*/ 11 h 12"/>
                <a:gd name="T6" fmla="*/ 0 w 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2">
                  <a:moveTo>
                    <a:pt x="0" y="0"/>
                  </a:moveTo>
                  <a:lnTo>
                    <a:pt x="0" y="0"/>
                  </a:ln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5" name="Freeform 58"/>
            <p:cNvSpPr>
              <a:spLocks noChangeArrowheads="1"/>
            </p:cNvSpPr>
            <p:nvPr/>
          </p:nvSpPr>
          <p:spPr bwMode="auto">
            <a:xfrm>
              <a:off x="5462588" y="3421063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6" name="Freeform 59"/>
            <p:cNvSpPr>
              <a:spLocks noChangeArrowheads="1"/>
            </p:cNvSpPr>
            <p:nvPr/>
          </p:nvSpPr>
          <p:spPr bwMode="auto">
            <a:xfrm>
              <a:off x="5462588" y="3417888"/>
              <a:ext cx="1587" cy="4762"/>
            </a:xfrm>
            <a:custGeom>
              <a:avLst/>
              <a:gdLst>
                <a:gd name="T0" fmla="*/ 0 w 1"/>
                <a:gd name="T1" fmla="*/ 0 h 12"/>
                <a:gd name="T2" fmla="*/ 0 w 1"/>
                <a:gd name="T3" fmla="*/ 0 h 12"/>
                <a:gd name="T4" fmla="*/ 0 w 1"/>
                <a:gd name="T5" fmla="*/ 11 h 12"/>
                <a:gd name="T6" fmla="*/ 0 w 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2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7" name="Freeform 60"/>
            <p:cNvSpPr>
              <a:spLocks noChangeArrowheads="1"/>
            </p:cNvSpPr>
            <p:nvPr/>
          </p:nvSpPr>
          <p:spPr bwMode="auto">
            <a:xfrm>
              <a:off x="5462588" y="3413125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8" name="Freeform 61"/>
            <p:cNvSpPr>
              <a:spLocks noChangeArrowheads="1"/>
            </p:cNvSpPr>
            <p:nvPr/>
          </p:nvSpPr>
          <p:spPr bwMode="auto">
            <a:xfrm>
              <a:off x="5462588" y="3409950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9" name="Freeform 62"/>
            <p:cNvSpPr>
              <a:spLocks noChangeArrowheads="1"/>
            </p:cNvSpPr>
            <p:nvPr/>
          </p:nvSpPr>
          <p:spPr bwMode="auto">
            <a:xfrm>
              <a:off x="5705475" y="3840163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0" name="Freeform 63"/>
            <p:cNvSpPr>
              <a:spLocks noChangeArrowheads="1"/>
            </p:cNvSpPr>
            <p:nvPr/>
          </p:nvSpPr>
          <p:spPr bwMode="auto">
            <a:xfrm>
              <a:off x="5462588" y="3400425"/>
              <a:ext cx="1587" cy="4763"/>
            </a:xfrm>
            <a:custGeom>
              <a:avLst/>
              <a:gdLst>
                <a:gd name="T0" fmla="*/ 0 w 1"/>
                <a:gd name="T1" fmla="*/ 0 h 13"/>
                <a:gd name="T2" fmla="*/ 0 w 1"/>
                <a:gd name="T3" fmla="*/ 0 h 13"/>
                <a:gd name="T4" fmla="*/ 0 w 1"/>
                <a:gd name="T5" fmla="*/ 0 h 13"/>
                <a:gd name="T6" fmla="*/ 0 w 1"/>
                <a:gd name="T7" fmla="*/ 12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1" name="Freeform 64"/>
            <p:cNvSpPr>
              <a:spLocks noChangeArrowheads="1"/>
            </p:cNvSpPr>
            <p:nvPr/>
          </p:nvSpPr>
          <p:spPr bwMode="auto">
            <a:xfrm>
              <a:off x="5462588" y="3421063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2" name="Freeform 65"/>
            <p:cNvSpPr>
              <a:spLocks noChangeArrowheads="1"/>
            </p:cNvSpPr>
            <p:nvPr/>
          </p:nvSpPr>
          <p:spPr bwMode="auto">
            <a:xfrm>
              <a:off x="8456613" y="4106863"/>
              <a:ext cx="73025" cy="93662"/>
            </a:xfrm>
            <a:custGeom>
              <a:avLst/>
              <a:gdLst>
                <a:gd name="T0" fmla="*/ 191 w 203"/>
                <a:gd name="T1" fmla="*/ 0 h 259"/>
                <a:gd name="T2" fmla="*/ 191 w 203"/>
                <a:gd name="T3" fmla="*/ 0 h 259"/>
                <a:gd name="T4" fmla="*/ 124 w 203"/>
                <a:gd name="T5" fmla="*/ 33 h 259"/>
                <a:gd name="T6" fmla="*/ 23 w 203"/>
                <a:gd name="T7" fmla="*/ 56 h 259"/>
                <a:gd name="T8" fmla="*/ 0 w 203"/>
                <a:gd name="T9" fmla="*/ 134 h 259"/>
                <a:gd name="T10" fmla="*/ 45 w 203"/>
                <a:gd name="T11" fmla="*/ 224 h 259"/>
                <a:gd name="T12" fmla="*/ 90 w 203"/>
                <a:gd name="T13" fmla="*/ 235 h 259"/>
                <a:gd name="T14" fmla="*/ 135 w 203"/>
                <a:gd name="T15" fmla="*/ 145 h 259"/>
                <a:gd name="T16" fmla="*/ 180 w 203"/>
                <a:gd name="T17" fmla="*/ 67 h 259"/>
                <a:gd name="T18" fmla="*/ 191 w 203"/>
                <a:gd name="T1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59">
                  <a:moveTo>
                    <a:pt x="191" y="0"/>
                  </a:moveTo>
                  <a:lnTo>
                    <a:pt x="191" y="0"/>
                  </a:lnTo>
                  <a:cubicBezTo>
                    <a:pt x="191" y="0"/>
                    <a:pt x="169" y="33"/>
                    <a:pt x="124" y="33"/>
                  </a:cubicBezTo>
                  <a:cubicBezTo>
                    <a:pt x="79" y="44"/>
                    <a:pt x="34" y="33"/>
                    <a:pt x="23" y="56"/>
                  </a:cubicBezTo>
                  <a:cubicBezTo>
                    <a:pt x="12" y="78"/>
                    <a:pt x="0" y="100"/>
                    <a:pt x="0" y="134"/>
                  </a:cubicBezTo>
                  <a:cubicBezTo>
                    <a:pt x="12" y="179"/>
                    <a:pt x="34" y="190"/>
                    <a:pt x="45" y="224"/>
                  </a:cubicBezTo>
                  <a:cubicBezTo>
                    <a:pt x="56" y="246"/>
                    <a:pt x="90" y="258"/>
                    <a:pt x="90" y="235"/>
                  </a:cubicBezTo>
                  <a:cubicBezTo>
                    <a:pt x="101" y="213"/>
                    <a:pt x="101" y="156"/>
                    <a:pt x="135" y="145"/>
                  </a:cubicBezTo>
                  <a:cubicBezTo>
                    <a:pt x="169" y="123"/>
                    <a:pt x="180" y="89"/>
                    <a:pt x="180" y="67"/>
                  </a:cubicBezTo>
                  <a:cubicBezTo>
                    <a:pt x="180" y="44"/>
                    <a:pt x="202" y="22"/>
                    <a:pt x="191" y="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3" name="Freeform 66"/>
            <p:cNvSpPr>
              <a:spLocks noChangeArrowheads="1"/>
            </p:cNvSpPr>
            <p:nvPr/>
          </p:nvSpPr>
          <p:spPr bwMode="auto">
            <a:xfrm>
              <a:off x="8448675" y="4090988"/>
              <a:ext cx="85725" cy="112712"/>
            </a:xfrm>
            <a:custGeom>
              <a:avLst/>
              <a:gdLst>
                <a:gd name="T0" fmla="*/ 101 w 237"/>
                <a:gd name="T1" fmla="*/ 314 h 315"/>
                <a:gd name="T2" fmla="*/ 101 w 237"/>
                <a:gd name="T3" fmla="*/ 314 h 315"/>
                <a:gd name="T4" fmla="*/ 101 w 237"/>
                <a:gd name="T5" fmla="*/ 314 h 315"/>
                <a:gd name="T6" fmla="*/ 45 w 237"/>
                <a:gd name="T7" fmla="*/ 280 h 315"/>
                <a:gd name="T8" fmla="*/ 34 w 237"/>
                <a:gd name="T9" fmla="*/ 246 h 315"/>
                <a:gd name="T10" fmla="*/ 0 w 237"/>
                <a:gd name="T11" fmla="*/ 190 h 315"/>
                <a:gd name="T12" fmla="*/ 22 w 237"/>
                <a:gd name="T13" fmla="*/ 101 h 315"/>
                <a:gd name="T14" fmla="*/ 22 w 237"/>
                <a:gd name="T15" fmla="*/ 89 h 315"/>
                <a:gd name="T16" fmla="*/ 78 w 237"/>
                <a:gd name="T17" fmla="*/ 67 h 315"/>
                <a:gd name="T18" fmla="*/ 101 w 237"/>
                <a:gd name="T19" fmla="*/ 67 h 315"/>
                <a:gd name="T20" fmla="*/ 112 w 237"/>
                <a:gd name="T21" fmla="*/ 67 h 315"/>
                <a:gd name="T22" fmla="*/ 146 w 237"/>
                <a:gd name="T23" fmla="*/ 67 h 315"/>
                <a:gd name="T24" fmla="*/ 191 w 237"/>
                <a:gd name="T25" fmla="*/ 33 h 315"/>
                <a:gd name="T26" fmla="*/ 213 w 237"/>
                <a:gd name="T27" fmla="*/ 0 h 315"/>
                <a:gd name="T28" fmla="*/ 224 w 237"/>
                <a:gd name="T29" fmla="*/ 33 h 315"/>
                <a:gd name="T30" fmla="*/ 224 w 237"/>
                <a:gd name="T31" fmla="*/ 89 h 315"/>
                <a:gd name="T32" fmla="*/ 224 w 237"/>
                <a:gd name="T33" fmla="*/ 112 h 315"/>
                <a:gd name="T34" fmla="*/ 168 w 237"/>
                <a:gd name="T35" fmla="*/ 201 h 315"/>
                <a:gd name="T36" fmla="*/ 146 w 237"/>
                <a:gd name="T37" fmla="*/ 258 h 315"/>
                <a:gd name="T38" fmla="*/ 135 w 237"/>
                <a:gd name="T39" fmla="*/ 291 h 315"/>
                <a:gd name="T40" fmla="*/ 101 w 237"/>
                <a:gd name="T41" fmla="*/ 314 h 315"/>
                <a:gd name="T42" fmla="*/ 67 w 237"/>
                <a:gd name="T43" fmla="*/ 112 h 315"/>
                <a:gd name="T44" fmla="*/ 67 w 237"/>
                <a:gd name="T45" fmla="*/ 112 h 315"/>
                <a:gd name="T46" fmla="*/ 56 w 237"/>
                <a:gd name="T47" fmla="*/ 123 h 315"/>
                <a:gd name="T48" fmla="*/ 45 w 237"/>
                <a:gd name="T49" fmla="*/ 179 h 315"/>
                <a:gd name="T50" fmla="*/ 67 w 237"/>
                <a:gd name="T51" fmla="*/ 224 h 315"/>
                <a:gd name="T52" fmla="*/ 90 w 237"/>
                <a:gd name="T53" fmla="*/ 258 h 315"/>
                <a:gd name="T54" fmla="*/ 101 w 237"/>
                <a:gd name="T55" fmla="*/ 269 h 315"/>
                <a:gd name="T56" fmla="*/ 101 w 237"/>
                <a:gd name="T57" fmla="*/ 246 h 315"/>
                <a:gd name="T58" fmla="*/ 146 w 237"/>
                <a:gd name="T59" fmla="*/ 168 h 315"/>
                <a:gd name="T60" fmla="*/ 180 w 237"/>
                <a:gd name="T61" fmla="*/ 123 h 315"/>
                <a:gd name="T62" fmla="*/ 180 w 237"/>
                <a:gd name="T63" fmla="*/ 89 h 315"/>
                <a:gd name="T64" fmla="*/ 146 w 237"/>
                <a:gd name="T65" fmla="*/ 101 h 315"/>
                <a:gd name="T66" fmla="*/ 112 w 237"/>
                <a:gd name="T67" fmla="*/ 112 h 315"/>
                <a:gd name="T68" fmla="*/ 90 w 237"/>
                <a:gd name="T69" fmla="*/ 112 h 315"/>
                <a:gd name="T70" fmla="*/ 78 w 237"/>
                <a:gd name="T71" fmla="*/ 112 h 315"/>
                <a:gd name="T72" fmla="*/ 67 w 237"/>
                <a:gd name="T73" fmla="*/ 11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7" h="315">
                  <a:moveTo>
                    <a:pt x="101" y="314"/>
                  </a:moveTo>
                  <a:lnTo>
                    <a:pt x="101" y="314"/>
                  </a:lnTo>
                  <a:lnTo>
                    <a:pt x="101" y="314"/>
                  </a:lnTo>
                  <a:cubicBezTo>
                    <a:pt x="78" y="314"/>
                    <a:pt x="56" y="303"/>
                    <a:pt x="45" y="280"/>
                  </a:cubicBezTo>
                  <a:cubicBezTo>
                    <a:pt x="45" y="269"/>
                    <a:pt x="45" y="258"/>
                    <a:pt x="34" y="246"/>
                  </a:cubicBezTo>
                  <a:cubicBezTo>
                    <a:pt x="22" y="235"/>
                    <a:pt x="11" y="224"/>
                    <a:pt x="0" y="190"/>
                  </a:cubicBezTo>
                  <a:cubicBezTo>
                    <a:pt x="0" y="145"/>
                    <a:pt x="11" y="123"/>
                    <a:pt x="22" y="101"/>
                  </a:cubicBezTo>
                  <a:lnTo>
                    <a:pt x="22" y="89"/>
                  </a:lnTo>
                  <a:cubicBezTo>
                    <a:pt x="34" y="67"/>
                    <a:pt x="67" y="67"/>
                    <a:pt x="78" y="67"/>
                  </a:cubicBezTo>
                  <a:cubicBezTo>
                    <a:pt x="90" y="67"/>
                    <a:pt x="90" y="67"/>
                    <a:pt x="101" y="67"/>
                  </a:cubicBezTo>
                  <a:lnTo>
                    <a:pt x="112" y="67"/>
                  </a:lnTo>
                  <a:cubicBezTo>
                    <a:pt x="123" y="67"/>
                    <a:pt x="135" y="67"/>
                    <a:pt x="146" y="67"/>
                  </a:cubicBezTo>
                  <a:cubicBezTo>
                    <a:pt x="180" y="56"/>
                    <a:pt x="191" y="33"/>
                    <a:pt x="191" y="33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24" y="33"/>
                    <a:pt x="224" y="33"/>
                    <a:pt x="224" y="33"/>
                  </a:cubicBezTo>
                  <a:cubicBezTo>
                    <a:pt x="236" y="56"/>
                    <a:pt x="236" y="78"/>
                    <a:pt x="224" y="89"/>
                  </a:cubicBezTo>
                  <a:cubicBezTo>
                    <a:pt x="224" y="101"/>
                    <a:pt x="224" y="112"/>
                    <a:pt x="224" y="112"/>
                  </a:cubicBezTo>
                  <a:cubicBezTo>
                    <a:pt x="224" y="145"/>
                    <a:pt x="202" y="179"/>
                    <a:pt x="168" y="201"/>
                  </a:cubicBezTo>
                  <a:cubicBezTo>
                    <a:pt x="157" y="213"/>
                    <a:pt x="146" y="235"/>
                    <a:pt x="146" y="258"/>
                  </a:cubicBezTo>
                  <a:cubicBezTo>
                    <a:pt x="146" y="269"/>
                    <a:pt x="146" y="280"/>
                    <a:pt x="135" y="291"/>
                  </a:cubicBezTo>
                  <a:cubicBezTo>
                    <a:pt x="135" y="303"/>
                    <a:pt x="112" y="314"/>
                    <a:pt x="101" y="314"/>
                  </a:cubicBezTo>
                  <a:close/>
                  <a:moveTo>
                    <a:pt x="67" y="112"/>
                  </a:moveTo>
                  <a:lnTo>
                    <a:pt x="67" y="112"/>
                  </a:lnTo>
                  <a:cubicBezTo>
                    <a:pt x="56" y="112"/>
                    <a:pt x="56" y="112"/>
                    <a:pt x="56" y="123"/>
                  </a:cubicBezTo>
                  <a:cubicBezTo>
                    <a:pt x="45" y="134"/>
                    <a:pt x="45" y="157"/>
                    <a:pt x="45" y="179"/>
                  </a:cubicBezTo>
                  <a:cubicBezTo>
                    <a:pt x="45" y="201"/>
                    <a:pt x="56" y="213"/>
                    <a:pt x="67" y="224"/>
                  </a:cubicBezTo>
                  <a:cubicBezTo>
                    <a:pt x="78" y="235"/>
                    <a:pt x="78" y="246"/>
                    <a:pt x="90" y="258"/>
                  </a:cubicBezTo>
                  <a:lnTo>
                    <a:pt x="101" y="269"/>
                  </a:lnTo>
                  <a:cubicBezTo>
                    <a:pt x="101" y="269"/>
                    <a:pt x="101" y="258"/>
                    <a:pt x="101" y="246"/>
                  </a:cubicBezTo>
                  <a:cubicBezTo>
                    <a:pt x="112" y="224"/>
                    <a:pt x="112" y="179"/>
                    <a:pt x="146" y="168"/>
                  </a:cubicBezTo>
                  <a:cubicBezTo>
                    <a:pt x="168" y="157"/>
                    <a:pt x="180" y="134"/>
                    <a:pt x="180" y="123"/>
                  </a:cubicBezTo>
                  <a:cubicBezTo>
                    <a:pt x="180" y="112"/>
                    <a:pt x="180" y="101"/>
                    <a:pt x="180" y="89"/>
                  </a:cubicBezTo>
                  <a:cubicBezTo>
                    <a:pt x="168" y="101"/>
                    <a:pt x="157" y="101"/>
                    <a:pt x="146" y="101"/>
                  </a:cubicBezTo>
                  <a:cubicBezTo>
                    <a:pt x="135" y="112"/>
                    <a:pt x="123" y="112"/>
                    <a:pt x="112" y="112"/>
                  </a:cubicBezTo>
                  <a:cubicBezTo>
                    <a:pt x="112" y="112"/>
                    <a:pt x="101" y="112"/>
                    <a:pt x="90" y="112"/>
                  </a:cubicBezTo>
                  <a:lnTo>
                    <a:pt x="78" y="112"/>
                  </a:lnTo>
                  <a:cubicBezTo>
                    <a:pt x="67" y="112"/>
                    <a:pt x="67" y="112"/>
                    <a:pt x="67" y="112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4" name="Freeform 67"/>
            <p:cNvSpPr>
              <a:spLocks noChangeArrowheads="1"/>
            </p:cNvSpPr>
            <p:nvPr/>
          </p:nvSpPr>
          <p:spPr bwMode="auto">
            <a:xfrm>
              <a:off x="8477250" y="3860800"/>
              <a:ext cx="33338" cy="41275"/>
            </a:xfrm>
            <a:custGeom>
              <a:avLst/>
              <a:gdLst>
                <a:gd name="T0" fmla="*/ 57 w 91"/>
                <a:gd name="T1" fmla="*/ 67 h 113"/>
                <a:gd name="T2" fmla="*/ 57 w 91"/>
                <a:gd name="T3" fmla="*/ 67 h 113"/>
                <a:gd name="T4" fmla="*/ 45 w 91"/>
                <a:gd name="T5" fmla="*/ 22 h 113"/>
                <a:gd name="T6" fmla="*/ 12 w 91"/>
                <a:gd name="T7" fmla="*/ 67 h 113"/>
                <a:gd name="T8" fmla="*/ 57 w 91"/>
                <a:gd name="T9" fmla="*/ 6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3">
                  <a:moveTo>
                    <a:pt x="57" y="67"/>
                  </a:moveTo>
                  <a:lnTo>
                    <a:pt x="57" y="67"/>
                  </a:lnTo>
                  <a:cubicBezTo>
                    <a:pt x="45" y="56"/>
                    <a:pt x="45" y="56"/>
                    <a:pt x="45" y="22"/>
                  </a:cubicBezTo>
                  <a:cubicBezTo>
                    <a:pt x="34" y="0"/>
                    <a:pt x="0" y="22"/>
                    <a:pt x="12" y="67"/>
                  </a:cubicBezTo>
                  <a:cubicBezTo>
                    <a:pt x="23" y="112"/>
                    <a:pt x="90" y="101"/>
                    <a:pt x="57" y="67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5" name="Freeform 68"/>
            <p:cNvSpPr>
              <a:spLocks noChangeArrowheads="1"/>
            </p:cNvSpPr>
            <p:nvPr/>
          </p:nvSpPr>
          <p:spPr bwMode="auto">
            <a:xfrm>
              <a:off x="8472488" y="3857625"/>
              <a:ext cx="36512" cy="49213"/>
            </a:xfrm>
            <a:custGeom>
              <a:avLst/>
              <a:gdLst>
                <a:gd name="T0" fmla="*/ 56 w 102"/>
                <a:gd name="T1" fmla="*/ 134 h 135"/>
                <a:gd name="T2" fmla="*/ 56 w 102"/>
                <a:gd name="T3" fmla="*/ 134 h 135"/>
                <a:gd name="T4" fmla="*/ 56 w 102"/>
                <a:gd name="T5" fmla="*/ 134 h 135"/>
                <a:gd name="T6" fmla="*/ 0 w 102"/>
                <a:gd name="T7" fmla="*/ 78 h 135"/>
                <a:gd name="T8" fmla="*/ 11 w 102"/>
                <a:gd name="T9" fmla="*/ 22 h 135"/>
                <a:gd name="T10" fmla="*/ 45 w 102"/>
                <a:gd name="T11" fmla="*/ 0 h 135"/>
                <a:gd name="T12" fmla="*/ 68 w 102"/>
                <a:gd name="T13" fmla="*/ 33 h 135"/>
                <a:gd name="T14" fmla="*/ 79 w 102"/>
                <a:gd name="T15" fmla="*/ 45 h 135"/>
                <a:gd name="T16" fmla="*/ 90 w 102"/>
                <a:gd name="T17" fmla="*/ 67 h 135"/>
                <a:gd name="T18" fmla="*/ 101 w 102"/>
                <a:gd name="T19" fmla="*/ 112 h 135"/>
                <a:gd name="T20" fmla="*/ 56 w 102"/>
                <a:gd name="T21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135">
                  <a:moveTo>
                    <a:pt x="56" y="134"/>
                  </a:moveTo>
                  <a:lnTo>
                    <a:pt x="56" y="134"/>
                  </a:lnTo>
                  <a:lnTo>
                    <a:pt x="56" y="134"/>
                  </a:lnTo>
                  <a:cubicBezTo>
                    <a:pt x="34" y="134"/>
                    <a:pt x="11" y="112"/>
                    <a:pt x="0" y="78"/>
                  </a:cubicBezTo>
                  <a:cubicBezTo>
                    <a:pt x="0" y="56"/>
                    <a:pt x="0" y="33"/>
                    <a:pt x="11" y="22"/>
                  </a:cubicBezTo>
                  <a:cubicBezTo>
                    <a:pt x="23" y="11"/>
                    <a:pt x="34" y="0"/>
                    <a:pt x="45" y="0"/>
                  </a:cubicBezTo>
                  <a:cubicBezTo>
                    <a:pt x="56" y="0"/>
                    <a:pt x="68" y="11"/>
                    <a:pt x="68" y="33"/>
                  </a:cubicBezTo>
                  <a:cubicBezTo>
                    <a:pt x="79" y="33"/>
                    <a:pt x="79" y="33"/>
                    <a:pt x="79" y="45"/>
                  </a:cubicBezTo>
                  <a:cubicBezTo>
                    <a:pt x="79" y="56"/>
                    <a:pt x="79" y="56"/>
                    <a:pt x="90" y="67"/>
                  </a:cubicBezTo>
                  <a:cubicBezTo>
                    <a:pt x="101" y="89"/>
                    <a:pt x="101" y="101"/>
                    <a:pt x="101" y="112"/>
                  </a:cubicBezTo>
                  <a:cubicBezTo>
                    <a:pt x="90" y="123"/>
                    <a:pt x="79" y="134"/>
                    <a:pt x="56" y="134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6" name="Freeform 69"/>
            <p:cNvSpPr>
              <a:spLocks noChangeArrowheads="1"/>
            </p:cNvSpPr>
            <p:nvPr/>
          </p:nvSpPr>
          <p:spPr bwMode="auto">
            <a:xfrm>
              <a:off x="8294688" y="3857625"/>
              <a:ext cx="122237" cy="31750"/>
            </a:xfrm>
            <a:custGeom>
              <a:avLst/>
              <a:gdLst>
                <a:gd name="T0" fmla="*/ 314 w 338"/>
                <a:gd name="T1" fmla="*/ 11 h 90"/>
                <a:gd name="T2" fmla="*/ 314 w 338"/>
                <a:gd name="T3" fmla="*/ 11 h 90"/>
                <a:gd name="T4" fmla="*/ 146 w 338"/>
                <a:gd name="T5" fmla="*/ 45 h 90"/>
                <a:gd name="T6" fmla="*/ 0 w 338"/>
                <a:gd name="T7" fmla="*/ 67 h 90"/>
                <a:gd name="T8" fmla="*/ 157 w 338"/>
                <a:gd name="T9" fmla="*/ 78 h 90"/>
                <a:gd name="T10" fmla="*/ 314 w 338"/>
                <a:gd name="T11" fmla="*/ 33 h 90"/>
                <a:gd name="T12" fmla="*/ 314 w 338"/>
                <a:gd name="T13" fmla="*/ 1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90">
                  <a:moveTo>
                    <a:pt x="314" y="11"/>
                  </a:moveTo>
                  <a:lnTo>
                    <a:pt x="314" y="11"/>
                  </a:lnTo>
                  <a:cubicBezTo>
                    <a:pt x="292" y="11"/>
                    <a:pt x="191" y="45"/>
                    <a:pt x="146" y="45"/>
                  </a:cubicBezTo>
                  <a:cubicBezTo>
                    <a:pt x="101" y="56"/>
                    <a:pt x="11" y="45"/>
                    <a:pt x="0" y="67"/>
                  </a:cubicBezTo>
                  <a:cubicBezTo>
                    <a:pt x="0" y="89"/>
                    <a:pt x="101" y="78"/>
                    <a:pt x="157" y="78"/>
                  </a:cubicBezTo>
                  <a:cubicBezTo>
                    <a:pt x="213" y="89"/>
                    <a:pt x="280" y="56"/>
                    <a:pt x="314" y="33"/>
                  </a:cubicBezTo>
                  <a:cubicBezTo>
                    <a:pt x="337" y="22"/>
                    <a:pt x="325" y="0"/>
                    <a:pt x="314" y="1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7" name="Freeform 70"/>
            <p:cNvSpPr>
              <a:spLocks noChangeArrowheads="1"/>
            </p:cNvSpPr>
            <p:nvPr/>
          </p:nvSpPr>
          <p:spPr bwMode="auto">
            <a:xfrm>
              <a:off x="8286750" y="3848100"/>
              <a:ext cx="133350" cy="44450"/>
            </a:xfrm>
            <a:custGeom>
              <a:avLst/>
              <a:gdLst>
                <a:gd name="T0" fmla="*/ 190 w 371"/>
                <a:gd name="T1" fmla="*/ 124 h 125"/>
                <a:gd name="T2" fmla="*/ 190 w 371"/>
                <a:gd name="T3" fmla="*/ 124 h 125"/>
                <a:gd name="T4" fmla="*/ 190 w 371"/>
                <a:gd name="T5" fmla="*/ 124 h 125"/>
                <a:gd name="T6" fmla="*/ 179 w 371"/>
                <a:gd name="T7" fmla="*/ 124 h 125"/>
                <a:gd name="T8" fmla="*/ 146 w 371"/>
                <a:gd name="T9" fmla="*/ 124 h 125"/>
                <a:gd name="T10" fmla="*/ 101 w 371"/>
                <a:gd name="T11" fmla="*/ 124 h 125"/>
                <a:gd name="T12" fmla="*/ 67 w 371"/>
                <a:gd name="T13" fmla="*/ 124 h 125"/>
                <a:gd name="T14" fmla="*/ 11 w 371"/>
                <a:gd name="T15" fmla="*/ 112 h 125"/>
                <a:gd name="T16" fmla="*/ 0 w 371"/>
                <a:gd name="T17" fmla="*/ 90 h 125"/>
                <a:gd name="T18" fmla="*/ 123 w 371"/>
                <a:gd name="T19" fmla="*/ 56 h 125"/>
                <a:gd name="T20" fmla="*/ 168 w 371"/>
                <a:gd name="T21" fmla="*/ 45 h 125"/>
                <a:gd name="T22" fmla="*/ 280 w 371"/>
                <a:gd name="T23" fmla="*/ 23 h 125"/>
                <a:gd name="T24" fmla="*/ 325 w 371"/>
                <a:gd name="T25" fmla="*/ 12 h 125"/>
                <a:gd name="T26" fmla="*/ 370 w 371"/>
                <a:gd name="T27" fmla="*/ 34 h 125"/>
                <a:gd name="T28" fmla="*/ 347 w 371"/>
                <a:gd name="T29" fmla="*/ 79 h 125"/>
                <a:gd name="T30" fmla="*/ 190 w 371"/>
                <a:gd name="T31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1" h="125">
                  <a:moveTo>
                    <a:pt x="190" y="124"/>
                  </a:moveTo>
                  <a:lnTo>
                    <a:pt x="190" y="124"/>
                  </a:lnTo>
                  <a:lnTo>
                    <a:pt x="190" y="124"/>
                  </a:lnTo>
                  <a:lnTo>
                    <a:pt x="179" y="124"/>
                  </a:lnTo>
                  <a:cubicBezTo>
                    <a:pt x="168" y="124"/>
                    <a:pt x="157" y="124"/>
                    <a:pt x="146" y="124"/>
                  </a:cubicBezTo>
                  <a:cubicBezTo>
                    <a:pt x="134" y="124"/>
                    <a:pt x="123" y="124"/>
                    <a:pt x="101" y="124"/>
                  </a:cubicBezTo>
                  <a:cubicBezTo>
                    <a:pt x="90" y="124"/>
                    <a:pt x="78" y="124"/>
                    <a:pt x="67" y="124"/>
                  </a:cubicBezTo>
                  <a:cubicBezTo>
                    <a:pt x="33" y="124"/>
                    <a:pt x="22" y="124"/>
                    <a:pt x="11" y="112"/>
                  </a:cubicBezTo>
                  <a:cubicBezTo>
                    <a:pt x="0" y="101"/>
                    <a:pt x="0" y="90"/>
                    <a:pt x="0" y="90"/>
                  </a:cubicBezTo>
                  <a:cubicBezTo>
                    <a:pt x="11" y="56"/>
                    <a:pt x="56" y="56"/>
                    <a:pt x="123" y="56"/>
                  </a:cubicBezTo>
                  <a:cubicBezTo>
                    <a:pt x="134" y="56"/>
                    <a:pt x="157" y="45"/>
                    <a:pt x="168" y="45"/>
                  </a:cubicBezTo>
                  <a:cubicBezTo>
                    <a:pt x="202" y="45"/>
                    <a:pt x="246" y="34"/>
                    <a:pt x="280" y="23"/>
                  </a:cubicBezTo>
                  <a:cubicBezTo>
                    <a:pt x="302" y="12"/>
                    <a:pt x="325" y="12"/>
                    <a:pt x="325" y="12"/>
                  </a:cubicBezTo>
                  <a:cubicBezTo>
                    <a:pt x="347" y="0"/>
                    <a:pt x="370" y="12"/>
                    <a:pt x="370" y="34"/>
                  </a:cubicBezTo>
                  <a:cubicBezTo>
                    <a:pt x="370" y="45"/>
                    <a:pt x="370" y="56"/>
                    <a:pt x="347" y="79"/>
                  </a:cubicBezTo>
                  <a:cubicBezTo>
                    <a:pt x="336" y="90"/>
                    <a:pt x="257" y="124"/>
                    <a:pt x="190" y="124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8" name="Freeform 71"/>
            <p:cNvSpPr>
              <a:spLocks noChangeArrowheads="1"/>
            </p:cNvSpPr>
            <p:nvPr/>
          </p:nvSpPr>
          <p:spPr bwMode="auto">
            <a:xfrm>
              <a:off x="8286750" y="4756150"/>
              <a:ext cx="41275" cy="80963"/>
            </a:xfrm>
            <a:custGeom>
              <a:avLst/>
              <a:gdLst>
                <a:gd name="T0" fmla="*/ 78 w 113"/>
                <a:gd name="T1" fmla="*/ 89 h 225"/>
                <a:gd name="T2" fmla="*/ 78 w 113"/>
                <a:gd name="T3" fmla="*/ 89 h 225"/>
                <a:gd name="T4" fmla="*/ 90 w 113"/>
                <a:gd name="T5" fmla="*/ 0 h 225"/>
                <a:gd name="T6" fmla="*/ 67 w 113"/>
                <a:gd name="T7" fmla="*/ 89 h 225"/>
                <a:gd name="T8" fmla="*/ 11 w 113"/>
                <a:gd name="T9" fmla="*/ 190 h 225"/>
                <a:gd name="T10" fmla="*/ 45 w 113"/>
                <a:gd name="T11" fmla="*/ 179 h 225"/>
                <a:gd name="T12" fmla="*/ 78 w 113"/>
                <a:gd name="T13" fmla="*/ 8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225">
                  <a:moveTo>
                    <a:pt x="78" y="89"/>
                  </a:moveTo>
                  <a:lnTo>
                    <a:pt x="78" y="89"/>
                  </a:lnTo>
                  <a:cubicBezTo>
                    <a:pt x="90" y="67"/>
                    <a:pt x="112" y="11"/>
                    <a:pt x="90" y="0"/>
                  </a:cubicBezTo>
                  <a:cubicBezTo>
                    <a:pt x="67" y="0"/>
                    <a:pt x="67" y="45"/>
                    <a:pt x="67" y="89"/>
                  </a:cubicBezTo>
                  <a:cubicBezTo>
                    <a:pt x="67" y="123"/>
                    <a:pt x="22" y="168"/>
                    <a:pt x="11" y="190"/>
                  </a:cubicBezTo>
                  <a:cubicBezTo>
                    <a:pt x="0" y="224"/>
                    <a:pt x="22" y="224"/>
                    <a:pt x="45" y="179"/>
                  </a:cubicBezTo>
                  <a:cubicBezTo>
                    <a:pt x="67" y="134"/>
                    <a:pt x="67" y="112"/>
                    <a:pt x="78" y="89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9" name="Freeform 72"/>
            <p:cNvSpPr>
              <a:spLocks noChangeArrowheads="1"/>
            </p:cNvSpPr>
            <p:nvPr/>
          </p:nvSpPr>
          <p:spPr bwMode="auto">
            <a:xfrm>
              <a:off x="8283575" y="4748213"/>
              <a:ext cx="49213" cy="93662"/>
            </a:xfrm>
            <a:custGeom>
              <a:avLst/>
              <a:gdLst>
                <a:gd name="T0" fmla="*/ 23 w 136"/>
                <a:gd name="T1" fmla="*/ 257 h 258"/>
                <a:gd name="T2" fmla="*/ 23 w 136"/>
                <a:gd name="T3" fmla="*/ 257 h 258"/>
                <a:gd name="T4" fmla="*/ 23 w 136"/>
                <a:gd name="T5" fmla="*/ 257 h 258"/>
                <a:gd name="T6" fmla="*/ 0 w 136"/>
                <a:gd name="T7" fmla="*/ 246 h 258"/>
                <a:gd name="T8" fmla="*/ 0 w 136"/>
                <a:gd name="T9" fmla="*/ 212 h 258"/>
                <a:gd name="T10" fmla="*/ 23 w 136"/>
                <a:gd name="T11" fmla="*/ 156 h 258"/>
                <a:gd name="T12" fmla="*/ 57 w 136"/>
                <a:gd name="T13" fmla="*/ 100 h 258"/>
                <a:gd name="T14" fmla="*/ 57 w 136"/>
                <a:gd name="T15" fmla="*/ 100 h 258"/>
                <a:gd name="T16" fmla="*/ 102 w 136"/>
                <a:gd name="T17" fmla="*/ 0 h 258"/>
                <a:gd name="T18" fmla="*/ 113 w 136"/>
                <a:gd name="T19" fmla="*/ 11 h 258"/>
                <a:gd name="T20" fmla="*/ 124 w 136"/>
                <a:gd name="T21" fmla="*/ 22 h 258"/>
                <a:gd name="T22" fmla="*/ 113 w 136"/>
                <a:gd name="T23" fmla="*/ 123 h 258"/>
                <a:gd name="T24" fmla="*/ 102 w 136"/>
                <a:gd name="T25" fmla="*/ 145 h 258"/>
                <a:gd name="T26" fmla="*/ 79 w 136"/>
                <a:gd name="T27" fmla="*/ 212 h 258"/>
                <a:gd name="T28" fmla="*/ 23 w 136"/>
                <a:gd name="T29" fmla="*/ 25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6" h="258">
                  <a:moveTo>
                    <a:pt x="23" y="257"/>
                  </a:moveTo>
                  <a:lnTo>
                    <a:pt x="23" y="257"/>
                  </a:lnTo>
                  <a:lnTo>
                    <a:pt x="23" y="257"/>
                  </a:lnTo>
                  <a:cubicBezTo>
                    <a:pt x="23" y="257"/>
                    <a:pt x="12" y="257"/>
                    <a:pt x="0" y="246"/>
                  </a:cubicBezTo>
                  <a:cubicBezTo>
                    <a:pt x="0" y="246"/>
                    <a:pt x="0" y="235"/>
                    <a:pt x="0" y="212"/>
                  </a:cubicBezTo>
                  <a:cubicBezTo>
                    <a:pt x="0" y="190"/>
                    <a:pt x="12" y="179"/>
                    <a:pt x="23" y="156"/>
                  </a:cubicBezTo>
                  <a:cubicBezTo>
                    <a:pt x="45" y="145"/>
                    <a:pt x="57" y="123"/>
                    <a:pt x="57" y="100"/>
                  </a:cubicBezTo>
                  <a:lnTo>
                    <a:pt x="57" y="100"/>
                  </a:lnTo>
                  <a:cubicBezTo>
                    <a:pt x="57" y="56"/>
                    <a:pt x="57" y="0"/>
                    <a:pt x="102" y="0"/>
                  </a:cubicBezTo>
                  <a:cubicBezTo>
                    <a:pt x="102" y="0"/>
                    <a:pt x="102" y="0"/>
                    <a:pt x="113" y="11"/>
                  </a:cubicBezTo>
                  <a:cubicBezTo>
                    <a:pt x="113" y="11"/>
                    <a:pt x="124" y="11"/>
                    <a:pt x="124" y="22"/>
                  </a:cubicBezTo>
                  <a:cubicBezTo>
                    <a:pt x="135" y="44"/>
                    <a:pt x="135" y="67"/>
                    <a:pt x="113" y="123"/>
                  </a:cubicBezTo>
                  <a:cubicBezTo>
                    <a:pt x="102" y="134"/>
                    <a:pt x="102" y="134"/>
                    <a:pt x="102" y="145"/>
                  </a:cubicBezTo>
                  <a:cubicBezTo>
                    <a:pt x="102" y="156"/>
                    <a:pt x="90" y="179"/>
                    <a:pt x="79" y="212"/>
                  </a:cubicBezTo>
                  <a:cubicBezTo>
                    <a:pt x="57" y="246"/>
                    <a:pt x="45" y="257"/>
                    <a:pt x="23" y="257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0" name="Freeform 73"/>
            <p:cNvSpPr>
              <a:spLocks noChangeArrowheads="1"/>
            </p:cNvSpPr>
            <p:nvPr/>
          </p:nvSpPr>
          <p:spPr bwMode="auto">
            <a:xfrm>
              <a:off x="7359650" y="4656138"/>
              <a:ext cx="80963" cy="52387"/>
            </a:xfrm>
            <a:custGeom>
              <a:avLst/>
              <a:gdLst>
                <a:gd name="T0" fmla="*/ 213 w 225"/>
                <a:gd name="T1" fmla="*/ 67 h 146"/>
                <a:gd name="T2" fmla="*/ 213 w 225"/>
                <a:gd name="T3" fmla="*/ 67 h 146"/>
                <a:gd name="T4" fmla="*/ 191 w 225"/>
                <a:gd name="T5" fmla="*/ 33 h 146"/>
                <a:gd name="T6" fmla="*/ 101 w 225"/>
                <a:gd name="T7" fmla="*/ 78 h 146"/>
                <a:gd name="T8" fmla="*/ 11 w 225"/>
                <a:gd name="T9" fmla="*/ 123 h 146"/>
                <a:gd name="T10" fmla="*/ 135 w 225"/>
                <a:gd name="T11" fmla="*/ 101 h 146"/>
                <a:gd name="T12" fmla="*/ 213 w 225"/>
                <a:gd name="T13" fmla="*/ 6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" h="146">
                  <a:moveTo>
                    <a:pt x="213" y="67"/>
                  </a:moveTo>
                  <a:lnTo>
                    <a:pt x="213" y="67"/>
                  </a:lnTo>
                  <a:cubicBezTo>
                    <a:pt x="224" y="45"/>
                    <a:pt x="224" y="0"/>
                    <a:pt x="191" y="33"/>
                  </a:cubicBezTo>
                  <a:cubicBezTo>
                    <a:pt x="168" y="56"/>
                    <a:pt x="135" y="78"/>
                    <a:pt x="101" y="78"/>
                  </a:cubicBezTo>
                  <a:cubicBezTo>
                    <a:pt x="56" y="78"/>
                    <a:pt x="0" y="101"/>
                    <a:pt x="11" y="123"/>
                  </a:cubicBezTo>
                  <a:cubicBezTo>
                    <a:pt x="23" y="145"/>
                    <a:pt x="101" y="123"/>
                    <a:pt x="135" y="101"/>
                  </a:cubicBezTo>
                  <a:cubicBezTo>
                    <a:pt x="157" y="78"/>
                    <a:pt x="213" y="78"/>
                    <a:pt x="213" y="67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1" name="Freeform 74"/>
            <p:cNvSpPr>
              <a:spLocks noChangeArrowheads="1"/>
            </p:cNvSpPr>
            <p:nvPr/>
          </p:nvSpPr>
          <p:spPr bwMode="auto">
            <a:xfrm>
              <a:off x="7354888" y="4656138"/>
              <a:ext cx="93662" cy="57150"/>
            </a:xfrm>
            <a:custGeom>
              <a:avLst/>
              <a:gdLst>
                <a:gd name="T0" fmla="*/ 45 w 259"/>
                <a:gd name="T1" fmla="*/ 156 h 157"/>
                <a:gd name="T2" fmla="*/ 45 w 259"/>
                <a:gd name="T3" fmla="*/ 156 h 157"/>
                <a:gd name="T4" fmla="*/ 45 w 259"/>
                <a:gd name="T5" fmla="*/ 156 h 157"/>
                <a:gd name="T6" fmla="*/ 0 w 259"/>
                <a:gd name="T7" fmla="*/ 134 h 157"/>
                <a:gd name="T8" fmla="*/ 0 w 259"/>
                <a:gd name="T9" fmla="*/ 101 h 157"/>
                <a:gd name="T10" fmla="*/ 101 w 259"/>
                <a:gd name="T11" fmla="*/ 56 h 157"/>
                <a:gd name="T12" fmla="*/ 191 w 259"/>
                <a:gd name="T13" fmla="*/ 11 h 157"/>
                <a:gd name="T14" fmla="*/ 224 w 259"/>
                <a:gd name="T15" fmla="*/ 0 h 157"/>
                <a:gd name="T16" fmla="*/ 246 w 259"/>
                <a:gd name="T17" fmla="*/ 11 h 157"/>
                <a:gd name="T18" fmla="*/ 246 w 259"/>
                <a:gd name="T19" fmla="*/ 67 h 157"/>
                <a:gd name="T20" fmla="*/ 202 w 259"/>
                <a:gd name="T21" fmla="*/ 101 h 157"/>
                <a:gd name="T22" fmla="*/ 157 w 259"/>
                <a:gd name="T23" fmla="*/ 112 h 157"/>
                <a:gd name="T24" fmla="*/ 45 w 259"/>
                <a:gd name="T25" fmla="*/ 15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157">
                  <a:moveTo>
                    <a:pt x="45" y="156"/>
                  </a:moveTo>
                  <a:lnTo>
                    <a:pt x="45" y="156"/>
                  </a:lnTo>
                  <a:lnTo>
                    <a:pt x="45" y="156"/>
                  </a:lnTo>
                  <a:cubicBezTo>
                    <a:pt x="11" y="156"/>
                    <a:pt x="11" y="145"/>
                    <a:pt x="0" y="134"/>
                  </a:cubicBezTo>
                  <a:cubicBezTo>
                    <a:pt x="0" y="123"/>
                    <a:pt x="0" y="112"/>
                    <a:pt x="0" y="101"/>
                  </a:cubicBezTo>
                  <a:cubicBezTo>
                    <a:pt x="22" y="78"/>
                    <a:pt x="79" y="56"/>
                    <a:pt x="101" y="56"/>
                  </a:cubicBezTo>
                  <a:cubicBezTo>
                    <a:pt x="146" y="56"/>
                    <a:pt x="168" y="33"/>
                    <a:pt x="191" y="11"/>
                  </a:cubicBezTo>
                  <a:cubicBezTo>
                    <a:pt x="202" y="0"/>
                    <a:pt x="213" y="0"/>
                    <a:pt x="224" y="0"/>
                  </a:cubicBezTo>
                  <a:cubicBezTo>
                    <a:pt x="224" y="0"/>
                    <a:pt x="235" y="0"/>
                    <a:pt x="246" y="11"/>
                  </a:cubicBezTo>
                  <a:cubicBezTo>
                    <a:pt x="258" y="33"/>
                    <a:pt x="246" y="56"/>
                    <a:pt x="246" y="67"/>
                  </a:cubicBezTo>
                  <a:cubicBezTo>
                    <a:pt x="235" y="89"/>
                    <a:pt x="224" y="89"/>
                    <a:pt x="202" y="101"/>
                  </a:cubicBezTo>
                  <a:cubicBezTo>
                    <a:pt x="179" y="101"/>
                    <a:pt x="168" y="112"/>
                    <a:pt x="157" y="112"/>
                  </a:cubicBezTo>
                  <a:cubicBezTo>
                    <a:pt x="135" y="134"/>
                    <a:pt x="79" y="156"/>
                    <a:pt x="45" y="156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2" name="Freeform 75"/>
            <p:cNvSpPr>
              <a:spLocks noChangeArrowheads="1"/>
            </p:cNvSpPr>
            <p:nvPr/>
          </p:nvSpPr>
          <p:spPr bwMode="auto">
            <a:xfrm>
              <a:off x="7185025" y="4119563"/>
              <a:ext cx="25400" cy="23812"/>
            </a:xfrm>
            <a:custGeom>
              <a:avLst/>
              <a:gdLst>
                <a:gd name="T0" fmla="*/ 68 w 69"/>
                <a:gd name="T1" fmla="*/ 23 h 68"/>
                <a:gd name="T2" fmla="*/ 68 w 69"/>
                <a:gd name="T3" fmla="*/ 23 h 68"/>
                <a:gd name="T4" fmla="*/ 23 w 69"/>
                <a:gd name="T5" fmla="*/ 0 h 68"/>
                <a:gd name="T6" fmla="*/ 34 w 69"/>
                <a:gd name="T7" fmla="*/ 56 h 68"/>
                <a:gd name="T8" fmla="*/ 68 w 69"/>
                <a:gd name="T9" fmla="*/ 2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8">
                  <a:moveTo>
                    <a:pt x="68" y="23"/>
                  </a:moveTo>
                  <a:lnTo>
                    <a:pt x="68" y="23"/>
                  </a:lnTo>
                  <a:cubicBezTo>
                    <a:pt x="68" y="0"/>
                    <a:pt x="45" y="11"/>
                    <a:pt x="23" y="0"/>
                  </a:cubicBezTo>
                  <a:cubicBezTo>
                    <a:pt x="12" y="0"/>
                    <a:pt x="0" y="67"/>
                    <a:pt x="34" y="56"/>
                  </a:cubicBezTo>
                  <a:cubicBezTo>
                    <a:pt x="68" y="56"/>
                    <a:pt x="68" y="34"/>
                    <a:pt x="68" y="23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3" name="Freeform 76"/>
            <p:cNvSpPr>
              <a:spLocks noChangeArrowheads="1"/>
            </p:cNvSpPr>
            <p:nvPr/>
          </p:nvSpPr>
          <p:spPr bwMode="auto">
            <a:xfrm>
              <a:off x="7181850" y="4111625"/>
              <a:ext cx="15875" cy="36513"/>
            </a:xfrm>
            <a:custGeom>
              <a:avLst/>
              <a:gdLst>
                <a:gd name="T0" fmla="*/ 45 w 46"/>
                <a:gd name="T1" fmla="*/ 101 h 102"/>
                <a:gd name="T2" fmla="*/ 45 w 46"/>
                <a:gd name="T3" fmla="*/ 101 h 102"/>
                <a:gd name="T4" fmla="*/ 0 w 46"/>
                <a:gd name="T5" fmla="*/ 56 h 102"/>
                <a:gd name="T6" fmla="*/ 11 w 46"/>
                <a:gd name="T7" fmla="*/ 22 h 102"/>
                <a:gd name="T8" fmla="*/ 34 w 46"/>
                <a:gd name="T9" fmla="*/ 0 h 102"/>
                <a:gd name="T10" fmla="*/ 34 w 46"/>
                <a:gd name="T11" fmla="*/ 45 h 102"/>
                <a:gd name="T12" fmla="*/ 45 w 46"/>
                <a:gd name="T13" fmla="*/ 45 h 102"/>
                <a:gd name="T14" fmla="*/ 45 w 46"/>
                <a:gd name="T15" fmla="*/ 56 h 102"/>
                <a:gd name="T16" fmla="*/ 45 w 46"/>
                <a:gd name="T17" fmla="*/ 56 h 102"/>
                <a:gd name="T18" fmla="*/ 45 w 46"/>
                <a:gd name="T19" fmla="*/ 56 h 102"/>
                <a:gd name="T20" fmla="*/ 45 w 46"/>
                <a:gd name="T21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102">
                  <a:moveTo>
                    <a:pt x="45" y="101"/>
                  </a:moveTo>
                  <a:lnTo>
                    <a:pt x="45" y="101"/>
                  </a:lnTo>
                  <a:cubicBezTo>
                    <a:pt x="23" y="101"/>
                    <a:pt x="0" y="78"/>
                    <a:pt x="0" y="56"/>
                  </a:cubicBezTo>
                  <a:cubicBezTo>
                    <a:pt x="0" y="45"/>
                    <a:pt x="0" y="33"/>
                    <a:pt x="11" y="22"/>
                  </a:cubicBezTo>
                  <a:cubicBezTo>
                    <a:pt x="11" y="11"/>
                    <a:pt x="34" y="0"/>
                    <a:pt x="34" y="0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5" y="45"/>
                    <a:pt x="45" y="56"/>
                  </a:cubicBezTo>
                  <a:lnTo>
                    <a:pt x="45" y="56"/>
                  </a:lnTo>
                  <a:lnTo>
                    <a:pt x="45" y="56"/>
                  </a:lnTo>
                  <a:cubicBezTo>
                    <a:pt x="45" y="101"/>
                    <a:pt x="45" y="101"/>
                    <a:pt x="45" y="10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4" name="Freeform 77"/>
            <p:cNvSpPr>
              <a:spLocks noChangeArrowheads="1"/>
            </p:cNvSpPr>
            <p:nvPr/>
          </p:nvSpPr>
          <p:spPr bwMode="auto">
            <a:xfrm>
              <a:off x="7273925" y="4305300"/>
              <a:ext cx="33338" cy="31750"/>
            </a:xfrm>
            <a:custGeom>
              <a:avLst/>
              <a:gdLst>
                <a:gd name="T0" fmla="*/ 67 w 91"/>
                <a:gd name="T1" fmla="*/ 45 h 90"/>
                <a:gd name="T2" fmla="*/ 67 w 91"/>
                <a:gd name="T3" fmla="*/ 45 h 90"/>
                <a:gd name="T4" fmla="*/ 45 w 91"/>
                <a:gd name="T5" fmla="*/ 11 h 90"/>
                <a:gd name="T6" fmla="*/ 22 w 91"/>
                <a:gd name="T7" fmla="*/ 56 h 90"/>
                <a:gd name="T8" fmla="*/ 67 w 91"/>
                <a:gd name="T9" fmla="*/ 78 h 90"/>
                <a:gd name="T10" fmla="*/ 67 w 91"/>
                <a:gd name="T11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90">
                  <a:moveTo>
                    <a:pt x="67" y="45"/>
                  </a:moveTo>
                  <a:lnTo>
                    <a:pt x="67" y="45"/>
                  </a:lnTo>
                  <a:cubicBezTo>
                    <a:pt x="67" y="33"/>
                    <a:pt x="67" y="0"/>
                    <a:pt x="45" y="11"/>
                  </a:cubicBezTo>
                  <a:cubicBezTo>
                    <a:pt x="34" y="11"/>
                    <a:pt x="34" y="45"/>
                    <a:pt x="22" y="56"/>
                  </a:cubicBezTo>
                  <a:cubicBezTo>
                    <a:pt x="0" y="67"/>
                    <a:pt x="56" y="89"/>
                    <a:pt x="67" y="78"/>
                  </a:cubicBezTo>
                  <a:cubicBezTo>
                    <a:pt x="90" y="67"/>
                    <a:pt x="67" y="45"/>
                    <a:pt x="67" y="45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5" name="Freeform 78"/>
            <p:cNvSpPr>
              <a:spLocks noChangeArrowheads="1"/>
            </p:cNvSpPr>
            <p:nvPr/>
          </p:nvSpPr>
          <p:spPr bwMode="auto">
            <a:xfrm>
              <a:off x="7270750" y="4300538"/>
              <a:ext cx="41275" cy="39687"/>
            </a:xfrm>
            <a:custGeom>
              <a:avLst/>
              <a:gdLst>
                <a:gd name="T0" fmla="*/ 68 w 114"/>
                <a:gd name="T1" fmla="*/ 111 h 112"/>
                <a:gd name="T2" fmla="*/ 68 w 114"/>
                <a:gd name="T3" fmla="*/ 111 h 112"/>
                <a:gd name="T4" fmla="*/ 68 w 114"/>
                <a:gd name="T5" fmla="*/ 111 h 112"/>
                <a:gd name="T6" fmla="*/ 12 w 114"/>
                <a:gd name="T7" fmla="*/ 78 h 112"/>
                <a:gd name="T8" fmla="*/ 12 w 114"/>
                <a:gd name="T9" fmla="*/ 56 h 112"/>
                <a:gd name="T10" fmla="*/ 23 w 114"/>
                <a:gd name="T11" fmla="*/ 33 h 112"/>
                <a:gd name="T12" fmla="*/ 57 w 114"/>
                <a:gd name="T13" fmla="*/ 0 h 112"/>
                <a:gd name="T14" fmla="*/ 68 w 114"/>
                <a:gd name="T15" fmla="*/ 0 h 112"/>
                <a:gd name="T16" fmla="*/ 102 w 114"/>
                <a:gd name="T17" fmla="*/ 44 h 112"/>
                <a:gd name="T18" fmla="*/ 102 w 114"/>
                <a:gd name="T19" fmla="*/ 56 h 112"/>
                <a:gd name="T20" fmla="*/ 102 w 114"/>
                <a:gd name="T21" fmla="*/ 100 h 112"/>
                <a:gd name="T22" fmla="*/ 68 w 114"/>
                <a:gd name="T23" fmla="*/ 111 h 112"/>
                <a:gd name="T24" fmla="*/ 57 w 114"/>
                <a:gd name="T25" fmla="*/ 67 h 112"/>
                <a:gd name="T26" fmla="*/ 57 w 114"/>
                <a:gd name="T27" fmla="*/ 67 h 112"/>
                <a:gd name="T28" fmla="*/ 68 w 114"/>
                <a:gd name="T29" fmla="*/ 67 h 112"/>
                <a:gd name="T30" fmla="*/ 68 w 114"/>
                <a:gd name="T31" fmla="*/ 67 h 112"/>
                <a:gd name="T32" fmla="*/ 57 w 114"/>
                <a:gd name="T33" fmla="*/ 56 h 112"/>
                <a:gd name="T34" fmla="*/ 57 w 114"/>
                <a:gd name="T35" fmla="*/ 6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4" h="112">
                  <a:moveTo>
                    <a:pt x="68" y="111"/>
                  </a:moveTo>
                  <a:lnTo>
                    <a:pt x="68" y="111"/>
                  </a:lnTo>
                  <a:lnTo>
                    <a:pt x="68" y="111"/>
                  </a:lnTo>
                  <a:cubicBezTo>
                    <a:pt x="57" y="111"/>
                    <a:pt x="12" y="111"/>
                    <a:pt x="12" y="78"/>
                  </a:cubicBezTo>
                  <a:cubicBezTo>
                    <a:pt x="0" y="78"/>
                    <a:pt x="12" y="67"/>
                    <a:pt x="12" y="56"/>
                  </a:cubicBezTo>
                  <a:cubicBezTo>
                    <a:pt x="23" y="56"/>
                    <a:pt x="23" y="44"/>
                    <a:pt x="23" y="33"/>
                  </a:cubicBezTo>
                  <a:cubicBezTo>
                    <a:pt x="34" y="22"/>
                    <a:pt x="34" y="0"/>
                    <a:pt x="57" y="0"/>
                  </a:cubicBezTo>
                  <a:cubicBezTo>
                    <a:pt x="57" y="0"/>
                    <a:pt x="57" y="0"/>
                    <a:pt x="68" y="0"/>
                  </a:cubicBezTo>
                  <a:cubicBezTo>
                    <a:pt x="90" y="0"/>
                    <a:pt x="102" y="22"/>
                    <a:pt x="102" y="44"/>
                  </a:cubicBezTo>
                  <a:lnTo>
                    <a:pt x="102" y="56"/>
                  </a:lnTo>
                  <a:cubicBezTo>
                    <a:pt x="113" y="67"/>
                    <a:pt x="113" y="89"/>
                    <a:pt x="102" y="100"/>
                  </a:cubicBezTo>
                  <a:cubicBezTo>
                    <a:pt x="90" y="111"/>
                    <a:pt x="79" y="111"/>
                    <a:pt x="68" y="111"/>
                  </a:cubicBezTo>
                  <a:close/>
                  <a:moveTo>
                    <a:pt x="57" y="67"/>
                  </a:moveTo>
                  <a:lnTo>
                    <a:pt x="57" y="67"/>
                  </a:lnTo>
                  <a:cubicBezTo>
                    <a:pt x="57" y="67"/>
                    <a:pt x="57" y="67"/>
                    <a:pt x="68" y="67"/>
                  </a:cubicBezTo>
                  <a:lnTo>
                    <a:pt x="68" y="67"/>
                  </a:lnTo>
                  <a:cubicBezTo>
                    <a:pt x="68" y="67"/>
                    <a:pt x="57" y="67"/>
                    <a:pt x="57" y="56"/>
                  </a:cubicBezTo>
                  <a:cubicBezTo>
                    <a:pt x="57" y="67"/>
                    <a:pt x="57" y="67"/>
                    <a:pt x="57" y="67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6" name="Freeform 79"/>
            <p:cNvSpPr>
              <a:spLocks noChangeArrowheads="1"/>
            </p:cNvSpPr>
            <p:nvPr/>
          </p:nvSpPr>
          <p:spPr bwMode="auto">
            <a:xfrm>
              <a:off x="5608638" y="4211638"/>
              <a:ext cx="581025" cy="774700"/>
            </a:xfrm>
            <a:custGeom>
              <a:avLst/>
              <a:gdLst>
                <a:gd name="T0" fmla="*/ 369 w 1614"/>
                <a:gd name="T1" fmla="*/ 2084 h 2153"/>
                <a:gd name="T2" fmla="*/ 190 w 1614"/>
                <a:gd name="T3" fmla="*/ 2029 h 2153"/>
                <a:gd name="T4" fmla="*/ 123 w 1614"/>
                <a:gd name="T5" fmla="*/ 1939 h 2153"/>
                <a:gd name="T6" fmla="*/ 11 w 1614"/>
                <a:gd name="T7" fmla="*/ 1793 h 2153"/>
                <a:gd name="T8" fmla="*/ 235 w 1614"/>
                <a:gd name="T9" fmla="*/ 1703 h 2153"/>
                <a:gd name="T10" fmla="*/ 257 w 1614"/>
                <a:gd name="T11" fmla="*/ 1401 h 2153"/>
                <a:gd name="T12" fmla="*/ 246 w 1614"/>
                <a:gd name="T13" fmla="*/ 1065 h 2153"/>
                <a:gd name="T14" fmla="*/ 515 w 1614"/>
                <a:gd name="T15" fmla="*/ 1199 h 2153"/>
                <a:gd name="T16" fmla="*/ 739 w 1614"/>
                <a:gd name="T17" fmla="*/ 1165 h 2153"/>
                <a:gd name="T18" fmla="*/ 952 w 1614"/>
                <a:gd name="T19" fmla="*/ 1098 h 2153"/>
                <a:gd name="T20" fmla="*/ 717 w 1614"/>
                <a:gd name="T21" fmla="*/ 896 h 2153"/>
                <a:gd name="T22" fmla="*/ 538 w 1614"/>
                <a:gd name="T23" fmla="*/ 627 h 2153"/>
                <a:gd name="T24" fmla="*/ 538 w 1614"/>
                <a:gd name="T25" fmla="*/ 392 h 2153"/>
                <a:gd name="T26" fmla="*/ 705 w 1614"/>
                <a:gd name="T27" fmla="*/ 213 h 2153"/>
                <a:gd name="T28" fmla="*/ 974 w 1614"/>
                <a:gd name="T29" fmla="*/ 213 h 2153"/>
                <a:gd name="T30" fmla="*/ 952 w 1614"/>
                <a:gd name="T31" fmla="*/ 358 h 2153"/>
                <a:gd name="T32" fmla="*/ 1019 w 1614"/>
                <a:gd name="T33" fmla="*/ 504 h 2153"/>
                <a:gd name="T34" fmla="*/ 1288 w 1614"/>
                <a:gd name="T35" fmla="*/ 538 h 2153"/>
                <a:gd name="T36" fmla="*/ 1176 w 1614"/>
                <a:gd name="T37" fmla="*/ 840 h 2153"/>
                <a:gd name="T38" fmla="*/ 1266 w 1614"/>
                <a:gd name="T39" fmla="*/ 1053 h 2153"/>
                <a:gd name="T40" fmla="*/ 1389 w 1614"/>
                <a:gd name="T41" fmla="*/ 1177 h 2153"/>
                <a:gd name="T42" fmla="*/ 1221 w 1614"/>
                <a:gd name="T43" fmla="*/ 1311 h 2153"/>
                <a:gd name="T44" fmla="*/ 1266 w 1614"/>
                <a:gd name="T45" fmla="*/ 1547 h 2153"/>
                <a:gd name="T46" fmla="*/ 1501 w 1614"/>
                <a:gd name="T47" fmla="*/ 1625 h 2153"/>
                <a:gd name="T48" fmla="*/ 1557 w 1614"/>
                <a:gd name="T49" fmla="*/ 1827 h 2153"/>
                <a:gd name="T50" fmla="*/ 1277 w 1614"/>
                <a:gd name="T51" fmla="*/ 1927 h 2153"/>
                <a:gd name="T52" fmla="*/ 1042 w 1614"/>
                <a:gd name="T53" fmla="*/ 2006 h 2153"/>
                <a:gd name="T54" fmla="*/ 840 w 1614"/>
                <a:gd name="T55" fmla="*/ 1950 h 2153"/>
                <a:gd name="T56" fmla="*/ 907 w 1614"/>
                <a:gd name="T57" fmla="*/ 2062 h 2153"/>
                <a:gd name="T58" fmla="*/ 560 w 1614"/>
                <a:gd name="T59" fmla="*/ 2152 h 2153"/>
                <a:gd name="T60" fmla="*/ 571 w 1614"/>
                <a:gd name="T61" fmla="*/ 2107 h 2153"/>
                <a:gd name="T62" fmla="*/ 851 w 1614"/>
                <a:gd name="T63" fmla="*/ 2006 h 2153"/>
                <a:gd name="T64" fmla="*/ 986 w 1614"/>
                <a:gd name="T65" fmla="*/ 1860 h 2153"/>
                <a:gd name="T66" fmla="*/ 1266 w 1614"/>
                <a:gd name="T67" fmla="*/ 1883 h 2153"/>
                <a:gd name="T68" fmla="*/ 1512 w 1614"/>
                <a:gd name="T69" fmla="*/ 1838 h 2153"/>
                <a:gd name="T70" fmla="*/ 1434 w 1614"/>
                <a:gd name="T71" fmla="*/ 1647 h 2153"/>
                <a:gd name="T72" fmla="*/ 1255 w 1614"/>
                <a:gd name="T73" fmla="*/ 1591 h 2153"/>
                <a:gd name="T74" fmla="*/ 1221 w 1614"/>
                <a:gd name="T75" fmla="*/ 1255 h 2153"/>
                <a:gd name="T76" fmla="*/ 1367 w 1614"/>
                <a:gd name="T77" fmla="*/ 1098 h 2153"/>
                <a:gd name="T78" fmla="*/ 1187 w 1614"/>
                <a:gd name="T79" fmla="*/ 1053 h 2153"/>
                <a:gd name="T80" fmla="*/ 1131 w 1614"/>
                <a:gd name="T81" fmla="*/ 807 h 2153"/>
                <a:gd name="T82" fmla="*/ 1232 w 1614"/>
                <a:gd name="T83" fmla="*/ 527 h 2153"/>
                <a:gd name="T84" fmla="*/ 963 w 1614"/>
                <a:gd name="T85" fmla="*/ 538 h 2153"/>
                <a:gd name="T86" fmla="*/ 952 w 1614"/>
                <a:gd name="T87" fmla="*/ 314 h 2153"/>
                <a:gd name="T88" fmla="*/ 862 w 1614"/>
                <a:gd name="T89" fmla="*/ 56 h 2153"/>
                <a:gd name="T90" fmla="*/ 627 w 1614"/>
                <a:gd name="T91" fmla="*/ 370 h 2153"/>
                <a:gd name="T92" fmla="*/ 582 w 1614"/>
                <a:gd name="T93" fmla="*/ 829 h 2153"/>
                <a:gd name="T94" fmla="*/ 806 w 1614"/>
                <a:gd name="T95" fmla="*/ 941 h 2153"/>
                <a:gd name="T96" fmla="*/ 952 w 1614"/>
                <a:gd name="T97" fmla="*/ 1143 h 2153"/>
                <a:gd name="T98" fmla="*/ 717 w 1614"/>
                <a:gd name="T99" fmla="*/ 1199 h 2153"/>
                <a:gd name="T100" fmla="*/ 459 w 1614"/>
                <a:gd name="T101" fmla="*/ 1210 h 2153"/>
                <a:gd name="T102" fmla="*/ 280 w 1614"/>
                <a:gd name="T103" fmla="*/ 1109 h 2153"/>
                <a:gd name="T104" fmla="*/ 246 w 1614"/>
                <a:gd name="T105" fmla="*/ 1524 h 2153"/>
                <a:gd name="T106" fmla="*/ 212 w 1614"/>
                <a:gd name="T107" fmla="*/ 1737 h 2153"/>
                <a:gd name="T108" fmla="*/ 56 w 1614"/>
                <a:gd name="T109" fmla="*/ 1827 h 2153"/>
                <a:gd name="T110" fmla="*/ 167 w 1614"/>
                <a:gd name="T111" fmla="*/ 1972 h 2153"/>
                <a:gd name="T112" fmla="*/ 280 w 1614"/>
                <a:gd name="T113" fmla="*/ 2062 h 2153"/>
                <a:gd name="T114" fmla="*/ 414 w 1614"/>
                <a:gd name="T115" fmla="*/ 2029 h 2153"/>
                <a:gd name="T116" fmla="*/ 504 w 1614"/>
                <a:gd name="T117" fmla="*/ 448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4" h="2153">
                  <a:moveTo>
                    <a:pt x="448" y="2152"/>
                  </a:moveTo>
                  <a:lnTo>
                    <a:pt x="448" y="2152"/>
                  </a:lnTo>
                  <a:cubicBezTo>
                    <a:pt x="436" y="2140"/>
                    <a:pt x="436" y="2140"/>
                    <a:pt x="436" y="2140"/>
                  </a:cubicBezTo>
                  <a:cubicBezTo>
                    <a:pt x="425" y="2129"/>
                    <a:pt x="425" y="2107"/>
                    <a:pt x="414" y="2096"/>
                  </a:cubicBezTo>
                  <a:cubicBezTo>
                    <a:pt x="414" y="2084"/>
                    <a:pt x="414" y="2073"/>
                    <a:pt x="414" y="2073"/>
                  </a:cubicBezTo>
                  <a:lnTo>
                    <a:pt x="403" y="2073"/>
                  </a:lnTo>
                  <a:cubicBezTo>
                    <a:pt x="392" y="2073"/>
                    <a:pt x="380" y="2084"/>
                    <a:pt x="369" y="2084"/>
                  </a:cubicBezTo>
                  <a:lnTo>
                    <a:pt x="369" y="2084"/>
                  </a:lnTo>
                  <a:lnTo>
                    <a:pt x="358" y="2084"/>
                  </a:lnTo>
                  <a:cubicBezTo>
                    <a:pt x="347" y="2096"/>
                    <a:pt x="336" y="2107"/>
                    <a:pt x="313" y="2107"/>
                  </a:cubicBezTo>
                  <a:cubicBezTo>
                    <a:pt x="313" y="2118"/>
                    <a:pt x="302" y="2118"/>
                    <a:pt x="291" y="2118"/>
                  </a:cubicBezTo>
                  <a:cubicBezTo>
                    <a:pt x="280" y="2118"/>
                    <a:pt x="257" y="2107"/>
                    <a:pt x="257" y="2096"/>
                  </a:cubicBezTo>
                  <a:cubicBezTo>
                    <a:pt x="246" y="2096"/>
                    <a:pt x="246" y="2096"/>
                    <a:pt x="246" y="2096"/>
                  </a:cubicBezTo>
                  <a:cubicBezTo>
                    <a:pt x="212" y="2096"/>
                    <a:pt x="201" y="2051"/>
                    <a:pt x="190" y="2029"/>
                  </a:cubicBezTo>
                  <a:lnTo>
                    <a:pt x="190" y="2029"/>
                  </a:lnTo>
                  <a:lnTo>
                    <a:pt x="179" y="2029"/>
                  </a:lnTo>
                  <a:cubicBezTo>
                    <a:pt x="167" y="2029"/>
                    <a:pt x="167" y="2029"/>
                    <a:pt x="156" y="2029"/>
                  </a:cubicBezTo>
                  <a:lnTo>
                    <a:pt x="156" y="2029"/>
                  </a:lnTo>
                  <a:cubicBezTo>
                    <a:pt x="145" y="2029"/>
                    <a:pt x="134" y="2017"/>
                    <a:pt x="134" y="2017"/>
                  </a:cubicBezTo>
                  <a:cubicBezTo>
                    <a:pt x="123" y="2006"/>
                    <a:pt x="123" y="1995"/>
                    <a:pt x="123" y="1972"/>
                  </a:cubicBezTo>
                  <a:cubicBezTo>
                    <a:pt x="123" y="1961"/>
                    <a:pt x="123" y="1950"/>
                    <a:pt x="123" y="1939"/>
                  </a:cubicBezTo>
                  <a:cubicBezTo>
                    <a:pt x="123" y="1939"/>
                    <a:pt x="89" y="1927"/>
                    <a:pt x="78" y="1916"/>
                  </a:cubicBezTo>
                  <a:cubicBezTo>
                    <a:pt x="67" y="1916"/>
                    <a:pt x="67" y="1916"/>
                    <a:pt x="56" y="1905"/>
                  </a:cubicBezTo>
                  <a:lnTo>
                    <a:pt x="44" y="1905"/>
                  </a:lnTo>
                  <a:cubicBezTo>
                    <a:pt x="22" y="1894"/>
                    <a:pt x="11" y="1883"/>
                    <a:pt x="11" y="1849"/>
                  </a:cubicBezTo>
                  <a:cubicBezTo>
                    <a:pt x="11" y="1838"/>
                    <a:pt x="11" y="1827"/>
                    <a:pt x="11" y="1815"/>
                  </a:cubicBezTo>
                  <a:cubicBezTo>
                    <a:pt x="0" y="1804"/>
                    <a:pt x="0" y="1804"/>
                    <a:pt x="0" y="1804"/>
                  </a:cubicBezTo>
                  <a:cubicBezTo>
                    <a:pt x="11" y="1793"/>
                    <a:pt x="11" y="1793"/>
                    <a:pt x="11" y="1793"/>
                  </a:cubicBezTo>
                  <a:cubicBezTo>
                    <a:pt x="22" y="1793"/>
                    <a:pt x="22" y="1782"/>
                    <a:pt x="22" y="1782"/>
                  </a:cubicBezTo>
                  <a:cubicBezTo>
                    <a:pt x="33" y="1748"/>
                    <a:pt x="67" y="1748"/>
                    <a:pt x="89" y="1737"/>
                  </a:cubicBezTo>
                  <a:lnTo>
                    <a:pt x="111" y="1726"/>
                  </a:lnTo>
                  <a:cubicBezTo>
                    <a:pt x="111" y="1726"/>
                    <a:pt x="111" y="1726"/>
                    <a:pt x="111" y="1715"/>
                  </a:cubicBezTo>
                  <a:cubicBezTo>
                    <a:pt x="123" y="1703"/>
                    <a:pt x="134" y="1670"/>
                    <a:pt x="167" y="1670"/>
                  </a:cubicBezTo>
                  <a:lnTo>
                    <a:pt x="179" y="1670"/>
                  </a:lnTo>
                  <a:cubicBezTo>
                    <a:pt x="190" y="1681"/>
                    <a:pt x="212" y="1692"/>
                    <a:pt x="235" y="1703"/>
                  </a:cubicBezTo>
                  <a:cubicBezTo>
                    <a:pt x="246" y="1703"/>
                    <a:pt x="246" y="1703"/>
                    <a:pt x="257" y="1715"/>
                  </a:cubicBezTo>
                  <a:cubicBezTo>
                    <a:pt x="257" y="1692"/>
                    <a:pt x="246" y="1670"/>
                    <a:pt x="246" y="1670"/>
                  </a:cubicBezTo>
                  <a:cubicBezTo>
                    <a:pt x="224" y="1647"/>
                    <a:pt x="224" y="1636"/>
                    <a:pt x="224" y="1625"/>
                  </a:cubicBezTo>
                  <a:cubicBezTo>
                    <a:pt x="224" y="1602"/>
                    <a:pt x="224" y="1602"/>
                    <a:pt x="224" y="1602"/>
                  </a:cubicBezTo>
                  <a:cubicBezTo>
                    <a:pt x="201" y="1591"/>
                    <a:pt x="201" y="1569"/>
                    <a:pt x="201" y="1535"/>
                  </a:cubicBezTo>
                  <a:cubicBezTo>
                    <a:pt x="201" y="1502"/>
                    <a:pt x="212" y="1457"/>
                    <a:pt x="235" y="1434"/>
                  </a:cubicBezTo>
                  <a:cubicBezTo>
                    <a:pt x="257" y="1423"/>
                    <a:pt x="257" y="1412"/>
                    <a:pt x="257" y="1401"/>
                  </a:cubicBezTo>
                  <a:cubicBezTo>
                    <a:pt x="269" y="1356"/>
                    <a:pt x="280" y="1311"/>
                    <a:pt x="269" y="1300"/>
                  </a:cubicBezTo>
                  <a:lnTo>
                    <a:pt x="257" y="1289"/>
                  </a:lnTo>
                  <a:cubicBezTo>
                    <a:pt x="246" y="1266"/>
                    <a:pt x="257" y="1210"/>
                    <a:pt x="269" y="1188"/>
                  </a:cubicBezTo>
                  <a:cubicBezTo>
                    <a:pt x="280" y="1165"/>
                    <a:pt x="280" y="1154"/>
                    <a:pt x="269" y="1154"/>
                  </a:cubicBezTo>
                  <a:cubicBezTo>
                    <a:pt x="269" y="1143"/>
                    <a:pt x="269" y="1143"/>
                    <a:pt x="269" y="1143"/>
                  </a:cubicBezTo>
                  <a:cubicBezTo>
                    <a:pt x="257" y="1143"/>
                    <a:pt x="246" y="1143"/>
                    <a:pt x="246" y="1132"/>
                  </a:cubicBezTo>
                  <a:cubicBezTo>
                    <a:pt x="235" y="1121"/>
                    <a:pt x="235" y="1087"/>
                    <a:pt x="246" y="1065"/>
                  </a:cubicBezTo>
                  <a:cubicBezTo>
                    <a:pt x="246" y="1053"/>
                    <a:pt x="246" y="1031"/>
                    <a:pt x="246" y="1031"/>
                  </a:cubicBezTo>
                  <a:cubicBezTo>
                    <a:pt x="246" y="998"/>
                    <a:pt x="269" y="986"/>
                    <a:pt x="291" y="986"/>
                  </a:cubicBezTo>
                  <a:cubicBezTo>
                    <a:pt x="313" y="986"/>
                    <a:pt x="336" y="998"/>
                    <a:pt x="369" y="1009"/>
                  </a:cubicBezTo>
                  <a:cubicBezTo>
                    <a:pt x="403" y="1031"/>
                    <a:pt x="425" y="1076"/>
                    <a:pt x="436" y="1109"/>
                  </a:cubicBezTo>
                  <a:cubicBezTo>
                    <a:pt x="436" y="1121"/>
                    <a:pt x="448" y="1132"/>
                    <a:pt x="448" y="1132"/>
                  </a:cubicBezTo>
                  <a:cubicBezTo>
                    <a:pt x="459" y="1154"/>
                    <a:pt x="470" y="1165"/>
                    <a:pt x="481" y="1177"/>
                  </a:cubicBezTo>
                  <a:cubicBezTo>
                    <a:pt x="493" y="1177"/>
                    <a:pt x="504" y="1188"/>
                    <a:pt x="515" y="1199"/>
                  </a:cubicBezTo>
                  <a:cubicBezTo>
                    <a:pt x="526" y="1210"/>
                    <a:pt x="538" y="1222"/>
                    <a:pt x="549" y="1222"/>
                  </a:cubicBezTo>
                  <a:cubicBezTo>
                    <a:pt x="560" y="1233"/>
                    <a:pt x="571" y="1233"/>
                    <a:pt x="582" y="1255"/>
                  </a:cubicBezTo>
                  <a:lnTo>
                    <a:pt x="593" y="1255"/>
                  </a:lnTo>
                  <a:cubicBezTo>
                    <a:pt x="593" y="1255"/>
                    <a:pt x="605" y="1255"/>
                    <a:pt x="627" y="1233"/>
                  </a:cubicBezTo>
                  <a:lnTo>
                    <a:pt x="638" y="1222"/>
                  </a:lnTo>
                  <a:cubicBezTo>
                    <a:pt x="672" y="1177"/>
                    <a:pt x="694" y="1154"/>
                    <a:pt x="717" y="1154"/>
                  </a:cubicBezTo>
                  <a:cubicBezTo>
                    <a:pt x="728" y="1154"/>
                    <a:pt x="739" y="1165"/>
                    <a:pt x="739" y="1165"/>
                  </a:cubicBezTo>
                  <a:cubicBezTo>
                    <a:pt x="750" y="1177"/>
                    <a:pt x="762" y="1188"/>
                    <a:pt x="773" y="1177"/>
                  </a:cubicBezTo>
                  <a:cubicBezTo>
                    <a:pt x="773" y="1177"/>
                    <a:pt x="784" y="1177"/>
                    <a:pt x="795" y="1165"/>
                  </a:cubicBezTo>
                  <a:cubicBezTo>
                    <a:pt x="806" y="1154"/>
                    <a:pt x="806" y="1143"/>
                    <a:pt x="806" y="1132"/>
                  </a:cubicBezTo>
                  <a:cubicBezTo>
                    <a:pt x="806" y="1121"/>
                    <a:pt x="806" y="1109"/>
                    <a:pt x="806" y="1098"/>
                  </a:cubicBezTo>
                  <a:cubicBezTo>
                    <a:pt x="818" y="1087"/>
                    <a:pt x="840" y="1087"/>
                    <a:pt x="851" y="1087"/>
                  </a:cubicBezTo>
                  <a:cubicBezTo>
                    <a:pt x="862" y="1087"/>
                    <a:pt x="885" y="1087"/>
                    <a:pt x="896" y="1087"/>
                  </a:cubicBezTo>
                  <a:cubicBezTo>
                    <a:pt x="918" y="1087"/>
                    <a:pt x="930" y="1098"/>
                    <a:pt x="952" y="1098"/>
                  </a:cubicBezTo>
                  <a:cubicBezTo>
                    <a:pt x="952" y="1098"/>
                    <a:pt x="952" y="1098"/>
                    <a:pt x="963" y="1098"/>
                  </a:cubicBezTo>
                  <a:cubicBezTo>
                    <a:pt x="952" y="1087"/>
                    <a:pt x="952" y="1087"/>
                    <a:pt x="941" y="1087"/>
                  </a:cubicBezTo>
                  <a:cubicBezTo>
                    <a:pt x="885" y="1076"/>
                    <a:pt x="851" y="1053"/>
                    <a:pt x="851" y="1020"/>
                  </a:cubicBezTo>
                  <a:cubicBezTo>
                    <a:pt x="851" y="1009"/>
                    <a:pt x="840" y="998"/>
                    <a:pt x="818" y="998"/>
                  </a:cubicBezTo>
                  <a:cubicBezTo>
                    <a:pt x="784" y="998"/>
                    <a:pt x="773" y="975"/>
                    <a:pt x="762" y="953"/>
                  </a:cubicBezTo>
                  <a:lnTo>
                    <a:pt x="762" y="941"/>
                  </a:lnTo>
                  <a:cubicBezTo>
                    <a:pt x="717" y="941"/>
                    <a:pt x="717" y="908"/>
                    <a:pt x="717" y="896"/>
                  </a:cubicBezTo>
                  <a:lnTo>
                    <a:pt x="717" y="885"/>
                  </a:lnTo>
                  <a:cubicBezTo>
                    <a:pt x="705" y="874"/>
                    <a:pt x="661" y="863"/>
                    <a:pt x="649" y="863"/>
                  </a:cubicBezTo>
                  <a:cubicBezTo>
                    <a:pt x="638" y="874"/>
                    <a:pt x="616" y="874"/>
                    <a:pt x="605" y="874"/>
                  </a:cubicBezTo>
                  <a:cubicBezTo>
                    <a:pt x="582" y="874"/>
                    <a:pt x="560" y="874"/>
                    <a:pt x="549" y="852"/>
                  </a:cubicBezTo>
                  <a:cubicBezTo>
                    <a:pt x="538" y="852"/>
                    <a:pt x="538" y="840"/>
                    <a:pt x="526" y="829"/>
                  </a:cubicBezTo>
                  <a:cubicBezTo>
                    <a:pt x="526" y="796"/>
                    <a:pt x="504" y="762"/>
                    <a:pt x="493" y="751"/>
                  </a:cubicBezTo>
                  <a:cubicBezTo>
                    <a:pt x="459" y="717"/>
                    <a:pt x="504" y="672"/>
                    <a:pt x="538" y="627"/>
                  </a:cubicBezTo>
                  <a:cubicBezTo>
                    <a:pt x="549" y="627"/>
                    <a:pt x="560" y="616"/>
                    <a:pt x="560" y="605"/>
                  </a:cubicBezTo>
                  <a:cubicBezTo>
                    <a:pt x="593" y="571"/>
                    <a:pt x="605" y="527"/>
                    <a:pt x="605" y="516"/>
                  </a:cubicBezTo>
                  <a:cubicBezTo>
                    <a:pt x="593" y="504"/>
                    <a:pt x="571" y="482"/>
                    <a:pt x="560" y="482"/>
                  </a:cubicBezTo>
                  <a:cubicBezTo>
                    <a:pt x="549" y="482"/>
                    <a:pt x="526" y="493"/>
                    <a:pt x="504" y="493"/>
                  </a:cubicBezTo>
                  <a:cubicBezTo>
                    <a:pt x="481" y="493"/>
                    <a:pt x="459" y="471"/>
                    <a:pt x="459" y="460"/>
                  </a:cubicBezTo>
                  <a:cubicBezTo>
                    <a:pt x="459" y="448"/>
                    <a:pt x="459" y="437"/>
                    <a:pt x="459" y="426"/>
                  </a:cubicBezTo>
                  <a:cubicBezTo>
                    <a:pt x="481" y="403"/>
                    <a:pt x="504" y="392"/>
                    <a:pt x="538" y="392"/>
                  </a:cubicBezTo>
                  <a:cubicBezTo>
                    <a:pt x="538" y="392"/>
                    <a:pt x="549" y="392"/>
                    <a:pt x="560" y="392"/>
                  </a:cubicBezTo>
                  <a:cubicBezTo>
                    <a:pt x="560" y="392"/>
                    <a:pt x="560" y="392"/>
                    <a:pt x="571" y="392"/>
                  </a:cubicBezTo>
                  <a:cubicBezTo>
                    <a:pt x="571" y="392"/>
                    <a:pt x="582" y="392"/>
                    <a:pt x="593" y="358"/>
                  </a:cubicBezTo>
                  <a:cubicBezTo>
                    <a:pt x="605" y="325"/>
                    <a:pt x="616" y="280"/>
                    <a:pt x="661" y="269"/>
                  </a:cubicBezTo>
                  <a:cubicBezTo>
                    <a:pt x="661" y="269"/>
                    <a:pt x="672" y="258"/>
                    <a:pt x="672" y="235"/>
                  </a:cubicBezTo>
                  <a:cubicBezTo>
                    <a:pt x="683" y="202"/>
                    <a:pt x="683" y="202"/>
                    <a:pt x="683" y="202"/>
                  </a:cubicBezTo>
                  <a:cubicBezTo>
                    <a:pt x="705" y="213"/>
                    <a:pt x="705" y="213"/>
                    <a:pt x="705" y="213"/>
                  </a:cubicBezTo>
                  <a:lnTo>
                    <a:pt x="717" y="213"/>
                  </a:lnTo>
                  <a:cubicBezTo>
                    <a:pt x="717" y="213"/>
                    <a:pt x="739" y="179"/>
                    <a:pt x="728" y="157"/>
                  </a:cubicBezTo>
                  <a:cubicBezTo>
                    <a:pt x="717" y="112"/>
                    <a:pt x="750" y="34"/>
                    <a:pt x="773" y="11"/>
                  </a:cubicBezTo>
                  <a:cubicBezTo>
                    <a:pt x="784" y="0"/>
                    <a:pt x="806" y="0"/>
                    <a:pt x="818" y="0"/>
                  </a:cubicBezTo>
                  <a:cubicBezTo>
                    <a:pt x="851" y="0"/>
                    <a:pt x="885" y="11"/>
                    <a:pt x="896" y="45"/>
                  </a:cubicBezTo>
                  <a:cubicBezTo>
                    <a:pt x="907" y="78"/>
                    <a:pt x="896" y="146"/>
                    <a:pt x="885" y="191"/>
                  </a:cubicBezTo>
                  <a:cubicBezTo>
                    <a:pt x="896" y="202"/>
                    <a:pt x="941" y="213"/>
                    <a:pt x="974" y="213"/>
                  </a:cubicBezTo>
                  <a:cubicBezTo>
                    <a:pt x="986" y="213"/>
                    <a:pt x="986" y="213"/>
                    <a:pt x="986" y="213"/>
                  </a:cubicBezTo>
                  <a:lnTo>
                    <a:pt x="986" y="213"/>
                  </a:lnTo>
                  <a:cubicBezTo>
                    <a:pt x="1008" y="213"/>
                    <a:pt x="1019" y="224"/>
                    <a:pt x="1031" y="224"/>
                  </a:cubicBezTo>
                  <a:cubicBezTo>
                    <a:pt x="1042" y="247"/>
                    <a:pt x="1031" y="269"/>
                    <a:pt x="1008" y="303"/>
                  </a:cubicBezTo>
                  <a:cubicBezTo>
                    <a:pt x="997" y="314"/>
                    <a:pt x="997" y="325"/>
                    <a:pt x="986" y="336"/>
                  </a:cubicBezTo>
                  <a:cubicBezTo>
                    <a:pt x="986" y="347"/>
                    <a:pt x="974" y="358"/>
                    <a:pt x="952" y="358"/>
                  </a:cubicBezTo>
                  <a:lnTo>
                    <a:pt x="952" y="358"/>
                  </a:lnTo>
                  <a:cubicBezTo>
                    <a:pt x="941" y="358"/>
                    <a:pt x="930" y="347"/>
                    <a:pt x="907" y="347"/>
                  </a:cubicBezTo>
                  <a:cubicBezTo>
                    <a:pt x="907" y="336"/>
                    <a:pt x="896" y="325"/>
                    <a:pt x="885" y="325"/>
                  </a:cubicBezTo>
                  <a:cubicBezTo>
                    <a:pt x="885" y="347"/>
                    <a:pt x="907" y="426"/>
                    <a:pt x="918" y="448"/>
                  </a:cubicBezTo>
                  <a:cubicBezTo>
                    <a:pt x="918" y="471"/>
                    <a:pt x="941" y="482"/>
                    <a:pt x="963" y="493"/>
                  </a:cubicBezTo>
                  <a:cubicBezTo>
                    <a:pt x="974" y="493"/>
                    <a:pt x="986" y="504"/>
                    <a:pt x="997" y="504"/>
                  </a:cubicBezTo>
                  <a:cubicBezTo>
                    <a:pt x="997" y="516"/>
                    <a:pt x="1008" y="516"/>
                    <a:pt x="1008" y="516"/>
                  </a:cubicBezTo>
                  <a:cubicBezTo>
                    <a:pt x="1019" y="516"/>
                    <a:pt x="1019" y="504"/>
                    <a:pt x="1019" y="504"/>
                  </a:cubicBezTo>
                  <a:cubicBezTo>
                    <a:pt x="1031" y="471"/>
                    <a:pt x="1042" y="448"/>
                    <a:pt x="1064" y="426"/>
                  </a:cubicBezTo>
                  <a:cubicBezTo>
                    <a:pt x="1075" y="426"/>
                    <a:pt x="1087" y="426"/>
                    <a:pt x="1087" y="426"/>
                  </a:cubicBezTo>
                  <a:cubicBezTo>
                    <a:pt x="1109" y="426"/>
                    <a:pt x="1120" y="437"/>
                    <a:pt x="1131" y="448"/>
                  </a:cubicBezTo>
                  <a:cubicBezTo>
                    <a:pt x="1143" y="448"/>
                    <a:pt x="1143" y="460"/>
                    <a:pt x="1154" y="460"/>
                  </a:cubicBezTo>
                  <a:cubicBezTo>
                    <a:pt x="1165" y="460"/>
                    <a:pt x="1176" y="471"/>
                    <a:pt x="1187" y="471"/>
                  </a:cubicBezTo>
                  <a:cubicBezTo>
                    <a:pt x="1210" y="471"/>
                    <a:pt x="1232" y="471"/>
                    <a:pt x="1255" y="482"/>
                  </a:cubicBezTo>
                  <a:cubicBezTo>
                    <a:pt x="1288" y="504"/>
                    <a:pt x="1288" y="527"/>
                    <a:pt x="1288" y="538"/>
                  </a:cubicBezTo>
                  <a:cubicBezTo>
                    <a:pt x="1288" y="560"/>
                    <a:pt x="1277" y="571"/>
                    <a:pt x="1255" y="583"/>
                  </a:cubicBezTo>
                  <a:cubicBezTo>
                    <a:pt x="1243" y="583"/>
                    <a:pt x="1243" y="583"/>
                    <a:pt x="1243" y="605"/>
                  </a:cubicBezTo>
                  <a:lnTo>
                    <a:pt x="1243" y="616"/>
                  </a:lnTo>
                  <a:cubicBezTo>
                    <a:pt x="1243" y="639"/>
                    <a:pt x="1221" y="650"/>
                    <a:pt x="1210" y="672"/>
                  </a:cubicBezTo>
                  <a:cubicBezTo>
                    <a:pt x="1198" y="684"/>
                    <a:pt x="1187" y="706"/>
                    <a:pt x="1187" y="717"/>
                  </a:cubicBezTo>
                  <a:cubicBezTo>
                    <a:pt x="1176" y="740"/>
                    <a:pt x="1176" y="773"/>
                    <a:pt x="1176" y="796"/>
                  </a:cubicBezTo>
                  <a:cubicBezTo>
                    <a:pt x="1176" y="818"/>
                    <a:pt x="1176" y="829"/>
                    <a:pt x="1176" y="840"/>
                  </a:cubicBezTo>
                  <a:cubicBezTo>
                    <a:pt x="1176" y="885"/>
                    <a:pt x="1143" y="885"/>
                    <a:pt x="1131" y="885"/>
                  </a:cubicBezTo>
                  <a:cubicBezTo>
                    <a:pt x="1131" y="885"/>
                    <a:pt x="1131" y="885"/>
                    <a:pt x="1120" y="885"/>
                  </a:cubicBezTo>
                  <a:cubicBezTo>
                    <a:pt x="1120" y="908"/>
                    <a:pt x="1120" y="941"/>
                    <a:pt x="1143" y="964"/>
                  </a:cubicBezTo>
                  <a:cubicBezTo>
                    <a:pt x="1165" y="975"/>
                    <a:pt x="1165" y="986"/>
                    <a:pt x="1176" y="998"/>
                  </a:cubicBezTo>
                  <a:cubicBezTo>
                    <a:pt x="1176" y="1009"/>
                    <a:pt x="1187" y="1009"/>
                    <a:pt x="1187" y="1009"/>
                  </a:cubicBezTo>
                  <a:cubicBezTo>
                    <a:pt x="1198" y="1009"/>
                    <a:pt x="1198" y="1009"/>
                    <a:pt x="1198" y="1009"/>
                  </a:cubicBezTo>
                  <a:cubicBezTo>
                    <a:pt x="1232" y="1009"/>
                    <a:pt x="1255" y="1020"/>
                    <a:pt x="1266" y="1053"/>
                  </a:cubicBezTo>
                  <a:cubicBezTo>
                    <a:pt x="1266" y="1065"/>
                    <a:pt x="1277" y="1065"/>
                    <a:pt x="1300" y="1065"/>
                  </a:cubicBezTo>
                  <a:cubicBezTo>
                    <a:pt x="1311" y="1065"/>
                    <a:pt x="1322" y="1065"/>
                    <a:pt x="1333" y="1053"/>
                  </a:cubicBezTo>
                  <a:cubicBezTo>
                    <a:pt x="1344" y="1042"/>
                    <a:pt x="1356" y="1042"/>
                    <a:pt x="1367" y="1042"/>
                  </a:cubicBezTo>
                  <a:cubicBezTo>
                    <a:pt x="1389" y="1042"/>
                    <a:pt x="1400" y="1065"/>
                    <a:pt x="1400" y="1087"/>
                  </a:cubicBezTo>
                  <a:cubicBezTo>
                    <a:pt x="1411" y="1087"/>
                    <a:pt x="1411" y="1087"/>
                    <a:pt x="1411" y="1098"/>
                  </a:cubicBezTo>
                  <a:cubicBezTo>
                    <a:pt x="1411" y="1121"/>
                    <a:pt x="1423" y="1154"/>
                    <a:pt x="1389" y="1177"/>
                  </a:cubicBezTo>
                  <a:lnTo>
                    <a:pt x="1389" y="1177"/>
                  </a:lnTo>
                  <a:lnTo>
                    <a:pt x="1389" y="1177"/>
                  </a:lnTo>
                  <a:cubicBezTo>
                    <a:pt x="1389" y="1188"/>
                    <a:pt x="1389" y="1199"/>
                    <a:pt x="1389" y="1210"/>
                  </a:cubicBezTo>
                  <a:cubicBezTo>
                    <a:pt x="1378" y="1233"/>
                    <a:pt x="1367" y="1233"/>
                    <a:pt x="1356" y="1233"/>
                  </a:cubicBezTo>
                  <a:cubicBezTo>
                    <a:pt x="1333" y="1233"/>
                    <a:pt x="1311" y="1222"/>
                    <a:pt x="1300" y="1210"/>
                  </a:cubicBezTo>
                  <a:cubicBezTo>
                    <a:pt x="1300" y="1210"/>
                    <a:pt x="1288" y="1222"/>
                    <a:pt x="1288" y="1233"/>
                  </a:cubicBezTo>
                  <a:cubicBezTo>
                    <a:pt x="1277" y="1255"/>
                    <a:pt x="1266" y="1289"/>
                    <a:pt x="1232" y="1300"/>
                  </a:cubicBezTo>
                  <a:cubicBezTo>
                    <a:pt x="1221" y="1300"/>
                    <a:pt x="1221" y="1311"/>
                    <a:pt x="1221" y="1311"/>
                  </a:cubicBezTo>
                  <a:cubicBezTo>
                    <a:pt x="1221" y="1322"/>
                    <a:pt x="1221" y="1322"/>
                    <a:pt x="1232" y="1334"/>
                  </a:cubicBezTo>
                  <a:cubicBezTo>
                    <a:pt x="1243" y="1345"/>
                    <a:pt x="1255" y="1367"/>
                    <a:pt x="1243" y="1378"/>
                  </a:cubicBezTo>
                  <a:cubicBezTo>
                    <a:pt x="1243" y="1389"/>
                    <a:pt x="1243" y="1401"/>
                    <a:pt x="1221" y="1412"/>
                  </a:cubicBezTo>
                  <a:lnTo>
                    <a:pt x="1221" y="1412"/>
                  </a:lnTo>
                  <a:cubicBezTo>
                    <a:pt x="1221" y="1423"/>
                    <a:pt x="1221" y="1446"/>
                    <a:pt x="1210" y="1457"/>
                  </a:cubicBezTo>
                  <a:cubicBezTo>
                    <a:pt x="1198" y="1468"/>
                    <a:pt x="1198" y="1479"/>
                    <a:pt x="1210" y="1513"/>
                  </a:cubicBezTo>
                  <a:cubicBezTo>
                    <a:pt x="1232" y="1547"/>
                    <a:pt x="1243" y="1558"/>
                    <a:pt x="1266" y="1547"/>
                  </a:cubicBezTo>
                  <a:cubicBezTo>
                    <a:pt x="1277" y="1547"/>
                    <a:pt x="1277" y="1547"/>
                    <a:pt x="1277" y="1547"/>
                  </a:cubicBezTo>
                  <a:cubicBezTo>
                    <a:pt x="1322" y="1547"/>
                    <a:pt x="1344" y="1602"/>
                    <a:pt x="1344" y="1636"/>
                  </a:cubicBezTo>
                  <a:cubicBezTo>
                    <a:pt x="1344" y="1636"/>
                    <a:pt x="1344" y="1647"/>
                    <a:pt x="1356" y="1647"/>
                  </a:cubicBezTo>
                  <a:cubicBezTo>
                    <a:pt x="1356" y="1658"/>
                    <a:pt x="1356" y="1658"/>
                    <a:pt x="1356" y="1658"/>
                  </a:cubicBezTo>
                  <a:cubicBezTo>
                    <a:pt x="1356" y="1658"/>
                    <a:pt x="1367" y="1647"/>
                    <a:pt x="1378" y="1636"/>
                  </a:cubicBezTo>
                  <a:cubicBezTo>
                    <a:pt x="1389" y="1614"/>
                    <a:pt x="1411" y="1602"/>
                    <a:pt x="1434" y="1602"/>
                  </a:cubicBezTo>
                  <a:cubicBezTo>
                    <a:pt x="1456" y="1602"/>
                    <a:pt x="1479" y="1614"/>
                    <a:pt x="1501" y="1625"/>
                  </a:cubicBezTo>
                  <a:cubicBezTo>
                    <a:pt x="1512" y="1636"/>
                    <a:pt x="1512" y="1636"/>
                    <a:pt x="1524" y="1636"/>
                  </a:cubicBezTo>
                  <a:cubicBezTo>
                    <a:pt x="1557" y="1658"/>
                    <a:pt x="1591" y="1681"/>
                    <a:pt x="1591" y="1715"/>
                  </a:cubicBezTo>
                  <a:cubicBezTo>
                    <a:pt x="1613" y="1726"/>
                    <a:pt x="1613" y="1726"/>
                    <a:pt x="1613" y="1726"/>
                  </a:cubicBezTo>
                  <a:cubicBezTo>
                    <a:pt x="1602" y="1748"/>
                    <a:pt x="1602" y="1748"/>
                    <a:pt x="1602" y="1748"/>
                  </a:cubicBezTo>
                  <a:cubicBezTo>
                    <a:pt x="1591" y="1760"/>
                    <a:pt x="1591" y="1760"/>
                    <a:pt x="1580" y="1771"/>
                  </a:cubicBezTo>
                  <a:cubicBezTo>
                    <a:pt x="1569" y="1782"/>
                    <a:pt x="1569" y="1793"/>
                    <a:pt x="1569" y="1815"/>
                  </a:cubicBezTo>
                  <a:cubicBezTo>
                    <a:pt x="1569" y="1815"/>
                    <a:pt x="1569" y="1827"/>
                    <a:pt x="1557" y="1827"/>
                  </a:cubicBezTo>
                  <a:cubicBezTo>
                    <a:pt x="1557" y="1860"/>
                    <a:pt x="1546" y="1883"/>
                    <a:pt x="1512" y="1883"/>
                  </a:cubicBezTo>
                  <a:cubicBezTo>
                    <a:pt x="1512" y="1883"/>
                    <a:pt x="1501" y="1871"/>
                    <a:pt x="1490" y="1871"/>
                  </a:cubicBezTo>
                  <a:cubicBezTo>
                    <a:pt x="1467" y="1871"/>
                    <a:pt x="1445" y="1883"/>
                    <a:pt x="1434" y="1905"/>
                  </a:cubicBezTo>
                  <a:cubicBezTo>
                    <a:pt x="1423" y="1927"/>
                    <a:pt x="1389" y="1939"/>
                    <a:pt x="1356" y="1939"/>
                  </a:cubicBezTo>
                  <a:cubicBezTo>
                    <a:pt x="1344" y="1939"/>
                    <a:pt x="1322" y="1939"/>
                    <a:pt x="1311" y="1927"/>
                  </a:cubicBezTo>
                  <a:cubicBezTo>
                    <a:pt x="1300" y="1927"/>
                    <a:pt x="1288" y="1927"/>
                    <a:pt x="1288" y="1927"/>
                  </a:cubicBezTo>
                  <a:lnTo>
                    <a:pt x="1277" y="1927"/>
                  </a:lnTo>
                  <a:cubicBezTo>
                    <a:pt x="1266" y="1927"/>
                    <a:pt x="1266" y="1927"/>
                    <a:pt x="1255" y="1939"/>
                  </a:cubicBezTo>
                  <a:cubicBezTo>
                    <a:pt x="1221" y="1939"/>
                    <a:pt x="1176" y="1950"/>
                    <a:pt x="1176" y="1972"/>
                  </a:cubicBezTo>
                  <a:cubicBezTo>
                    <a:pt x="1165" y="1995"/>
                    <a:pt x="1154" y="2006"/>
                    <a:pt x="1143" y="2006"/>
                  </a:cubicBezTo>
                  <a:lnTo>
                    <a:pt x="1143" y="2006"/>
                  </a:lnTo>
                  <a:cubicBezTo>
                    <a:pt x="1143" y="2006"/>
                    <a:pt x="1143" y="2006"/>
                    <a:pt x="1143" y="2017"/>
                  </a:cubicBezTo>
                  <a:cubicBezTo>
                    <a:pt x="1131" y="2029"/>
                    <a:pt x="1120" y="2040"/>
                    <a:pt x="1098" y="2040"/>
                  </a:cubicBezTo>
                  <a:cubicBezTo>
                    <a:pt x="1075" y="2040"/>
                    <a:pt x="1053" y="2029"/>
                    <a:pt x="1042" y="2006"/>
                  </a:cubicBezTo>
                  <a:cubicBezTo>
                    <a:pt x="1031" y="1984"/>
                    <a:pt x="1019" y="1950"/>
                    <a:pt x="997" y="1939"/>
                  </a:cubicBezTo>
                  <a:cubicBezTo>
                    <a:pt x="963" y="1916"/>
                    <a:pt x="941" y="1883"/>
                    <a:pt x="941" y="1849"/>
                  </a:cubicBezTo>
                  <a:lnTo>
                    <a:pt x="941" y="1849"/>
                  </a:lnTo>
                  <a:cubicBezTo>
                    <a:pt x="941" y="1849"/>
                    <a:pt x="941" y="1838"/>
                    <a:pt x="930" y="1838"/>
                  </a:cubicBezTo>
                  <a:lnTo>
                    <a:pt x="918" y="1849"/>
                  </a:lnTo>
                  <a:cubicBezTo>
                    <a:pt x="874" y="1860"/>
                    <a:pt x="840" y="1916"/>
                    <a:pt x="840" y="1927"/>
                  </a:cubicBezTo>
                  <a:cubicBezTo>
                    <a:pt x="840" y="1939"/>
                    <a:pt x="840" y="1939"/>
                    <a:pt x="840" y="1950"/>
                  </a:cubicBezTo>
                  <a:cubicBezTo>
                    <a:pt x="851" y="1950"/>
                    <a:pt x="851" y="1950"/>
                    <a:pt x="851" y="1950"/>
                  </a:cubicBezTo>
                  <a:lnTo>
                    <a:pt x="851" y="1950"/>
                  </a:lnTo>
                  <a:cubicBezTo>
                    <a:pt x="885" y="1950"/>
                    <a:pt x="885" y="1972"/>
                    <a:pt x="896" y="1984"/>
                  </a:cubicBezTo>
                  <a:lnTo>
                    <a:pt x="907" y="1995"/>
                  </a:lnTo>
                  <a:lnTo>
                    <a:pt x="907" y="1995"/>
                  </a:lnTo>
                  <a:cubicBezTo>
                    <a:pt x="930" y="1995"/>
                    <a:pt x="941" y="2006"/>
                    <a:pt x="941" y="2017"/>
                  </a:cubicBezTo>
                  <a:cubicBezTo>
                    <a:pt x="941" y="2029"/>
                    <a:pt x="930" y="2051"/>
                    <a:pt x="907" y="2062"/>
                  </a:cubicBezTo>
                  <a:cubicBezTo>
                    <a:pt x="896" y="2073"/>
                    <a:pt x="885" y="2084"/>
                    <a:pt x="885" y="2084"/>
                  </a:cubicBezTo>
                  <a:cubicBezTo>
                    <a:pt x="862" y="2107"/>
                    <a:pt x="851" y="2107"/>
                    <a:pt x="829" y="2107"/>
                  </a:cubicBezTo>
                  <a:cubicBezTo>
                    <a:pt x="818" y="2107"/>
                    <a:pt x="795" y="2107"/>
                    <a:pt x="784" y="2096"/>
                  </a:cubicBezTo>
                  <a:cubicBezTo>
                    <a:pt x="773" y="2096"/>
                    <a:pt x="750" y="2084"/>
                    <a:pt x="717" y="2084"/>
                  </a:cubicBezTo>
                  <a:cubicBezTo>
                    <a:pt x="672" y="2084"/>
                    <a:pt x="661" y="2096"/>
                    <a:pt x="649" y="2096"/>
                  </a:cubicBezTo>
                  <a:cubicBezTo>
                    <a:pt x="638" y="2129"/>
                    <a:pt x="605" y="2152"/>
                    <a:pt x="571" y="2152"/>
                  </a:cubicBezTo>
                  <a:lnTo>
                    <a:pt x="560" y="2152"/>
                  </a:lnTo>
                  <a:cubicBezTo>
                    <a:pt x="538" y="2152"/>
                    <a:pt x="515" y="2140"/>
                    <a:pt x="493" y="2140"/>
                  </a:cubicBezTo>
                  <a:cubicBezTo>
                    <a:pt x="470" y="2140"/>
                    <a:pt x="470" y="2140"/>
                    <a:pt x="470" y="2140"/>
                  </a:cubicBezTo>
                  <a:cubicBezTo>
                    <a:pt x="448" y="2152"/>
                    <a:pt x="448" y="2152"/>
                    <a:pt x="448" y="2152"/>
                  </a:cubicBezTo>
                  <a:close/>
                  <a:moveTo>
                    <a:pt x="493" y="2096"/>
                  </a:moveTo>
                  <a:lnTo>
                    <a:pt x="493" y="2096"/>
                  </a:lnTo>
                  <a:cubicBezTo>
                    <a:pt x="515" y="2096"/>
                    <a:pt x="549" y="2107"/>
                    <a:pt x="571" y="2107"/>
                  </a:cubicBezTo>
                  <a:lnTo>
                    <a:pt x="571" y="2107"/>
                  </a:lnTo>
                  <a:cubicBezTo>
                    <a:pt x="593" y="2107"/>
                    <a:pt x="605" y="2096"/>
                    <a:pt x="616" y="2084"/>
                  </a:cubicBezTo>
                  <a:cubicBezTo>
                    <a:pt x="627" y="2051"/>
                    <a:pt x="683" y="2040"/>
                    <a:pt x="717" y="2040"/>
                  </a:cubicBezTo>
                  <a:cubicBezTo>
                    <a:pt x="750" y="2040"/>
                    <a:pt x="784" y="2051"/>
                    <a:pt x="795" y="2062"/>
                  </a:cubicBezTo>
                  <a:cubicBezTo>
                    <a:pt x="806" y="2062"/>
                    <a:pt x="818" y="2073"/>
                    <a:pt x="829" y="2073"/>
                  </a:cubicBezTo>
                  <a:cubicBezTo>
                    <a:pt x="829" y="2073"/>
                    <a:pt x="840" y="2062"/>
                    <a:pt x="851" y="2062"/>
                  </a:cubicBezTo>
                  <a:cubicBezTo>
                    <a:pt x="851" y="2051"/>
                    <a:pt x="862" y="2040"/>
                    <a:pt x="874" y="2029"/>
                  </a:cubicBezTo>
                  <a:cubicBezTo>
                    <a:pt x="862" y="2029"/>
                    <a:pt x="862" y="2006"/>
                    <a:pt x="851" y="2006"/>
                  </a:cubicBezTo>
                  <a:cubicBezTo>
                    <a:pt x="851" y="1995"/>
                    <a:pt x="851" y="1995"/>
                    <a:pt x="851" y="1995"/>
                  </a:cubicBezTo>
                  <a:cubicBezTo>
                    <a:pt x="840" y="1995"/>
                    <a:pt x="818" y="1984"/>
                    <a:pt x="806" y="1972"/>
                  </a:cubicBezTo>
                  <a:cubicBezTo>
                    <a:pt x="795" y="1961"/>
                    <a:pt x="795" y="1939"/>
                    <a:pt x="795" y="1927"/>
                  </a:cubicBezTo>
                  <a:cubicBezTo>
                    <a:pt x="806" y="1894"/>
                    <a:pt x="840" y="1815"/>
                    <a:pt x="907" y="1804"/>
                  </a:cubicBezTo>
                  <a:cubicBezTo>
                    <a:pt x="918" y="1804"/>
                    <a:pt x="930" y="1804"/>
                    <a:pt x="930" y="1804"/>
                  </a:cubicBezTo>
                  <a:cubicBezTo>
                    <a:pt x="963" y="1804"/>
                    <a:pt x="974" y="1804"/>
                    <a:pt x="974" y="1815"/>
                  </a:cubicBezTo>
                  <a:cubicBezTo>
                    <a:pt x="986" y="1827"/>
                    <a:pt x="997" y="1849"/>
                    <a:pt x="986" y="1860"/>
                  </a:cubicBezTo>
                  <a:cubicBezTo>
                    <a:pt x="986" y="1871"/>
                    <a:pt x="997" y="1883"/>
                    <a:pt x="1019" y="1894"/>
                  </a:cubicBezTo>
                  <a:cubicBezTo>
                    <a:pt x="1053" y="1916"/>
                    <a:pt x="1075" y="1950"/>
                    <a:pt x="1087" y="1984"/>
                  </a:cubicBezTo>
                  <a:cubicBezTo>
                    <a:pt x="1087" y="1995"/>
                    <a:pt x="1098" y="1995"/>
                    <a:pt x="1098" y="1995"/>
                  </a:cubicBezTo>
                  <a:cubicBezTo>
                    <a:pt x="1098" y="1984"/>
                    <a:pt x="1109" y="1972"/>
                    <a:pt x="1120" y="1972"/>
                  </a:cubicBezTo>
                  <a:cubicBezTo>
                    <a:pt x="1120" y="1961"/>
                    <a:pt x="1131" y="1961"/>
                    <a:pt x="1131" y="1961"/>
                  </a:cubicBezTo>
                  <a:cubicBezTo>
                    <a:pt x="1154" y="1916"/>
                    <a:pt x="1198" y="1905"/>
                    <a:pt x="1243" y="1894"/>
                  </a:cubicBezTo>
                  <a:cubicBezTo>
                    <a:pt x="1255" y="1894"/>
                    <a:pt x="1255" y="1883"/>
                    <a:pt x="1266" y="1883"/>
                  </a:cubicBezTo>
                  <a:cubicBezTo>
                    <a:pt x="1266" y="1883"/>
                    <a:pt x="1277" y="1883"/>
                    <a:pt x="1288" y="1883"/>
                  </a:cubicBezTo>
                  <a:cubicBezTo>
                    <a:pt x="1300" y="1883"/>
                    <a:pt x="1311" y="1883"/>
                    <a:pt x="1333" y="1894"/>
                  </a:cubicBezTo>
                  <a:cubicBezTo>
                    <a:pt x="1333" y="1894"/>
                    <a:pt x="1344" y="1894"/>
                    <a:pt x="1356" y="1894"/>
                  </a:cubicBezTo>
                  <a:cubicBezTo>
                    <a:pt x="1378" y="1894"/>
                    <a:pt x="1389" y="1894"/>
                    <a:pt x="1400" y="1883"/>
                  </a:cubicBezTo>
                  <a:cubicBezTo>
                    <a:pt x="1423" y="1849"/>
                    <a:pt x="1445" y="1827"/>
                    <a:pt x="1479" y="1827"/>
                  </a:cubicBezTo>
                  <a:cubicBezTo>
                    <a:pt x="1490" y="1827"/>
                    <a:pt x="1490" y="1827"/>
                    <a:pt x="1490" y="1827"/>
                  </a:cubicBezTo>
                  <a:cubicBezTo>
                    <a:pt x="1501" y="1838"/>
                    <a:pt x="1512" y="1838"/>
                    <a:pt x="1512" y="1838"/>
                  </a:cubicBezTo>
                  <a:cubicBezTo>
                    <a:pt x="1512" y="1827"/>
                    <a:pt x="1512" y="1827"/>
                    <a:pt x="1524" y="1827"/>
                  </a:cubicBezTo>
                  <a:cubicBezTo>
                    <a:pt x="1524" y="1815"/>
                    <a:pt x="1524" y="1815"/>
                    <a:pt x="1524" y="1804"/>
                  </a:cubicBezTo>
                  <a:cubicBezTo>
                    <a:pt x="1524" y="1782"/>
                    <a:pt x="1535" y="1760"/>
                    <a:pt x="1546" y="1737"/>
                  </a:cubicBezTo>
                  <a:cubicBezTo>
                    <a:pt x="1546" y="1737"/>
                    <a:pt x="1546" y="1726"/>
                    <a:pt x="1546" y="1715"/>
                  </a:cubicBezTo>
                  <a:cubicBezTo>
                    <a:pt x="1546" y="1703"/>
                    <a:pt x="1524" y="1692"/>
                    <a:pt x="1501" y="1681"/>
                  </a:cubicBezTo>
                  <a:cubicBezTo>
                    <a:pt x="1490" y="1670"/>
                    <a:pt x="1490" y="1670"/>
                    <a:pt x="1479" y="1670"/>
                  </a:cubicBezTo>
                  <a:cubicBezTo>
                    <a:pt x="1467" y="1658"/>
                    <a:pt x="1445" y="1647"/>
                    <a:pt x="1434" y="1647"/>
                  </a:cubicBezTo>
                  <a:cubicBezTo>
                    <a:pt x="1423" y="1647"/>
                    <a:pt x="1423" y="1647"/>
                    <a:pt x="1411" y="1658"/>
                  </a:cubicBezTo>
                  <a:cubicBezTo>
                    <a:pt x="1389" y="1692"/>
                    <a:pt x="1367" y="1703"/>
                    <a:pt x="1356" y="1703"/>
                  </a:cubicBezTo>
                  <a:cubicBezTo>
                    <a:pt x="1344" y="1703"/>
                    <a:pt x="1322" y="1692"/>
                    <a:pt x="1311" y="1658"/>
                  </a:cubicBezTo>
                  <a:cubicBezTo>
                    <a:pt x="1311" y="1658"/>
                    <a:pt x="1311" y="1647"/>
                    <a:pt x="1300" y="1647"/>
                  </a:cubicBezTo>
                  <a:cubicBezTo>
                    <a:pt x="1300" y="1625"/>
                    <a:pt x="1288" y="1591"/>
                    <a:pt x="1277" y="1591"/>
                  </a:cubicBezTo>
                  <a:lnTo>
                    <a:pt x="1277" y="1591"/>
                  </a:lnTo>
                  <a:cubicBezTo>
                    <a:pt x="1266" y="1591"/>
                    <a:pt x="1266" y="1591"/>
                    <a:pt x="1255" y="1591"/>
                  </a:cubicBezTo>
                  <a:cubicBezTo>
                    <a:pt x="1210" y="1591"/>
                    <a:pt x="1187" y="1558"/>
                    <a:pt x="1176" y="1535"/>
                  </a:cubicBezTo>
                  <a:cubicBezTo>
                    <a:pt x="1143" y="1491"/>
                    <a:pt x="1154" y="1446"/>
                    <a:pt x="1176" y="1423"/>
                  </a:cubicBezTo>
                  <a:cubicBezTo>
                    <a:pt x="1176" y="1423"/>
                    <a:pt x="1176" y="1423"/>
                    <a:pt x="1176" y="1412"/>
                  </a:cubicBezTo>
                  <a:cubicBezTo>
                    <a:pt x="1176" y="1401"/>
                    <a:pt x="1176" y="1378"/>
                    <a:pt x="1198" y="1367"/>
                  </a:cubicBezTo>
                  <a:cubicBezTo>
                    <a:pt x="1198" y="1367"/>
                    <a:pt x="1198" y="1367"/>
                    <a:pt x="1198" y="1356"/>
                  </a:cubicBezTo>
                  <a:cubicBezTo>
                    <a:pt x="1176" y="1345"/>
                    <a:pt x="1176" y="1322"/>
                    <a:pt x="1187" y="1300"/>
                  </a:cubicBezTo>
                  <a:cubicBezTo>
                    <a:pt x="1187" y="1278"/>
                    <a:pt x="1198" y="1266"/>
                    <a:pt x="1221" y="1255"/>
                  </a:cubicBezTo>
                  <a:cubicBezTo>
                    <a:pt x="1232" y="1255"/>
                    <a:pt x="1232" y="1244"/>
                    <a:pt x="1243" y="1222"/>
                  </a:cubicBezTo>
                  <a:cubicBezTo>
                    <a:pt x="1243" y="1210"/>
                    <a:pt x="1266" y="1165"/>
                    <a:pt x="1300" y="1165"/>
                  </a:cubicBezTo>
                  <a:cubicBezTo>
                    <a:pt x="1311" y="1165"/>
                    <a:pt x="1322" y="1165"/>
                    <a:pt x="1333" y="1177"/>
                  </a:cubicBezTo>
                  <a:cubicBezTo>
                    <a:pt x="1333" y="1188"/>
                    <a:pt x="1344" y="1188"/>
                    <a:pt x="1344" y="1188"/>
                  </a:cubicBezTo>
                  <a:cubicBezTo>
                    <a:pt x="1344" y="1177"/>
                    <a:pt x="1333" y="1154"/>
                    <a:pt x="1367" y="1143"/>
                  </a:cubicBezTo>
                  <a:cubicBezTo>
                    <a:pt x="1378" y="1132"/>
                    <a:pt x="1378" y="1132"/>
                    <a:pt x="1367" y="1109"/>
                  </a:cubicBezTo>
                  <a:lnTo>
                    <a:pt x="1367" y="1098"/>
                  </a:lnTo>
                  <a:cubicBezTo>
                    <a:pt x="1367" y="1087"/>
                    <a:pt x="1367" y="1087"/>
                    <a:pt x="1367" y="1087"/>
                  </a:cubicBezTo>
                  <a:cubicBezTo>
                    <a:pt x="1356" y="1087"/>
                    <a:pt x="1356" y="1087"/>
                    <a:pt x="1356" y="1087"/>
                  </a:cubicBezTo>
                  <a:cubicBezTo>
                    <a:pt x="1344" y="1098"/>
                    <a:pt x="1322" y="1109"/>
                    <a:pt x="1300" y="1109"/>
                  </a:cubicBezTo>
                  <a:cubicBezTo>
                    <a:pt x="1255" y="1109"/>
                    <a:pt x="1232" y="1098"/>
                    <a:pt x="1221" y="1065"/>
                  </a:cubicBezTo>
                  <a:lnTo>
                    <a:pt x="1221" y="1053"/>
                  </a:lnTo>
                  <a:cubicBezTo>
                    <a:pt x="1221" y="1053"/>
                    <a:pt x="1210" y="1053"/>
                    <a:pt x="1198" y="1053"/>
                  </a:cubicBezTo>
                  <a:cubicBezTo>
                    <a:pt x="1187" y="1053"/>
                    <a:pt x="1187" y="1053"/>
                    <a:pt x="1187" y="1053"/>
                  </a:cubicBezTo>
                  <a:cubicBezTo>
                    <a:pt x="1154" y="1053"/>
                    <a:pt x="1143" y="1031"/>
                    <a:pt x="1131" y="1020"/>
                  </a:cubicBezTo>
                  <a:cubicBezTo>
                    <a:pt x="1131" y="1009"/>
                    <a:pt x="1131" y="998"/>
                    <a:pt x="1120" y="998"/>
                  </a:cubicBezTo>
                  <a:cubicBezTo>
                    <a:pt x="1075" y="975"/>
                    <a:pt x="1075" y="908"/>
                    <a:pt x="1087" y="874"/>
                  </a:cubicBezTo>
                  <a:cubicBezTo>
                    <a:pt x="1087" y="852"/>
                    <a:pt x="1109" y="852"/>
                    <a:pt x="1131" y="840"/>
                  </a:cubicBezTo>
                  <a:lnTo>
                    <a:pt x="1131" y="840"/>
                  </a:lnTo>
                  <a:lnTo>
                    <a:pt x="1131" y="840"/>
                  </a:lnTo>
                  <a:cubicBezTo>
                    <a:pt x="1143" y="829"/>
                    <a:pt x="1131" y="818"/>
                    <a:pt x="1131" y="807"/>
                  </a:cubicBezTo>
                  <a:cubicBezTo>
                    <a:pt x="1131" y="773"/>
                    <a:pt x="1131" y="729"/>
                    <a:pt x="1143" y="706"/>
                  </a:cubicBezTo>
                  <a:cubicBezTo>
                    <a:pt x="1154" y="684"/>
                    <a:pt x="1165" y="661"/>
                    <a:pt x="1176" y="650"/>
                  </a:cubicBezTo>
                  <a:cubicBezTo>
                    <a:pt x="1187" y="639"/>
                    <a:pt x="1198" y="616"/>
                    <a:pt x="1198" y="605"/>
                  </a:cubicBezTo>
                  <a:cubicBezTo>
                    <a:pt x="1198" y="605"/>
                    <a:pt x="1198" y="605"/>
                    <a:pt x="1198" y="594"/>
                  </a:cubicBezTo>
                  <a:cubicBezTo>
                    <a:pt x="1198" y="571"/>
                    <a:pt x="1210" y="560"/>
                    <a:pt x="1243" y="538"/>
                  </a:cubicBezTo>
                  <a:lnTo>
                    <a:pt x="1243" y="538"/>
                  </a:lnTo>
                  <a:cubicBezTo>
                    <a:pt x="1243" y="538"/>
                    <a:pt x="1243" y="527"/>
                    <a:pt x="1232" y="527"/>
                  </a:cubicBezTo>
                  <a:cubicBezTo>
                    <a:pt x="1221" y="516"/>
                    <a:pt x="1210" y="516"/>
                    <a:pt x="1187" y="516"/>
                  </a:cubicBezTo>
                  <a:cubicBezTo>
                    <a:pt x="1165" y="504"/>
                    <a:pt x="1143" y="504"/>
                    <a:pt x="1131" y="493"/>
                  </a:cubicBezTo>
                  <a:cubicBezTo>
                    <a:pt x="1120" y="493"/>
                    <a:pt x="1109" y="482"/>
                    <a:pt x="1109" y="482"/>
                  </a:cubicBezTo>
                  <a:cubicBezTo>
                    <a:pt x="1098" y="471"/>
                    <a:pt x="1098" y="471"/>
                    <a:pt x="1087" y="471"/>
                  </a:cubicBezTo>
                  <a:cubicBezTo>
                    <a:pt x="1075" y="482"/>
                    <a:pt x="1064" y="493"/>
                    <a:pt x="1064" y="516"/>
                  </a:cubicBezTo>
                  <a:cubicBezTo>
                    <a:pt x="1053" y="538"/>
                    <a:pt x="1031" y="560"/>
                    <a:pt x="1008" y="560"/>
                  </a:cubicBezTo>
                  <a:cubicBezTo>
                    <a:pt x="997" y="560"/>
                    <a:pt x="986" y="549"/>
                    <a:pt x="963" y="538"/>
                  </a:cubicBezTo>
                  <a:cubicBezTo>
                    <a:pt x="963" y="538"/>
                    <a:pt x="952" y="538"/>
                    <a:pt x="941" y="527"/>
                  </a:cubicBezTo>
                  <a:cubicBezTo>
                    <a:pt x="918" y="516"/>
                    <a:pt x="885" y="504"/>
                    <a:pt x="874" y="471"/>
                  </a:cubicBezTo>
                  <a:cubicBezTo>
                    <a:pt x="874" y="471"/>
                    <a:pt x="818" y="336"/>
                    <a:pt x="851" y="291"/>
                  </a:cubicBezTo>
                  <a:cubicBezTo>
                    <a:pt x="851" y="280"/>
                    <a:pt x="862" y="280"/>
                    <a:pt x="874" y="280"/>
                  </a:cubicBezTo>
                  <a:lnTo>
                    <a:pt x="874" y="280"/>
                  </a:lnTo>
                  <a:cubicBezTo>
                    <a:pt x="896" y="280"/>
                    <a:pt x="918" y="291"/>
                    <a:pt x="941" y="303"/>
                  </a:cubicBezTo>
                  <a:cubicBezTo>
                    <a:pt x="941" y="314"/>
                    <a:pt x="941" y="314"/>
                    <a:pt x="952" y="314"/>
                  </a:cubicBezTo>
                  <a:lnTo>
                    <a:pt x="952" y="314"/>
                  </a:lnTo>
                  <a:cubicBezTo>
                    <a:pt x="952" y="303"/>
                    <a:pt x="963" y="291"/>
                    <a:pt x="974" y="280"/>
                  </a:cubicBezTo>
                  <a:cubicBezTo>
                    <a:pt x="974" y="269"/>
                    <a:pt x="986" y="258"/>
                    <a:pt x="986" y="258"/>
                  </a:cubicBezTo>
                  <a:cubicBezTo>
                    <a:pt x="986" y="258"/>
                    <a:pt x="986" y="258"/>
                    <a:pt x="974" y="258"/>
                  </a:cubicBezTo>
                  <a:cubicBezTo>
                    <a:pt x="974" y="258"/>
                    <a:pt x="874" y="247"/>
                    <a:pt x="851" y="213"/>
                  </a:cubicBezTo>
                  <a:cubicBezTo>
                    <a:pt x="840" y="202"/>
                    <a:pt x="840" y="191"/>
                    <a:pt x="840" y="179"/>
                  </a:cubicBezTo>
                  <a:cubicBezTo>
                    <a:pt x="862" y="101"/>
                    <a:pt x="862" y="67"/>
                    <a:pt x="862" y="56"/>
                  </a:cubicBezTo>
                  <a:cubicBezTo>
                    <a:pt x="851" y="45"/>
                    <a:pt x="840" y="34"/>
                    <a:pt x="818" y="34"/>
                  </a:cubicBezTo>
                  <a:lnTo>
                    <a:pt x="806" y="45"/>
                  </a:lnTo>
                  <a:cubicBezTo>
                    <a:pt x="795" y="56"/>
                    <a:pt x="773" y="123"/>
                    <a:pt x="773" y="146"/>
                  </a:cubicBezTo>
                  <a:cubicBezTo>
                    <a:pt x="784" y="179"/>
                    <a:pt x="762" y="247"/>
                    <a:pt x="728" y="258"/>
                  </a:cubicBezTo>
                  <a:cubicBezTo>
                    <a:pt x="717" y="258"/>
                    <a:pt x="717" y="258"/>
                    <a:pt x="717" y="258"/>
                  </a:cubicBezTo>
                  <a:cubicBezTo>
                    <a:pt x="705" y="291"/>
                    <a:pt x="683" y="314"/>
                    <a:pt x="661" y="314"/>
                  </a:cubicBezTo>
                  <a:cubicBezTo>
                    <a:pt x="649" y="314"/>
                    <a:pt x="638" y="336"/>
                    <a:pt x="627" y="370"/>
                  </a:cubicBezTo>
                  <a:cubicBezTo>
                    <a:pt x="627" y="392"/>
                    <a:pt x="605" y="426"/>
                    <a:pt x="582" y="437"/>
                  </a:cubicBezTo>
                  <a:cubicBezTo>
                    <a:pt x="605" y="448"/>
                    <a:pt x="638" y="482"/>
                    <a:pt x="638" y="493"/>
                  </a:cubicBezTo>
                  <a:cubicBezTo>
                    <a:pt x="649" y="527"/>
                    <a:pt x="638" y="594"/>
                    <a:pt x="593" y="639"/>
                  </a:cubicBezTo>
                  <a:cubicBezTo>
                    <a:pt x="593" y="650"/>
                    <a:pt x="582" y="650"/>
                    <a:pt x="571" y="661"/>
                  </a:cubicBezTo>
                  <a:cubicBezTo>
                    <a:pt x="560" y="672"/>
                    <a:pt x="526" y="717"/>
                    <a:pt x="526" y="717"/>
                  </a:cubicBezTo>
                  <a:cubicBezTo>
                    <a:pt x="549" y="740"/>
                    <a:pt x="560" y="773"/>
                    <a:pt x="571" y="807"/>
                  </a:cubicBezTo>
                  <a:cubicBezTo>
                    <a:pt x="571" y="818"/>
                    <a:pt x="582" y="829"/>
                    <a:pt x="582" y="829"/>
                  </a:cubicBezTo>
                  <a:cubicBezTo>
                    <a:pt x="582" y="829"/>
                    <a:pt x="593" y="829"/>
                    <a:pt x="605" y="829"/>
                  </a:cubicBezTo>
                  <a:lnTo>
                    <a:pt x="616" y="829"/>
                  </a:lnTo>
                  <a:cubicBezTo>
                    <a:pt x="627" y="829"/>
                    <a:pt x="627" y="818"/>
                    <a:pt x="649" y="818"/>
                  </a:cubicBezTo>
                  <a:cubicBezTo>
                    <a:pt x="672" y="818"/>
                    <a:pt x="717" y="829"/>
                    <a:pt x="739" y="840"/>
                  </a:cubicBezTo>
                  <a:cubicBezTo>
                    <a:pt x="762" y="852"/>
                    <a:pt x="762" y="874"/>
                    <a:pt x="762" y="885"/>
                  </a:cubicBezTo>
                  <a:cubicBezTo>
                    <a:pt x="762" y="896"/>
                    <a:pt x="762" y="896"/>
                    <a:pt x="762" y="896"/>
                  </a:cubicBezTo>
                  <a:cubicBezTo>
                    <a:pt x="784" y="896"/>
                    <a:pt x="795" y="919"/>
                    <a:pt x="806" y="941"/>
                  </a:cubicBezTo>
                  <a:cubicBezTo>
                    <a:pt x="806" y="941"/>
                    <a:pt x="806" y="953"/>
                    <a:pt x="818" y="953"/>
                  </a:cubicBezTo>
                  <a:lnTo>
                    <a:pt x="818" y="953"/>
                  </a:lnTo>
                  <a:lnTo>
                    <a:pt x="818" y="953"/>
                  </a:lnTo>
                  <a:cubicBezTo>
                    <a:pt x="862" y="953"/>
                    <a:pt x="896" y="986"/>
                    <a:pt x="896" y="1020"/>
                  </a:cubicBezTo>
                  <a:cubicBezTo>
                    <a:pt x="896" y="1020"/>
                    <a:pt x="907" y="1031"/>
                    <a:pt x="952" y="1042"/>
                  </a:cubicBezTo>
                  <a:cubicBezTo>
                    <a:pt x="986" y="1053"/>
                    <a:pt x="1008" y="1076"/>
                    <a:pt x="1008" y="1098"/>
                  </a:cubicBezTo>
                  <a:cubicBezTo>
                    <a:pt x="1008" y="1109"/>
                    <a:pt x="997" y="1143"/>
                    <a:pt x="952" y="1143"/>
                  </a:cubicBezTo>
                  <a:lnTo>
                    <a:pt x="952" y="1143"/>
                  </a:lnTo>
                  <a:cubicBezTo>
                    <a:pt x="930" y="1132"/>
                    <a:pt x="907" y="1132"/>
                    <a:pt x="896" y="1132"/>
                  </a:cubicBezTo>
                  <a:cubicBezTo>
                    <a:pt x="885" y="1132"/>
                    <a:pt x="862" y="1132"/>
                    <a:pt x="851" y="1132"/>
                  </a:cubicBezTo>
                  <a:lnTo>
                    <a:pt x="851" y="1132"/>
                  </a:lnTo>
                  <a:cubicBezTo>
                    <a:pt x="851" y="1154"/>
                    <a:pt x="840" y="1177"/>
                    <a:pt x="829" y="1199"/>
                  </a:cubicBezTo>
                  <a:cubicBezTo>
                    <a:pt x="818" y="1210"/>
                    <a:pt x="795" y="1222"/>
                    <a:pt x="773" y="1222"/>
                  </a:cubicBezTo>
                  <a:cubicBezTo>
                    <a:pt x="750" y="1233"/>
                    <a:pt x="728" y="1222"/>
                    <a:pt x="717" y="1199"/>
                  </a:cubicBezTo>
                  <a:cubicBezTo>
                    <a:pt x="705" y="1210"/>
                    <a:pt x="683" y="1233"/>
                    <a:pt x="672" y="1244"/>
                  </a:cubicBezTo>
                  <a:cubicBezTo>
                    <a:pt x="672" y="1255"/>
                    <a:pt x="661" y="1255"/>
                    <a:pt x="661" y="1266"/>
                  </a:cubicBezTo>
                  <a:cubicBezTo>
                    <a:pt x="627" y="1289"/>
                    <a:pt x="616" y="1300"/>
                    <a:pt x="593" y="1300"/>
                  </a:cubicBezTo>
                  <a:cubicBezTo>
                    <a:pt x="582" y="1300"/>
                    <a:pt x="560" y="1300"/>
                    <a:pt x="549" y="1278"/>
                  </a:cubicBezTo>
                  <a:cubicBezTo>
                    <a:pt x="549" y="1266"/>
                    <a:pt x="538" y="1266"/>
                    <a:pt x="526" y="1266"/>
                  </a:cubicBezTo>
                  <a:cubicBezTo>
                    <a:pt x="515" y="1255"/>
                    <a:pt x="504" y="1244"/>
                    <a:pt x="481" y="1233"/>
                  </a:cubicBezTo>
                  <a:cubicBezTo>
                    <a:pt x="481" y="1222"/>
                    <a:pt x="470" y="1222"/>
                    <a:pt x="459" y="1210"/>
                  </a:cubicBezTo>
                  <a:cubicBezTo>
                    <a:pt x="448" y="1199"/>
                    <a:pt x="425" y="1188"/>
                    <a:pt x="414" y="1154"/>
                  </a:cubicBezTo>
                  <a:cubicBezTo>
                    <a:pt x="403" y="1143"/>
                    <a:pt x="403" y="1132"/>
                    <a:pt x="392" y="1121"/>
                  </a:cubicBezTo>
                  <a:cubicBezTo>
                    <a:pt x="380" y="1098"/>
                    <a:pt x="369" y="1065"/>
                    <a:pt x="347" y="1053"/>
                  </a:cubicBezTo>
                  <a:cubicBezTo>
                    <a:pt x="313" y="1031"/>
                    <a:pt x="291" y="1031"/>
                    <a:pt x="291" y="1031"/>
                  </a:cubicBezTo>
                  <a:lnTo>
                    <a:pt x="291" y="1031"/>
                  </a:lnTo>
                  <a:cubicBezTo>
                    <a:pt x="291" y="1042"/>
                    <a:pt x="291" y="1053"/>
                    <a:pt x="280" y="1076"/>
                  </a:cubicBezTo>
                  <a:cubicBezTo>
                    <a:pt x="280" y="1087"/>
                    <a:pt x="280" y="1098"/>
                    <a:pt x="280" y="1109"/>
                  </a:cubicBezTo>
                  <a:cubicBezTo>
                    <a:pt x="291" y="1109"/>
                    <a:pt x="302" y="1121"/>
                    <a:pt x="313" y="1132"/>
                  </a:cubicBezTo>
                  <a:cubicBezTo>
                    <a:pt x="325" y="1143"/>
                    <a:pt x="325" y="1177"/>
                    <a:pt x="313" y="1199"/>
                  </a:cubicBezTo>
                  <a:cubicBezTo>
                    <a:pt x="302" y="1233"/>
                    <a:pt x="291" y="1244"/>
                    <a:pt x="291" y="1255"/>
                  </a:cubicBezTo>
                  <a:cubicBezTo>
                    <a:pt x="302" y="1266"/>
                    <a:pt x="302" y="1266"/>
                    <a:pt x="313" y="1266"/>
                  </a:cubicBezTo>
                  <a:cubicBezTo>
                    <a:pt x="325" y="1289"/>
                    <a:pt x="313" y="1356"/>
                    <a:pt x="302" y="1401"/>
                  </a:cubicBezTo>
                  <a:cubicBezTo>
                    <a:pt x="302" y="1434"/>
                    <a:pt x="291" y="1457"/>
                    <a:pt x="257" y="1479"/>
                  </a:cubicBezTo>
                  <a:cubicBezTo>
                    <a:pt x="257" y="1479"/>
                    <a:pt x="246" y="1502"/>
                    <a:pt x="246" y="1524"/>
                  </a:cubicBezTo>
                  <a:cubicBezTo>
                    <a:pt x="235" y="1547"/>
                    <a:pt x="246" y="1558"/>
                    <a:pt x="246" y="1558"/>
                  </a:cubicBezTo>
                  <a:cubicBezTo>
                    <a:pt x="269" y="1580"/>
                    <a:pt x="269" y="1602"/>
                    <a:pt x="269" y="1614"/>
                  </a:cubicBezTo>
                  <a:cubicBezTo>
                    <a:pt x="269" y="1625"/>
                    <a:pt x="269" y="1625"/>
                    <a:pt x="269" y="1636"/>
                  </a:cubicBezTo>
                  <a:cubicBezTo>
                    <a:pt x="291" y="1647"/>
                    <a:pt x="302" y="1681"/>
                    <a:pt x="302" y="1703"/>
                  </a:cubicBezTo>
                  <a:cubicBezTo>
                    <a:pt x="302" y="1726"/>
                    <a:pt x="291" y="1737"/>
                    <a:pt x="280" y="1748"/>
                  </a:cubicBezTo>
                  <a:cubicBezTo>
                    <a:pt x="280" y="1760"/>
                    <a:pt x="269" y="1760"/>
                    <a:pt x="257" y="1760"/>
                  </a:cubicBezTo>
                  <a:cubicBezTo>
                    <a:pt x="246" y="1760"/>
                    <a:pt x="235" y="1748"/>
                    <a:pt x="212" y="1737"/>
                  </a:cubicBezTo>
                  <a:cubicBezTo>
                    <a:pt x="201" y="1726"/>
                    <a:pt x="179" y="1715"/>
                    <a:pt x="167" y="1715"/>
                  </a:cubicBezTo>
                  <a:lnTo>
                    <a:pt x="167" y="1715"/>
                  </a:lnTo>
                  <a:cubicBezTo>
                    <a:pt x="156" y="1715"/>
                    <a:pt x="156" y="1715"/>
                    <a:pt x="156" y="1737"/>
                  </a:cubicBezTo>
                  <a:lnTo>
                    <a:pt x="156" y="1737"/>
                  </a:lnTo>
                  <a:cubicBezTo>
                    <a:pt x="145" y="1760"/>
                    <a:pt x="123" y="1771"/>
                    <a:pt x="100" y="1782"/>
                  </a:cubicBezTo>
                  <a:cubicBezTo>
                    <a:pt x="89" y="1782"/>
                    <a:pt x="78" y="1782"/>
                    <a:pt x="67" y="1793"/>
                  </a:cubicBezTo>
                  <a:cubicBezTo>
                    <a:pt x="67" y="1804"/>
                    <a:pt x="56" y="1815"/>
                    <a:pt x="56" y="1827"/>
                  </a:cubicBezTo>
                  <a:cubicBezTo>
                    <a:pt x="56" y="1838"/>
                    <a:pt x="56" y="1838"/>
                    <a:pt x="56" y="1849"/>
                  </a:cubicBezTo>
                  <a:cubicBezTo>
                    <a:pt x="56" y="1860"/>
                    <a:pt x="56" y="1860"/>
                    <a:pt x="56" y="1860"/>
                  </a:cubicBezTo>
                  <a:cubicBezTo>
                    <a:pt x="56" y="1860"/>
                    <a:pt x="56" y="1860"/>
                    <a:pt x="67" y="1860"/>
                  </a:cubicBezTo>
                  <a:cubicBezTo>
                    <a:pt x="67" y="1860"/>
                    <a:pt x="67" y="1871"/>
                    <a:pt x="78" y="1871"/>
                  </a:cubicBezTo>
                  <a:cubicBezTo>
                    <a:pt x="78" y="1871"/>
                    <a:pt x="89" y="1871"/>
                    <a:pt x="100" y="1883"/>
                  </a:cubicBezTo>
                  <a:cubicBezTo>
                    <a:pt x="123" y="1894"/>
                    <a:pt x="156" y="1905"/>
                    <a:pt x="156" y="1927"/>
                  </a:cubicBezTo>
                  <a:cubicBezTo>
                    <a:pt x="167" y="1939"/>
                    <a:pt x="167" y="1961"/>
                    <a:pt x="167" y="1972"/>
                  </a:cubicBezTo>
                  <a:lnTo>
                    <a:pt x="167" y="1984"/>
                  </a:lnTo>
                  <a:lnTo>
                    <a:pt x="167" y="1984"/>
                  </a:lnTo>
                  <a:cubicBezTo>
                    <a:pt x="179" y="1984"/>
                    <a:pt x="179" y="1984"/>
                    <a:pt x="190" y="1984"/>
                  </a:cubicBezTo>
                  <a:cubicBezTo>
                    <a:pt x="224" y="1984"/>
                    <a:pt x="224" y="1995"/>
                    <a:pt x="224" y="2006"/>
                  </a:cubicBezTo>
                  <a:cubicBezTo>
                    <a:pt x="235" y="2006"/>
                    <a:pt x="235" y="2017"/>
                    <a:pt x="235" y="2017"/>
                  </a:cubicBezTo>
                  <a:cubicBezTo>
                    <a:pt x="235" y="2029"/>
                    <a:pt x="235" y="2051"/>
                    <a:pt x="246" y="2051"/>
                  </a:cubicBezTo>
                  <a:cubicBezTo>
                    <a:pt x="257" y="2051"/>
                    <a:pt x="269" y="2062"/>
                    <a:pt x="280" y="2062"/>
                  </a:cubicBezTo>
                  <a:cubicBezTo>
                    <a:pt x="280" y="2073"/>
                    <a:pt x="291" y="2073"/>
                    <a:pt x="291" y="2073"/>
                  </a:cubicBezTo>
                  <a:lnTo>
                    <a:pt x="302" y="2073"/>
                  </a:lnTo>
                  <a:cubicBezTo>
                    <a:pt x="313" y="2062"/>
                    <a:pt x="325" y="2062"/>
                    <a:pt x="325" y="2051"/>
                  </a:cubicBezTo>
                  <a:cubicBezTo>
                    <a:pt x="336" y="2040"/>
                    <a:pt x="358" y="2040"/>
                    <a:pt x="369" y="2040"/>
                  </a:cubicBezTo>
                  <a:lnTo>
                    <a:pt x="369" y="2040"/>
                  </a:lnTo>
                  <a:cubicBezTo>
                    <a:pt x="369" y="2040"/>
                    <a:pt x="380" y="2029"/>
                    <a:pt x="392" y="2029"/>
                  </a:cubicBezTo>
                  <a:cubicBezTo>
                    <a:pt x="392" y="2029"/>
                    <a:pt x="403" y="2029"/>
                    <a:pt x="414" y="2029"/>
                  </a:cubicBezTo>
                  <a:cubicBezTo>
                    <a:pt x="425" y="2029"/>
                    <a:pt x="436" y="2029"/>
                    <a:pt x="448" y="2040"/>
                  </a:cubicBezTo>
                  <a:cubicBezTo>
                    <a:pt x="448" y="2051"/>
                    <a:pt x="459" y="2062"/>
                    <a:pt x="459" y="2084"/>
                  </a:cubicBezTo>
                  <a:lnTo>
                    <a:pt x="470" y="2096"/>
                  </a:lnTo>
                  <a:cubicBezTo>
                    <a:pt x="470" y="2096"/>
                    <a:pt x="481" y="2096"/>
                    <a:pt x="493" y="2096"/>
                  </a:cubicBezTo>
                  <a:close/>
                  <a:moveTo>
                    <a:pt x="504" y="448"/>
                  </a:moveTo>
                  <a:lnTo>
                    <a:pt x="504" y="448"/>
                  </a:lnTo>
                  <a:lnTo>
                    <a:pt x="504" y="448"/>
                  </a:lnTo>
                  <a:cubicBezTo>
                    <a:pt x="515" y="448"/>
                    <a:pt x="538" y="448"/>
                    <a:pt x="549" y="437"/>
                  </a:cubicBezTo>
                  <a:lnTo>
                    <a:pt x="549" y="437"/>
                  </a:lnTo>
                  <a:lnTo>
                    <a:pt x="549" y="437"/>
                  </a:lnTo>
                  <a:lnTo>
                    <a:pt x="538" y="437"/>
                  </a:lnTo>
                  <a:cubicBezTo>
                    <a:pt x="515" y="437"/>
                    <a:pt x="504" y="448"/>
                    <a:pt x="504" y="448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7" name="Freeform 80"/>
            <p:cNvSpPr>
              <a:spLocks noChangeArrowheads="1"/>
            </p:cNvSpPr>
            <p:nvPr/>
          </p:nvSpPr>
          <p:spPr bwMode="auto">
            <a:xfrm>
              <a:off x="5221288" y="4006850"/>
              <a:ext cx="392112" cy="436563"/>
            </a:xfrm>
            <a:custGeom>
              <a:avLst/>
              <a:gdLst>
                <a:gd name="T0" fmla="*/ 369 w 1088"/>
                <a:gd name="T1" fmla="*/ 1187 h 1211"/>
                <a:gd name="T2" fmla="*/ 246 w 1088"/>
                <a:gd name="T3" fmla="*/ 1098 h 1211"/>
                <a:gd name="T4" fmla="*/ 235 w 1088"/>
                <a:gd name="T5" fmla="*/ 1064 h 1211"/>
                <a:gd name="T6" fmla="*/ 101 w 1088"/>
                <a:gd name="T7" fmla="*/ 974 h 1211"/>
                <a:gd name="T8" fmla="*/ 56 w 1088"/>
                <a:gd name="T9" fmla="*/ 750 h 1211"/>
                <a:gd name="T10" fmla="*/ 101 w 1088"/>
                <a:gd name="T11" fmla="*/ 549 h 1211"/>
                <a:gd name="T12" fmla="*/ 179 w 1088"/>
                <a:gd name="T13" fmla="*/ 582 h 1211"/>
                <a:gd name="T14" fmla="*/ 269 w 1088"/>
                <a:gd name="T15" fmla="*/ 526 h 1211"/>
                <a:gd name="T16" fmla="*/ 347 w 1088"/>
                <a:gd name="T17" fmla="*/ 504 h 1211"/>
                <a:gd name="T18" fmla="*/ 381 w 1088"/>
                <a:gd name="T19" fmla="*/ 425 h 1211"/>
                <a:gd name="T20" fmla="*/ 470 w 1088"/>
                <a:gd name="T21" fmla="*/ 358 h 1211"/>
                <a:gd name="T22" fmla="*/ 549 w 1088"/>
                <a:gd name="T23" fmla="*/ 380 h 1211"/>
                <a:gd name="T24" fmla="*/ 605 w 1088"/>
                <a:gd name="T25" fmla="*/ 313 h 1211"/>
                <a:gd name="T26" fmla="*/ 538 w 1088"/>
                <a:gd name="T27" fmla="*/ 156 h 1211"/>
                <a:gd name="T28" fmla="*/ 661 w 1088"/>
                <a:gd name="T29" fmla="*/ 78 h 1211"/>
                <a:gd name="T30" fmla="*/ 874 w 1088"/>
                <a:gd name="T31" fmla="*/ 78 h 1211"/>
                <a:gd name="T32" fmla="*/ 1008 w 1088"/>
                <a:gd name="T33" fmla="*/ 44 h 1211"/>
                <a:gd name="T34" fmla="*/ 1042 w 1088"/>
                <a:gd name="T35" fmla="*/ 280 h 1211"/>
                <a:gd name="T36" fmla="*/ 986 w 1088"/>
                <a:gd name="T37" fmla="*/ 425 h 1211"/>
                <a:gd name="T38" fmla="*/ 885 w 1088"/>
                <a:gd name="T39" fmla="*/ 448 h 1211"/>
                <a:gd name="T40" fmla="*/ 840 w 1088"/>
                <a:gd name="T41" fmla="*/ 459 h 1211"/>
                <a:gd name="T42" fmla="*/ 807 w 1088"/>
                <a:gd name="T43" fmla="*/ 616 h 1211"/>
                <a:gd name="T44" fmla="*/ 773 w 1088"/>
                <a:gd name="T45" fmla="*/ 638 h 1211"/>
                <a:gd name="T46" fmla="*/ 638 w 1088"/>
                <a:gd name="T47" fmla="*/ 851 h 1211"/>
                <a:gd name="T48" fmla="*/ 560 w 1088"/>
                <a:gd name="T49" fmla="*/ 1053 h 1211"/>
                <a:gd name="T50" fmla="*/ 504 w 1088"/>
                <a:gd name="T51" fmla="*/ 1053 h 1211"/>
                <a:gd name="T52" fmla="*/ 381 w 1088"/>
                <a:gd name="T53" fmla="*/ 1210 h 1211"/>
                <a:gd name="T54" fmla="*/ 302 w 1088"/>
                <a:gd name="T55" fmla="*/ 1087 h 1211"/>
                <a:gd name="T56" fmla="*/ 437 w 1088"/>
                <a:gd name="T57" fmla="*/ 1154 h 1211"/>
                <a:gd name="T58" fmla="*/ 515 w 1088"/>
                <a:gd name="T59" fmla="*/ 997 h 1211"/>
                <a:gd name="T60" fmla="*/ 582 w 1088"/>
                <a:gd name="T61" fmla="*/ 829 h 1211"/>
                <a:gd name="T62" fmla="*/ 717 w 1088"/>
                <a:gd name="T63" fmla="*/ 750 h 1211"/>
                <a:gd name="T64" fmla="*/ 784 w 1088"/>
                <a:gd name="T65" fmla="*/ 571 h 1211"/>
                <a:gd name="T66" fmla="*/ 829 w 1088"/>
                <a:gd name="T67" fmla="*/ 515 h 1211"/>
                <a:gd name="T68" fmla="*/ 851 w 1088"/>
                <a:gd name="T69" fmla="*/ 392 h 1211"/>
                <a:gd name="T70" fmla="*/ 986 w 1088"/>
                <a:gd name="T71" fmla="*/ 380 h 1211"/>
                <a:gd name="T72" fmla="*/ 986 w 1088"/>
                <a:gd name="T73" fmla="*/ 179 h 1211"/>
                <a:gd name="T74" fmla="*/ 952 w 1088"/>
                <a:gd name="T75" fmla="*/ 56 h 1211"/>
                <a:gd name="T76" fmla="*/ 863 w 1088"/>
                <a:gd name="T77" fmla="*/ 156 h 1211"/>
                <a:gd name="T78" fmla="*/ 627 w 1088"/>
                <a:gd name="T79" fmla="*/ 111 h 1211"/>
                <a:gd name="T80" fmla="*/ 594 w 1088"/>
                <a:gd name="T81" fmla="*/ 268 h 1211"/>
                <a:gd name="T82" fmla="*/ 650 w 1088"/>
                <a:gd name="T83" fmla="*/ 347 h 1211"/>
                <a:gd name="T84" fmla="*/ 538 w 1088"/>
                <a:gd name="T85" fmla="*/ 425 h 1211"/>
                <a:gd name="T86" fmla="*/ 425 w 1088"/>
                <a:gd name="T87" fmla="*/ 414 h 1211"/>
                <a:gd name="T88" fmla="*/ 403 w 1088"/>
                <a:gd name="T89" fmla="*/ 538 h 1211"/>
                <a:gd name="T90" fmla="*/ 358 w 1088"/>
                <a:gd name="T91" fmla="*/ 593 h 1211"/>
                <a:gd name="T92" fmla="*/ 269 w 1088"/>
                <a:gd name="T93" fmla="*/ 571 h 1211"/>
                <a:gd name="T94" fmla="*/ 123 w 1088"/>
                <a:gd name="T95" fmla="*/ 605 h 1211"/>
                <a:gd name="T96" fmla="*/ 101 w 1088"/>
                <a:gd name="T97" fmla="*/ 739 h 1211"/>
                <a:gd name="T98" fmla="*/ 145 w 1088"/>
                <a:gd name="T99" fmla="*/ 952 h 1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8" h="1211">
                  <a:moveTo>
                    <a:pt x="381" y="1210"/>
                  </a:moveTo>
                  <a:lnTo>
                    <a:pt x="381" y="1210"/>
                  </a:lnTo>
                  <a:cubicBezTo>
                    <a:pt x="369" y="1210"/>
                    <a:pt x="369" y="1210"/>
                    <a:pt x="369" y="1210"/>
                  </a:cubicBezTo>
                  <a:cubicBezTo>
                    <a:pt x="369" y="1187"/>
                    <a:pt x="369" y="1187"/>
                    <a:pt x="369" y="1187"/>
                  </a:cubicBezTo>
                  <a:lnTo>
                    <a:pt x="358" y="1187"/>
                  </a:lnTo>
                  <a:cubicBezTo>
                    <a:pt x="347" y="1176"/>
                    <a:pt x="336" y="1176"/>
                    <a:pt x="325" y="1165"/>
                  </a:cubicBezTo>
                  <a:cubicBezTo>
                    <a:pt x="314" y="1154"/>
                    <a:pt x="302" y="1142"/>
                    <a:pt x="280" y="1131"/>
                  </a:cubicBezTo>
                  <a:cubicBezTo>
                    <a:pt x="269" y="1120"/>
                    <a:pt x="257" y="1109"/>
                    <a:pt x="246" y="1098"/>
                  </a:cubicBezTo>
                  <a:cubicBezTo>
                    <a:pt x="235" y="1087"/>
                    <a:pt x="212" y="1075"/>
                    <a:pt x="212" y="1075"/>
                  </a:cubicBezTo>
                  <a:lnTo>
                    <a:pt x="212" y="1075"/>
                  </a:lnTo>
                  <a:cubicBezTo>
                    <a:pt x="224" y="1075"/>
                    <a:pt x="224" y="1075"/>
                    <a:pt x="224" y="1064"/>
                  </a:cubicBezTo>
                  <a:cubicBezTo>
                    <a:pt x="235" y="1064"/>
                    <a:pt x="235" y="1064"/>
                    <a:pt x="235" y="1064"/>
                  </a:cubicBezTo>
                  <a:cubicBezTo>
                    <a:pt x="190" y="1064"/>
                    <a:pt x="190" y="1064"/>
                    <a:pt x="190" y="1064"/>
                  </a:cubicBezTo>
                  <a:cubicBezTo>
                    <a:pt x="179" y="1042"/>
                    <a:pt x="168" y="1008"/>
                    <a:pt x="168" y="997"/>
                  </a:cubicBezTo>
                  <a:cubicBezTo>
                    <a:pt x="156" y="997"/>
                    <a:pt x="145" y="997"/>
                    <a:pt x="145" y="997"/>
                  </a:cubicBezTo>
                  <a:cubicBezTo>
                    <a:pt x="123" y="997"/>
                    <a:pt x="112" y="986"/>
                    <a:pt x="101" y="974"/>
                  </a:cubicBezTo>
                  <a:cubicBezTo>
                    <a:pt x="101" y="974"/>
                    <a:pt x="101" y="963"/>
                    <a:pt x="101" y="952"/>
                  </a:cubicBezTo>
                  <a:cubicBezTo>
                    <a:pt x="101" y="941"/>
                    <a:pt x="89" y="840"/>
                    <a:pt x="89" y="818"/>
                  </a:cubicBezTo>
                  <a:cubicBezTo>
                    <a:pt x="67" y="818"/>
                    <a:pt x="56" y="806"/>
                    <a:pt x="56" y="784"/>
                  </a:cubicBezTo>
                  <a:cubicBezTo>
                    <a:pt x="45" y="773"/>
                    <a:pt x="45" y="762"/>
                    <a:pt x="56" y="750"/>
                  </a:cubicBezTo>
                  <a:cubicBezTo>
                    <a:pt x="56" y="750"/>
                    <a:pt x="56" y="750"/>
                    <a:pt x="45" y="750"/>
                  </a:cubicBezTo>
                  <a:cubicBezTo>
                    <a:pt x="22" y="750"/>
                    <a:pt x="11" y="728"/>
                    <a:pt x="0" y="705"/>
                  </a:cubicBezTo>
                  <a:cubicBezTo>
                    <a:pt x="0" y="683"/>
                    <a:pt x="11" y="638"/>
                    <a:pt x="45" y="627"/>
                  </a:cubicBezTo>
                  <a:cubicBezTo>
                    <a:pt x="56" y="616"/>
                    <a:pt x="89" y="571"/>
                    <a:pt x="101" y="549"/>
                  </a:cubicBezTo>
                  <a:cubicBezTo>
                    <a:pt x="145" y="549"/>
                    <a:pt x="145" y="549"/>
                    <a:pt x="145" y="549"/>
                  </a:cubicBezTo>
                  <a:cubicBezTo>
                    <a:pt x="145" y="549"/>
                    <a:pt x="145" y="549"/>
                    <a:pt x="134" y="549"/>
                  </a:cubicBezTo>
                  <a:cubicBezTo>
                    <a:pt x="134" y="549"/>
                    <a:pt x="145" y="560"/>
                    <a:pt x="156" y="571"/>
                  </a:cubicBezTo>
                  <a:cubicBezTo>
                    <a:pt x="156" y="582"/>
                    <a:pt x="168" y="582"/>
                    <a:pt x="179" y="582"/>
                  </a:cubicBezTo>
                  <a:cubicBezTo>
                    <a:pt x="190" y="582"/>
                    <a:pt x="201" y="571"/>
                    <a:pt x="212" y="571"/>
                  </a:cubicBezTo>
                  <a:cubicBezTo>
                    <a:pt x="224" y="560"/>
                    <a:pt x="224" y="560"/>
                    <a:pt x="224" y="549"/>
                  </a:cubicBezTo>
                  <a:cubicBezTo>
                    <a:pt x="235" y="538"/>
                    <a:pt x="246" y="526"/>
                    <a:pt x="269" y="526"/>
                  </a:cubicBezTo>
                  <a:lnTo>
                    <a:pt x="269" y="526"/>
                  </a:lnTo>
                  <a:cubicBezTo>
                    <a:pt x="280" y="526"/>
                    <a:pt x="280" y="526"/>
                    <a:pt x="280" y="526"/>
                  </a:cubicBezTo>
                  <a:cubicBezTo>
                    <a:pt x="291" y="538"/>
                    <a:pt x="302" y="538"/>
                    <a:pt x="325" y="538"/>
                  </a:cubicBezTo>
                  <a:cubicBezTo>
                    <a:pt x="336" y="538"/>
                    <a:pt x="336" y="538"/>
                    <a:pt x="336" y="538"/>
                  </a:cubicBezTo>
                  <a:cubicBezTo>
                    <a:pt x="336" y="526"/>
                    <a:pt x="347" y="515"/>
                    <a:pt x="347" y="504"/>
                  </a:cubicBezTo>
                  <a:cubicBezTo>
                    <a:pt x="358" y="504"/>
                    <a:pt x="369" y="493"/>
                    <a:pt x="392" y="493"/>
                  </a:cubicBezTo>
                  <a:lnTo>
                    <a:pt x="392" y="493"/>
                  </a:lnTo>
                  <a:cubicBezTo>
                    <a:pt x="392" y="481"/>
                    <a:pt x="392" y="470"/>
                    <a:pt x="392" y="448"/>
                  </a:cubicBezTo>
                  <a:cubicBezTo>
                    <a:pt x="392" y="448"/>
                    <a:pt x="392" y="436"/>
                    <a:pt x="381" y="425"/>
                  </a:cubicBezTo>
                  <a:cubicBezTo>
                    <a:pt x="381" y="403"/>
                    <a:pt x="381" y="380"/>
                    <a:pt x="392" y="369"/>
                  </a:cubicBezTo>
                  <a:cubicBezTo>
                    <a:pt x="403" y="369"/>
                    <a:pt x="403" y="358"/>
                    <a:pt x="414" y="358"/>
                  </a:cubicBezTo>
                  <a:cubicBezTo>
                    <a:pt x="425" y="358"/>
                    <a:pt x="437" y="369"/>
                    <a:pt x="448" y="369"/>
                  </a:cubicBezTo>
                  <a:cubicBezTo>
                    <a:pt x="459" y="369"/>
                    <a:pt x="470" y="369"/>
                    <a:pt x="470" y="358"/>
                  </a:cubicBezTo>
                  <a:cubicBezTo>
                    <a:pt x="481" y="347"/>
                    <a:pt x="493" y="347"/>
                    <a:pt x="504" y="347"/>
                  </a:cubicBezTo>
                  <a:lnTo>
                    <a:pt x="515" y="347"/>
                  </a:lnTo>
                  <a:cubicBezTo>
                    <a:pt x="526" y="358"/>
                    <a:pt x="526" y="358"/>
                    <a:pt x="538" y="369"/>
                  </a:cubicBezTo>
                  <a:lnTo>
                    <a:pt x="549" y="380"/>
                  </a:lnTo>
                  <a:cubicBezTo>
                    <a:pt x="560" y="380"/>
                    <a:pt x="560" y="369"/>
                    <a:pt x="571" y="369"/>
                  </a:cubicBezTo>
                  <a:cubicBezTo>
                    <a:pt x="582" y="347"/>
                    <a:pt x="594" y="336"/>
                    <a:pt x="605" y="324"/>
                  </a:cubicBezTo>
                  <a:cubicBezTo>
                    <a:pt x="616" y="324"/>
                    <a:pt x="627" y="313"/>
                    <a:pt x="627" y="313"/>
                  </a:cubicBezTo>
                  <a:cubicBezTo>
                    <a:pt x="627" y="313"/>
                    <a:pt x="616" y="313"/>
                    <a:pt x="605" y="313"/>
                  </a:cubicBezTo>
                  <a:cubicBezTo>
                    <a:pt x="594" y="313"/>
                    <a:pt x="582" y="313"/>
                    <a:pt x="582" y="313"/>
                  </a:cubicBezTo>
                  <a:cubicBezTo>
                    <a:pt x="560" y="324"/>
                    <a:pt x="560" y="324"/>
                    <a:pt x="560" y="324"/>
                  </a:cubicBezTo>
                  <a:cubicBezTo>
                    <a:pt x="526" y="156"/>
                    <a:pt x="526" y="156"/>
                    <a:pt x="526" y="156"/>
                  </a:cubicBezTo>
                  <a:cubicBezTo>
                    <a:pt x="538" y="156"/>
                    <a:pt x="538" y="156"/>
                    <a:pt x="538" y="156"/>
                  </a:cubicBezTo>
                  <a:cubicBezTo>
                    <a:pt x="538" y="145"/>
                    <a:pt x="549" y="145"/>
                    <a:pt x="549" y="145"/>
                  </a:cubicBezTo>
                  <a:cubicBezTo>
                    <a:pt x="549" y="134"/>
                    <a:pt x="549" y="134"/>
                    <a:pt x="549" y="134"/>
                  </a:cubicBezTo>
                  <a:cubicBezTo>
                    <a:pt x="571" y="100"/>
                    <a:pt x="605" y="67"/>
                    <a:pt x="627" y="67"/>
                  </a:cubicBezTo>
                  <a:cubicBezTo>
                    <a:pt x="650" y="67"/>
                    <a:pt x="661" y="78"/>
                    <a:pt x="661" y="78"/>
                  </a:cubicBezTo>
                  <a:cubicBezTo>
                    <a:pt x="683" y="100"/>
                    <a:pt x="728" y="145"/>
                    <a:pt x="762" y="179"/>
                  </a:cubicBezTo>
                  <a:cubicBezTo>
                    <a:pt x="784" y="167"/>
                    <a:pt x="818" y="145"/>
                    <a:pt x="818" y="134"/>
                  </a:cubicBezTo>
                  <a:lnTo>
                    <a:pt x="818" y="123"/>
                  </a:lnTo>
                  <a:cubicBezTo>
                    <a:pt x="829" y="100"/>
                    <a:pt x="829" y="78"/>
                    <a:pt x="874" y="78"/>
                  </a:cubicBezTo>
                  <a:cubicBezTo>
                    <a:pt x="907" y="78"/>
                    <a:pt x="907" y="67"/>
                    <a:pt x="907" y="56"/>
                  </a:cubicBezTo>
                  <a:cubicBezTo>
                    <a:pt x="907" y="22"/>
                    <a:pt x="941" y="0"/>
                    <a:pt x="974" y="0"/>
                  </a:cubicBezTo>
                  <a:cubicBezTo>
                    <a:pt x="997" y="0"/>
                    <a:pt x="1008" y="22"/>
                    <a:pt x="1008" y="33"/>
                  </a:cubicBezTo>
                  <a:cubicBezTo>
                    <a:pt x="1008" y="44"/>
                    <a:pt x="1008" y="44"/>
                    <a:pt x="1008" y="44"/>
                  </a:cubicBezTo>
                  <a:cubicBezTo>
                    <a:pt x="1008" y="56"/>
                    <a:pt x="1019" y="89"/>
                    <a:pt x="1019" y="100"/>
                  </a:cubicBezTo>
                  <a:cubicBezTo>
                    <a:pt x="1042" y="111"/>
                    <a:pt x="1042" y="145"/>
                    <a:pt x="1031" y="190"/>
                  </a:cubicBezTo>
                  <a:cubicBezTo>
                    <a:pt x="1031" y="212"/>
                    <a:pt x="1031" y="235"/>
                    <a:pt x="1031" y="246"/>
                  </a:cubicBezTo>
                  <a:cubicBezTo>
                    <a:pt x="1031" y="268"/>
                    <a:pt x="1042" y="280"/>
                    <a:pt x="1042" y="280"/>
                  </a:cubicBezTo>
                  <a:cubicBezTo>
                    <a:pt x="1064" y="280"/>
                    <a:pt x="1064" y="280"/>
                    <a:pt x="1064" y="280"/>
                  </a:cubicBezTo>
                  <a:cubicBezTo>
                    <a:pt x="1064" y="302"/>
                    <a:pt x="1064" y="302"/>
                    <a:pt x="1064" y="302"/>
                  </a:cubicBezTo>
                  <a:cubicBezTo>
                    <a:pt x="1087" y="358"/>
                    <a:pt x="1087" y="380"/>
                    <a:pt x="1076" y="392"/>
                  </a:cubicBezTo>
                  <a:cubicBezTo>
                    <a:pt x="1053" y="414"/>
                    <a:pt x="1031" y="425"/>
                    <a:pt x="986" y="425"/>
                  </a:cubicBezTo>
                  <a:cubicBezTo>
                    <a:pt x="986" y="425"/>
                    <a:pt x="986" y="425"/>
                    <a:pt x="974" y="436"/>
                  </a:cubicBezTo>
                  <a:cubicBezTo>
                    <a:pt x="963" y="448"/>
                    <a:pt x="963" y="459"/>
                    <a:pt x="941" y="459"/>
                  </a:cubicBezTo>
                  <a:cubicBezTo>
                    <a:pt x="941" y="459"/>
                    <a:pt x="941" y="459"/>
                    <a:pt x="930" y="459"/>
                  </a:cubicBezTo>
                  <a:cubicBezTo>
                    <a:pt x="919" y="459"/>
                    <a:pt x="907" y="459"/>
                    <a:pt x="885" y="448"/>
                  </a:cubicBezTo>
                  <a:cubicBezTo>
                    <a:pt x="874" y="448"/>
                    <a:pt x="863" y="436"/>
                    <a:pt x="851" y="436"/>
                  </a:cubicBezTo>
                  <a:lnTo>
                    <a:pt x="851" y="436"/>
                  </a:lnTo>
                  <a:cubicBezTo>
                    <a:pt x="851" y="436"/>
                    <a:pt x="840" y="448"/>
                    <a:pt x="840" y="459"/>
                  </a:cubicBezTo>
                  <a:lnTo>
                    <a:pt x="840" y="459"/>
                  </a:lnTo>
                  <a:cubicBezTo>
                    <a:pt x="863" y="481"/>
                    <a:pt x="874" y="504"/>
                    <a:pt x="874" y="526"/>
                  </a:cubicBezTo>
                  <a:cubicBezTo>
                    <a:pt x="874" y="549"/>
                    <a:pt x="863" y="560"/>
                    <a:pt x="851" y="571"/>
                  </a:cubicBezTo>
                  <a:cubicBezTo>
                    <a:pt x="851" y="571"/>
                    <a:pt x="851" y="571"/>
                    <a:pt x="851" y="582"/>
                  </a:cubicBezTo>
                  <a:cubicBezTo>
                    <a:pt x="851" y="593"/>
                    <a:pt x="840" y="616"/>
                    <a:pt x="807" y="616"/>
                  </a:cubicBezTo>
                  <a:lnTo>
                    <a:pt x="807" y="616"/>
                  </a:lnTo>
                  <a:cubicBezTo>
                    <a:pt x="795" y="616"/>
                    <a:pt x="784" y="616"/>
                    <a:pt x="784" y="616"/>
                  </a:cubicBezTo>
                  <a:lnTo>
                    <a:pt x="773" y="616"/>
                  </a:lnTo>
                  <a:cubicBezTo>
                    <a:pt x="773" y="616"/>
                    <a:pt x="773" y="627"/>
                    <a:pt x="773" y="638"/>
                  </a:cubicBezTo>
                  <a:cubicBezTo>
                    <a:pt x="795" y="694"/>
                    <a:pt x="795" y="750"/>
                    <a:pt x="762" y="762"/>
                  </a:cubicBezTo>
                  <a:cubicBezTo>
                    <a:pt x="762" y="773"/>
                    <a:pt x="762" y="773"/>
                    <a:pt x="750" y="773"/>
                  </a:cubicBezTo>
                  <a:cubicBezTo>
                    <a:pt x="739" y="795"/>
                    <a:pt x="706" y="818"/>
                    <a:pt x="672" y="829"/>
                  </a:cubicBezTo>
                  <a:cubicBezTo>
                    <a:pt x="661" y="840"/>
                    <a:pt x="650" y="840"/>
                    <a:pt x="638" y="851"/>
                  </a:cubicBezTo>
                  <a:cubicBezTo>
                    <a:pt x="616" y="862"/>
                    <a:pt x="605" y="874"/>
                    <a:pt x="582" y="874"/>
                  </a:cubicBezTo>
                  <a:cubicBezTo>
                    <a:pt x="582" y="874"/>
                    <a:pt x="571" y="874"/>
                    <a:pt x="571" y="862"/>
                  </a:cubicBezTo>
                  <a:lnTo>
                    <a:pt x="571" y="862"/>
                  </a:lnTo>
                  <a:cubicBezTo>
                    <a:pt x="560" y="1053"/>
                    <a:pt x="560" y="1053"/>
                    <a:pt x="560" y="1053"/>
                  </a:cubicBezTo>
                  <a:cubicBezTo>
                    <a:pt x="526" y="1042"/>
                    <a:pt x="526" y="1042"/>
                    <a:pt x="526" y="1042"/>
                  </a:cubicBezTo>
                  <a:cubicBezTo>
                    <a:pt x="526" y="1042"/>
                    <a:pt x="526" y="1042"/>
                    <a:pt x="515" y="1042"/>
                  </a:cubicBezTo>
                  <a:lnTo>
                    <a:pt x="515" y="1042"/>
                  </a:lnTo>
                  <a:cubicBezTo>
                    <a:pt x="504" y="1042"/>
                    <a:pt x="504" y="1042"/>
                    <a:pt x="504" y="1053"/>
                  </a:cubicBezTo>
                  <a:cubicBezTo>
                    <a:pt x="481" y="1064"/>
                    <a:pt x="481" y="1087"/>
                    <a:pt x="481" y="1087"/>
                  </a:cubicBezTo>
                  <a:lnTo>
                    <a:pt x="481" y="1098"/>
                  </a:lnTo>
                  <a:cubicBezTo>
                    <a:pt x="493" y="1120"/>
                    <a:pt x="493" y="1142"/>
                    <a:pt x="481" y="1165"/>
                  </a:cubicBezTo>
                  <a:cubicBezTo>
                    <a:pt x="470" y="1198"/>
                    <a:pt x="414" y="1210"/>
                    <a:pt x="381" y="1210"/>
                  </a:cubicBezTo>
                  <a:close/>
                  <a:moveTo>
                    <a:pt x="224" y="1031"/>
                  </a:moveTo>
                  <a:lnTo>
                    <a:pt x="224" y="1031"/>
                  </a:lnTo>
                  <a:cubicBezTo>
                    <a:pt x="235" y="1031"/>
                    <a:pt x="246" y="1042"/>
                    <a:pt x="269" y="1064"/>
                  </a:cubicBezTo>
                  <a:cubicBezTo>
                    <a:pt x="280" y="1075"/>
                    <a:pt x="291" y="1087"/>
                    <a:pt x="302" y="1087"/>
                  </a:cubicBezTo>
                  <a:cubicBezTo>
                    <a:pt x="336" y="1109"/>
                    <a:pt x="347" y="1120"/>
                    <a:pt x="358" y="1131"/>
                  </a:cubicBezTo>
                  <a:cubicBezTo>
                    <a:pt x="369" y="1142"/>
                    <a:pt x="369" y="1142"/>
                    <a:pt x="381" y="1154"/>
                  </a:cubicBezTo>
                  <a:cubicBezTo>
                    <a:pt x="392" y="1154"/>
                    <a:pt x="392" y="1154"/>
                    <a:pt x="392" y="1165"/>
                  </a:cubicBezTo>
                  <a:cubicBezTo>
                    <a:pt x="414" y="1154"/>
                    <a:pt x="437" y="1154"/>
                    <a:pt x="437" y="1154"/>
                  </a:cubicBezTo>
                  <a:cubicBezTo>
                    <a:pt x="448" y="1131"/>
                    <a:pt x="448" y="1120"/>
                    <a:pt x="448" y="1109"/>
                  </a:cubicBezTo>
                  <a:cubicBezTo>
                    <a:pt x="437" y="1109"/>
                    <a:pt x="437" y="1098"/>
                    <a:pt x="437" y="1098"/>
                  </a:cubicBezTo>
                  <a:cubicBezTo>
                    <a:pt x="437" y="1075"/>
                    <a:pt x="448" y="1042"/>
                    <a:pt x="470" y="1019"/>
                  </a:cubicBezTo>
                  <a:cubicBezTo>
                    <a:pt x="481" y="1008"/>
                    <a:pt x="493" y="997"/>
                    <a:pt x="515" y="997"/>
                  </a:cubicBezTo>
                  <a:lnTo>
                    <a:pt x="515" y="997"/>
                  </a:lnTo>
                  <a:cubicBezTo>
                    <a:pt x="526" y="862"/>
                    <a:pt x="526" y="862"/>
                    <a:pt x="526" y="862"/>
                  </a:cubicBezTo>
                  <a:cubicBezTo>
                    <a:pt x="526" y="840"/>
                    <a:pt x="538" y="818"/>
                    <a:pt x="560" y="818"/>
                  </a:cubicBezTo>
                  <a:cubicBezTo>
                    <a:pt x="571" y="818"/>
                    <a:pt x="571" y="829"/>
                    <a:pt x="582" y="829"/>
                  </a:cubicBezTo>
                  <a:lnTo>
                    <a:pt x="582" y="829"/>
                  </a:lnTo>
                  <a:cubicBezTo>
                    <a:pt x="594" y="829"/>
                    <a:pt x="605" y="818"/>
                    <a:pt x="616" y="818"/>
                  </a:cubicBezTo>
                  <a:cubicBezTo>
                    <a:pt x="627" y="806"/>
                    <a:pt x="638" y="795"/>
                    <a:pt x="661" y="795"/>
                  </a:cubicBezTo>
                  <a:cubicBezTo>
                    <a:pt x="683" y="773"/>
                    <a:pt x="706" y="762"/>
                    <a:pt x="717" y="750"/>
                  </a:cubicBezTo>
                  <a:cubicBezTo>
                    <a:pt x="728" y="739"/>
                    <a:pt x="739" y="739"/>
                    <a:pt x="739" y="728"/>
                  </a:cubicBezTo>
                  <a:cubicBezTo>
                    <a:pt x="750" y="728"/>
                    <a:pt x="750" y="694"/>
                    <a:pt x="739" y="649"/>
                  </a:cubicBezTo>
                  <a:cubicBezTo>
                    <a:pt x="728" y="627"/>
                    <a:pt x="728" y="605"/>
                    <a:pt x="739" y="593"/>
                  </a:cubicBezTo>
                  <a:cubicBezTo>
                    <a:pt x="750" y="582"/>
                    <a:pt x="762" y="571"/>
                    <a:pt x="784" y="571"/>
                  </a:cubicBezTo>
                  <a:cubicBezTo>
                    <a:pt x="795" y="571"/>
                    <a:pt x="795" y="571"/>
                    <a:pt x="807" y="582"/>
                  </a:cubicBezTo>
                  <a:cubicBezTo>
                    <a:pt x="807" y="571"/>
                    <a:pt x="807" y="571"/>
                    <a:pt x="807" y="571"/>
                  </a:cubicBezTo>
                  <a:cubicBezTo>
                    <a:pt x="807" y="560"/>
                    <a:pt x="818" y="538"/>
                    <a:pt x="829" y="526"/>
                  </a:cubicBezTo>
                  <a:cubicBezTo>
                    <a:pt x="829" y="526"/>
                    <a:pt x="829" y="526"/>
                    <a:pt x="829" y="515"/>
                  </a:cubicBezTo>
                  <a:lnTo>
                    <a:pt x="818" y="504"/>
                  </a:lnTo>
                  <a:cubicBezTo>
                    <a:pt x="795" y="493"/>
                    <a:pt x="795" y="470"/>
                    <a:pt x="795" y="459"/>
                  </a:cubicBezTo>
                  <a:cubicBezTo>
                    <a:pt x="795" y="425"/>
                    <a:pt x="818" y="403"/>
                    <a:pt x="840" y="392"/>
                  </a:cubicBezTo>
                  <a:lnTo>
                    <a:pt x="851" y="392"/>
                  </a:lnTo>
                  <a:cubicBezTo>
                    <a:pt x="874" y="392"/>
                    <a:pt x="885" y="403"/>
                    <a:pt x="907" y="403"/>
                  </a:cubicBezTo>
                  <a:cubicBezTo>
                    <a:pt x="919" y="414"/>
                    <a:pt x="930" y="414"/>
                    <a:pt x="930" y="414"/>
                  </a:cubicBezTo>
                  <a:cubicBezTo>
                    <a:pt x="941" y="414"/>
                    <a:pt x="941" y="414"/>
                    <a:pt x="941" y="414"/>
                  </a:cubicBezTo>
                  <a:cubicBezTo>
                    <a:pt x="952" y="403"/>
                    <a:pt x="963" y="380"/>
                    <a:pt x="986" y="380"/>
                  </a:cubicBezTo>
                  <a:cubicBezTo>
                    <a:pt x="1008" y="380"/>
                    <a:pt x="1031" y="380"/>
                    <a:pt x="1042" y="369"/>
                  </a:cubicBezTo>
                  <a:cubicBezTo>
                    <a:pt x="1042" y="369"/>
                    <a:pt x="1042" y="347"/>
                    <a:pt x="1031" y="324"/>
                  </a:cubicBezTo>
                  <a:cubicBezTo>
                    <a:pt x="1008" y="313"/>
                    <a:pt x="986" y="280"/>
                    <a:pt x="986" y="257"/>
                  </a:cubicBezTo>
                  <a:cubicBezTo>
                    <a:pt x="986" y="246"/>
                    <a:pt x="986" y="212"/>
                    <a:pt x="986" y="179"/>
                  </a:cubicBezTo>
                  <a:cubicBezTo>
                    <a:pt x="986" y="167"/>
                    <a:pt x="997" y="145"/>
                    <a:pt x="997" y="134"/>
                  </a:cubicBezTo>
                  <a:cubicBezTo>
                    <a:pt x="974" y="123"/>
                    <a:pt x="974" y="89"/>
                    <a:pt x="963" y="44"/>
                  </a:cubicBezTo>
                  <a:lnTo>
                    <a:pt x="963" y="44"/>
                  </a:lnTo>
                  <a:cubicBezTo>
                    <a:pt x="963" y="44"/>
                    <a:pt x="952" y="44"/>
                    <a:pt x="952" y="56"/>
                  </a:cubicBezTo>
                  <a:cubicBezTo>
                    <a:pt x="952" y="111"/>
                    <a:pt x="896" y="123"/>
                    <a:pt x="874" y="123"/>
                  </a:cubicBezTo>
                  <a:lnTo>
                    <a:pt x="863" y="123"/>
                  </a:lnTo>
                  <a:lnTo>
                    <a:pt x="863" y="123"/>
                  </a:lnTo>
                  <a:cubicBezTo>
                    <a:pt x="863" y="134"/>
                    <a:pt x="863" y="145"/>
                    <a:pt x="863" y="156"/>
                  </a:cubicBezTo>
                  <a:cubicBezTo>
                    <a:pt x="840" y="190"/>
                    <a:pt x="784" y="212"/>
                    <a:pt x="762" y="224"/>
                  </a:cubicBezTo>
                  <a:cubicBezTo>
                    <a:pt x="750" y="224"/>
                    <a:pt x="750" y="224"/>
                    <a:pt x="750" y="224"/>
                  </a:cubicBezTo>
                  <a:cubicBezTo>
                    <a:pt x="739" y="212"/>
                    <a:pt x="739" y="212"/>
                    <a:pt x="739" y="212"/>
                  </a:cubicBezTo>
                  <a:cubicBezTo>
                    <a:pt x="739" y="212"/>
                    <a:pt x="650" y="134"/>
                    <a:pt x="627" y="111"/>
                  </a:cubicBezTo>
                  <a:cubicBezTo>
                    <a:pt x="627" y="111"/>
                    <a:pt x="605" y="123"/>
                    <a:pt x="594" y="156"/>
                  </a:cubicBezTo>
                  <a:lnTo>
                    <a:pt x="582" y="156"/>
                  </a:lnTo>
                  <a:cubicBezTo>
                    <a:pt x="582" y="167"/>
                    <a:pt x="582" y="179"/>
                    <a:pt x="571" y="179"/>
                  </a:cubicBezTo>
                  <a:cubicBezTo>
                    <a:pt x="594" y="268"/>
                    <a:pt x="594" y="268"/>
                    <a:pt x="594" y="268"/>
                  </a:cubicBezTo>
                  <a:lnTo>
                    <a:pt x="605" y="268"/>
                  </a:lnTo>
                  <a:cubicBezTo>
                    <a:pt x="638" y="268"/>
                    <a:pt x="650" y="280"/>
                    <a:pt x="661" y="291"/>
                  </a:cubicBezTo>
                  <a:cubicBezTo>
                    <a:pt x="672" y="302"/>
                    <a:pt x="683" y="313"/>
                    <a:pt x="672" y="324"/>
                  </a:cubicBezTo>
                  <a:cubicBezTo>
                    <a:pt x="672" y="336"/>
                    <a:pt x="661" y="347"/>
                    <a:pt x="650" y="347"/>
                  </a:cubicBezTo>
                  <a:cubicBezTo>
                    <a:pt x="650" y="358"/>
                    <a:pt x="638" y="358"/>
                    <a:pt x="627" y="358"/>
                  </a:cubicBezTo>
                  <a:cubicBezTo>
                    <a:pt x="627" y="369"/>
                    <a:pt x="616" y="380"/>
                    <a:pt x="605" y="392"/>
                  </a:cubicBezTo>
                  <a:cubicBezTo>
                    <a:pt x="594" y="414"/>
                    <a:pt x="571" y="425"/>
                    <a:pt x="549" y="425"/>
                  </a:cubicBezTo>
                  <a:cubicBezTo>
                    <a:pt x="549" y="425"/>
                    <a:pt x="549" y="425"/>
                    <a:pt x="538" y="425"/>
                  </a:cubicBezTo>
                  <a:cubicBezTo>
                    <a:pt x="515" y="414"/>
                    <a:pt x="504" y="403"/>
                    <a:pt x="504" y="392"/>
                  </a:cubicBezTo>
                  <a:lnTo>
                    <a:pt x="504" y="392"/>
                  </a:lnTo>
                  <a:cubicBezTo>
                    <a:pt x="493" y="403"/>
                    <a:pt x="470" y="414"/>
                    <a:pt x="448" y="414"/>
                  </a:cubicBezTo>
                  <a:cubicBezTo>
                    <a:pt x="448" y="414"/>
                    <a:pt x="437" y="414"/>
                    <a:pt x="425" y="414"/>
                  </a:cubicBezTo>
                  <a:cubicBezTo>
                    <a:pt x="425" y="414"/>
                    <a:pt x="425" y="414"/>
                    <a:pt x="425" y="425"/>
                  </a:cubicBezTo>
                  <a:cubicBezTo>
                    <a:pt x="425" y="425"/>
                    <a:pt x="437" y="436"/>
                    <a:pt x="437" y="448"/>
                  </a:cubicBezTo>
                  <a:cubicBezTo>
                    <a:pt x="448" y="493"/>
                    <a:pt x="448" y="515"/>
                    <a:pt x="437" y="526"/>
                  </a:cubicBezTo>
                  <a:cubicBezTo>
                    <a:pt x="425" y="538"/>
                    <a:pt x="414" y="549"/>
                    <a:pt x="403" y="538"/>
                  </a:cubicBezTo>
                  <a:cubicBezTo>
                    <a:pt x="392" y="538"/>
                    <a:pt x="381" y="538"/>
                    <a:pt x="381" y="538"/>
                  </a:cubicBezTo>
                  <a:cubicBezTo>
                    <a:pt x="381" y="538"/>
                    <a:pt x="381" y="538"/>
                    <a:pt x="381" y="549"/>
                  </a:cubicBezTo>
                  <a:cubicBezTo>
                    <a:pt x="381" y="560"/>
                    <a:pt x="381" y="571"/>
                    <a:pt x="369" y="582"/>
                  </a:cubicBezTo>
                  <a:cubicBezTo>
                    <a:pt x="369" y="593"/>
                    <a:pt x="358" y="593"/>
                    <a:pt x="358" y="593"/>
                  </a:cubicBezTo>
                  <a:cubicBezTo>
                    <a:pt x="347" y="593"/>
                    <a:pt x="347" y="593"/>
                    <a:pt x="336" y="582"/>
                  </a:cubicBezTo>
                  <a:cubicBezTo>
                    <a:pt x="336" y="582"/>
                    <a:pt x="325" y="582"/>
                    <a:pt x="314" y="582"/>
                  </a:cubicBezTo>
                  <a:cubicBezTo>
                    <a:pt x="291" y="582"/>
                    <a:pt x="280" y="571"/>
                    <a:pt x="269" y="571"/>
                  </a:cubicBezTo>
                  <a:lnTo>
                    <a:pt x="269" y="571"/>
                  </a:lnTo>
                  <a:cubicBezTo>
                    <a:pt x="257" y="582"/>
                    <a:pt x="246" y="593"/>
                    <a:pt x="235" y="605"/>
                  </a:cubicBezTo>
                  <a:cubicBezTo>
                    <a:pt x="212" y="616"/>
                    <a:pt x="201" y="627"/>
                    <a:pt x="179" y="627"/>
                  </a:cubicBezTo>
                  <a:cubicBezTo>
                    <a:pt x="156" y="627"/>
                    <a:pt x="134" y="616"/>
                    <a:pt x="123" y="605"/>
                  </a:cubicBezTo>
                  <a:lnTo>
                    <a:pt x="123" y="605"/>
                  </a:lnTo>
                  <a:cubicBezTo>
                    <a:pt x="101" y="627"/>
                    <a:pt x="78" y="661"/>
                    <a:pt x="56" y="672"/>
                  </a:cubicBezTo>
                  <a:cubicBezTo>
                    <a:pt x="45" y="672"/>
                    <a:pt x="45" y="683"/>
                    <a:pt x="45" y="694"/>
                  </a:cubicBezTo>
                  <a:cubicBezTo>
                    <a:pt x="45" y="705"/>
                    <a:pt x="45" y="705"/>
                    <a:pt x="56" y="705"/>
                  </a:cubicBezTo>
                  <a:cubicBezTo>
                    <a:pt x="89" y="705"/>
                    <a:pt x="101" y="728"/>
                    <a:pt x="101" y="739"/>
                  </a:cubicBezTo>
                  <a:cubicBezTo>
                    <a:pt x="112" y="750"/>
                    <a:pt x="101" y="762"/>
                    <a:pt x="89" y="773"/>
                  </a:cubicBezTo>
                  <a:lnTo>
                    <a:pt x="101" y="784"/>
                  </a:lnTo>
                  <a:cubicBezTo>
                    <a:pt x="101" y="784"/>
                    <a:pt x="112" y="784"/>
                    <a:pt x="123" y="795"/>
                  </a:cubicBezTo>
                  <a:cubicBezTo>
                    <a:pt x="134" y="818"/>
                    <a:pt x="145" y="907"/>
                    <a:pt x="145" y="952"/>
                  </a:cubicBezTo>
                  <a:lnTo>
                    <a:pt x="145" y="952"/>
                  </a:lnTo>
                  <a:cubicBezTo>
                    <a:pt x="168" y="952"/>
                    <a:pt x="190" y="952"/>
                    <a:pt x="201" y="974"/>
                  </a:cubicBezTo>
                  <a:cubicBezTo>
                    <a:pt x="201" y="986"/>
                    <a:pt x="212" y="1008"/>
                    <a:pt x="224" y="1031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8" name="Freeform 81"/>
            <p:cNvSpPr>
              <a:spLocks noChangeArrowheads="1"/>
            </p:cNvSpPr>
            <p:nvPr/>
          </p:nvSpPr>
          <p:spPr bwMode="auto">
            <a:xfrm>
              <a:off x="2506663" y="3090863"/>
              <a:ext cx="133350" cy="201612"/>
            </a:xfrm>
            <a:custGeom>
              <a:avLst/>
              <a:gdLst>
                <a:gd name="T0" fmla="*/ 90 w 371"/>
                <a:gd name="T1" fmla="*/ 213 h 561"/>
                <a:gd name="T2" fmla="*/ 90 w 371"/>
                <a:gd name="T3" fmla="*/ 213 h 561"/>
                <a:gd name="T4" fmla="*/ 90 w 371"/>
                <a:gd name="T5" fmla="*/ 89 h 561"/>
                <a:gd name="T6" fmla="*/ 112 w 371"/>
                <a:gd name="T7" fmla="*/ 11 h 561"/>
                <a:gd name="T8" fmla="*/ 57 w 371"/>
                <a:gd name="T9" fmla="*/ 112 h 561"/>
                <a:gd name="T10" fmla="*/ 23 w 371"/>
                <a:gd name="T11" fmla="*/ 179 h 561"/>
                <a:gd name="T12" fmla="*/ 34 w 371"/>
                <a:gd name="T13" fmla="*/ 213 h 561"/>
                <a:gd name="T14" fmla="*/ 101 w 371"/>
                <a:gd name="T15" fmla="*/ 313 h 561"/>
                <a:gd name="T16" fmla="*/ 146 w 371"/>
                <a:gd name="T17" fmla="*/ 380 h 561"/>
                <a:gd name="T18" fmla="*/ 224 w 371"/>
                <a:gd name="T19" fmla="*/ 425 h 561"/>
                <a:gd name="T20" fmla="*/ 359 w 371"/>
                <a:gd name="T21" fmla="*/ 538 h 561"/>
                <a:gd name="T22" fmla="*/ 348 w 371"/>
                <a:gd name="T23" fmla="*/ 482 h 561"/>
                <a:gd name="T24" fmla="*/ 258 w 371"/>
                <a:gd name="T25" fmla="*/ 414 h 561"/>
                <a:gd name="T26" fmla="*/ 180 w 371"/>
                <a:gd name="T27" fmla="*/ 347 h 561"/>
                <a:gd name="T28" fmla="*/ 146 w 371"/>
                <a:gd name="T29" fmla="*/ 280 h 561"/>
                <a:gd name="T30" fmla="*/ 90 w 371"/>
                <a:gd name="T31" fmla="*/ 21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1" h="561">
                  <a:moveTo>
                    <a:pt x="90" y="213"/>
                  </a:moveTo>
                  <a:lnTo>
                    <a:pt x="90" y="213"/>
                  </a:lnTo>
                  <a:cubicBezTo>
                    <a:pt x="79" y="201"/>
                    <a:pt x="79" y="134"/>
                    <a:pt x="90" y="89"/>
                  </a:cubicBezTo>
                  <a:cubicBezTo>
                    <a:pt x="112" y="56"/>
                    <a:pt x="124" y="22"/>
                    <a:pt x="112" y="11"/>
                  </a:cubicBezTo>
                  <a:cubicBezTo>
                    <a:pt x="101" y="0"/>
                    <a:pt x="68" y="67"/>
                    <a:pt x="57" y="112"/>
                  </a:cubicBezTo>
                  <a:cubicBezTo>
                    <a:pt x="57" y="145"/>
                    <a:pt x="34" y="168"/>
                    <a:pt x="23" y="179"/>
                  </a:cubicBezTo>
                  <a:cubicBezTo>
                    <a:pt x="0" y="201"/>
                    <a:pt x="12" y="213"/>
                    <a:pt x="34" y="213"/>
                  </a:cubicBezTo>
                  <a:cubicBezTo>
                    <a:pt x="68" y="213"/>
                    <a:pt x="101" y="291"/>
                    <a:pt x="101" y="313"/>
                  </a:cubicBezTo>
                  <a:cubicBezTo>
                    <a:pt x="101" y="336"/>
                    <a:pt x="124" y="380"/>
                    <a:pt x="146" y="380"/>
                  </a:cubicBezTo>
                  <a:cubicBezTo>
                    <a:pt x="168" y="392"/>
                    <a:pt x="191" y="425"/>
                    <a:pt x="224" y="425"/>
                  </a:cubicBezTo>
                  <a:cubicBezTo>
                    <a:pt x="258" y="425"/>
                    <a:pt x="348" y="515"/>
                    <a:pt x="359" y="538"/>
                  </a:cubicBezTo>
                  <a:cubicBezTo>
                    <a:pt x="359" y="560"/>
                    <a:pt x="370" y="493"/>
                    <a:pt x="348" y="482"/>
                  </a:cubicBezTo>
                  <a:cubicBezTo>
                    <a:pt x="314" y="459"/>
                    <a:pt x="292" y="425"/>
                    <a:pt x="258" y="414"/>
                  </a:cubicBezTo>
                  <a:cubicBezTo>
                    <a:pt x="236" y="403"/>
                    <a:pt x="213" y="358"/>
                    <a:pt x="180" y="347"/>
                  </a:cubicBezTo>
                  <a:cubicBezTo>
                    <a:pt x="146" y="347"/>
                    <a:pt x="168" y="291"/>
                    <a:pt x="146" y="280"/>
                  </a:cubicBezTo>
                  <a:cubicBezTo>
                    <a:pt x="124" y="280"/>
                    <a:pt x="101" y="224"/>
                    <a:pt x="90" y="213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9" name="Freeform 82"/>
            <p:cNvSpPr>
              <a:spLocks noChangeArrowheads="1"/>
            </p:cNvSpPr>
            <p:nvPr/>
          </p:nvSpPr>
          <p:spPr bwMode="auto">
            <a:xfrm>
              <a:off x="2501900" y="3087688"/>
              <a:ext cx="141288" cy="209550"/>
            </a:xfrm>
            <a:custGeom>
              <a:avLst/>
              <a:gdLst>
                <a:gd name="T0" fmla="*/ 370 w 393"/>
                <a:gd name="T1" fmla="*/ 582 h 583"/>
                <a:gd name="T2" fmla="*/ 370 w 393"/>
                <a:gd name="T3" fmla="*/ 582 h 583"/>
                <a:gd name="T4" fmla="*/ 370 w 393"/>
                <a:gd name="T5" fmla="*/ 582 h 583"/>
                <a:gd name="T6" fmla="*/ 348 w 393"/>
                <a:gd name="T7" fmla="*/ 560 h 583"/>
                <a:gd name="T8" fmla="*/ 235 w 393"/>
                <a:gd name="T9" fmla="*/ 459 h 583"/>
                <a:gd name="T10" fmla="*/ 168 w 393"/>
                <a:gd name="T11" fmla="*/ 425 h 583"/>
                <a:gd name="T12" fmla="*/ 157 w 393"/>
                <a:gd name="T13" fmla="*/ 414 h 583"/>
                <a:gd name="T14" fmla="*/ 90 w 393"/>
                <a:gd name="T15" fmla="*/ 324 h 583"/>
                <a:gd name="T16" fmla="*/ 45 w 393"/>
                <a:gd name="T17" fmla="*/ 246 h 583"/>
                <a:gd name="T18" fmla="*/ 45 w 393"/>
                <a:gd name="T19" fmla="*/ 246 h 583"/>
                <a:gd name="T20" fmla="*/ 0 w 393"/>
                <a:gd name="T21" fmla="*/ 224 h 583"/>
                <a:gd name="T22" fmla="*/ 23 w 393"/>
                <a:gd name="T23" fmla="*/ 179 h 583"/>
                <a:gd name="T24" fmla="*/ 56 w 393"/>
                <a:gd name="T25" fmla="*/ 111 h 583"/>
                <a:gd name="T26" fmla="*/ 123 w 393"/>
                <a:gd name="T27" fmla="*/ 0 h 583"/>
                <a:gd name="T28" fmla="*/ 135 w 393"/>
                <a:gd name="T29" fmla="*/ 0 h 583"/>
                <a:gd name="T30" fmla="*/ 135 w 393"/>
                <a:gd name="T31" fmla="*/ 100 h 583"/>
                <a:gd name="T32" fmla="*/ 123 w 393"/>
                <a:gd name="T33" fmla="*/ 111 h 583"/>
                <a:gd name="T34" fmla="*/ 123 w 393"/>
                <a:gd name="T35" fmla="*/ 212 h 583"/>
                <a:gd name="T36" fmla="*/ 135 w 393"/>
                <a:gd name="T37" fmla="*/ 235 h 583"/>
                <a:gd name="T38" fmla="*/ 168 w 393"/>
                <a:gd name="T39" fmla="*/ 280 h 583"/>
                <a:gd name="T40" fmla="*/ 191 w 393"/>
                <a:gd name="T41" fmla="*/ 324 h 583"/>
                <a:gd name="T42" fmla="*/ 191 w 393"/>
                <a:gd name="T43" fmla="*/ 336 h 583"/>
                <a:gd name="T44" fmla="*/ 191 w 393"/>
                <a:gd name="T45" fmla="*/ 336 h 583"/>
                <a:gd name="T46" fmla="*/ 258 w 393"/>
                <a:gd name="T47" fmla="*/ 380 h 583"/>
                <a:gd name="T48" fmla="*/ 280 w 393"/>
                <a:gd name="T49" fmla="*/ 403 h 583"/>
                <a:gd name="T50" fmla="*/ 348 w 393"/>
                <a:gd name="T51" fmla="*/ 448 h 583"/>
                <a:gd name="T52" fmla="*/ 370 w 393"/>
                <a:gd name="T53" fmla="*/ 470 h 583"/>
                <a:gd name="T54" fmla="*/ 392 w 393"/>
                <a:gd name="T55" fmla="*/ 560 h 583"/>
                <a:gd name="T56" fmla="*/ 370 w 393"/>
                <a:gd name="T57" fmla="*/ 582 h 583"/>
                <a:gd name="T58" fmla="*/ 179 w 393"/>
                <a:gd name="T59" fmla="*/ 380 h 583"/>
                <a:gd name="T60" fmla="*/ 179 w 393"/>
                <a:gd name="T61" fmla="*/ 380 h 583"/>
                <a:gd name="T62" fmla="*/ 202 w 393"/>
                <a:gd name="T63" fmla="*/ 391 h 583"/>
                <a:gd name="T64" fmla="*/ 224 w 393"/>
                <a:gd name="T65" fmla="*/ 414 h 583"/>
                <a:gd name="T66" fmla="*/ 191 w 393"/>
                <a:gd name="T67" fmla="*/ 380 h 583"/>
                <a:gd name="T68" fmla="*/ 179 w 393"/>
                <a:gd name="T69" fmla="*/ 380 h 583"/>
                <a:gd name="T70" fmla="*/ 123 w 393"/>
                <a:gd name="T71" fmla="*/ 291 h 583"/>
                <a:gd name="T72" fmla="*/ 123 w 393"/>
                <a:gd name="T73" fmla="*/ 291 h 583"/>
                <a:gd name="T74" fmla="*/ 135 w 393"/>
                <a:gd name="T75" fmla="*/ 324 h 583"/>
                <a:gd name="T76" fmla="*/ 157 w 393"/>
                <a:gd name="T77" fmla="*/ 369 h 583"/>
                <a:gd name="T78" fmla="*/ 146 w 393"/>
                <a:gd name="T79" fmla="*/ 324 h 583"/>
                <a:gd name="T80" fmla="*/ 146 w 393"/>
                <a:gd name="T81" fmla="*/ 313 h 583"/>
                <a:gd name="T82" fmla="*/ 123 w 393"/>
                <a:gd name="T83" fmla="*/ 291 h 583"/>
                <a:gd name="T84" fmla="*/ 56 w 393"/>
                <a:gd name="T85" fmla="*/ 201 h 583"/>
                <a:gd name="T86" fmla="*/ 56 w 393"/>
                <a:gd name="T87" fmla="*/ 201 h 583"/>
                <a:gd name="T88" fmla="*/ 79 w 393"/>
                <a:gd name="T89" fmla="*/ 212 h 583"/>
                <a:gd name="T90" fmla="*/ 68 w 393"/>
                <a:gd name="T91" fmla="*/ 179 h 583"/>
                <a:gd name="T92" fmla="*/ 56 w 393"/>
                <a:gd name="T93" fmla="*/ 20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3" h="583">
                  <a:moveTo>
                    <a:pt x="370" y="582"/>
                  </a:moveTo>
                  <a:lnTo>
                    <a:pt x="370" y="582"/>
                  </a:lnTo>
                  <a:lnTo>
                    <a:pt x="370" y="582"/>
                  </a:lnTo>
                  <a:cubicBezTo>
                    <a:pt x="359" y="582"/>
                    <a:pt x="348" y="571"/>
                    <a:pt x="348" y="560"/>
                  </a:cubicBezTo>
                  <a:cubicBezTo>
                    <a:pt x="337" y="537"/>
                    <a:pt x="258" y="459"/>
                    <a:pt x="235" y="459"/>
                  </a:cubicBezTo>
                  <a:cubicBezTo>
                    <a:pt x="213" y="459"/>
                    <a:pt x="191" y="436"/>
                    <a:pt x="168" y="425"/>
                  </a:cubicBezTo>
                  <a:lnTo>
                    <a:pt x="157" y="414"/>
                  </a:lnTo>
                  <a:cubicBezTo>
                    <a:pt x="123" y="403"/>
                    <a:pt x="90" y="358"/>
                    <a:pt x="90" y="324"/>
                  </a:cubicBezTo>
                  <a:cubicBezTo>
                    <a:pt x="90" y="313"/>
                    <a:pt x="68" y="257"/>
                    <a:pt x="45" y="246"/>
                  </a:cubicBezTo>
                  <a:lnTo>
                    <a:pt x="45" y="246"/>
                  </a:lnTo>
                  <a:cubicBezTo>
                    <a:pt x="23" y="246"/>
                    <a:pt x="11" y="235"/>
                    <a:pt x="0" y="224"/>
                  </a:cubicBezTo>
                  <a:cubicBezTo>
                    <a:pt x="0" y="201"/>
                    <a:pt x="0" y="190"/>
                    <a:pt x="23" y="179"/>
                  </a:cubicBezTo>
                  <a:cubicBezTo>
                    <a:pt x="34" y="167"/>
                    <a:pt x="45" y="145"/>
                    <a:pt x="56" y="111"/>
                  </a:cubicBezTo>
                  <a:cubicBezTo>
                    <a:pt x="56" y="111"/>
                    <a:pt x="79" y="0"/>
                    <a:pt x="123" y="0"/>
                  </a:cubicBezTo>
                  <a:lnTo>
                    <a:pt x="135" y="0"/>
                  </a:lnTo>
                  <a:cubicBezTo>
                    <a:pt x="157" y="22"/>
                    <a:pt x="146" y="55"/>
                    <a:pt x="135" y="100"/>
                  </a:cubicBezTo>
                  <a:cubicBezTo>
                    <a:pt x="123" y="100"/>
                    <a:pt x="123" y="111"/>
                    <a:pt x="123" y="111"/>
                  </a:cubicBezTo>
                  <a:cubicBezTo>
                    <a:pt x="112" y="145"/>
                    <a:pt x="112" y="201"/>
                    <a:pt x="123" y="212"/>
                  </a:cubicBezTo>
                  <a:cubicBezTo>
                    <a:pt x="123" y="212"/>
                    <a:pt x="135" y="224"/>
                    <a:pt x="135" y="235"/>
                  </a:cubicBezTo>
                  <a:cubicBezTo>
                    <a:pt x="146" y="246"/>
                    <a:pt x="157" y="268"/>
                    <a:pt x="168" y="280"/>
                  </a:cubicBezTo>
                  <a:cubicBezTo>
                    <a:pt x="191" y="280"/>
                    <a:pt x="191" y="313"/>
                    <a:pt x="191" y="324"/>
                  </a:cubicBezTo>
                  <a:lnTo>
                    <a:pt x="191" y="336"/>
                  </a:lnTo>
                  <a:lnTo>
                    <a:pt x="191" y="336"/>
                  </a:lnTo>
                  <a:cubicBezTo>
                    <a:pt x="224" y="347"/>
                    <a:pt x="235" y="358"/>
                    <a:pt x="258" y="380"/>
                  </a:cubicBezTo>
                  <a:cubicBezTo>
                    <a:pt x="258" y="391"/>
                    <a:pt x="269" y="403"/>
                    <a:pt x="280" y="403"/>
                  </a:cubicBezTo>
                  <a:cubicBezTo>
                    <a:pt x="303" y="414"/>
                    <a:pt x="325" y="436"/>
                    <a:pt x="348" y="448"/>
                  </a:cubicBezTo>
                  <a:cubicBezTo>
                    <a:pt x="348" y="459"/>
                    <a:pt x="359" y="470"/>
                    <a:pt x="370" y="470"/>
                  </a:cubicBezTo>
                  <a:cubicBezTo>
                    <a:pt x="392" y="493"/>
                    <a:pt x="392" y="537"/>
                    <a:pt x="392" y="560"/>
                  </a:cubicBezTo>
                  <a:cubicBezTo>
                    <a:pt x="381" y="571"/>
                    <a:pt x="381" y="582"/>
                    <a:pt x="370" y="582"/>
                  </a:cubicBezTo>
                  <a:close/>
                  <a:moveTo>
                    <a:pt x="179" y="380"/>
                  </a:moveTo>
                  <a:lnTo>
                    <a:pt x="179" y="380"/>
                  </a:lnTo>
                  <a:cubicBezTo>
                    <a:pt x="191" y="380"/>
                    <a:pt x="191" y="391"/>
                    <a:pt x="202" y="391"/>
                  </a:cubicBezTo>
                  <a:cubicBezTo>
                    <a:pt x="202" y="403"/>
                    <a:pt x="213" y="403"/>
                    <a:pt x="224" y="414"/>
                  </a:cubicBezTo>
                  <a:cubicBezTo>
                    <a:pt x="213" y="391"/>
                    <a:pt x="202" y="380"/>
                    <a:pt x="191" y="380"/>
                  </a:cubicBezTo>
                  <a:cubicBezTo>
                    <a:pt x="179" y="380"/>
                    <a:pt x="179" y="380"/>
                    <a:pt x="179" y="380"/>
                  </a:cubicBezTo>
                  <a:close/>
                  <a:moveTo>
                    <a:pt x="123" y="291"/>
                  </a:moveTo>
                  <a:lnTo>
                    <a:pt x="123" y="291"/>
                  </a:lnTo>
                  <a:cubicBezTo>
                    <a:pt x="123" y="302"/>
                    <a:pt x="135" y="324"/>
                    <a:pt x="135" y="324"/>
                  </a:cubicBezTo>
                  <a:cubicBezTo>
                    <a:pt x="135" y="336"/>
                    <a:pt x="146" y="358"/>
                    <a:pt x="157" y="369"/>
                  </a:cubicBezTo>
                  <a:cubicBezTo>
                    <a:pt x="146" y="358"/>
                    <a:pt x="146" y="336"/>
                    <a:pt x="146" y="324"/>
                  </a:cubicBezTo>
                  <a:lnTo>
                    <a:pt x="146" y="313"/>
                  </a:lnTo>
                  <a:cubicBezTo>
                    <a:pt x="135" y="313"/>
                    <a:pt x="135" y="302"/>
                    <a:pt x="123" y="291"/>
                  </a:cubicBezTo>
                  <a:close/>
                  <a:moveTo>
                    <a:pt x="56" y="201"/>
                  </a:moveTo>
                  <a:lnTo>
                    <a:pt x="56" y="201"/>
                  </a:lnTo>
                  <a:cubicBezTo>
                    <a:pt x="68" y="201"/>
                    <a:pt x="68" y="201"/>
                    <a:pt x="79" y="212"/>
                  </a:cubicBezTo>
                  <a:cubicBezTo>
                    <a:pt x="79" y="201"/>
                    <a:pt x="68" y="190"/>
                    <a:pt x="68" y="179"/>
                  </a:cubicBezTo>
                  <a:cubicBezTo>
                    <a:pt x="68" y="190"/>
                    <a:pt x="56" y="201"/>
                    <a:pt x="56" y="201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0" name="Freeform 83"/>
            <p:cNvSpPr>
              <a:spLocks noChangeArrowheads="1"/>
            </p:cNvSpPr>
            <p:nvPr/>
          </p:nvSpPr>
          <p:spPr bwMode="auto">
            <a:xfrm>
              <a:off x="2651125" y="3271838"/>
              <a:ext cx="36513" cy="20637"/>
            </a:xfrm>
            <a:custGeom>
              <a:avLst/>
              <a:gdLst>
                <a:gd name="T0" fmla="*/ 78 w 102"/>
                <a:gd name="T1" fmla="*/ 22 h 57"/>
                <a:gd name="T2" fmla="*/ 78 w 102"/>
                <a:gd name="T3" fmla="*/ 22 h 57"/>
                <a:gd name="T4" fmla="*/ 11 w 102"/>
                <a:gd name="T5" fmla="*/ 0 h 57"/>
                <a:gd name="T6" fmla="*/ 45 w 102"/>
                <a:gd name="T7" fmla="*/ 34 h 57"/>
                <a:gd name="T8" fmla="*/ 78 w 102"/>
                <a:gd name="T9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7">
                  <a:moveTo>
                    <a:pt x="78" y="22"/>
                  </a:moveTo>
                  <a:lnTo>
                    <a:pt x="78" y="22"/>
                  </a:lnTo>
                  <a:cubicBezTo>
                    <a:pt x="67" y="11"/>
                    <a:pt x="22" y="0"/>
                    <a:pt x="11" y="0"/>
                  </a:cubicBezTo>
                  <a:cubicBezTo>
                    <a:pt x="0" y="11"/>
                    <a:pt x="22" y="11"/>
                    <a:pt x="45" y="34"/>
                  </a:cubicBezTo>
                  <a:cubicBezTo>
                    <a:pt x="67" y="56"/>
                    <a:pt x="101" y="45"/>
                    <a:pt x="78" y="22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1" name="Freeform 84"/>
            <p:cNvSpPr>
              <a:spLocks noChangeArrowheads="1"/>
            </p:cNvSpPr>
            <p:nvPr/>
          </p:nvSpPr>
          <p:spPr bwMode="auto">
            <a:xfrm>
              <a:off x="2647950" y="3263900"/>
              <a:ext cx="44450" cy="31750"/>
            </a:xfrm>
            <a:custGeom>
              <a:avLst/>
              <a:gdLst>
                <a:gd name="T0" fmla="*/ 78 w 124"/>
                <a:gd name="T1" fmla="*/ 89 h 90"/>
                <a:gd name="T2" fmla="*/ 78 w 124"/>
                <a:gd name="T3" fmla="*/ 89 h 90"/>
                <a:gd name="T4" fmla="*/ 78 w 124"/>
                <a:gd name="T5" fmla="*/ 89 h 90"/>
                <a:gd name="T6" fmla="*/ 44 w 124"/>
                <a:gd name="T7" fmla="*/ 78 h 90"/>
                <a:gd name="T8" fmla="*/ 22 w 124"/>
                <a:gd name="T9" fmla="*/ 56 h 90"/>
                <a:gd name="T10" fmla="*/ 0 w 124"/>
                <a:gd name="T11" fmla="*/ 33 h 90"/>
                <a:gd name="T12" fmla="*/ 11 w 124"/>
                <a:gd name="T13" fmla="*/ 11 h 90"/>
                <a:gd name="T14" fmla="*/ 33 w 124"/>
                <a:gd name="T15" fmla="*/ 0 h 90"/>
                <a:gd name="T16" fmla="*/ 100 w 124"/>
                <a:gd name="T17" fmla="*/ 22 h 90"/>
                <a:gd name="T18" fmla="*/ 112 w 124"/>
                <a:gd name="T19" fmla="*/ 67 h 90"/>
                <a:gd name="T20" fmla="*/ 78 w 124"/>
                <a:gd name="T21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90">
                  <a:moveTo>
                    <a:pt x="78" y="89"/>
                  </a:moveTo>
                  <a:lnTo>
                    <a:pt x="78" y="89"/>
                  </a:lnTo>
                  <a:lnTo>
                    <a:pt x="78" y="89"/>
                  </a:lnTo>
                  <a:cubicBezTo>
                    <a:pt x="67" y="89"/>
                    <a:pt x="56" y="89"/>
                    <a:pt x="44" y="78"/>
                  </a:cubicBezTo>
                  <a:cubicBezTo>
                    <a:pt x="33" y="67"/>
                    <a:pt x="22" y="67"/>
                    <a:pt x="22" y="56"/>
                  </a:cubicBezTo>
                  <a:cubicBezTo>
                    <a:pt x="11" y="56"/>
                    <a:pt x="0" y="44"/>
                    <a:pt x="0" y="33"/>
                  </a:cubicBezTo>
                  <a:cubicBezTo>
                    <a:pt x="0" y="33"/>
                    <a:pt x="0" y="22"/>
                    <a:pt x="11" y="11"/>
                  </a:cubicBezTo>
                  <a:cubicBezTo>
                    <a:pt x="11" y="0"/>
                    <a:pt x="22" y="0"/>
                    <a:pt x="33" y="0"/>
                  </a:cubicBezTo>
                  <a:cubicBezTo>
                    <a:pt x="56" y="0"/>
                    <a:pt x="89" y="11"/>
                    <a:pt x="100" y="22"/>
                  </a:cubicBezTo>
                  <a:cubicBezTo>
                    <a:pt x="123" y="44"/>
                    <a:pt x="112" y="67"/>
                    <a:pt x="112" y="67"/>
                  </a:cubicBezTo>
                  <a:cubicBezTo>
                    <a:pt x="112" y="78"/>
                    <a:pt x="89" y="89"/>
                    <a:pt x="78" y="89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2" name="Freeform 85"/>
            <p:cNvSpPr>
              <a:spLocks noChangeArrowheads="1"/>
            </p:cNvSpPr>
            <p:nvPr/>
          </p:nvSpPr>
          <p:spPr bwMode="auto">
            <a:xfrm>
              <a:off x="2873375" y="3098800"/>
              <a:ext cx="49213" cy="69850"/>
            </a:xfrm>
            <a:custGeom>
              <a:avLst/>
              <a:gdLst>
                <a:gd name="T0" fmla="*/ 79 w 136"/>
                <a:gd name="T1" fmla="*/ 56 h 192"/>
                <a:gd name="T2" fmla="*/ 79 w 136"/>
                <a:gd name="T3" fmla="*/ 56 h 192"/>
                <a:gd name="T4" fmla="*/ 34 w 136"/>
                <a:gd name="T5" fmla="*/ 22 h 192"/>
                <a:gd name="T6" fmla="*/ 34 w 136"/>
                <a:gd name="T7" fmla="*/ 56 h 192"/>
                <a:gd name="T8" fmla="*/ 90 w 136"/>
                <a:gd name="T9" fmla="*/ 157 h 192"/>
                <a:gd name="T10" fmla="*/ 124 w 136"/>
                <a:gd name="T11" fmla="*/ 134 h 192"/>
                <a:gd name="T12" fmla="*/ 79 w 136"/>
                <a:gd name="T13" fmla="*/ 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92">
                  <a:moveTo>
                    <a:pt x="79" y="56"/>
                  </a:moveTo>
                  <a:lnTo>
                    <a:pt x="79" y="56"/>
                  </a:lnTo>
                  <a:cubicBezTo>
                    <a:pt x="45" y="56"/>
                    <a:pt x="45" y="34"/>
                    <a:pt x="34" y="22"/>
                  </a:cubicBezTo>
                  <a:cubicBezTo>
                    <a:pt x="23" y="0"/>
                    <a:pt x="0" y="34"/>
                    <a:pt x="34" y="56"/>
                  </a:cubicBezTo>
                  <a:cubicBezTo>
                    <a:pt x="56" y="90"/>
                    <a:pt x="90" y="134"/>
                    <a:pt x="90" y="157"/>
                  </a:cubicBezTo>
                  <a:cubicBezTo>
                    <a:pt x="90" y="179"/>
                    <a:pt x="135" y="191"/>
                    <a:pt x="124" y="134"/>
                  </a:cubicBezTo>
                  <a:cubicBezTo>
                    <a:pt x="124" y="78"/>
                    <a:pt x="90" y="67"/>
                    <a:pt x="79" y="56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3" name="Freeform 86"/>
            <p:cNvSpPr>
              <a:spLocks noChangeArrowheads="1"/>
            </p:cNvSpPr>
            <p:nvPr/>
          </p:nvSpPr>
          <p:spPr bwMode="auto">
            <a:xfrm>
              <a:off x="2868613" y="3095625"/>
              <a:ext cx="57150" cy="77788"/>
            </a:xfrm>
            <a:custGeom>
              <a:avLst/>
              <a:gdLst>
                <a:gd name="T0" fmla="*/ 123 w 158"/>
                <a:gd name="T1" fmla="*/ 213 h 214"/>
                <a:gd name="T2" fmla="*/ 123 w 158"/>
                <a:gd name="T3" fmla="*/ 213 h 214"/>
                <a:gd name="T4" fmla="*/ 123 w 158"/>
                <a:gd name="T5" fmla="*/ 213 h 214"/>
                <a:gd name="T6" fmla="*/ 79 w 158"/>
                <a:gd name="T7" fmla="*/ 168 h 214"/>
                <a:gd name="T8" fmla="*/ 22 w 158"/>
                <a:gd name="T9" fmla="*/ 89 h 214"/>
                <a:gd name="T10" fmla="*/ 11 w 158"/>
                <a:gd name="T11" fmla="*/ 22 h 214"/>
                <a:gd name="T12" fmla="*/ 34 w 158"/>
                <a:gd name="T13" fmla="*/ 0 h 214"/>
                <a:gd name="T14" fmla="*/ 67 w 158"/>
                <a:gd name="T15" fmla="*/ 22 h 214"/>
                <a:gd name="T16" fmla="*/ 67 w 158"/>
                <a:gd name="T17" fmla="*/ 33 h 214"/>
                <a:gd name="T18" fmla="*/ 90 w 158"/>
                <a:gd name="T19" fmla="*/ 45 h 214"/>
                <a:gd name="T20" fmla="*/ 157 w 158"/>
                <a:gd name="T21" fmla="*/ 145 h 214"/>
                <a:gd name="T22" fmla="*/ 146 w 158"/>
                <a:gd name="T23" fmla="*/ 190 h 214"/>
                <a:gd name="T24" fmla="*/ 123 w 158"/>
                <a:gd name="T25" fmla="*/ 213 h 214"/>
                <a:gd name="T26" fmla="*/ 101 w 158"/>
                <a:gd name="T27" fmla="*/ 101 h 214"/>
                <a:gd name="T28" fmla="*/ 101 w 158"/>
                <a:gd name="T29" fmla="*/ 101 h 214"/>
                <a:gd name="T30" fmla="*/ 101 w 158"/>
                <a:gd name="T31" fmla="*/ 123 h 214"/>
                <a:gd name="T32" fmla="*/ 101 w 158"/>
                <a:gd name="T33" fmla="*/ 10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214">
                  <a:moveTo>
                    <a:pt x="123" y="213"/>
                  </a:moveTo>
                  <a:lnTo>
                    <a:pt x="123" y="213"/>
                  </a:lnTo>
                  <a:lnTo>
                    <a:pt x="123" y="213"/>
                  </a:lnTo>
                  <a:cubicBezTo>
                    <a:pt x="101" y="213"/>
                    <a:pt x="79" y="190"/>
                    <a:pt x="79" y="168"/>
                  </a:cubicBezTo>
                  <a:cubicBezTo>
                    <a:pt x="79" y="145"/>
                    <a:pt x="56" y="112"/>
                    <a:pt x="22" y="89"/>
                  </a:cubicBezTo>
                  <a:cubicBezTo>
                    <a:pt x="0" y="67"/>
                    <a:pt x="0" y="45"/>
                    <a:pt x="11" y="22"/>
                  </a:cubicBezTo>
                  <a:cubicBezTo>
                    <a:pt x="11" y="11"/>
                    <a:pt x="22" y="0"/>
                    <a:pt x="34" y="0"/>
                  </a:cubicBezTo>
                  <a:cubicBezTo>
                    <a:pt x="45" y="0"/>
                    <a:pt x="56" y="11"/>
                    <a:pt x="67" y="22"/>
                  </a:cubicBezTo>
                  <a:lnTo>
                    <a:pt x="67" y="33"/>
                  </a:lnTo>
                  <a:cubicBezTo>
                    <a:pt x="79" y="45"/>
                    <a:pt x="79" y="45"/>
                    <a:pt x="90" y="45"/>
                  </a:cubicBezTo>
                  <a:cubicBezTo>
                    <a:pt x="112" y="56"/>
                    <a:pt x="146" y="78"/>
                    <a:pt x="157" y="145"/>
                  </a:cubicBezTo>
                  <a:cubicBezTo>
                    <a:pt x="157" y="168"/>
                    <a:pt x="157" y="179"/>
                    <a:pt x="146" y="190"/>
                  </a:cubicBezTo>
                  <a:cubicBezTo>
                    <a:pt x="135" y="202"/>
                    <a:pt x="135" y="213"/>
                    <a:pt x="123" y="213"/>
                  </a:cubicBezTo>
                  <a:close/>
                  <a:moveTo>
                    <a:pt x="101" y="101"/>
                  </a:moveTo>
                  <a:lnTo>
                    <a:pt x="101" y="101"/>
                  </a:lnTo>
                  <a:cubicBezTo>
                    <a:pt x="101" y="112"/>
                    <a:pt x="101" y="112"/>
                    <a:pt x="101" y="123"/>
                  </a:cubicBezTo>
                  <a:cubicBezTo>
                    <a:pt x="101" y="112"/>
                    <a:pt x="101" y="101"/>
                    <a:pt x="101" y="101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4" name="Freeform 87"/>
            <p:cNvSpPr>
              <a:spLocks noChangeArrowheads="1"/>
            </p:cNvSpPr>
            <p:nvPr/>
          </p:nvSpPr>
          <p:spPr bwMode="auto">
            <a:xfrm>
              <a:off x="2873375" y="3049588"/>
              <a:ext cx="25400" cy="25400"/>
            </a:xfrm>
            <a:custGeom>
              <a:avLst/>
              <a:gdLst>
                <a:gd name="T0" fmla="*/ 23 w 69"/>
                <a:gd name="T1" fmla="*/ 68 h 69"/>
                <a:gd name="T2" fmla="*/ 23 w 69"/>
                <a:gd name="T3" fmla="*/ 68 h 69"/>
                <a:gd name="T4" fmla="*/ 11 w 69"/>
                <a:gd name="T5" fmla="*/ 34 h 69"/>
                <a:gd name="T6" fmla="*/ 23 w 69"/>
                <a:gd name="T7" fmla="*/ 0 h 69"/>
                <a:gd name="T8" fmla="*/ 56 w 69"/>
                <a:gd name="T9" fmla="*/ 34 h 69"/>
                <a:gd name="T10" fmla="*/ 23 w 69"/>
                <a:gd name="T11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69">
                  <a:moveTo>
                    <a:pt x="23" y="68"/>
                  </a:moveTo>
                  <a:lnTo>
                    <a:pt x="23" y="68"/>
                  </a:lnTo>
                  <a:cubicBezTo>
                    <a:pt x="11" y="68"/>
                    <a:pt x="23" y="45"/>
                    <a:pt x="11" y="34"/>
                  </a:cubicBezTo>
                  <a:cubicBezTo>
                    <a:pt x="11" y="23"/>
                    <a:pt x="0" y="0"/>
                    <a:pt x="23" y="0"/>
                  </a:cubicBezTo>
                  <a:cubicBezTo>
                    <a:pt x="34" y="0"/>
                    <a:pt x="45" y="23"/>
                    <a:pt x="56" y="34"/>
                  </a:cubicBezTo>
                  <a:cubicBezTo>
                    <a:pt x="68" y="45"/>
                    <a:pt x="45" y="68"/>
                    <a:pt x="23" y="68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5" name="Freeform 88"/>
            <p:cNvSpPr>
              <a:spLocks noChangeArrowheads="1"/>
            </p:cNvSpPr>
            <p:nvPr/>
          </p:nvSpPr>
          <p:spPr bwMode="auto">
            <a:xfrm>
              <a:off x="2865438" y="3041650"/>
              <a:ext cx="36512" cy="41275"/>
            </a:xfrm>
            <a:custGeom>
              <a:avLst/>
              <a:gdLst>
                <a:gd name="T0" fmla="*/ 45 w 102"/>
                <a:gd name="T1" fmla="*/ 112 h 113"/>
                <a:gd name="T2" fmla="*/ 45 w 102"/>
                <a:gd name="T3" fmla="*/ 112 h 113"/>
                <a:gd name="T4" fmla="*/ 22 w 102"/>
                <a:gd name="T5" fmla="*/ 101 h 113"/>
                <a:gd name="T6" fmla="*/ 11 w 102"/>
                <a:gd name="T7" fmla="*/ 67 h 113"/>
                <a:gd name="T8" fmla="*/ 11 w 102"/>
                <a:gd name="T9" fmla="*/ 67 h 113"/>
                <a:gd name="T10" fmla="*/ 11 w 102"/>
                <a:gd name="T11" fmla="*/ 11 h 113"/>
                <a:gd name="T12" fmla="*/ 45 w 102"/>
                <a:gd name="T13" fmla="*/ 0 h 113"/>
                <a:gd name="T14" fmla="*/ 90 w 102"/>
                <a:gd name="T15" fmla="*/ 34 h 113"/>
                <a:gd name="T16" fmla="*/ 90 w 102"/>
                <a:gd name="T17" fmla="*/ 34 h 113"/>
                <a:gd name="T18" fmla="*/ 101 w 102"/>
                <a:gd name="T19" fmla="*/ 79 h 113"/>
                <a:gd name="T20" fmla="*/ 56 w 102"/>
                <a:gd name="T21" fmla="*/ 112 h 113"/>
                <a:gd name="T22" fmla="*/ 45 w 102"/>
                <a:gd name="T23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113">
                  <a:moveTo>
                    <a:pt x="45" y="112"/>
                  </a:moveTo>
                  <a:lnTo>
                    <a:pt x="45" y="112"/>
                  </a:lnTo>
                  <a:cubicBezTo>
                    <a:pt x="33" y="112"/>
                    <a:pt x="33" y="112"/>
                    <a:pt x="22" y="101"/>
                  </a:cubicBezTo>
                  <a:cubicBezTo>
                    <a:pt x="11" y="90"/>
                    <a:pt x="11" y="79"/>
                    <a:pt x="11" y="67"/>
                  </a:cubicBezTo>
                  <a:lnTo>
                    <a:pt x="11" y="67"/>
                  </a:lnTo>
                  <a:cubicBezTo>
                    <a:pt x="11" y="45"/>
                    <a:pt x="0" y="22"/>
                    <a:pt x="11" y="11"/>
                  </a:cubicBezTo>
                  <a:cubicBezTo>
                    <a:pt x="22" y="11"/>
                    <a:pt x="22" y="0"/>
                    <a:pt x="45" y="0"/>
                  </a:cubicBezTo>
                  <a:cubicBezTo>
                    <a:pt x="67" y="0"/>
                    <a:pt x="78" y="22"/>
                    <a:pt x="90" y="34"/>
                  </a:cubicBezTo>
                  <a:lnTo>
                    <a:pt x="90" y="34"/>
                  </a:lnTo>
                  <a:cubicBezTo>
                    <a:pt x="101" y="45"/>
                    <a:pt x="101" y="56"/>
                    <a:pt x="101" y="79"/>
                  </a:cubicBezTo>
                  <a:cubicBezTo>
                    <a:pt x="90" y="90"/>
                    <a:pt x="78" y="112"/>
                    <a:pt x="56" y="112"/>
                  </a:cubicBezTo>
                  <a:cubicBezTo>
                    <a:pt x="45" y="112"/>
                    <a:pt x="45" y="112"/>
                    <a:pt x="45" y="112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6" name="Freeform 89"/>
            <p:cNvSpPr>
              <a:spLocks noChangeArrowheads="1"/>
            </p:cNvSpPr>
            <p:nvPr/>
          </p:nvSpPr>
          <p:spPr bwMode="auto">
            <a:xfrm>
              <a:off x="2797175" y="2936875"/>
              <a:ext cx="33338" cy="23813"/>
            </a:xfrm>
            <a:custGeom>
              <a:avLst/>
              <a:gdLst>
                <a:gd name="T0" fmla="*/ 79 w 91"/>
                <a:gd name="T1" fmla="*/ 56 h 68"/>
                <a:gd name="T2" fmla="*/ 79 w 91"/>
                <a:gd name="T3" fmla="*/ 56 h 68"/>
                <a:gd name="T4" fmla="*/ 45 w 91"/>
                <a:gd name="T5" fmla="*/ 22 h 68"/>
                <a:gd name="T6" fmla="*/ 23 w 91"/>
                <a:gd name="T7" fmla="*/ 33 h 68"/>
                <a:gd name="T8" fmla="*/ 79 w 91"/>
                <a:gd name="T9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8">
                  <a:moveTo>
                    <a:pt x="79" y="56"/>
                  </a:moveTo>
                  <a:lnTo>
                    <a:pt x="79" y="56"/>
                  </a:lnTo>
                  <a:cubicBezTo>
                    <a:pt x="90" y="44"/>
                    <a:pt x="68" y="33"/>
                    <a:pt x="45" y="22"/>
                  </a:cubicBezTo>
                  <a:cubicBezTo>
                    <a:pt x="34" y="0"/>
                    <a:pt x="0" y="22"/>
                    <a:pt x="23" y="33"/>
                  </a:cubicBezTo>
                  <a:cubicBezTo>
                    <a:pt x="34" y="56"/>
                    <a:pt x="68" y="67"/>
                    <a:pt x="79" y="56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7" name="Freeform 90"/>
            <p:cNvSpPr>
              <a:spLocks noChangeArrowheads="1"/>
            </p:cNvSpPr>
            <p:nvPr/>
          </p:nvSpPr>
          <p:spPr bwMode="auto">
            <a:xfrm>
              <a:off x="2792413" y="2933700"/>
              <a:ext cx="41275" cy="36513"/>
            </a:xfrm>
            <a:custGeom>
              <a:avLst/>
              <a:gdLst>
                <a:gd name="T0" fmla="*/ 79 w 113"/>
                <a:gd name="T1" fmla="*/ 101 h 102"/>
                <a:gd name="T2" fmla="*/ 79 w 113"/>
                <a:gd name="T3" fmla="*/ 101 h 102"/>
                <a:gd name="T4" fmla="*/ 79 w 113"/>
                <a:gd name="T5" fmla="*/ 101 h 102"/>
                <a:gd name="T6" fmla="*/ 11 w 113"/>
                <a:gd name="T7" fmla="*/ 68 h 102"/>
                <a:gd name="T8" fmla="*/ 11 w 113"/>
                <a:gd name="T9" fmla="*/ 23 h 102"/>
                <a:gd name="T10" fmla="*/ 45 w 113"/>
                <a:gd name="T11" fmla="*/ 0 h 102"/>
                <a:gd name="T12" fmla="*/ 79 w 113"/>
                <a:gd name="T13" fmla="*/ 12 h 102"/>
                <a:gd name="T14" fmla="*/ 112 w 113"/>
                <a:gd name="T15" fmla="*/ 56 h 102"/>
                <a:gd name="T16" fmla="*/ 101 w 113"/>
                <a:gd name="T17" fmla="*/ 90 h 102"/>
                <a:gd name="T18" fmla="*/ 79 w 113"/>
                <a:gd name="T19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02">
                  <a:moveTo>
                    <a:pt x="79" y="101"/>
                  </a:moveTo>
                  <a:lnTo>
                    <a:pt x="79" y="101"/>
                  </a:lnTo>
                  <a:lnTo>
                    <a:pt x="79" y="101"/>
                  </a:lnTo>
                  <a:cubicBezTo>
                    <a:pt x="56" y="101"/>
                    <a:pt x="23" y="79"/>
                    <a:pt x="11" y="68"/>
                  </a:cubicBezTo>
                  <a:cubicBezTo>
                    <a:pt x="0" y="56"/>
                    <a:pt x="0" y="34"/>
                    <a:pt x="11" y="23"/>
                  </a:cubicBezTo>
                  <a:cubicBezTo>
                    <a:pt x="11" y="12"/>
                    <a:pt x="34" y="0"/>
                    <a:pt x="45" y="0"/>
                  </a:cubicBezTo>
                  <a:cubicBezTo>
                    <a:pt x="56" y="0"/>
                    <a:pt x="67" y="0"/>
                    <a:pt x="79" y="12"/>
                  </a:cubicBezTo>
                  <a:cubicBezTo>
                    <a:pt x="90" y="23"/>
                    <a:pt x="112" y="34"/>
                    <a:pt x="112" y="56"/>
                  </a:cubicBezTo>
                  <a:cubicBezTo>
                    <a:pt x="112" y="68"/>
                    <a:pt x="112" y="79"/>
                    <a:pt x="101" y="90"/>
                  </a:cubicBezTo>
                  <a:cubicBezTo>
                    <a:pt x="101" y="90"/>
                    <a:pt x="90" y="101"/>
                    <a:pt x="79" y="10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8" name="Freeform 91"/>
            <p:cNvSpPr>
              <a:spLocks noChangeArrowheads="1"/>
            </p:cNvSpPr>
            <p:nvPr/>
          </p:nvSpPr>
          <p:spPr bwMode="auto">
            <a:xfrm>
              <a:off x="2852738" y="2944813"/>
              <a:ext cx="23812" cy="33337"/>
            </a:xfrm>
            <a:custGeom>
              <a:avLst/>
              <a:gdLst>
                <a:gd name="T0" fmla="*/ 45 w 68"/>
                <a:gd name="T1" fmla="*/ 90 h 91"/>
                <a:gd name="T2" fmla="*/ 45 w 68"/>
                <a:gd name="T3" fmla="*/ 90 h 91"/>
                <a:gd name="T4" fmla="*/ 11 w 68"/>
                <a:gd name="T5" fmla="*/ 67 h 91"/>
                <a:gd name="T6" fmla="*/ 34 w 68"/>
                <a:gd name="T7" fmla="*/ 22 h 91"/>
                <a:gd name="T8" fmla="*/ 67 w 68"/>
                <a:gd name="T9" fmla="*/ 56 h 91"/>
                <a:gd name="T10" fmla="*/ 45 w 68"/>
                <a:gd name="T11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91">
                  <a:moveTo>
                    <a:pt x="45" y="90"/>
                  </a:moveTo>
                  <a:lnTo>
                    <a:pt x="45" y="90"/>
                  </a:lnTo>
                  <a:cubicBezTo>
                    <a:pt x="34" y="79"/>
                    <a:pt x="34" y="56"/>
                    <a:pt x="11" y="67"/>
                  </a:cubicBezTo>
                  <a:cubicBezTo>
                    <a:pt x="0" y="67"/>
                    <a:pt x="34" y="45"/>
                    <a:pt x="34" y="22"/>
                  </a:cubicBezTo>
                  <a:cubicBezTo>
                    <a:pt x="45" y="0"/>
                    <a:pt x="67" y="45"/>
                    <a:pt x="67" y="56"/>
                  </a:cubicBezTo>
                  <a:cubicBezTo>
                    <a:pt x="67" y="79"/>
                    <a:pt x="56" y="90"/>
                    <a:pt x="45" y="9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9" name="Freeform 92"/>
            <p:cNvSpPr>
              <a:spLocks noChangeArrowheads="1"/>
            </p:cNvSpPr>
            <p:nvPr/>
          </p:nvSpPr>
          <p:spPr bwMode="auto">
            <a:xfrm>
              <a:off x="2844800" y="2944813"/>
              <a:ext cx="41275" cy="41275"/>
            </a:xfrm>
            <a:custGeom>
              <a:avLst/>
              <a:gdLst>
                <a:gd name="T0" fmla="*/ 67 w 113"/>
                <a:gd name="T1" fmla="*/ 112 h 113"/>
                <a:gd name="T2" fmla="*/ 67 w 113"/>
                <a:gd name="T3" fmla="*/ 112 h 113"/>
                <a:gd name="T4" fmla="*/ 56 w 113"/>
                <a:gd name="T5" fmla="*/ 101 h 113"/>
                <a:gd name="T6" fmla="*/ 33 w 113"/>
                <a:gd name="T7" fmla="*/ 90 h 113"/>
                <a:gd name="T8" fmla="*/ 33 w 113"/>
                <a:gd name="T9" fmla="*/ 90 h 113"/>
                <a:gd name="T10" fmla="*/ 11 w 113"/>
                <a:gd name="T11" fmla="*/ 79 h 113"/>
                <a:gd name="T12" fmla="*/ 22 w 113"/>
                <a:gd name="T13" fmla="*/ 34 h 113"/>
                <a:gd name="T14" fmla="*/ 33 w 113"/>
                <a:gd name="T15" fmla="*/ 11 h 113"/>
                <a:gd name="T16" fmla="*/ 67 w 113"/>
                <a:gd name="T17" fmla="*/ 0 h 113"/>
                <a:gd name="T18" fmla="*/ 89 w 113"/>
                <a:gd name="T19" fmla="*/ 11 h 113"/>
                <a:gd name="T20" fmla="*/ 112 w 113"/>
                <a:gd name="T21" fmla="*/ 56 h 113"/>
                <a:gd name="T22" fmla="*/ 67 w 113"/>
                <a:gd name="T23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113">
                  <a:moveTo>
                    <a:pt x="67" y="112"/>
                  </a:moveTo>
                  <a:lnTo>
                    <a:pt x="67" y="112"/>
                  </a:lnTo>
                  <a:cubicBezTo>
                    <a:pt x="67" y="112"/>
                    <a:pt x="56" y="112"/>
                    <a:pt x="56" y="101"/>
                  </a:cubicBezTo>
                  <a:cubicBezTo>
                    <a:pt x="44" y="101"/>
                    <a:pt x="44" y="90"/>
                    <a:pt x="33" y="90"/>
                  </a:cubicBezTo>
                  <a:lnTo>
                    <a:pt x="33" y="90"/>
                  </a:lnTo>
                  <a:cubicBezTo>
                    <a:pt x="22" y="90"/>
                    <a:pt x="11" y="79"/>
                    <a:pt x="11" y="79"/>
                  </a:cubicBezTo>
                  <a:cubicBezTo>
                    <a:pt x="0" y="56"/>
                    <a:pt x="11" y="45"/>
                    <a:pt x="22" y="34"/>
                  </a:cubicBezTo>
                  <a:cubicBezTo>
                    <a:pt x="33" y="34"/>
                    <a:pt x="33" y="22"/>
                    <a:pt x="33" y="11"/>
                  </a:cubicBezTo>
                  <a:cubicBezTo>
                    <a:pt x="44" y="0"/>
                    <a:pt x="56" y="0"/>
                    <a:pt x="67" y="0"/>
                  </a:cubicBezTo>
                  <a:cubicBezTo>
                    <a:pt x="67" y="0"/>
                    <a:pt x="78" y="0"/>
                    <a:pt x="89" y="11"/>
                  </a:cubicBezTo>
                  <a:cubicBezTo>
                    <a:pt x="101" y="22"/>
                    <a:pt x="112" y="45"/>
                    <a:pt x="112" y="56"/>
                  </a:cubicBezTo>
                  <a:cubicBezTo>
                    <a:pt x="101" y="90"/>
                    <a:pt x="89" y="112"/>
                    <a:pt x="67" y="112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0" name="Freeform 93"/>
            <p:cNvSpPr>
              <a:spLocks noChangeArrowheads="1"/>
            </p:cNvSpPr>
            <p:nvPr/>
          </p:nvSpPr>
          <p:spPr bwMode="auto">
            <a:xfrm>
              <a:off x="2784475" y="2855913"/>
              <a:ext cx="23813" cy="52387"/>
            </a:xfrm>
            <a:custGeom>
              <a:avLst/>
              <a:gdLst>
                <a:gd name="T0" fmla="*/ 22 w 68"/>
                <a:gd name="T1" fmla="*/ 146 h 147"/>
                <a:gd name="T2" fmla="*/ 22 w 68"/>
                <a:gd name="T3" fmla="*/ 146 h 147"/>
                <a:gd name="T4" fmla="*/ 11 w 68"/>
                <a:gd name="T5" fmla="*/ 102 h 147"/>
                <a:gd name="T6" fmla="*/ 33 w 68"/>
                <a:gd name="T7" fmla="*/ 12 h 147"/>
                <a:gd name="T8" fmla="*/ 67 w 68"/>
                <a:gd name="T9" fmla="*/ 45 h 147"/>
                <a:gd name="T10" fmla="*/ 22 w 68"/>
                <a:gd name="T11" fmla="*/ 14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47">
                  <a:moveTo>
                    <a:pt x="22" y="146"/>
                  </a:moveTo>
                  <a:lnTo>
                    <a:pt x="22" y="146"/>
                  </a:lnTo>
                  <a:cubicBezTo>
                    <a:pt x="11" y="146"/>
                    <a:pt x="0" y="135"/>
                    <a:pt x="11" y="102"/>
                  </a:cubicBezTo>
                  <a:cubicBezTo>
                    <a:pt x="22" y="68"/>
                    <a:pt x="33" y="34"/>
                    <a:pt x="33" y="12"/>
                  </a:cubicBezTo>
                  <a:cubicBezTo>
                    <a:pt x="33" y="0"/>
                    <a:pt x="67" y="12"/>
                    <a:pt x="67" y="45"/>
                  </a:cubicBezTo>
                  <a:cubicBezTo>
                    <a:pt x="67" y="90"/>
                    <a:pt x="56" y="146"/>
                    <a:pt x="22" y="146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1" name="Freeform 94"/>
            <p:cNvSpPr>
              <a:spLocks noChangeArrowheads="1"/>
            </p:cNvSpPr>
            <p:nvPr/>
          </p:nvSpPr>
          <p:spPr bwMode="auto">
            <a:xfrm>
              <a:off x="2776538" y="2852738"/>
              <a:ext cx="41275" cy="65087"/>
            </a:xfrm>
            <a:custGeom>
              <a:avLst/>
              <a:gdLst>
                <a:gd name="T0" fmla="*/ 45 w 113"/>
                <a:gd name="T1" fmla="*/ 180 h 181"/>
                <a:gd name="T2" fmla="*/ 45 w 113"/>
                <a:gd name="T3" fmla="*/ 180 h 181"/>
                <a:gd name="T4" fmla="*/ 11 w 113"/>
                <a:gd name="T5" fmla="*/ 169 h 181"/>
                <a:gd name="T6" fmla="*/ 11 w 113"/>
                <a:gd name="T7" fmla="*/ 113 h 181"/>
                <a:gd name="T8" fmla="*/ 23 w 113"/>
                <a:gd name="T9" fmla="*/ 56 h 181"/>
                <a:gd name="T10" fmla="*/ 34 w 113"/>
                <a:gd name="T11" fmla="*/ 23 h 181"/>
                <a:gd name="T12" fmla="*/ 68 w 113"/>
                <a:gd name="T13" fmla="*/ 0 h 181"/>
                <a:gd name="T14" fmla="*/ 112 w 113"/>
                <a:gd name="T15" fmla="*/ 56 h 181"/>
                <a:gd name="T16" fmla="*/ 56 w 113"/>
                <a:gd name="T17" fmla="*/ 180 h 181"/>
                <a:gd name="T18" fmla="*/ 45 w 113"/>
                <a:gd name="T19" fmla="*/ 180 h 181"/>
                <a:gd name="T20" fmla="*/ 68 w 113"/>
                <a:gd name="T21" fmla="*/ 56 h 181"/>
                <a:gd name="T22" fmla="*/ 68 w 113"/>
                <a:gd name="T23" fmla="*/ 56 h 181"/>
                <a:gd name="T24" fmla="*/ 68 w 113"/>
                <a:gd name="T25" fmla="*/ 79 h 181"/>
                <a:gd name="T26" fmla="*/ 56 w 113"/>
                <a:gd name="T27" fmla="*/ 124 h 181"/>
                <a:gd name="T28" fmla="*/ 45 w 113"/>
                <a:gd name="T29" fmla="*/ 135 h 181"/>
                <a:gd name="T30" fmla="*/ 68 w 113"/>
                <a:gd name="T31" fmla="*/ 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181">
                  <a:moveTo>
                    <a:pt x="45" y="180"/>
                  </a:moveTo>
                  <a:lnTo>
                    <a:pt x="45" y="180"/>
                  </a:lnTo>
                  <a:cubicBezTo>
                    <a:pt x="34" y="180"/>
                    <a:pt x="23" y="169"/>
                    <a:pt x="11" y="169"/>
                  </a:cubicBezTo>
                  <a:cubicBezTo>
                    <a:pt x="0" y="146"/>
                    <a:pt x="0" y="124"/>
                    <a:pt x="11" y="113"/>
                  </a:cubicBezTo>
                  <a:cubicBezTo>
                    <a:pt x="11" y="90"/>
                    <a:pt x="23" y="79"/>
                    <a:pt x="23" y="56"/>
                  </a:cubicBezTo>
                  <a:cubicBezTo>
                    <a:pt x="34" y="45"/>
                    <a:pt x="34" y="34"/>
                    <a:pt x="34" y="23"/>
                  </a:cubicBezTo>
                  <a:cubicBezTo>
                    <a:pt x="34" y="11"/>
                    <a:pt x="56" y="0"/>
                    <a:pt x="68" y="0"/>
                  </a:cubicBezTo>
                  <a:cubicBezTo>
                    <a:pt x="90" y="0"/>
                    <a:pt x="112" y="23"/>
                    <a:pt x="112" y="56"/>
                  </a:cubicBezTo>
                  <a:cubicBezTo>
                    <a:pt x="112" y="113"/>
                    <a:pt x="101" y="180"/>
                    <a:pt x="56" y="180"/>
                  </a:cubicBezTo>
                  <a:cubicBezTo>
                    <a:pt x="45" y="180"/>
                    <a:pt x="45" y="180"/>
                    <a:pt x="45" y="180"/>
                  </a:cubicBezTo>
                  <a:close/>
                  <a:moveTo>
                    <a:pt x="68" y="56"/>
                  </a:moveTo>
                  <a:lnTo>
                    <a:pt x="68" y="56"/>
                  </a:lnTo>
                  <a:cubicBezTo>
                    <a:pt x="68" y="68"/>
                    <a:pt x="68" y="68"/>
                    <a:pt x="68" y="79"/>
                  </a:cubicBezTo>
                  <a:cubicBezTo>
                    <a:pt x="68" y="90"/>
                    <a:pt x="56" y="101"/>
                    <a:pt x="56" y="124"/>
                  </a:cubicBezTo>
                  <a:cubicBezTo>
                    <a:pt x="45" y="124"/>
                    <a:pt x="45" y="135"/>
                    <a:pt x="45" y="135"/>
                  </a:cubicBezTo>
                  <a:cubicBezTo>
                    <a:pt x="56" y="135"/>
                    <a:pt x="68" y="101"/>
                    <a:pt x="68" y="56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2" name="Freeform 95"/>
            <p:cNvSpPr>
              <a:spLocks noChangeArrowheads="1"/>
            </p:cNvSpPr>
            <p:nvPr/>
          </p:nvSpPr>
          <p:spPr bwMode="auto">
            <a:xfrm>
              <a:off x="2949575" y="3235325"/>
              <a:ext cx="28575" cy="57150"/>
            </a:xfrm>
            <a:custGeom>
              <a:avLst/>
              <a:gdLst>
                <a:gd name="T0" fmla="*/ 56 w 80"/>
                <a:gd name="T1" fmla="*/ 45 h 158"/>
                <a:gd name="T2" fmla="*/ 56 w 80"/>
                <a:gd name="T3" fmla="*/ 45 h 158"/>
                <a:gd name="T4" fmla="*/ 22 w 80"/>
                <a:gd name="T5" fmla="*/ 0 h 158"/>
                <a:gd name="T6" fmla="*/ 0 w 80"/>
                <a:gd name="T7" fmla="*/ 56 h 158"/>
                <a:gd name="T8" fmla="*/ 22 w 80"/>
                <a:gd name="T9" fmla="*/ 157 h 158"/>
                <a:gd name="T10" fmla="*/ 67 w 80"/>
                <a:gd name="T11" fmla="*/ 90 h 158"/>
                <a:gd name="T12" fmla="*/ 56 w 80"/>
                <a:gd name="T13" fmla="*/ 4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58">
                  <a:moveTo>
                    <a:pt x="56" y="45"/>
                  </a:moveTo>
                  <a:lnTo>
                    <a:pt x="56" y="45"/>
                  </a:lnTo>
                  <a:cubicBezTo>
                    <a:pt x="34" y="22"/>
                    <a:pt x="34" y="11"/>
                    <a:pt x="22" y="0"/>
                  </a:cubicBezTo>
                  <a:cubicBezTo>
                    <a:pt x="0" y="0"/>
                    <a:pt x="0" y="22"/>
                    <a:pt x="0" y="56"/>
                  </a:cubicBezTo>
                  <a:cubicBezTo>
                    <a:pt x="11" y="79"/>
                    <a:pt x="0" y="157"/>
                    <a:pt x="22" y="157"/>
                  </a:cubicBezTo>
                  <a:cubicBezTo>
                    <a:pt x="45" y="146"/>
                    <a:pt x="45" y="112"/>
                    <a:pt x="67" y="90"/>
                  </a:cubicBezTo>
                  <a:cubicBezTo>
                    <a:pt x="79" y="67"/>
                    <a:pt x="56" y="56"/>
                    <a:pt x="56" y="45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3" name="Freeform 96"/>
            <p:cNvSpPr>
              <a:spLocks noChangeArrowheads="1"/>
            </p:cNvSpPr>
            <p:nvPr/>
          </p:nvSpPr>
          <p:spPr bwMode="auto">
            <a:xfrm>
              <a:off x="2941638" y="3227388"/>
              <a:ext cx="44450" cy="73025"/>
            </a:xfrm>
            <a:custGeom>
              <a:avLst/>
              <a:gdLst>
                <a:gd name="T0" fmla="*/ 44 w 124"/>
                <a:gd name="T1" fmla="*/ 202 h 203"/>
                <a:gd name="T2" fmla="*/ 44 w 124"/>
                <a:gd name="T3" fmla="*/ 202 h 203"/>
                <a:gd name="T4" fmla="*/ 44 w 124"/>
                <a:gd name="T5" fmla="*/ 202 h 203"/>
                <a:gd name="T6" fmla="*/ 11 w 124"/>
                <a:gd name="T7" fmla="*/ 113 h 203"/>
                <a:gd name="T8" fmla="*/ 11 w 124"/>
                <a:gd name="T9" fmla="*/ 79 h 203"/>
                <a:gd name="T10" fmla="*/ 11 w 124"/>
                <a:gd name="T11" fmla="*/ 12 h 203"/>
                <a:gd name="T12" fmla="*/ 44 w 124"/>
                <a:gd name="T13" fmla="*/ 0 h 203"/>
                <a:gd name="T14" fmla="*/ 78 w 124"/>
                <a:gd name="T15" fmla="*/ 34 h 203"/>
                <a:gd name="T16" fmla="*/ 89 w 124"/>
                <a:gd name="T17" fmla="*/ 57 h 203"/>
                <a:gd name="T18" fmla="*/ 89 w 124"/>
                <a:gd name="T19" fmla="*/ 57 h 203"/>
                <a:gd name="T20" fmla="*/ 101 w 124"/>
                <a:gd name="T21" fmla="*/ 124 h 203"/>
                <a:gd name="T22" fmla="*/ 89 w 124"/>
                <a:gd name="T23" fmla="*/ 146 h 203"/>
                <a:gd name="T24" fmla="*/ 56 w 124"/>
                <a:gd name="T25" fmla="*/ 202 h 203"/>
                <a:gd name="T26" fmla="*/ 44 w 124"/>
                <a:gd name="T27" fmla="*/ 202 h 203"/>
                <a:gd name="T28" fmla="*/ 44 w 124"/>
                <a:gd name="T29" fmla="*/ 68 h 203"/>
                <a:gd name="T30" fmla="*/ 44 w 124"/>
                <a:gd name="T31" fmla="*/ 68 h 203"/>
                <a:gd name="T32" fmla="*/ 56 w 124"/>
                <a:gd name="T33" fmla="*/ 113 h 203"/>
                <a:gd name="T34" fmla="*/ 56 w 124"/>
                <a:gd name="T35" fmla="*/ 124 h 203"/>
                <a:gd name="T36" fmla="*/ 67 w 124"/>
                <a:gd name="T37" fmla="*/ 102 h 203"/>
                <a:gd name="T38" fmla="*/ 67 w 124"/>
                <a:gd name="T39" fmla="*/ 102 h 203"/>
                <a:gd name="T40" fmla="*/ 67 w 124"/>
                <a:gd name="T41" fmla="*/ 90 h 203"/>
                <a:gd name="T42" fmla="*/ 56 w 124"/>
                <a:gd name="T43" fmla="*/ 79 h 203"/>
                <a:gd name="T44" fmla="*/ 44 w 124"/>
                <a:gd name="T45" fmla="*/ 6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203">
                  <a:moveTo>
                    <a:pt x="44" y="202"/>
                  </a:moveTo>
                  <a:lnTo>
                    <a:pt x="44" y="202"/>
                  </a:lnTo>
                  <a:lnTo>
                    <a:pt x="44" y="202"/>
                  </a:lnTo>
                  <a:cubicBezTo>
                    <a:pt x="11" y="202"/>
                    <a:pt x="11" y="158"/>
                    <a:pt x="11" y="113"/>
                  </a:cubicBezTo>
                  <a:cubicBezTo>
                    <a:pt x="11" y="102"/>
                    <a:pt x="11" y="90"/>
                    <a:pt x="11" y="79"/>
                  </a:cubicBezTo>
                  <a:cubicBezTo>
                    <a:pt x="0" y="45"/>
                    <a:pt x="0" y="34"/>
                    <a:pt x="11" y="12"/>
                  </a:cubicBezTo>
                  <a:cubicBezTo>
                    <a:pt x="22" y="12"/>
                    <a:pt x="33" y="0"/>
                    <a:pt x="44" y="0"/>
                  </a:cubicBezTo>
                  <a:cubicBezTo>
                    <a:pt x="67" y="12"/>
                    <a:pt x="78" y="23"/>
                    <a:pt x="78" y="34"/>
                  </a:cubicBezTo>
                  <a:cubicBezTo>
                    <a:pt x="78" y="45"/>
                    <a:pt x="89" y="45"/>
                    <a:pt x="89" y="57"/>
                  </a:cubicBezTo>
                  <a:lnTo>
                    <a:pt x="89" y="57"/>
                  </a:lnTo>
                  <a:cubicBezTo>
                    <a:pt x="112" y="79"/>
                    <a:pt x="123" y="102"/>
                    <a:pt x="101" y="124"/>
                  </a:cubicBezTo>
                  <a:cubicBezTo>
                    <a:pt x="101" y="135"/>
                    <a:pt x="89" y="146"/>
                    <a:pt x="89" y="146"/>
                  </a:cubicBezTo>
                  <a:cubicBezTo>
                    <a:pt x="89" y="169"/>
                    <a:pt x="78" y="191"/>
                    <a:pt x="56" y="202"/>
                  </a:cubicBezTo>
                  <a:lnTo>
                    <a:pt x="44" y="202"/>
                  </a:lnTo>
                  <a:close/>
                  <a:moveTo>
                    <a:pt x="44" y="68"/>
                  </a:moveTo>
                  <a:lnTo>
                    <a:pt x="44" y="68"/>
                  </a:lnTo>
                  <a:cubicBezTo>
                    <a:pt x="56" y="79"/>
                    <a:pt x="56" y="102"/>
                    <a:pt x="56" y="113"/>
                  </a:cubicBezTo>
                  <a:lnTo>
                    <a:pt x="56" y="124"/>
                  </a:lnTo>
                  <a:cubicBezTo>
                    <a:pt x="56" y="113"/>
                    <a:pt x="56" y="102"/>
                    <a:pt x="67" y="102"/>
                  </a:cubicBezTo>
                  <a:lnTo>
                    <a:pt x="67" y="102"/>
                  </a:lnTo>
                  <a:cubicBezTo>
                    <a:pt x="67" y="90"/>
                    <a:pt x="67" y="90"/>
                    <a:pt x="67" y="90"/>
                  </a:cubicBezTo>
                  <a:cubicBezTo>
                    <a:pt x="56" y="90"/>
                    <a:pt x="56" y="79"/>
                    <a:pt x="56" y="79"/>
                  </a:cubicBezTo>
                  <a:cubicBezTo>
                    <a:pt x="56" y="79"/>
                    <a:pt x="56" y="79"/>
                    <a:pt x="44" y="68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4" name="Freeform 97"/>
            <p:cNvSpPr>
              <a:spLocks noChangeArrowheads="1"/>
            </p:cNvSpPr>
            <p:nvPr/>
          </p:nvSpPr>
          <p:spPr bwMode="auto">
            <a:xfrm>
              <a:off x="3046413" y="3292475"/>
              <a:ext cx="49212" cy="80963"/>
            </a:xfrm>
            <a:custGeom>
              <a:avLst/>
              <a:gdLst>
                <a:gd name="T0" fmla="*/ 45 w 136"/>
                <a:gd name="T1" fmla="*/ 67 h 225"/>
                <a:gd name="T2" fmla="*/ 45 w 136"/>
                <a:gd name="T3" fmla="*/ 67 h 225"/>
                <a:gd name="T4" fmla="*/ 11 w 136"/>
                <a:gd name="T5" fmla="*/ 11 h 225"/>
                <a:gd name="T6" fmla="*/ 0 w 136"/>
                <a:gd name="T7" fmla="*/ 112 h 225"/>
                <a:gd name="T8" fmla="*/ 56 w 136"/>
                <a:gd name="T9" fmla="*/ 179 h 225"/>
                <a:gd name="T10" fmla="*/ 112 w 136"/>
                <a:gd name="T11" fmla="*/ 213 h 225"/>
                <a:gd name="T12" fmla="*/ 79 w 136"/>
                <a:gd name="T13" fmla="*/ 146 h 225"/>
                <a:gd name="T14" fmla="*/ 45 w 136"/>
                <a:gd name="T15" fmla="*/ 6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225">
                  <a:moveTo>
                    <a:pt x="45" y="67"/>
                  </a:moveTo>
                  <a:lnTo>
                    <a:pt x="45" y="67"/>
                  </a:lnTo>
                  <a:cubicBezTo>
                    <a:pt x="34" y="56"/>
                    <a:pt x="34" y="11"/>
                    <a:pt x="11" y="11"/>
                  </a:cubicBezTo>
                  <a:cubicBezTo>
                    <a:pt x="0" y="0"/>
                    <a:pt x="0" y="101"/>
                    <a:pt x="0" y="112"/>
                  </a:cubicBezTo>
                  <a:cubicBezTo>
                    <a:pt x="0" y="134"/>
                    <a:pt x="56" y="157"/>
                    <a:pt x="56" y="179"/>
                  </a:cubicBezTo>
                  <a:cubicBezTo>
                    <a:pt x="56" y="202"/>
                    <a:pt x="101" y="224"/>
                    <a:pt x="112" y="213"/>
                  </a:cubicBezTo>
                  <a:cubicBezTo>
                    <a:pt x="135" y="191"/>
                    <a:pt x="101" y="157"/>
                    <a:pt x="79" y="146"/>
                  </a:cubicBezTo>
                  <a:cubicBezTo>
                    <a:pt x="67" y="123"/>
                    <a:pt x="45" y="67"/>
                    <a:pt x="45" y="67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5" name="Freeform 98"/>
            <p:cNvSpPr>
              <a:spLocks noChangeArrowheads="1"/>
            </p:cNvSpPr>
            <p:nvPr/>
          </p:nvSpPr>
          <p:spPr bwMode="auto">
            <a:xfrm>
              <a:off x="3038475" y="3289300"/>
              <a:ext cx="60325" cy="88900"/>
            </a:xfrm>
            <a:custGeom>
              <a:avLst/>
              <a:gdLst>
                <a:gd name="T0" fmla="*/ 123 w 169"/>
                <a:gd name="T1" fmla="*/ 246 h 247"/>
                <a:gd name="T2" fmla="*/ 123 w 169"/>
                <a:gd name="T3" fmla="*/ 246 h 247"/>
                <a:gd name="T4" fmla="*/ 123 w 169"/>
                <a:gd name="T5" fmla="*/ 246 h 247"/>
                <a:gd name="T6" fmla="*/ 56 w 169"/>
                <a:gd name="T7" fmla="*/ 190 h 247"/>
                <a:gd name="T8" fmla="*/ 33 w 169"/>
                <a:gd name="T9" fmla="*/ 168 h 247"/>
                <a:gd name="T10" fmla="*/ 0 w 169"/>
                <a:gd name="T11" fmla="*/ 134 h 247"/>
                <a:gd name="T12" fmla="*/ 22 w 169"/>
                <a:gd name="T13" fmla="*/ 11 h 247"/>
                <a:gd name="T14" fmla="*/ 33 w 169"/>
                <a:gd name="T15" fmla="*/ 0 h 247"/>
                <a:gd name="T16" fmla="*/ 44 w 169"/>
                <a:gd name="T17" fmla="*/ 0 h 247"/>
                <a:gd name="T18" fmla="*/ 78 w 169"/>
                <a:gd name="T19" fmla="*/ 44 h 247"/>
                <a:gd name="T20" fmla="*/ 89 w 169"/>
                <a:gd name="T21" fmla="*/ 67 h 247"/>
                <a:gd name="T22" fmla="*/ 89 w 169"/>
                <a:gd name="T23" fmla="*/ 67 h 247"/>
                <a:gd name="T24" fmla="*/ 89 w 169"/>
                <a:gd name="T25" fmla="*/ 67 h 247"/>
                <a:gd name="T26" fmla="*/ 112 w 169"/>
                <a:gd name="T27" fmla="*/ 134 h 247"/>
                <a:gd name="T28" fmla="*/ 168 w 169"/>
                <a:gd name="T29" fmla="*/ 202 h 247"/>
                <a:gd name="T30" fmla="*/ 157 w 169"/>
                <a:gd name="T31" fmla="*/ 235 h 247"/>
                <a:gd name="T32" fmla="*/ 123 w 169"/>
                <a:gd name="T33" fmla="*/ 246 h 247"/>
                <a:gd name="T34" fmla="*/ 89 w 169"/>
                <a:gd name="T35" fmla="*/ 168 h 247"/>
                <a:gd name="T36" fmla="*/ 89 w 169"/>
                <a:gd name="T37" fmla="*/ 168 h 247"/>
                <a:gd name="T38" fmla="*/ 101 w 169"/>
                <a:gd name="T39" fmla="*/ 190 h 247"/>
                <a:gd name="T40" fmla="*/ 123 w 169"/>
                <a:gd name="T41" fmla="*/ 202 h 247"/>
                <a:gd name="T42" fmla="*/ 123 w 169"/>
                <a:gd name="T43" fmla="*/ 202 h 247"/>
                <a:gd name="T44" fmla="*/ 89 w 169"/>
                <a:gd name="T45" fmla="*/ 168 h 247"/>
                <a:gd name="T46" fmla="*/ 44 w 169"/>
                <a:gd name="T47" fmla="*/ 123 h 247"/>
                <a:gd name="T48" fmla="*/ 44 w 169"/>
                <a:gd name="T49" fmla="*/ 123 h 247"/>
                <a:gd name="T50" fmla="*/ 56 w 169"/>
                <a:gd name="T51" fmla="*/ 134 h 247"/>
                <a:gd name="T52" fmla="*/ 67 w 169"/>
                <a:gd name="T53" fmla="*/ 145 h 247"/>
                <a:gd name="T54" fmla="*/ 44 w 169"/>
                <a:gd name="T55" fmla="*/ 89 h 247"/>
                <a:gd name="T56" fmla="*/ 44 w 169"/>
                <a:gd name="T57" fmla="*/ 78 h 247"/>
                <a:gd name="T58" fmla="*/ 44 w 169"/>
                <a:gd name="T59" fmla="*/ 12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247">
                  <a:moveTo>
                    <a:pt x="123" y="246"/>
                  </a:moveTo>
                  <a:lnTo>
                    <a:pt x="123" y="246"/>
                  </a:lnTo>
                  <a:lnTo>
                    <a:pt x="123" y="246"/>
                  </a:lnTo>
                  <a:cubicBezTo>
                    <a:pt x="89" y="246"/>
                    <a:pt x="56" y="224"/>
                    <a:pt x="56" y="190"/>
                  </a:cubicBezTo>
                  <a:cubicBezTo>
                    <a:pt x="56" y="190"/>
                    <a:pt x="44" y="179"/>
                    <a:pt x="33" y="168"/>
                  </a:cubicBezTo>
                  <a:cubicBezTo>
                    <a:pt x="11" y="157"/>
                    <a:pt x="0" y="145"/>
                    <a:pt x="0" y="134"/>
                  </a:cubicBezTo>
                  <a:cubicBezTo>
                    <a:pt x="0" y="112"/>
                    <a:pt x="0" y="33"/>
                    <a:pt x="22" y="11"/>
                  </a:cubicBezTo>
                  <a:cubicBezTo>
                    <a:pt x="22" y="0"/>
                    <a:pt x="33" y="0"/>
                    <a:pt x="3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67" y="0"/>
                    <a:pt x="67" y="22"/>
                    <a:pt x="78" y="44"/>
                  </a:cubicBezTo>
                  <a:cubicBezTo>
                    <a:pt x="78" y="56"/>
                    <a:pt x="78" y="67"/>
                    <a:pt x="89" y="67"/>
                  </a:cubicBezTo>
                  <a:lnTo>
                    <a:pt x="89" y="67"/>
                  </a:lnTo>
                  <a:lnTo>
                    <a:pt x="89" y="67"/>
                  </a:lnTo>
                  <a:cubicBezTo>
                    <a:pt x="101" y="100"/>
                    <a:pt x="112" y="123"/>
                    <a:pt x="112" y="134"/>
                  </a:cubicBezTo>
                  <a:cubicBezTo>
                    <a:pt x="123" y="145"/>
                    <a:pt x="168" y="179"/>
                    <a:pt x="168" y="202"/>
                  </a:cubicBezTo>
                  <a:cubicBezTo>
                    <a:pt x="168" y="213"/>
                    <a:pt x="168" y="224"/>
                    <a:pt x="157" y="235"/>
                  </a:cubicBezTo>
                  <a:cubicBezTo>
                    <a:pt x="146" y="246"/>
                    <a:pt x="134" y="246"/>
                    <a:pt x="123" y="246"/>
                  </a:cubicBezTo>
                  <a:close/>
                  <a:moveTo>
                    <a:pt x="89" y="168"/>
                  </a:moveTo>
                  <a:lnTo>
                    <a:pt x="89" y="168"/>
                  </a:lnTo>
                  <a:cubicBezTo>
                    <a:pt x="101" y="179"/>
                    <a:pt x="101" y="190"/>
                    <a:pt x="101" y="190"/>
                  </a:cubicBezTo>
                  <a:cubicBezTo>
                    <a:pt x="101" y="202"/>
                    <a:pt x="112" y="202"/>
                    <a:pt x="123" y="202"/>
                  </a:cubicBezTo>
                  <a:lnTo>
                    <a:pt x="123" y="202"/>
                  </a:lnTo>
                  <a:cubicBezTo>
                    <a:pt x="123" y="202"/>
                    <a:pt x="112" y="190"/>
                    <a:pt x="89" y="168"/>
                  </a:cubicBezTo>
                  <a:close/>
                  <a:moveTo>
                    <a:pt x="44" y="123"/>
                  </a:moveTo>
                  <a:lnTo>
                    <a:pt x="44" y="123"/>
                  </a:lnTo>
                  <a:lnTo>
                    <a:pt x="56" y="134"/>
                  </a:lnTo>
                  <a:cubicBezTo>
                    <a:pt x="67" y="145"/>
                    <a:pt x="67" y="145"/>
                    <a:pt x="67" y="145"/>
                  </a:cubicBezTo>
                  <a:cubicBezTo>
                    <a:pt x="56" y="123"/>
                    <a:pt x="56" y="100"/>
                    <a:pt x="44" y="89"/>
                  </a:cubicBezTo>
                  <a:lnTo>
                    <a:pt x="44" y="78"/>
                  </a:lnTo>
                  <a:cubicBezTo>
                    <a:pt x="44" y="100"/>
                    <a:pt x="44" y="112"/>
                    <a:pt x="44" y="123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6" name="Freeform 99"/>
            <p:cNvSpPr>
              <a:spLocks noChangeArrowheads="1"/>
            </p:cNvSpPr>
            <p:nvPr/>
          </p:nvSpPr>
          <p:spPr bwMode="auto">
            <a:xfrm>
              <a:off x="1881188" y="2182813"/>
              <a:ext cx="65087" cy="112712"/>
            </a:xfrm>
            <a:custGeom>
              <a:avLst/>
              <a:gdLst>
                <a:gd name="T0" fmla="*/ 112 w 181"/>
                <a:gd name="T1" fmla="*/ 22 h 315"/>
                <a:gd name="T2" fmla="*/ 112 w 181"/>
                <a:gd name="T3" fmla="*/ 22 h 315"/>
                <a:gd name="T4" fmla="*/ 146 w 181"/>
                <a:gd name="T5" fmla="*/ 101 h 315"/>
                <a:gd name="T6" fmla="*/ 135 w 181"/>
                <a:gd name="T7" fmla="*/ 224 h 315"/>
                <a:gd name="T8" fmla="*/ 112 w 181"/>
                <a:gd name="T9" fmla="*/ 280 h 315"/>
                <a:gd name="T10" fmla="*/ 34 w 181"/>
                <a:gd name="T11" fmla="*/ 236 h 315"/>
                <a:gd name="T12" fmla="*/ 67 w 181"/>
                <a:gd name="T13" fmla="*/ 180 h 315"/>
                <a:gd name="T14" fmla="*/ 90 w 181"/>
                <a:gd name="T15" fmla="*/ 67 h 315"/>
                <a:gd name="T16" fmla="*/ 112 w 181"/>
                <a:gd name="T17" fmla="*/ 2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315">
                  <a:moveTo>
                    <a:pt x="112" y="22"/>
                  </a:moveTo>
                  <a:lnTo>
                    <a:pt x="112" y="22"/>
                  </a:lnTo>
                  <a:cubicBezTo>
                    <a:pt x="112" y="45"/>
                    <a:pt x="123" y="78"/>
                    <a:pt x="146" y="101"/>
                  </a:cubicBezTo>
                  <a:cubicBezTo>
                    <a:pt x="180" y="112"/>
                    <a:pt x="135" y="191"/>
                    <a:pt x="135" y="224"/>
                  </a:cubicBezTo>
                  <a:cubicBezTo>
                    <a:pt x="135" y="258"/>
                    <a:pt x="146" y="314"/>
                    <a:pt x="112" y="280"/>
                  </a:cubicBezTo>
                  <a:cubicBezTo>
                    <a:pt x="79" y="247"/>
                    <a:pt x="56" y="236"/>
                    <a:pt x="34" y="236"/>
                  </a:cubicBezTo>
                  <a:cubicBezTo>
                    <a:pt x="0" y="236"/>
                    <a:pt x="45" y="202"/>
                    <a:pt x="67" y="180"/>
                  </a:cubicBezTo>
                  <a:cubicBezTo>
                    <a:pt x="101" y="146"/>
                    <a:pt x="112" y="101"/>
                    <a:pt x="90" y="67"/>
                  </a:cubicBezTo>
                  <a:cubicBezTo>
                    <a:pt x="67" y="22"/>
                    <a:pt x="112" y="0"/>
                    <a:pt x="112" y="22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7" name="Freeform 100"/>
            <p:cNvSpPr>
              <a:spLocks noChangeArrowheads="1"/>
            </p:cNvSpPr>
            <p:nvPr/>
          </p:nvSpPr>
          <p:spPr bwMode="auto">
            <a:xfrm>
              <a:off x="1876425" y="2179638"/>
              <a:ext cx="77788" cy="117475"/>
            </a:xfrm>
            <a:custGeom>
              <a:avLst/>
              <a:gdLst>
                <a:gd name="T0" fmla="*/ 134 w 214"/>
                <a:gd name="T1" fmla="*/ 325 h 326"/>
                <a:gd name="T2" fmla="*/ 134 w 214"/>
                <a:gd name="T3" fmla="*/ 325 h 326"/>
                <a:gd name="T4" fmla="*/ 112 w 214"/>
                <a:gd name="T5" fmla="*/ 314 h 326"/>
                <a:gd name="T6" fmla="*/ 45 w 214"/>
                <a:gd name="T7" fmla="*/ 269 h 326"/>
                <a:gd name="T8" fmla="*/ 11 w 214"/>
                <a:gd name="T9" fmla="*/ 247 h 326"/>
                <a:gd name="T10" fmla="*/ 67 w 214"/>
                <a:gd name="T11" fmla="*/ 179 h 326"/>
                <a:gd name="T12" fmla="*/ 67 w 214"/>
                <a:gd name="T13" fmla="*/ 168 h 326"/>
                <a:gd name="T14" fmla="*/ 78 w 214"/>
                <a:gd name="T15" fmla="*/ 89 h 326"/>
                <a:gd name="T16" fmla="*/ 78 w 214"/>
                <a:gd name="T17" fmla="*/ 22 h 326"/>
                <a:gd name="T18" fmla="*/ 112 w 214"/>
                <a:gd name="T19" fmla="*/ 0 h 326"/>
                <a:gd name="T20" fmla="*/ 146 w 214"/>
                <a:gd name="T21" fmla="*/ 22 h 326"/>
                <a:gd name="T22" fmla="*/ 146 w 214"/>
                <a:gd name="T23" fmla="*/ 33 h 326"/>
                <a:gd name="T24" fmla="*/ 168 w 214"/>
                <a:gd name="T25" fmla="*/ 89 h 326"/>
                <a:gd name="T26" fmla="*/ 179 w 214"/>
                <a:gd name="T27" fmla="*/ 191 h 326"/>
                <a:gd name="T28" fmla="*/ 168 w 214"/>
                <a:gd name="T29" fmla="*/ 235 h 326"/>
                <a:gd name="T30" fmla="*/ 168 w 214"/>
                <a:gd name="T31" fmla="*/ 269 h 326"/>
                <a:gd name="T32" fmla="*/ 157 w 214"/>
                <a:gd name="T33" fmla="*/ 314 h 326"/>
                <a:gd name="T34" fmla="*/ 134 w 214"/>
                <a:gd name="T35" fmla="*/ 325 h 326"/>
                <a:gd name="T36" fmla="*/ 67 w 214"/>
                <a:gd name="T37" fmla="*/ 224 h 326"/>
                <a:gd name="T38" fmla="*/ 67 w 214"/>
                <a:gd name="T39" fmla="*/ 224 h 326"/>
                <a:gd name="T40" fmla="*/ 123 w 214"/>
                <a:gd name="T41" fmla="*/ 258 h 326"/>
                <a:gd name="T42" fmla="*/ 123 w 214"/>
                <a:gd name="T43" fmla="*/ 235 h 326"/>
                <a:gd name="T44" fmla="*/ 134 w 214"/>
                <a:gd name="T45" fmla="*/ 179 h 326"/>
                <a:gd name="T46" fmla="*/ 146 w 214"/>
                <a:gd name="T47" fmla="*/ 123 h 326"/>
                <a:gd name="T48" fmla="*/ 134 w 214"/>
                <a:gd name="T49" fmla="*/ 112 h 326"/>
                <a:gd name="T50" fmla="*/ 101 w 214"/>
                <a:gd name="T51" fmla="*/ 202 h 326"/>
                <a:gd name="T52" fmla="*/ 90 w 214"/>
                <a:gd name="T53" fmla="*/ 213 h 326"/>
                <a:gd name="T54" fmla="*/ 67 w 214"/>
                <a:gd name="T55" fmla="*/ 224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4" h="326">
                  <a:moveTo>
                    <a:pt x="134" y="325"/>
                  </a:moveTo>
                  <a:lnTo>
                    <a:pt x="134" y="325"/>
                  </a:lnTo>
                  <a:cubicBezTo>
                    <a:pt x="123" y="325"/>
                    <a:pt x="112" y="314"/>
                    <a:pt x="112" y="314"/>
                  </a:cubicBezTo>
                  <a:cubicBezTo>
                    <a:pt x="78" y="280"/>
                    <a:pt x="67" y="269"/>
                    <a:pt x="45" y="269"/>
                  </a:cubicBezTo>
                  <a:cubicBezTo>
                    <a:pt x="23" y="269"/>
                    <a:pt x="11" y="258"/>
                    <a:pt x="11" y="247"/>
                  </a:cubicBezTo>
                  <a:cubicBezTo>
                    <a:pt x="0" y="224"/>
                    <a:pt x="34" y="202"/>
                    <a:pt x="67" y="179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90" y="145"/>
                    <a:pt x="101" y="112"/>
                    <a:pt x="78" y="89"/>
                  </a:cubicBezTo>
                  <a:cubicBezTo>
                    <a:pt x="67" y="67"/>
                    <a:pt x="67" y="45"/>
                    <a:pt x="78" y="22"/>
                  </a:cubicBezTo>
                  <a:cubicBezTo>
                    <a:pt x="90" y="11"/>
                    <a:pt x="101" y="0"/>
                    <a:pt x="112" y="0"/>
                  </a:cubicBezTo>
                  <a:cubicBezTo>
                    <a:pt x="134" y="0"/>
                    <a:pt x="146" y="11"/>
                    <a:pt x="146" y="22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6" y="56"/>
                    <a:pt x="157" y="78"/>
                    <a:pt x="168" y="89"/>
                  </a:cubicBezTo>
                  <a:cubicBezTo>
                    <a:pt x="213" y="112"/>
                    <a:pt x="191" y="157"/>
                    <a:pt x="179" y="191"/>
                  </a:cubicBezTo>
                  <a:cubicBezTo>
                    <a:pt x="168" y="213"/>
                    <a:pt x="168" y="224"/>
                    <a:pt x="168" y="235"/>
                  </a:cubicBezTo>
                  <a:cubicBezTo>
                    <a:pt x="168" y="247"/>
                    <a:pt x="168" y="258"/>
                    <a:pt x="168" y="269"/>
                  </a:cubicBezTo>
                  <a:cubicBezTo>
                    <a:pt x="168" y="291"/>
                    <a:pt x="168" y="302"/>
                    <a:pt x="157" y="314"/>
                  </a:cubicBezTo>
                  <a:cubicBezTo>
                    <a:pt x="157" y="325"/>
                    <a:pt x="146" y="325"/>
                    <a:pt x="134" y="325"/>
                  </a:cubicBezTo>
                  <a:close/>
                  <a:moveTo>
                    <a:pt x="67" y="224"/>
                  </a:moveTo>
                  <a:lnTo>
                    <a:pt x="67" y="224"/>
                  </a:lnTo>
                  <a:cubicBezTo>
                    <a:pt x="90" y="235"/>
                    <a:pt x="101" y="247"/>
                    <a:pt x="123" y="258"/>
                  </a:cubicBezTo>
                  <a:cubicBezTo>
                    <a:pt x="123" y="247"/>
                    <a:pt x="123" y="247"/>
                    <a:pt x="123" y="235"/>
                  </a:cubicBezTo>
                  <a:cubicBezTo>
                    <a:pt x="123" y="213"/>
                    <a:pt x="134" y="202"/>
                    <a:pt x="134" y="179"/>
                  </a:cubicBezTo>
                  <a:cubicBezTo>
                    <a:pt x="146" y="168"/>
                    <a:pt x="157" y="134"/>
                    <a:pt x="146" y="123"/>
                  </a:cubicBezTo>
                  <a:cubicBezTo>
                    <a:pt x="146" y="123"/>
                    <a:pt x="134" y="123"/>
                    <a:pt x="134" y="112"/>
                  </a:cubicBezTo>
                  <a:cubicBezTo>
                    <a:pt x="134" y="145"/>
                    <a:pt x="123" y="179"/>
                    <a:pt x="101" y="202"/>
                  </a:cubicBezTo>
                  <a:cubicBezTo>
                    <a:pt x="90" y="213"/>
                    <a:pt x="90" y="213"/>
                    <a:pt x="90" y="213"/>
                  </a:cubicBezTo>
                  <a:cubicBezTo>
                    <a:pt x="90" y="213"/>
                    <a:pt x="78" y="224"/>
                    <a:pt x="67" y="224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8" name="Freeform 101"/>
            <p:cNvSpPr>
              <a:spLocks noChangeArrowheads="1"/>
            </p:cNvSpPr>
            <p:nvPr/>
          </p:nvSpPr>
          <p:spPr bwMode="auto">
            <a:xfrm>
              <a:off x="1816100" y="2195513"/>
              <a:ext cx="44450" cy="23812"/>
            </a:xfrm>
            <a:custGeom>
              <a:avLst/>
              <a:gdLst>
                <a:gd name="T0" fmla="*/ 90 w 124"/>
                <a:gd name="T1" fmla="*/ 33 h 68"/>
                <a:gd name="T2" fmla="*/ 90 w 124"/>
                <a:gd name="T3" fmla="*/ 33 h 68"/>
                <a:gd name="T4" fmla="*/ 11 w 124"/>
                <a:gd name="T5" fmla="*/ 11 h 68"/>
                <a:gd name="T6" fmla="*/ 33 w 124"/>
                <a:gd name="T7" fmla="*/ 56 h 68"/>
                <a:gd name="T8" fmla="*/ 101 w 124"/>
                <a:gd name="T9" fmla="*/ 56 h 68"/>
                <a:gd name="T10" fmla="*/ 90 w 124"/>
                <a:gd name="T11" fmla="*/ 3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68">
                  <a:moveTo>
                    <a:pt x="90" y="33"/>
                  </a:moveTo>
                  <a:lnTo>
                    <a:pt x="90" y="33"/>
                  </a:lnTo>
                  <a:cubicBezTo>
                    <a:pt x="67" y="67"/>
                    <a:pt x="22" y="0"/>
                    <a:pt x="11" y="11"/>
                  </a:cubicBezTo>
                  <a:cubicBezTo>
                    <a:pt x="0" y="22"/>
                    <a:pt x="11" y="44"/>
                    <a:pt x="33" y="56"/>
                  </a:cubicBezTo>
                  <a:cubicBezTo>
                    <a:pt x="67" y="67"/>
                    <a:pt x="90" y="67"/>
                    <a:pt x="101" y="56"/>
                  </a:cubicBezTo>
                  <a:cubicBezTo>
                    <a:pt x="123" y="33"/>
                    <a:pt x="101" y="22"/>
                    <a:pt x="90" y="33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9" name="Freeform 102"/>
            <p:cNvSpPr>
              <a:spLocks noChangeArrowheads="1"/>
            </p:cNvSpPr>
            <p:nvPr/>
          </p:nvSpPr>
          <p:spPr bwMode="auto">
            <a:xfrm>
              <a:off x="1808163" y="2190750"/>
              <a:ext cx="57150" cy="36513"/>
            </a:xfrm>
            <a:custGeom>
              <a:avLst/>
              <a:gdLst>
                <a:gd name="T0" fmla="*/ 100 w 158"/>
                <a:gd name="T1" fmla="*/ 101 h 102"/>
                <a:gd name="T2" fmla="*/ 100 w 158"/>
                <a:gd name="T3" fmla="*/ 101 h 102"/>
                <a:gd name="T4" fmla="*/ 100 w 158"/>
                <a:gd name="T5" fmla="*/ 101 h 102"/>
                <a:gd name="T6" fmla="*/ 44 w 158"/>
                <a:gd name="T7" fmla="*/ 90 h 102"/>
                <a:gd name="T8" fmla="*/ 11 w 158"/>
                <a:gd name="T9" fmla="*/ 45 h 102"/>
                <a:gd name="T10" fmla="*/ 22 w 158"/>
                <a:gd name="T11" fmla="*/ 12 h 102"/>
                <a:gd name="T12" fmla="*/ 44 w 158"/>
                <a:gd name="T13" fmla="*/ 0 h 102"/>
                <a:gd name="T14" fmla="*/ 78 w 158"/>
                <a:gd name="T15" fmla="*/ 23 h 102"/>
                <a:gd name="T16" fmla="*/ 100 w 158"/>
                <a:gd name="T17" fmla="*/ 34 h 102"/>
                <a:gd name="T18" fmla="*/ 123 w 158"/>
                <a:gd name="T19" fmla="*/ 23 h 102"/>
                <a:gd name="T20" fmla="*/ 157 w 158"/>
                <a:gd name="T21" fmla="*/ 34 h 102"/>
                <a:gd name="T22" fmla="*/ 145 w 158"/>
                <a:gd name="T23" fmla="*/ 79 h 102"/>
                <a:gd name="T24" fmla="*/ 100 w 158"/>
                <a:gd name="T25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02">
                  <a:moveTo>
                    <a:pt x="100" y="101"/>
                  </a:moveTo>
                  <a:lnTo>
                    <a:pt x="100" y="101"/>
                  </a:lnTo>
                  <a:lnTo>
                    <a:pt x="100" y="101"/>
                  </a:lnTo>
                  <a:cubicBezTo>
                    <a:pt x="78" y="101"/>
                    <a:pt x="67" y="101"/>
                    <a:pt x="44" y="90"/>
                  </a:cubicBezTo>
                  <a:cubicBezTo>
                    <a:pt x="11" y="68"/>
                    <a:pt x="11" y="56"/>
                    <a:pt x="11" y="45"/>
                  </a:cubicBezTo>
                  <a:cubicBezTo>
                    <a:pt x="0" y="34"/>
                    <a:pt x="11" y="12"/>
                    <a:pt x="22" y="12"/>
                  </a:cubicBezTo>
                  <a:cubicBezTo>
                    <a:pt x="22" y="0"/>
                    <a:pt x="33" y="0"/>
                    <a:pt x="44" y="0"/>
                  </a:cubicBezTo>
                  <a:cubicBezTo>
                    <a:pt x="55" y="0"/>
                    <a:pt x="67" y="12"/>
                    <a:pt x="78" y="23"/>
                  </a:cubicBezTo>
                  <a:cubicBezTo>
                    <a:pt x="78" y="23"/>
                    <a:pt x="89" y="34"/>
                    <a:pt x="100" y="34"/>
                  </a:cubicBezTo>
                  <a:cubicBezTo>
                    <a:pt x="100" y="23"/>
                    <a:pt x="112" y="23"/>
                    <a:pt x="123" y="23"/>
                  </a:cubicBezTo>
                  <a:cubicBezTo>
                    <a:pt x="134" y="23"/>
                    <a:pt x="145" y="23"/>
                    <a:pt x="157" y="34"/>
                  </a:cubicBezTo>
                  <a:cubicBezTo>
                    <a:pt x="157" y="56"/>
                    <a:pt x="157" y="68"/>
                    <a:pt x="145" y="79"/>
                  </a:cubicBezTo>
                  <a:cubicBezTo>
                    <a:pt x="123" y="90"/>
                    <a:pt x="112" y="101"/>
                    <a:pt x="100" y="10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0" name="Freeform 103"/>
            <p:cNvSpPr>
              <a:spLocks noChangeArrowheads="1"/>
            </p:cNvSpPr>
            <p:nvPr/>
          </p:nvSpPr>
          <p:spPr bwMode="auto">
            <a:xfrm>
              <a:off x="2305050" y="1925638"/>
              <a:ext cx="88900" cy="153987"/>
            </a:xfrm>
            <a:custGeom>
              <a:avLst/>
              <a:gdLst>
                <a:gd name="T0" fmla="*/ 135 w 247"/>
                <a:gd name="T1" fmla="*/ 101 h 427"/>
                <a:gd name="T2" fmla="*/ 135 w 247"/>
                <a:gd name="T3" fmla="*/ 101 h 427"/>
                <a:gd name="T4" fmla="*/ 56 w 247"/>
                <a:gd name="T5" fmla="*/ 11 h 427"/>
                <a:gd name="T6" fmla="*/ 34 w 247"/>
                <a:gd name="T7" fmla="*/ 112 h 427"/>
                <a:gd name="T8" fmla="*/ 146 w 247"/>
                <a:gd name="T9" fmla="*/ 269 h 427"/>
                <a:gd name="T10" fmla="*/ 213 w 247"/>
                <a:gd name="T11" fmla="*/ 403 h 427"/>
                <a:gd name="T12" fmla="*/ 235 w 247"/>
                <a:gd name="T13" fmla="*/ 359 h 427"/>
                <a:gd name="T14" fmla="*/ 235 w 247"/>
                <a:gd name="T15" fmla="*/ 235 h 427"/>
                <a:gd name="T16" fmla="*/ 190 w 247"/>
                <a:gd name="T17" fmla="*/ 213 h 427"/>
                <a:gd name="T18" fmla="*/ 146 w 247"/>
                <a:gd name="T19" fmla="*/ 168 h 427"/>
                <a:gd name="T20" fmla="*/ 135 w 247"/>
                <a:gd name="T21" fmla="*/ 10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7" h="427">
                  <a:moveTo>
                    <a:pt x="135" y="101"/>
                  </a:moveTo>
                  <a:lnTo>
                    <a:pt x="135" y="101"/>
                  </a:lnTo>
                  <a:cubicBezTo>
                    <a:pt x="112" y="67"/>
                    <a:pt x="90" y="0"/>
                    <a:pt x="56" y="11"/>
                  </a:cubicBezTo>
                  <a:cubicBezTo>
                    <a:pt x="22" y="11"/>
                    <a:pt x="0" y="67"/>
                    <a:pt x="34" y="112"/>
                  </a:cubicBezTo>
                  <a:cubicBezTo>
                    <a:pt x="67" y="157"/>
                    <a:pt x="112" y="224"/>
                    <a:pt x="146" y="269"/>
                  </a:cubicBezTo>
                  <a:cubicBezTo>
                    <a:pt x="179" y="302"/>
                    <a:pt x="202" y="381"/>
                    <a:pt x="213" y="403"/>
                  </a:cubicBezTo>
                  <a:cubicBezTo>
                    <a:pt x="213" y="426"/>
                    <a:pt x="246" y="403"/>
                    <a:pt x="235" y="359"/>
                  </a:cubicBezTo>
                  <a:cubicBezTo>
                    <a:pt x="213" y="314"/>
                    <a:pt x="235" y="269"/>
                    <a:pt x="235" y="235"/>
                  </a:cubicBezTo>
                  <a:cubicBezTo>
                    <a:pt x="235" y="202"/>
                    <a:pt x="224" y="202"/>
                    <a:pt x="190" y="213"/>
                  </a:cubicBezTo>
                  <a:cubicBezTo>
                    <a:pt x="157" y="224"/>
                    <a:pt x="135" y="213"/>
                    <a:pt x="146" y="168"/>
                  </a:cubicBezTo>
                  <a:cubicBezTo>
                    <a:pt x="157" y="135"/>
                    <a:pt x="135" y="101"/>
                    <a:pt x="135" y="10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1" name="Freeform 104"/>
            <p:cNvSpPr>
              <a:spLocks noChangeArrowheads="1"/>
            </p:cNvSpPr>
            <p:nvPr/>
          </p:nvSpPr>
          <p:spPr bwMode="auto">
            <a:xfrm>
              <a:off x="2300288" y="1920875"/>
              <a:ext cx="96837" cy="161925"/>
            </a:xfrm>
            <a:custGeom>
              <a:avLst/>
              <a:gdLst>
                <a:gd name="T0" fmla="*/ 224 w 270"/>
                <a:gd name="T1" fmla="*/ 448 h 449"/>
                <a:gd name="T2" fmla="*/ 224 w 270"/>
                <a:gd name="T3" fmla="*/ 448 h 449"/>
                <a:gd name="T4" fmla="*/ 201 w 270"/>
                <a:gd name="T5" fmla="*/ 414 h 449"/>
                <a:gd name="T6" fmla="*/ 146 w 270"/>
                <a:gd name="T7" fmla="*/ 291 h 449"/>
                <a:gd name="T8" fmla="*/ 45 w 270"/>
                <a:gd name="T9" fmla="*/ 168 h 449"/>
                <a:gd name="T10" fmla="*/ 22 w 270"/>
                <a:gd name="T11" fmla="*/ 134 h 449"/>
                <a:gd name="T12" fmla="*/ 11 w 270"/>
                <a:gd name="T13" fmla="*/ 44 h 449"/>
                <a:gd name="T14" fmla="*/ 67 w 270"/>
                <a:gd name="T15" fmla="*/ 0 h 449"/>
                <a:gd name="T16" fmla="*/ 78 w 270"/>
                <a:gd name="T17" fmla="*/ 0 h 449"/>
                <a:gd name="T18" fmla="*/ 157 w 270"/>
                <a:gd name="T19" fmla="*/ 78 h 449"/>
                <a:gd name="T20" fmla="*/ 168 w 270"/>
                <a:gd name="T21" fmla="*/ 101 h 449"/>
                <a:gd name="T22" fmla="*/ 179 w 270"/>
                <a:gd name="T23" fmla="*/ 190 h 449"/>
                <a:gd name="T24" fmla="*/ 179 w 270"/>
                <a:gd name="T25" fmla="*/ 201 h 449"/>
                <a:gd name="T26" fmla="*/ 190 w 270"/>
                <a:gd name="T27" fmla="*/ 201 h 449"/>
                <a:gd name="T28" fmla="*/ 224 w 270"/>
                <a:gd name="T29" fmla="*/ 190 h 449"/>
                <a:gd name="T30" fmla="*/ 257 w 270"/>
                <a:gd name="T31" fmla="*/ 201 h 449"/>
                <a:gd name="T32" fmla="*/ 269 w 270"/>
                <a:gd name="T33" fmla="*/ 246 h 449"/>
                <a:gd name="T34" fmla="*/ 257 w 270"/>
                <a:gd name="T35" fmla="*/ 280 h 449"/>
                <a:gd name="T36" fmla="*/ 257 w 270"/>
                <a:gd name="T37" fmla="*/ 358 h 449"/>
                <a:gd name="T38" fmla="*/ 257 w 270"/>
                <a:gd name="T39" fmla="*/ 426 h 449"/>
                <a:gd name="T40" fmla="*/ 224 w 270"/>
                <a:gd name="T41" fmla="*/ 448 h 449"/>
                <a:gd name="T42" fmla="*/ 146 w 270"/>
                <a:gd name="T43" fmla="*/ 235 h 449"/>
                <a:gd name="T44" fmla="*/ 146 w 270"/>
                <a:gd name="T45" fmla="*/ 235 h 449"/>
                <a:gd name="T46" fmla="*/ 168 w 270"/>
                <a:gd name="T47" fmla="*/ 257 h 449"/>
                <a:gd name="T48" fmla="*/ 213 w 270"/>
                <a:gd name="T49" fmla="*/ 325 h 449"/>
                <a:gd name="T50" fmla="*/ 224 w 270"/>
                <a:gd name="T51" fmla="*/ 269 h 449"/>
                <a:gd name="T52" fmla="*/ 224 w 270"/>
                <a:gd name="T53" fmla="*/ 246 h 449"/>
                <a:gd name="T54" fmla="*/ 224 w 270"/>
                <a:gd name="T55" fmla="*/ 235 h 449"/>
                <a:gd name="T56" fmla="*/ 213 w 270"/>
                <a:gd name="T57" fmla="*/ 246 h 449"/>
                <a:gd name="T58" fmla="*/ 146 w 270"/>
                <a:gd name="T59" fmla="*/ 235 h 449"/>
                <a:gd name="T60" fmla="*/ 78 w 270"/>
                <a:gd name="T61" fmla="*/ 44 h 449"/>
                <a:gd name="T62" fmla="*/ 78 w 270"/>
                <a:gd name="T63" fmla="*/ 44 h 449"/>
                <a:gd name="T64" fmla="*/ 56 w 270"/>
                <a:gd name="T65" fmla="*/ 67 h 449"/>
                <a:gd name="T66" fmla="*/ 56 w 270"/>
                <a:gd name="T67" fmla="*/ 112 h 449"/>
                <a:gd name="T68" fmla="*/ 78 w 270"/>
                <a:gd name="T69" fmla="*/ 134 h 449"/>
                <a:gd name="T70" fmla="*/ 146 w 270"/>
                <a:gd name="T71" fmla="*/ 224 h 449"/>
                <a:gd name="T72" fmla="*/ 134 w 270"/>
                <a:gd name="T73" fmla="*/ 179 h 449"/>
                <a:gd name="T74" fmla="*/ 123 w 270"/>
                <a:gd name="T75" fmla="*/ 123 h 449"/>
                <a:gd name="T76" fmla="*/ 123 w 270"/>
                <a:gd name="T77" fmla="*/ 123 h 449"/>
                <a:gd name="T78" fmla="*/ 112 w 270"/>
                <a:gd name="T79" fmla="*/ 101 h 449"/>
                <a:gd name="T80" fmla="*/ 78 w 270"/>
                <a:gd name="T81" fmla="*/ 4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0" h="449">
                  <a:moveTo>
                    <a:pt x="224" y="448"/>
                  </a:moveTo>
                  <a:lnTo>
                    <a:pt x="224" y="448"/>
                  </a:lnTo>
                  <a:cubicBezTo>
                    <a:pt x="213" y="448"/>
                    <a:pt x="201" y="437"/>
                    <a:pt x="201" y="414"/>
                  </a:cubicBezTo>
                  <a:cubicBezTo>
                    <a:pt x="201" y="392"/>
                    <a:pt x="168" y="325"/>
                    <a:pt x="146" y="291"/>
                  </a:cubicBezTo>
                  <a:cubicBezTo>
                    <a:pt x="112" y="257"/>
                    <a:pt x="78" y="201"/>
                    <a:pt x="45" y="168"/>
                  </a:cubicBezTo>
                  <a:cubicBezTo>
                    <a:pt x="33" y="157"/>
                    <a:pt x="33" y="146"/>
                    <a:pt x="22" y="134"/>
                  </a:cubicBezTo>
                  <a:cubicBezTo>
                    <a:pt x="11" y="112"/>
                    <a:pt x="0" y="78"/>
                    <a:pt x="11" y="44"/>
                  </a:cubicBezTo>
                  <a:cubicBezTo>
                    <a:pt x="22" y="22"/>
                    <a:pt x="45" y="0"/>
                    <a:pt x="67" y="0"/>
                  </a:cubicBezTo>
                  <a:cubicBezTo>
                    <a:pt x="67" y="0"/>
                    <a:pt x="67" y="0"/>
                    <a:pt x="78" y="0"/>
                  </a:cubicBezTo>
                  <a:cubicBezTo>
                    <a:pt x="112" y="0"/>
                    <a:pt x="134" y="33"/>
                    <a:pt x="157" y="78"/>
                  </a:cubicBezTo>
                  <a:cubicBezTo>
                    <a:pt x="157" y="78"/>
                    <a:pt x="157" y="89"/>
                    <a:pt x="168" y="101"/>
                  </a:cubicBezTo>
                  <a:cubicBezTo>
                    <a:pt x="168" y="101"/>
                    <a:pt x="190" y="146"/>
                    <a:pt x="179" y="190"/>
                  </a:cubicBezTo>
                  <a:lnTo>
                    <a:pt x="179" y="201"/>
                  </a:lnTo>
                  <a:lnTo>
                    <a:pt x="190" y="201"/>
                  </a:lnTo>
                  <a:cubicBezTo>
                    <a:pt x="201" y="190"/>
                    <a:pt x="213" y="190"/>
                    <a:pt x="224" y="190"/>
                  </a:cubicBezTo>
                  <a:cubicBezTo>
                    <a:pt x="246" y="190"/>
                    <a:pt x="246" y="201"/>
                    <a:pt x="257" y="201"/>
                  </a:cubicBezTo>
                  <a:cubicBezTo>
                    <a:pt x="269" y="213"/>
                    <a:pt x="269" y="224"/>
                    <a:pt x="269" y="246"/>
                  </a:cubicBezTo>
                  <a:cubicBezTo>
                    <a:pt x="269" y="257"/>
                    <a:pt x="269" y="269"/>
                    <a:pt x="257" y="280"/>
                  </a:cubicBezTo>
                  <a:cubicBezTo>
                    <a:pt x="257" y="302"/>
                    <a:pt x="257" y="336"/>
                    <a:pt x="257" y="358"/>
                  </a:cubicBezTo>
                  <a:cubicBezTo>
                    <a:pt x="269" y="392"/>
                    <a:pt x="269" y="414"/>
                    <a:pt x="257" y="426"/>
                  </a:cubicBezTo>
                  <a:cubicBezTo>
                    <a:pt x="246" y="437"/>
                    <a:pt x="235" y="448"/>
                    <a:pt x="224" y="448"/>
                  </a:cubicBezTo>
                  <a:close/>
                  <a:moveTo>
                    <a:pt x="146" y="235"/>
                  </a:moveTo>
                  <a:lnTo>
                    <a:pt x="146" y="235"/>
                  </a:lnTo>
                  <a:cubicBezTo>
                    <a:pt x="157" y="246"/>
                    <a:pt x="168" y="257"/>
                    <a:pt x="168" y="257"/>
                  </a:cubicBezTo>
                  <a:cubicBezTo>
                    <a:pt x="190" y="280"/>
                    <a:pt x="201" y="302"/>
                    <a:pt x="213" y="325"/>
                  </a:cubicBezTo>
                  <a:cubicBezTo>
                    <a:pt x="213" y="302"/>
                    <a:pt x="213" y="291"/>
                    <a:pt x="224" y="269"/>
                  </a:cubicBezTo>
                  <a:cubicBezTo>
                    <a:pt x="224" y="257"/>
                    <a:pt x="224" y="257"/>
                    <a:pt x="224" y="246"/>
                  </a:cubicBezTo>
                  <a:lnTo>
                    <a:pt x="224" y="235"/>
                  </a:lnTo>
                  <a:cubicBezTo>
                    <a:pt x="224" y="235"/>
                    <a:pt x="213" y="235"/>
                    <a:pt x="213" y="246"/>
                  </a:cubicBezTo>
                  <a:cubicBezTo>
                    <a:pt x="179" y="246"/>
                    <a:pt x="168" y="246"/>
                    <a:pt x="146" y="235"/>
                  </a:cubicBezTo>
                  <a:close/>
                  <a:moveTo>
                    <a:pt x="78" y="44"/>
                  </a:moveTo>
                  <a:lnTo>
                    <a:pt x="78" y="44"/>
                  </a:lnTo>
                  <a:cubicBezTo>
                    <a:pt x="67" y="44"/>
                    <a:pt x="56" y="44"/>
                    <a:pt x="56" y="67"/>
                  </a:cubicBezTo>
                  <a:cubicBezTo>
                    <a:pt x="45" y="67"/>
                    <a:pt x="45" y="89"/>
                    <a:pt x="56" y="112"/>
                  </a:cubicBezTo>
                  <a:cubicBezTo>
                    <a:pt x="67" y="123"/>
                    <a:pt x="78" y="123"/>
                    <a:pt x="78" y="134"/>
                  </a:cubicBezTo>
                  <a:cubicBezTo>
                    <a:pt x="101" y="168"/>
                    <a:pt x="123" y="190"/>
                    <a:pt x="146" y="224"/>
                  </a:cubicBezTo>
                  <a:cubicBezTo>
                    <a:pt x="134" y="213"/>
                    <a:pt x="134" y="190"/>
                    <a:pt x="134" y="179"/>
                  </a:cubicBezTo>
                  <a:cubicBezTo>
                    <a:pt x="146" y="146"/>
                    <a:pt x="123" y="123"/>
                    <a:pt x="123" y="123"/>
                  </a:cubicBezTo>
                  <a:lnTo>
                    <a:pt x="123" y="123"/>
                  </a:lnTo>
                  <a:cubicBezTo>
                    <a:pt x="123" y="112"/>
                    <a:pt x="123" y="101"/>
                    <a:pt x="112" y="101"/>
                  </a:cubicBezTo>
                  <a:cubicBezTo>
                    <a:pt x="101" y="78"/>
                    <a:pt x="90" y="44"/>
                    <a:pt x="78" y="44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2" name="Freeform 105"/>
            <p:cNvSpPr>
              <a:spLocks noChangeArrowheads="1"/>
            </p:cNvSpPr>
            <p:nvPr/>
          </p:nvSpPr>
          <p:spPr bwMode="auto">
            <a:xfrm>
              <a:off x="2433638" y="2143125"/>
              <a:ext cx="52387" cy="65088"/>
            </a:xfrm>
            <a:custGeom>
              <a:avLst/>
              <a:gdLst>
                <a:gd name="T0" fmla="*/ 100 w 146"/>
                <a:gd name="T1" fmla="*/ 67 h 180"/>
                <a:gd name="T2" fmla="*/ 100 w 146"/>
                <a:gd name="T3" fmla="*/ 67 h 180"/>
                <a:gd name="T4" fmla="*/ 45 w 146"/>
                <a:gd name="T5" fmla="*/ 23 h 180"/>
                <a:gd name="T6" fmla="*/ 0 w 146"/>
                <a:gd name="T7" fmla="*/ 23 h 180"/>
                <a:gd name="T8" fmla="*/ 56 w 146"/>
                <a:gd name="T9" fmla="*/ 112 h 180"/>
                <a:gd name="T10" fmla="*/ 123 w 146"/>
                <a:gd name="T11" fmla="*/ 157 h 180"/>
                <a:gd name="T12" fmla="*/ 100 w 146"/>
                <a:gd name="T13" fmla="*/ 6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80">
                  <a:moveTo>
                    <a:pt x="100" y="67"/>
                  </a:moveTo>
                  <a:lnTo>
                    <a:pt x="100" y="67"/>
                  </a:lnTo>
                  <a:cubicBezTo>
                    <a:pt x="78" y="56"/>
                    <a:pt x="56" y="45"/>
                    <a:pt x="45" y="23"/>
                  </a:cubicBezTo>
                  <a:cubicBezTo>
                    <a:pt x="33" y="11"/>
                    <a:pt x="0" y="0"/>
                    <a:pt x="0" y="23"/>
                  </a:cubicBezTo>
                  <a:cubicBezTo>
                    <a:pt x="0" y="45"/>
                    <a:pt x="56" y="67"/>
                    <a:pt x="56" y="112"/>
                  </a:cubicBezTo>
                  <a:cubicBezTo>
                    <a:pt x="67" y="157"/>
                    <a:pt x="100" y="179"/>
                    <a:pt x="123" y="157"/>
                  </a:cubicBezTo>
                  <a:cubicBezTo>
                    <a:pt x="145" y="134"/>
                    <a:pt x="112" y="79"/>
                    <a:pt x="100" y="67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3" name="Freeform 106"/>
            <p:cNvSpPr>
              <a:spLocks noChangeArrowheads="1"/>
            </p:cNvSpPr>
            <p:nvPr/>
          </p:nvSpPr>
          <p:spPr bwMode="auto">
            <a:xfrm>
              <a:off x="2425700" y="2138363"/>
              <a:ext cx="65088" cy="68262"/>
            </a:xfrm>
            <a:custGeom>
              <a:avLst/>
              <a:gdLst>
                <a:gd name="T0" fmla="*/ 123 w 180"/>
                <a:gd name="T1" fmla="*/ 190 h 191"/>
                <a:gd name="T2" fmla="*/ 123 w 180"/>
                <a:gd name="T3" fmla="*/ 190 h 191"/>
                <a:gd name="T4" fmla="*/ 123 w 180"/>
                <a:gd name="T5" fmla="*/ 190 h 191"/>
                <a:gd name="T6" fmla="*/ 56 w 180"/>
                <a:gd name="T7" fmla="*/ 123 h 191"/>
                <a:gd name="T8" fmla="*/ 34 w 180"/>
                <a:gd name="T9" fmla="*/ 78 h 191"/>
                <a:gd name="T10" fmla="*/ 0 w 180"/>
                <a:gd name="T11" fmla="*/ 34 h 191"/>
                <a:gd name="T12" fmla="*/ 12 w 180"/>
                <a:gd name="T13" fmla="*/ 11 h 191"/>
                <a:gd name="T14" fmla="*/ 45 w 180"/>
                <a:gd name="T15" fmla="*/ 0 h 191"/>
                <a:gd name="T16" fmla="*/ 90 w 180"/>
                <a:gd name="T17" fmla="*/ 22 h 191"/>
                <a:gd name="T18" fmla="*/ 135 w 180"/>
                <a:gd name="T19" fmla="*/ 67 h 191"/>
                <a:gd name="T20" fmla="*/ 179 w 180"/>
                <a:gd name="T21" fmla="*/ 134 h 191"/>
                <a:gd name="T22" fmla="*/ 157 w 180"/>
                <a:gd name="T23" fmla="*/ 179 h 191"/>
                <a:gd name="T24" fmla="*/ 123 w 180"/>
                <a:gd name="T25" fmla="*/ 190 h 191"/>
                <a:gd name="T26" fmla="*/ 101 w 180"/>
                <a:gd name="T27" fmla="*/ 90 h 191"/>
                <a:gd name="T28" fmla="*/ 101 w 180"/>
                <a:gd name="T29" fmla="*/ 90 h 191"/>
                <a:gd name="T30" fmla="*/ 101 w 180"/>
                <a:gd name="T31" fmla="*/ 123 h 191"/>
                <a:gd name="T32" fmla="*/ 123 w 180"/>
                <a:gd name="T33" fmla="*/ 157 h 191"/>
                <a:gd name="T34" fmla="*/ 135 w 180"/>
                <a:gd name="T35" fmla="*/ 145 h 191"/>
                <a:gd name="T36" fmla="*/ 135 w 180"/>
                <a:gd name="T37" fmla="*/ 145 h 191"/>
                <a:gd name="T38" fmla="*/ 112 w 180"/>
                <a:gd name="T39" fmla="*/ 101 h 191"/>
                <a:gd name="T40" fmla="*/ 101 w 180"/>
                <a:gd name="T41" fmla="*/ 9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0" h="191">
                  <a:moveTo>
                    <a:pt x="123" y="190"/>
                  </a:moveTo>
                  <a:lnTo>
                    <a:pt x="123" y="190"/>
                  </a:lnTo>
                  <a:lnTo>
                    <a:pt x="123" y="190"/>
                  </a:lnTo>
                  <a:cubicBezTo>
                    <a:pt x="90" y="190"/>
                    <a:pt x="68" y="168"/>
                    <a:pt x="56" y="123"/>
                  </a:cubicBezTo>
                  <a:cubicBezTo>
                    <a:pt x="56" y="112"/>
                    <a:pt x="45" y="90"/>
                    <a:pt x="34" y="78"/>
                  </a:cubicBezTo>
                  <a:cubicBezTo>
                    <a:pt x="23" y="67"/>
                    <a:pt x="0" y="56"/>
                    <a:pt x="0" y="34"/>
                  </a:cubicBezTo>
                  <a:cubicBezTo>
                    <a:pt x="0" y="34"/>
                    <a:pt x="0" y="22"/>
                    <a:pt x="12" y="11"/>
                  </a:cubicBezTo>
                  <a:cubicBezTo>
                    <a:pt x="23" y="0"/>
                    <a:pt x="23" y="0"/>
                    <a:pt x="45" y="0"/>
                  </a:cubicBezTo>
                  <a:cubicBezTo>
                    <a:pt x="56" y="0"/>
                    <a:pt x="79" y="11"/>
                    <a:pt x="90" y="22"/>
                  </a:cubicBezTo>
                  <a:cubicBezTo>
                    <a:pt x="101" y="34"/>
                    <a:pt x="112" y="56"/>
                    <a:pt x="135" y="67"/>
                  </a:cubicBezTo>
                  <a:cubicBezTo>
                    <a:pt x="157" y="67"/>
                    <a:pt x="168" y="112"/>
                    <a:pt x="179" y="134"/>
                  </a:cubicBezTo>
                  <a:cubicBezTo>
                    <a:pt x="179" y="157"/>
                    <a:pt x="168" y="168"/>
                    <a:pt x="157" y="179"/>
                  </a:cubicBezTo>
                  <a:cubicBezTo>
                    <a:pt x="146" y="190"/>
                    <a:pt x="135" y="190"/>
                    <a:pt x="123" y="190"/>
                  </a:cubicBezTo>
                  <a:close/>
                  <a:moveTo>
                    <a:pt x="101" y="90"/>
                  </a:moveTo>
                  <a:lnTo>
                    <a:pt x="101" y="90"/>
                  </a:lnTo>
                  <a:cubicBezTo>
                    <a:pt x="101" y="101"/>
                    <a:pt x="101" y="112"/>
                    <a:pt x="101" y="123"/>
                  </a:cubicBezTo>
                  <a:cubicBezTo>
                    <a:pt x="112" y="145"/>
                    <a:pt x="123" y="157"/>
                    <a:pt x="123" y="157"/>
                  </a:cubicBezTo>
                  <a:cubicBezTo>
                    <a:pt x="123" y="157"/>
                    <a:pt x="123" y="157"/>
                    <a:pt x="135" y="145"/>
                  </a:cubicBezTo>
                  <a:lnTo>
                    <a:pt x="135" y="145"/>
                  </a:lnTo>
                  <a:cubicBezTo>
                    <a:pt x="135" y="123"/>
                    <a:pt x="123" y="101"/>
                    <a:pt x="112" y="101"/>
                  </a:cubicBezTo>
                  <a:lnTo>
                    <a:pt x="101" y="9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4" name="Freeform 107"/>
            <p:cNvSpPr>
              <a:spLocks noChangeArrowheads="1"/>
            </p:cNvSpPr>
            <p:nvPr/>
          </p:nvSpPr>
          <p:spPr bwMode="auto">
            <a:xfrm>
              <a:off x="2409825" y="2101850"/>
              <a:ext cx="36513" cy="33338"/>
            </a:xfrm>
            <a:custGeom>
              <a:avLst/>
              <a:gdLst>
                <a:gd name="T0" fmla="*/ 79 w 102"/>
                <a:gd name="T1" fmla="*/ 78 h 91"/>
                <a:gd name="T2" fmla="*/ 79 w 102"/>
                <a:gd name="T3" fmla="*/ 78 h 91"/>
                <a:gd name="T4" fmla="*/ 23 w 102"/>
                <a:gd name="T5" fmla="*/ 11 h 91"/>
                <a:gd name="T6" fmla="*/ 45 w 102"/>
                <a:gd name="T7" fmla="*/ 45 h 91"/>
                <a:gd name="T8" fmla="*/ 79 w 102"/>
                <a:gd name="T9" fmla="*/ 7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1">
                  <a:moveTo>
                    <a:pt x="79" y="78"/>
                  </a:moveTo>
                  <a:lnTo>
                    <a:pt x="79" y="78"/>
                  </a:lnTo>
                  <a:cubicBezTo>
                    <a:pt x="68" y="90"/>
                    <a:pt x="0" y="22"/>
                    <a:pt x="23" y="11"/>
                  </a:cubicBezTo>
                  <a:cubicBezTo>
                    <a:pt x="45" y="0"/>
                    <a:pt x="34" y="11"/>
                    <a:pt x="45" y="45"/>
                  </a:cubicBezTo>
                  <a:cubicBezTo>
                    <a:pt x="68" y="67"/>
                    <a:pt x="101" y="56"/>
                    <a:pt x="79" y="78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5" name="Freeform 108"/>
            <p:cNvSpPr>
              <a:spLocks noChangeArrowheads="1"/>
            </p:cNvSpPr>
            <p:nvPr/>
          </p:nvSpPr>
          <p:spPr bwMode="auto">
            <a:xfrm>
              <a:off x="2405063" y="2098675"/>
              <a:ext cx="44450" cy="41275"/>
            </a:xfrm>
            <a:custGeom>
              <a:avLst/>
              <a:gdLst>
                <a:gd name="T0" fmla="*/ 90 w 125"/>
                <a:gd name="T1" fmla="*/ 112 h 113"/>
                <a:gd name="T2" fmla="*/ 90 w 125"/>
                <a:gd name="T3" fmla="*/ 112 h 113"/>
                <a:gd name="T4" fmla="*/ 11 w 125"/>
                <a:gd name="T5" fmla="*/ 44 h 113"/>
                <a:gd name="T6" fmla="*/ 23 w 125"/>
                <a:gd name="T7" fmla="*/ 11 h 113"/>
                <a:gd name="T8" fmla="*/ 45 w 125"/>
                <a:gd name="T9" fmla="*/ 0 h 113"/>
                <a:gd name="T10" fmla="*/ 68 w 125"/>
                <a:gd name="T11" fmla="*/ 22 h 113"/>
                <a:gd name="T12" fmla="*/ 79 w 125"/>
                <a:gd name="T13" fmla="*/ 44 h 113"/>
                <a:gd name="T14" fmla="*/ 90 w 125"/>
                <a:gd name="T15" fmla="*/ 56 h 113"/>
                <a:gd name="T16" fmla="*/ 112 w 125"/>
                <a:gd name="T17" fmla="*/ 67 h 113"/>
                <a:gd name="T18" fmla="*/ 112 w 125"/>
                <a:gd name="T19" fmla="*/ 101 h 113"/>
                <a:gd name="T20" fmla="*/ 90 w 125"/>
                <a:gd name="T21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113">
                  <a:moveTo>
                    <a:pt x="90" y="112"/>
                  </a:moveTo>
                  <a:lnTo>
                    <a:pt x="90" y="112"/>
                  </a:lnTo>
                  <a:cubicBezTo>
                    <a:pt x="56" y="112"/>
                    <a:pt x="23" y="67"/>
                    <a:pt x="11" y="44"/>
                  </a:cubicBezTo>
                  <a:cubicBezTo>
                    <a:pt x="0" y="33"/>
                    <a:pt x="11" y="11"/>
                    <a:pt x="23" y="11"/>
                  </a:cubicBezTo>
                  <a:cubicBezTo>
                    <a:pt x="23" y="0"/>
                    <a:pt x="34" y="0"/>
                    <a:pt x="45" y="0"/>
                  </a:cubicBezTo>
                  <a:cubicBezTo>
                    <a:pt x="68" y="0"/>
                    <a:pt x="68" y="11"/>
                    <a:pt x="68" y="22"/>
                  </a:cubicBezTo>
                  <a:cubicBezTo>
                    <a:pt x="79" y="33"/>
                    <a:pt x="79" y="33"/>
                    <a:pt x="79" y="44"/>
                  </a:cubicBezTo>
                  <a:cubicBezTo>
                    <a:pt x="79" y="44"/>
                    <a:pt x="79" y="44"/>
                    <a:pt x="90" y="56"/>
                  </a:cubicBezTo>
                  <a:cubicBezTo>
                    <a:pt x="101" y="56"/>
                    <a:pt x="112" y="56"/>
                    <a:pt x="112" y="67"/>
                  </a:cubicBezTo>
                  <a:cubicBezTo>
                    <a:pt x="124" y="78"/>
                    <a:pt x="112" y="101"/>
                    <a:pt x="112" y="101"/>
                  </a:cubicBezTo>
                  <a:cubicBezTo>
                    <a:pt x="101" y="112"/>
                    <a:pt x="90" y="112"/>
                    <a:pt x="90" y="112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6" name="Freeform 109"/>
            <p:cNvSpPr>
              <a:spLocks noChangeArrowheads="1"/>
            </p:cNvSpPr>
            <p:nvPr/>
          </p:nvSpPr>
          <p:spPr bwMode="auto">
            <a:xfrm>
              <a:off x="2509838" y="2151063"/>
              <a:ext cx="23812" cy="31750"/>
            </a:xfrm>
            <a:custGeom>
              <a:avLst/>
              <a:gdLst>
                <a:gd name="T0" fmla="*/ 33 w 68"/>
                <a:gd name="T1" fmla="*/ 67 h 90"/>
                <a:gd name="T2" fmla="*/ 33 w 68"/>
                <a:gd name="T3" fmla="*/ 67 h 90"/>
                <a:gd name="T4" fmla="*/ 11 w 68"/>
                <a:gd name="T5" fmla="*/ 33 h 90"/>
                <a:gd name="T6" fmla="*/ 56 w 68"/>
                <a:gd name="T7" fmla="*/ 11 h 90"/>
                <a:gd name="T8" fmla="*/ 33 w 68"/>
                <a:gd name="T9" fmla="*/ 6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90">
                  <a:moveTo>
                    <a:pt x="33" y="67"/>
                  </a:moveTo>
                  <a:lnTo>
                    <a:pt x="33" y="67"/>
                  </a:lnTo>
                  <a:cubicBezTo>
                    <a:pt x="22" y="89"/>
                    <a:pt x="0" y="56"/>
                    <a:pt x="11" y="33"/>
                  </a:cubicBezTo>
                  <a:cubicBezTo>
                    <a:pt x="11" y="11"/>
                    <a:pt x="33" y="0"/>
                    <a:pt x="56" y="11"/>
                  </a:cubicBezTo>
                  <a:cubicBezTo>
                    <a:pt x="67" y="22"/>
                    <a:pt x="45" y="44"/>
                    <a:pt x="33" y="67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7" name="Freeform 110"/>
            <p:cNvSpPr>
              <a:spLocks noChangeArrowheads="1"/>
            </p:cNvSpPr>
            <p:nvPr/>
          </p:nvSpPr>
          <p:spPr bwMode="auto">
            <a:xfrm>
              <a:off x="2501900" y="2146300"/>
              <a:ext cx="44450" cy="36513"/>
            </a:xfrm>
            <a:custGeom>
              <a:avLst/>
              <a:gdLst>
                <a:gd name="T0" fmla="*/ 45 w 124"/>
                <a:gd name="T1" fmla="*/ 101 h 102"/>
                <a:gd name="T2" fmla="*/ 45 w 124"/>
                <a:gd name="T3" fmla="*/ 101 h 102"/>
                <a:gd name="T4" fmla="*/ 11 w 124"/>
                <a:gd name="T5" fmla="*/ 90 h 102"/>
                <a:gd name="T6" fmla="*/ 11 w 124"/>
                <a:gd name="T7" fmla="*/ 45 h 102"/>
                <a:gd name="T8" fmla="*/ 68 w 124"/>
                <a:gd name="T9" fmla="*/ 0 h 102"/>
                <a:gd name="T10" fmla="*/ 90 w 124"/>
                <a:gd name="T11" fmla="*/ 0 h 102"/>
                <a:gd name="T12" fmla="*/ 90 w 124"/>
                <a:gd name="T13" fmla="*/ 79 h 102"/>
                <a:gd name="T14" fmla="*/ 79 w 124"/>
                <a:gd name="T15" fmla="*/ 90 h 102"/>
                <a:gd name="T16" fmla="*/ 45 w 124"/>
                <a:gd name="T17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02">
                  <a:moveTo>
                    <a:pt x="45" y="101"/>
                  </a:moveTo>
                  <a:lnTo>
                    <a:pt x="45" y="101"/>
                  </a:lnTo>
                  <a:cubicBezTo>
                    <a:pt x="34" y="101"/>
                    <a:pt x="23" y="101"/>
                    <a:pt x="11" y="90"/>
                  </a:cubicBezTo>
                  <a:cubicBezTo>
                    <a:pt x="0" y="68"/>
                    <a:pt x="0" y="56"/>
                    <a:pt x="11" y="45"/>
                  </a:cubicBezTo>
                  <a:cubicBezTo>
                    <a:pt x="11" y="23"/>
                    <a:pt x="34" y="0"/>
                    <a:pt x="68" y="0"/>
                  </a:cubicBezTo>
                  <a:cubicBezTo>
                    <a:pt x="68" y="0"/>
                    <a:pt x="79" y="0"/>
                    <a:pt x="90" y="0"/>
                  </a:cubicBezTo>
                  <a:cubicBezTo>
                    <a:pt x="123" y="34"/>
                    <a:pt x="101" y="68"/>
                    <a:pt x="90" y="79"/>
                  </a:cubicBezTo>
                  <a:cubicBezTo>
                    <a:pt x="79" y="79"/>
                    <a:pt x="79" y="79"/>
                    <a:pt x="79" y="90"/>
                  </a:cubicBezTo>
                  <a:cubicBezTo>
                    <a:pt x="79" y="101"/>
                    <a:pt x="68" y="101"/>
                    <a:pt x="45" y="10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8" name="Freeform 111"/>
            <p:cNvSpPr>
              <a:spLocks noChangeArrowheads="1"/>
            </p:cNvSpPr>
            <p:nvPr/>
          </p:nvSpPr>
          <p:spPr bwMode="auto">
            <a:xfrm>
              <a:off x="2538413" y="2046288"/>
              <a:ext cx="65087" cy="125412"/>
            </a:xfrm>
            <a:custGeom>
              <a:avLst/>
              <a:gdLst>
                <a:gd name="T0" fmla="*/ 146 w 180"/>
                <a:gd name="T1" fmla="*/ 101 h 349"/>
                <a:gd name="T2" fmla="*/ 146 w 180"/>
                <a:gd name="T3" fmla="*/ 101 h 349"/>
                <a:gd name="T4" fmla="*/ 134 w 180"/>
                <a:gd name="T5" fmla="*/ 45 h 349"/>
                <a:gd name="T6" fmla="*/ 78 w 180"/>
                <a:gd name="T7" fmla="*/ 0 h 349"/>
                <a:gd name="T8" fmla="*/ 45 w 180"/>
                <a:gd name="T9" fmla="*/ 45 h 349"/>
                <a:gd name="T10" fmla="*/ 45 w 180"/>
                <a:gd name="T11" fmla="*/ 112 h 349"/>
                <a:gd name="T12" fmla="*/ 34 w 180"/>
                <a:gd name="T13" fmla="*/ 202 h 349"/>
                <a:gd name="T14" fmla="*/ 11 w 180"/>
                <a:gd name="T15" fmla="*/ 235 h 349"/>
                <a:gd name="T16" fmla="*/ 90 w 180"/>
                <a:gd name="T17" fmla="*/ 269 h 349"/>
                <a:gd name="T18" fmla="*/ 134 w 180"/>
                <a:gd name="T19" fmla="*/ 314 h 349"/>
                <a:gd name="T20" fmla="*/ 157 w 180"/>
                <a:gd name="T21" fmla="*/ 190 h 349"/>
                <a:gd name="T22" fmla="*/ 146 w 180"/>
                <a:gd name="T23" fmla="*/ 10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349">
                  <a:moveTo>
                    <a:pt x="146" y="101"/>
                  </a:moveTo>
                  <a:lnTo>
                    <a:pt x="146" y="101"/>
                  </a:lnTo>
                  <a:cubicBezTo>
                    <a:pt x="134" y="79"/>
                    <a:pt x="123" y="79"/>
                    <a:pt x="134" y="45"/>
                  </a:cubicBezTo>
                  <a:cubicBezTo>
                    <a:pt x="134" y="0"/>
                    <a:pt x="134" y="0"/>
                    <a:pt x="78" y="0"/>
                  </a:cubicBezTo>
                  <a:cubicBezTo>
                    <a:pt x="34" y="0"/>
                    <a:pt x="34" y="23"/>
                    <a:pt x="45" y="45"/>
                  </a:cubicBezTo>
                  <a:cubicBezTo>
                    <a:pt x="67" y="79"/>
                    <a:pt x="22" y="79"/>
                    <a:pt x="45" y="112"/>
                  </a:cubicBezTo>
                  <a:cubicBezTo>
                    <a:pt x="56" y="135"/>
                    <a:pt x="56" y="213"/>
                    <a:pt x="34" y="202"/>
                  </a:cubicBezTo>
                  <a:cubicBezTo>
                    <a:pt x="0" y="190"/>
                    <a:pt x="11" y="224"/>
                    <a:pt x="11" y="235"/>
                  </a:cubicBezTo>
                  <a:cubicBezTo>
                    <a:pt x="22" y="247"/>
                    <a:pt x="78" y="224"/>
                    <a:pt x="90" y="269"/>
                  </a:cubicBezTo>
                  <a:cubicBezTo>
                    <a:pt x="112" y="314"/>
                    <a:pt x="123" y="348"/>
                    <a:pt x="134" y="314"/>
                  </a:cubicBezTo>
                  <a:cubicBezTo>
                    <a:pt x="146" y="269"/>
                    <a:pt x="134" y="224"/>
                    <a:pt x="157" y="190"/>
                  </a:cubicBezTo>
                  <a:cubicBezTo>
                    <a:pt x="179" y="157"/>
                    <a:pt x="168" y="135"/>
                    <a:pt x="146" y="10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9" name="Freeform 112"/>
            <p:cNvSpPr>
              <a:spLocks noChangeArrowheads="1"/>
            </p:cNvSpPr>
            <p:nvPr/>
          </p:nvSpPr>
          <p:spPr bwMode="auto">
            <a:xfrm>
              <a:off x="2530475" y="2038350"/>
              <a:ext cx="85725" cy="133350"/>
            </a:xfrm>
            <a:custGeom>
              <a:avLst/>
              <a:gdLst>
                <a:gd name="T0" fmla="*/ 145 w 236"/>
                <a:gd name="T1" fmla="*/ 370 h 371"/>
                <a:gd name="T2" fmla="*/ 145 w 236"/>
                <a:gd name="T3" fmla="*/ 370 h 371"/>
                <a:gd name="T4" fmla="*/ 145 w 236"/>
                <a:gd name="T5" fmla="*/ 370 h 371"/>
                <a:gd name="T6" fmla="*/ 100 w 236"/>
                <a:gd name="T7" fmla="*/ 314 h 371"/>
                <a:gd name="T8" fmla="*/ 100 w 236"/>
                <a:gd name="T9" fmla="*/ 302 h 371"/>
                <a:gd name="T10" fmla="*/ 56 w 236"/>
                <a:gd name="T11" fmla="*/ 280 h 371"/>
                <a:gd name="T12" fmla="*/ 22 w 236"/>
                <a:gd name="T13" fmla="*/ 269 h 371"/>
                <a:gd name="T14" fmla="*/ 11 w 236"/>
                <a:gd name="T15" fmla="*/ 212 h 371"/>
                <a:gd name="T16" fmla="*/ 44 w 236"/>
                <a:gd name="T17" fmla="*/ 201 h 371"/>
                <a:gd name="T18" fmla="*/ 44 w 236"/>
                <a:gd name="T19" fmla="*/ 201 h 371"/>
                <a:gd name="T20" fmla="*/ 56 w 236"/>
                <a:gd name="T21" fmla="*/ 201 h 371"/>
                <a:gd name="T22" fmla="*/ 44 w 236"/>
                <a:gd name="T23" fmla="*/ 145 h 371"/>
                <a:gd name="T24" fmla="*/ 56 w 236"/>
                <a:gd name="T25" fmla="*/ 89 h 371"/>
                <a:gd name="T26" fmla="*/ 56 w 236"/>
                <a:gd name="T27" fmla="*/ 78 h 371"/>
                <a:gd name="T28" fmla="*/ 56 w 236"/>
                <a:gd name="T29" fmla="*/ 78 h 371"/>
                <a:gd name="T30" fmla="*/ 44 w 236"/>
                <a:gd name="T31" fmla="*/ 22 h 371"/>
                <a:gd name="T32" fmla="*/ 100 w 236"/>
                <a:gd name="T33" fmla="*/ 0 h 371"/>
                <a:gd name="T34" fmla="*/ 168 w 236"/>
                <a:gd name="T35" fmla="*/ 11 h 371"/>
                <a:gd name="T36" fmla="*/ 179 w 236"/>
                <a:gd name="T37" fmla="*/ 67 h 371"/>
                <a:gd name="T38" fmla="*/ 179 w 236"/>
                <a:gd name="T39" fmla="*/ 101 h 371"/>
                <a:gd name="T40" fmla="*/ 190 w 236"/>
                <a:gd name="T41" fmla="*/ 112 h 371"/>
                <a:gd name="T42" fmla="*/ 190 w 236"/>
                <a:gd name="T43" fmla="*/ 112 h 371"/>
                <a:gd name="T44" fmla="*/ 201 w 236"/>
                <a:gd name="T45" fmla="*/ 224 h 371"/>
                <a:gd name="T46" fmla="*/ 179 w 236"/>
                <a:gd name="T47" fmla="*/ 291 h 371"/>
                <a:gd name="T48" fmla="*/ 179 w 236"/>
                <a:gd name="T49" fmla="*/ 336 h 371"/>
                <a:gd name="T50" fmla="*/ 145 w 236"/>
                <a:gd name="T51" fmla="*/ 370 h 371"/>
                <a:gd name="T52" fmla="*/ 67 w 236"/>
                <a:gd name="T53" fmla="*/ 246 h 371"/>
                <a:gd name="T54" fmla="*/ 67 w 236"/>
                <a:gd name="T55" fmla="*/ 246 h 371"/>
                <a:gd name="T56" fmla="*/ 134 w 236"/>
                <a:gd name="T57" fmla="*/ 280 h 371"/>
                <a:gd name="T58" fmla="*/ 145 w 236"/>
                <a:gd name="T59" fmla="*/ 291 h 371"/>
                <a:gd name="T60" fmla="*/ 145 w 236"/>
                <a:gd name="T61" fmla="*/ 280 h 371"/>
                <a:gd name="T62" fmla="*/ 168 w 236"/>
                <a:gd name="T63" fmla="*/ 201 h 371"/>
                <a:gd name="T64" fmla="*/ 156 w 236"/>
                <a:gd name="T65" fmla="*/ 145 h 371"/>
                <a:gd name="T66" fmla="*/ 156 w 236"/>
                <a:gd name="T67" fmla="*/ 134 h 371"/>
                <a:gd name="T68" fmla="*/ 145 w 236"/>
                <a:gd name="T69" fmla="*/ 123 h 371"/>
                <a:gd name="T70" fmla="*/ 134 w 236"/>
                <a:gd name="T71" fmla="*/ 56 h 371"/>
                <a:gd name="T72" fmla="*/ 134 w 236"/>
                <a:gd name="T73" fmla="*/ 45 h 371"/>
                <a:gd name="T74" fmla="*/ 100 w 236"/>
                <a:gd name="T75" fmla="*/ 45 h 371"/>
                <a:gd name="T76" fmla="*/ 89 w 236"/>
                <a:gd name="T77" fmla="*/ 45 h 371"/>
                <a:gd name="T78" fmla="*/ 89 w 236"/>
                <a:gd name="T79" fmla="*/ 56 h 371"/>
                <a:gd name="T80" fmla="*/ 89 w 236"/>
                <a:gd name="T81" fmla="*/ 112 h 371"/>
                <a:gd name="T82" fmla="*/ 78 w 236"/>
                <a:gd name="T83" fmla="*/ 123 h 371"/>
                <a:gd name="T84" fmla="*/ 78 w 236"/>
                <a:gd name="T85" fmla="*/ 123 h 371"/>
                <a:gd name="T86" fmla="*/ 89 w 236"/>
                <a:gd name="T87" fmla="*/ 224 h 371"/>
                <a:gd name="T88" fmla="*/ 67 w 236"/>
                <a:gd name="T89" fmla="*/ 246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6" h="371">
                  <a:moveTo>
                    <a:pt x="145" y="370"/>
                  </a:moveTo>
                  <a:lnTo>
                    <a:pt x="145" y="370"/>
                  </a:lnTo>
                  <a:lnTo>
                    <a:pt x="145" y="370"/>
                  </a:lnTo>
                  <a:cubicBezTo>
                    <a:pt x="123" y="370"/>
                    <a:pt x="112" y="347"/>
                    <a:pt x="100" y="314"/>
                  </a:cubicBezTo>
                  <a:lnTo>
                    <a:pt x="100" y="302"/>
                  </a:lnTo>
                  <a:cubicBezTo>
                    <a:pt x="89" y="291"/>
                    <a:pt x="78" y="291"/>
                    <a:pt x="56" y="280"/>
                  </a:cubicBezTo>
                  <a:cubicBezTo>
                    <a:pt x="44" y="280"/>
                    <a:pt x="22" y="280"/>
                    <a:pt x="22" y="269"/>
                  </a:cubicBezTo>
                  <a:cubicBezTo>
                    <a:pt x="11" y="246"/>
                    <a:pt x="0" y="224"/>
                    <a:pt x="11" y="212"/>
                  </a:cubicBezTo>
                  <a:cubicBezTo>
                    <a:pt x="22" y="201"/>
                    <a:pt x="33" y="201"/>
                    <a:pt x="44" y="201"/>
                  </a:cubicBezTo>
                  <a:lnTo>
                    <a:pt x="44" y="201"/>
                  </a:lnTo>
                  <a:cubicBezTo>
                    <a:pt x="44" y="201"/>
                    <a:pt x="44" y="201"/>
                    <a:pt x="56" y="201"/>
                  </a:cubicBezTo>
                  <a:cubicBezTo>
                    <a:pt x="56" y="190"/>
                    <a:pt x="56" y="157"/>
                    <a:pt x="44" y="145"/>
                  </a:cubicBezTo>
                  <a:cubicBezTo>
                    <a:pt x="33" y="112"/>
                    <a:pt x="44" y="101"/>
                    <a:pt x="56" y="89"/>
                  </a:cubicBezTo>
                  <a:cubicBezTo>
                    <a:pt x="56" y="89"/>
                    <a:pt x="56" y="89"/>
                    <a:pt x="56" y="78"/>
                  </a:cubicBezTo>
                  <a:lnTo>
                    <a:pt x="56" y="78"/>
                  </a:lnTo>
                  <a:cubicBezTo>
                    <a:pt x="33" y="56"/>
                    <a:pt x="44" y="33"/>
                    <a:pt x="44" y="22"/>
                  </a:cubicBezTo>
                  <a:cubicBezTo>
                    <a:pt x="56" y="0"/>
                    <a:pt x="78" y="0"/>
                    <a:pt x="100" y="0"/>
                  </a:cubicBezTo>
                  <a:cubicBezTo>
                    <a:pt x="134" y="0"/>
                    <a:pt x="156" y="0"/>
                    <a:pt x="168" y="11"/>
                  </a:cubicBezTo>
                  <a:cubicBezTo>
                    <a:pt x="179" y="22"/>
                    <a:pt x="179" y="45"/>
                    <a:pt x="179" y="67"/>
                  </a:cubicBezTo>
                  <a:cubicBezTo>
                    <a:pt x="168" y="89"/>
                    <a:pt x="168" y="89"/>
                    <a:pt x="179" y="101"/>
                  </a:cubicBezTo>
                  <a:cubicBezTo>
                    <a:pt x="179" y="101"/>
                    <a:pt x="190" y="101"/>
                    <a:pt x="190" y="112"/>
                  </a:cubicBezTo>
                  <a:lnTo>
                    <a:pt x="190" y="112"/>
                  </a:lnTo>
                  <a:cubicBezTo>
                    <a:pt x="213" y="145"/>
                    <a:pt x="235" y="179"/>
                    <a:pt x="201" y="224"/>
                  </a:cubicBezTo>
                  <a:cubicBezTo>
                    <a:pt x="190" y="235"/>
                    <a:pt x="190" y="269"/>
                    <a:pt x="179" y="291"/>
                  </a:cubicBezTo>
                  <a:cubicBezTo>
                    <a:pt x="179" y="302"/>
                    <a:pt x="179" y="325"/>
                    <a:pt x="179" y="336"/>
                  </a:cubicBezTo>
                  <a:cubicBezTo>
                    <a:pt x="179" y="347"/>
                    <a:pt x="168" y="370"/>
                    <a:pt x="145" y="370"/>
                  </a:cubicBezTo>
                  <a:close/>
                  <a:moveTo>
                    <a:pt x="67" y="246"/>
                  </a:moveTo>
                  <a:lnTo>
                    <a:pt x="67" y="246"/>
                  </a:lnTo>
                  <a:cubicBezTo>
                    <a:pt x="89" y="246"/>
                    <a:pt x="123" y="246"/>
                    <a:pt x="134" y="280"/>
                  </a:cubicBezTo>
                  <a:cubicBezTo>
                    <a:pt x="134" y="280"/>
                    <a:pt x="134" y="291"/>
                    <a:pt x="145" y="291"/>
                  </a:cubicBezTo>
                  <a:cubicBezTo>
                    <a:pt x="145" y="291"/>
                    <a:pt x="145" y="291"/>
                    <a:pt x="145" y="280"/>
                  </a:cubicBezTo>
                  <a:cubicBezTo>
                    <a:pt x="145" y="257"/>
                    <a:pt x="145" y="224"/>
                    <a:pt x="168" y="201"/>
                  </a:cubicBezTo>
                  <a:cubicBezTo>
                    <a:pt x="179" y="179"/>
                    <a:pt x="179" y="168"/>
                    <a:pt x="156" y="145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45" y="134"/>
                    <a:pt x="145" y="123"/>
                    <a:pt x="145" y="123"/>
                  </a:cubicBezTo>
                  <a:cubicBezTo>
                    <a:pt x="134" y="112"/>
                    <a:pt x="123" y="101"/>
                    <a:pt x="134" y="5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23" y="45"/>
                    <a:pt x="112" y="45"/>
                    <a:pt x="100" y="45"/>
                  </a:cubicBezTo>
                  <a:cubicBezTo>
                    <a:pt x="89" y="45"/>
                    <a:pt x="89" y="45"/>
                    <a:pt x="89" y="45"/>
                  </a:cubicBezTo>
                  <a:lnTo>
                    <a:pt x="89" y="56"/>
                  </a:lnTo>
                  <a:cubicBezTo>
                    <a:pt x="112" y="89"/>
                    <a:pt x="89" y="112"/>
                    <a:pt x="89" y="112"/>
                  </a:cubicBezTo>
                  <a:cubicBezTo>
                    <a:pt x="78" y="112"/>
                    <a:pt x="78" y="123"/>
                    <a:pt x="78" y="123"/>
                  </a:cubicBezTo>
                  <a:lnTo>
                    <a:pt x="78" y="123"/>
                  </a:lnTo>
                  <a:cubicBezTo>
                    <a:pt x="89" y="145"/>
                    <a:pt x="100" y="201"/>
                    <a:pt x="89" y="224"/>
                  </a:cubicBezTo>
                  <a:cubicBezTo>
                    <a:pt x="78" y="235"/>
                    <a:pt x="78" y="235"/>
                    <a:pt x="67" y="246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0" name="Freeform 113"/>
            <p:cNvSpPr>
              <a:spLocks noChangeArrowheads="1"/>
            </p:cNvSpPr>
            <p:nvPr/>
          </p:nvSpPr>
          <p:spPr bwMode="auto">
            <a:xfrm>
              <a:off x="3603625" y="3324225"/>
              <a:ext cx="36513" cy="44450"/>
            </a:xfrm>
            <a:custGeom>
              <a:avLst/>
              <a:gdLst>
                <a:gd name="T0" fmla="*/ 89 w 102"/>
                <a:gd name="T1" fmla="*/ 102 h 125"/>
                <a:gd name="T2" fmla="*/ 89 w 102"/>
                <a:gd name="T3" fmla="*/ 102 h 125"/>
                <a:gd name="T4" fmla="*/ 67 w 102"/>
                <a:gd name="T5" fmla="*/ 57 h 125"/>
                <a:gd name="T6" fmla="*/ 11 w 102"/>
                <a:gd name="T7" fmla="*/ 23 h 125"/>
                <a:gd name="T8" fmla="*/ 22 w 102"/>
                <a:gd name="T9" fmla="*/ 68 h 125"/>
                <a:gd name="T10" fmla="*/ 89 w 102"/>
                <a:gd name="T11" fmla="*/ 10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25">
                  <a:moveTo>
                    <a:pt x="89" y="102"/>
                  </a:moveTo>
                  <a:lnTo>
                    <a:pt x="89" y="102"/>
                  </a:lnTo>
                  <a:cubicBezTo>
                    <a:pt x="101" y="79"/>
                    <a:pt x="89" y="68"/>
                    <a:pt x="67" y="57"/>
                  </a:cubicBezTo>
                  <a:cubicBezTo>
                    <a:pt x="44" y="45"/>
                    <a:pt x="33" y="0"/>
                    <a:pt x="11" y="23"/>
                  </a:cubicBezTo>
                  <a:cubicBezTo>
                    <a:pt x="0" y="45"/>
                    <a:pt x="0" y="68"/>
                    <a:pt x="22" y="68"/>
                  </a:cubicBezTo>
                  <a:cubicBezTo>
                    <a:pt x="56" y="68"/>
                    <a:pt x="89" y="124"/>
                    <a:pt x="89" y="102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1" name="Freeform 114"/>
            <p:cNvSpPr>
              <a:spLocks noChangeArrowheads="1"/>
            </p:cNvSpPr>
            <p:nvPr/>
          </p:nvSpPr>
          <p:spPr bwMode="auto">
            <a:xfrm>
              <a:off x="3595688" y="3324225"/>
              <a:ext cx="52387" cy="44450"/>
            </a:xfrm>
            <a:custGeom>
              <a:avLst/>
              <a:gdLst>
                <a:gd name="T0" fmla="*/ 112 w 147"/>
                <a:gd name="T1" fmla="*/ 124 h 125"/>
                <a:gd name="T2" fmla="*/ 112 w 147"/>
                <a:gd name="T3" fmla="*/ 124 h 125"/>
                <a:gd name="T4" fmla="*/ 112 w 147"/>
                <a:gd name="T5" fmla="*/ 124 h 125"/>
                <a:gd name="T6" fmla="*/ 67 w 147"/>
                <a:gd name="T7" fmla="*/ 113 h 125"/>
                <a:gd name="T8" fmla="*/ 45 w 147"/>
                <a:gd name="T9" fmla="*/ 90 h 125"/>
                <a:gd name="T10" fmla="*/ 0 w 147"/>
                <a:gd name="T11" fmla="*/ 57 h 125"/>
                <a:gd name="T12" fmla="*/ 23 w 147"/>
                <a:gd name="T13" fmla="*/ 12 h 125"/>
                <a:gd name="T14" fmla="*/ 45 w 147"/>
                <a:gd name="T15" fmla="*/ 0 h 125"/>
                <a:gd name="T16" fmla="*/ 90 w 147"/>
                <a:gd name="T17" fmla="*/ 23 h 125"/>
                <a:gd name="T18" fmla="*/ 101 w 147"/>
                <a:gd name="T19" fmla="*/ 45 h 125"/>
                <a:gd name="T20" fmla="*/ 135 w 147"/>
                <a:gd name="T21" fmla="*/ 102 h 125"/>
                <a:gd name="T22" fmla="*/ 112 w 147"/>
                <a:gd name="T23" fmla="*/ 124 h 125"/>
                <a:gd name="T24" fmla="*/ 45 w 147"/>
                <a:gd name="T25" fmla="*/ 45 h 125"/>
                <a:gd name="T26" fmla="*/ 45 w 147"/>
                <a:gd name="T27" fmla="*/ 45 h 125"/>
                <a:gd name="T28" fmla="*/ 56 w 147"/>
                <a:gd name="T29" fmla="*/ 45 h 125"/>
                <a:gd name="T30" fmla="*/ 56 w 147"/>
                <a:gd name="T31" fmla="*/ 45 h 125"/>
                <a:gd name="T32" fmla="*/ 45 w 147"/>
                <a:gd name="T33" fmla="*/ 4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125">
                  <a:moveTo>
                    <a:pt x="112" y="124"/>
                  </a:moveTo>
                  <a:lnTo>
                    <a:pt x="112" y="124"/>
                  </a:lnTo>
                  <a:lnTo>
                    <a:pt x="112" y="124"/>
                  </a:lnTo>
                  <a:cubicBezTo>
                    <a:pt x="90" y="124"/>
                    <a:pt x="79" y="124"/>
                    <a:pt x="67" y="113"/>
                  </a:cubicBezTo>
                  <a:cubicBezTo>
                    <a:pt x="67" y="102"/>
                    <a:pt x="56" y="90"/>
                    <a:pt x="45" y="90"/>
                  </a:cubicBezTo>
                  <a:cubicBezTo>
                    <a:pt x="23" y="90"/>
                    <a:pt x="11" y="68"/>
                    <a:pt x="0" y="57"/>
                  </a:cubicBezTo>
                  <a:cubicBezTo>
                    <a:pt x="0" y="57"/>
                    <a:pt x="0" y="34"/>
                    <a:pt x="23" y="12"/>
                  </a:cubicBezTo>
                  <a:cubicBezTo>
                    <a:pt x="34" y="0"/>
                    <a:pt x="45" y="0"/>
                    <a:pt x="45" y="0"/>
                  </a:cubicBezTo>
                  <a:cubicBezTo>
                    <a:pt x="67" y="0"/>
                    <a:pt x="79" y="12"/>
                    <a:pt x="90" y="23"/>
                  </a:cubicBezTo>
                  <a:cubicBezTo>
                    <a:pt x="101" y="34"/>
                    <a:pt x="101" y="34"/>
                    <a:pt x="101" y="45"/>
                  </a:cubicBezTo>
                  <a:cubicBezTo>
                    <a:pt x="124" y="57"/>
                    <a:pt x="146" y="79"/>
                    <a:pt x="135" y="102"/>
                  </a:cubicBezTo>
                  <a:cubicBezTo>
                    <a:pt x="135" y="124"/>
                    <a:pt x="112" y="124"/>
                    <a:pt x="112" y="124"/>
                  </a:cubicBezTo>
                  <a:close/>
                  <a:moveTo>
                    <a:pt x="45" y="45"/>
                  </a:moveTo>
                  <a:lnTo>
                    <a:pt x="45" y="45"/>
                  </a:lnTo>
                  <a:cubicBezTo>
                    <a:pt x="45" y="45"/>
                    <a:pt x="45" y="45"/>
                    <a:pt x="56" y="45"/>
                  </a:cubicBezTo>
                  <a:lnTo>
                    <a:pt x="56" y="45"/>
                  </a:lnTo>
                  <a:lnTo>
                    <a:pt x="45" y="4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2" name="Freeform 115"/>
            <p:cNvSpPr>
              <a:spLocks noChangeArrowheads="1"/>
            </p:cNvSpPr>
            <p:nvPr/>
          </p:nvSpPr>
          <p:spPr bwMode="auto">
            <a:xfrm>
              <a:off x="3962400" y="3957638"/>
              <a:ext cx="23813" cy="28575"/>
            </a:xfrm>
            <a:custGeom>
              <a:avLst/>
              <a:gdLst>
                <a:gd name="T0" fmla="*/ 45 w 68"/>
                <a:gd name="T1" fmla="*/ 78 h 79"/>
                <a:gd name="T2" fmla="*/ 45 w 68"/>
                <a:gd name="T3" fmla="*/ 78 h 79"/>
                <a:gd name="T4" fmla="*/ 45 w 68"/>
                <a:gd name="T5" fmla="*/ 11 h 79"/>
                <a:gd name="T6" fmla="*/ 11 w 68"/>
                <a:gd name="T7" fmla="*/ 45 h 79"/>
                <a:gd name="T8" fmla="*/ 45 w 68"/>
                <a:gd name="T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9">
                  <a:moveTo>
                    <a:pt x="45" y="78"/>
                  </a:moveTo>
                  <a:lnTo>
                    <a:pt x="45" y="78"/>
                  </a:lnTo>
                  <a:cubicBezTo>
                    <a:pt x="56" y="56"/>
                    <a:pt x="67" y="22"/>
                    <a:pt x="45" y="11"/>
                  </a:cubicBezTo>
                  <a:cubicBezTo>
                    <a:pt x="22" y="0"/>
                    <a:pt x="0" y="22"/>
                    <a:pt x="11" y="45"/>
                  </a:cubicBezTo>
                  <a:cubicBezTo>
                    <a:pt x="22" y="67"/>
                    <a:pt x="34" y="78"/>
                    <a:pt x="45" y="78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3" name="Freeform 116"/>
            <p:cNvSpPr>
              <a:spLocks noChangeArrowheads="1"/>
            </p:cNvSpPr>
            <p:nvPr/>
          </p:nvSpPr>
          <p:spPr bwMode="auto">
            <a:xfrm>
              <a:off x="3959225" y="3954463"/>
              <a:ext cx="31750" cy="41275"/>
            </a:xfrm>
            <a:custGeom>
              <a:avLst/>
              <a:gdLst>
                <a:gd name="T0" fmla="*/ 45 w 90"/>
                <a:gd name="T1" fmla="*/ 112 h 113"/>
                <a:gd name="T2" fmla="*/ 45 w 90"/>
                <a:gd name="T3" fmla="*/ 112 h 113"/>
                <a:gd name="T4" fmla="*/ 45 w 90"/>
                <a:gd name="T5" fmla="*/ 112 h 113"/>
                <a:gd name="T6" fmla="*/ 0 w 90"/>
                <a:gd name="T7" fmla="*/ 67 h 113"/>
                <a:gd name="T8" fmla="*/ 0 w 90"/>
                <a:gd name="T9" fmla="*/ 22 h 113"/>
                <a:gd name="T10" fmla="*/ 45 w 90"/>
                <a:gd name="T11" fmla="*/ 0 h 113"/>
                <a:gd name="T12" fmla="*/ 67 w 90"/>
                <a:gd name="T13" fmla="*/ 0 h 113"/>
                <a:gd name="T14" fmla="*/ 78 w 90"/>
                <a:gd name="T15" fmla="*/ 22 h 113"/>
                <a:gd name="T16" fmla="*/ 67 w 90"/>
                <a:gd name="T17" fmla="*/ 101 h 113"/>
                <a:gd name="T18" fmla="*/ 45 w 90"/>
                <a:gd name="T1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113">
                  <a:moveTo>
                    <a:pt x="45" y="112"/>
                  </a:moveTo>
                  <a:lnTo>
                    <a:pt x="45" y="112"/>
                  </a:lnTo>
                  <a:lnTo>
                    <a:pt x="45" y="112"/>
                  </a:lnTo>
                  <a:cubicBezTo>
                    <a:pt x="33" y="112"/>
                    <a:pt x="22" y="89"/>
                    <a:pt x="0" y="67"/>
                  </a:cubicBezTo>
                  <a:cubicBezTo>
                    <a:pt x="0" y="44"/>
                    <a:pt x="0" y="33"/>
                    <a:pt x="0" y="22"/>
                  </a:cubicBezTo>
                  <a:cubicBezTo>
                    <a:pt x="11" y="0"/>
                    <a:pt x="22" y="0"/>
                    <a:pt x="45" y="0"/>
                  </a:cubicBezTo>
                  <a:cubicBezTo>
                    <a:pt x="45" y="0"/>
                    <a:pt x="56" y="0"/>
                    <a:pt x="67" y="0"/>
                  </a:cubicBezTo>
                  <a:cubicBezTo>
                    <a:pt x="78" y="11"/>
                    <a:pt x="78" y="11"/>
                    <a:pt x="78" y="22"/>
                  </a:cubicBezTo>
                  <a:cubicBezTo>
                    <a:pt x="89" y="56"/>
                    <a:pt x="78" y="78"/>
                    <a:pt x="67" y="101"/>
                  </a:cubicBezTo>
                  <a:cubicBezTo>
                    <a:pt x="67" y="101"/>
                    <a:pt x="56" y="112"/>
                    <a:pt x="45" y="112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4" name="Freeform 117"/>
            <p:cNvSpPr>
              <a:spLocks noChangeArrowheads="1"/>
            </p:cNvSpPr>
            <p:nvPr/>
          </p:nvSpPr>
          <p:spPr bwMode="auto">
            <a:xfrm>
              <a:off x="3768725" y="3970338"/>
              <a:ext cx="33338" cy="33337"/>
            </a:xfrm>
            <a:custGeom>
              <a:avLst/>
              <a:gdLst>
                <a:gd name="T0" fmla="*/ 67 w 91"/>
                <a:gd name="T1" fmla="*/ 90 h 91"/>
                <a:gd name="T2" fmla="*/ 67 w 91"/>
                <a:gd name="T3" fmla="*/ 90 h 91"/>
                <a:gd name="T4" fmla="*/ 67 w 91"/>
                <a:gd name="T5" fmla="*/ 34 h 91"/>
                <a:gd name="T6" fmla="*/ 22 w 91"/>
                <a:gd name="T7" fmla="*/ 23 h 91"/>
                <a:gd name="T8" fmla="*/ 67 w 91"/>
                <a:gd name="T9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67" y="90"/>
                  </a:moveTo>
                  <a:lnTo>
                    <a:pt x="67" y="90"/>
                  </a:lnTo>
                  <a:cubicBezTo>
                    <a:pt x="78" y="79"/>
                    <a:pt x="90" y="57"/>
                    <a:pt x="67" y="34"/>
                  </a:cubicBezTo>
                  <a:cubicBezTo>
                    <a:pt x="56" y="12"/>
                    <a:pt x="34" y="0"/>
                    <a:pt x="22" y="23"/>
                  </a:cubicBezTo>
                  <a:cubicBezTo>
                    <a:pt x="0" y="34"/>
                    <a:pt x="45" y="90"/>
                    <a:pt x="67" y="9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5" name="Freeform 118"/>
            <p:cNvSpPr>
              <a:spLocks noChangeArrowheads="1"/>
            </p:cNvSpPr>
            <p:nvPr/>
          </p:nvSpPr>
          <p:spPr bwMode="auto">
            <a:xfrm>
              <a:off x="3765550" y="3965575"/>
              <a:ext cx="44450" cy="44450"/>
            </a:xfrm>
            <a:custGeom>
              <a:avLst/>
              <a:gdLst>
                <a:gd name="T0" fmla="*/ 67 w 124"/>
                <a:gd name="T1" fmla="*/ 124 h 125"/>
                <a:gd name="T2" fmla="*/ 67 w 124"/>
                <a:gd name="T3" fmla="*/ 124 h 125"/>
                <a:gd name="T4" fmla="*/ 67 w 124"/>
                <a:gd name="T5" fmla="*/ 124 h 125"/>
                <a:gd name="T6" fmla="*/ 11 w 124"/>
                <a:gd name="T7" fmla="*/ 68 h 125"/>
                <a:gd name="T8" fmla="*/ 11 w 124"/>
                <a:gd name="T9" fmla="*/ 11 h 125"/>
                <a:gd name="T10" fmla="*/ 45 w 124"/>
                <a:gd name="T11" fmla="*/ 0 h 125"/>
                <a:gd name="T12" fmla="*/ 101 w 124"/>
                <a:gd name="T13" fmla="*/ 23 h 125"/>
                <a:gd name="T14" fmla="*/ 112 w 124"/>
                <a:gd name="T15" fmla="*/ 90 h 125"/>
                <a:gd name="T16" fmla="*/ 78 w 124"/>
                <a:gd name="T17" fmla="*/ 124 h 125"/>
                <a:gd name="T18" fmla="*/ 67 w 124"/>
                <a:gd name="T19" fmla="*/ 124 h 125"/>
                <a:gd name="T20" fmla="*/ 45 w 124"/>
                <a:gd name="T21" fmla="*/ 45 h 125"/>
                <a:gd name="T22" fmla="*/ 45 w 124"/>
                <a:gd name="T23" fmla="*/ 45 h 125"/>
                <a:gd name="T24" fmla="*/ 67 w 124"/>
                <a:gd name="T25" fmla="*/ 79 h 125"/>
                <a:gd name="T26" fmla="*/ 67 w 124"/>
                <a:gd name="T27" fmla="*/ 56 h 125"/>
                <a:gd name="T28" fmla="*/ 56 w 124"/>
                <a:gd name="T29" fmla="*/ 45 h 125"/>
                <a:gd name="T30" fmla="*/ 45 w 124"/>
                <a:gd name="T31" fmla="*/ 4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125">
                  <a:moveTo>
                    <a:pt x="67" y="124"/>
                  </a:moveTo>
                  <a:lnTo>
                    <a:pt x="67" y="124"/>
                  </a:lnTo>
                  <a:lnTo>
                    <a:pt x="67" y="124"/>
                  </a:lnTo>
                  <a:cubicBezTo>
                    <a:pt x="45" y="124"/>
                    <a:pt x="22" y="90"/>
                    <a:pt x="11" y="68"/>
                  </a:cubicBezTo>
                  <a:cubicBezTo>
                    <a:pt x="0" y="45"/>
                    <a:pt x="0" y="34"/>
                    <a:pt x="11" y="11"/>
                  </a:cubicBezTo>
                  <a:cubicBezTo>
                    <a:pt x="22" y="0"/>
                    <a:pt x="45" y="0"/>
                    <a:pt x="45" y="0"/>
                  </a:cubicBezTo>
                  <a:cubicBezTo>
                    <a:pt x="67" y="0"/>
                    <a:pt x="89" y="11"/>
                    <a:pt x="101" y="23"/>
                  </a:cubicBezTo>
                  <a:cubicBezTo>
                    <a:pt x="112" y="45"/>
                    <a:pt x="123" y="68"/>
                    <a:pt x="112" y="90"/>
                  </a:cubicBezTo>
                  <a:cubicBezTo>
                    <a:pt x="101" y="101"/>
                    <a:pt x="89" y="113"/>
                    <a:pt x="78" y="124"/>
                  </a:cubicBezTo>
                  <a:cubicBezTo>
                    <a:pt x="78" y="124"/>
                    <a:pt x="78" y="124"/>
                    <a:pt x="67" y="124"/>
                  </a:cubicBezTo>
                  <a:close/>
                  <a:moveTo>
                    <a:pt x="45" y="45"/>
                  </a:moveTo>
                  <a:lnTo>
                    <a:pt x="45" y="45"/>
                  </a:lnTo>
                  <a:cubicBezTo>
                    <a:pt x="45" y="45"/>
                    <a:pt x="56" y="68"/>
                    <a:pt x="67" y="79"/>
                  </a:cubicBezTo>
                  <a:cubicBezTo>
                    <a:pt x="67" y="68"/>
                    <a:pt x="67" y="68"/>
                    <a:pt x="67" y="56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45" y="45"/>
                    <a:pt x="45" y="45"/>
                    <a:pt x="45" y="45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6" name="Freeform 119"/>
            <p:cNvSpPr>
              <a:spLocks noChangeArrowheads="1"/>
            </p:cNvSpPr>
            <p:nvPr/>
          </p:nvSpPr>
          <p:spPr bwMode="auto">
            <a:xfrm>
              <a:off x="3784600" y="4010025"/>
              <a:ext cx="80963" cy="85725"/>
            </a:xfrm>
            <a:custGeom>
              <a:avLst/>
              <a:gdLst>
                <a:gd name="T0" fmla="*/ 78 w 225"/>
                <a:gd name="T1" fmla="*/ 0 h 236"/>
                <a:gd name="T2" fmla="*/ 78 w 225"/>
                <a:gd name="T3" fmla="*/ 0 h 236"/>
                <a:gd name="T4" fmla="*/ 0 w 225"/>
                <a:gd name="T5" fmla="*/ 56 h 236"/>
                <a:gd name="T6" fmla="*/ 56 w 225"/>
                <a:gd name="T7" fmla="*/ 89 h 236"/>
                <a:gd name="T8" fmla="*/ 112 w 225"/>
                <a:gd name="T9" fmla="*/ 145 h 236"/>
                <a:gd name="T10" fmla="*/ 146 w 225"/>
                <a:gd name="T11" fmla="*/ 179 h 236"/>
                <a:gd name="T12" fmla="*/ 168 w 225"/>
                <a:gd name="T13" fmla="*/ 213 h 236"/>
                <a:gd name="T14" fmla="*/ 213 w 225"/>
                <a:gd name="T15" fmla="*/ 168 h 236"/>
                <a:gd name="T16" fmla="*/ 168 w 225"/>
                <a:gd name="T17" fmla="*/ 134 h 236"/>
                <a:gd name="T18" fmla="*/ 112 w 225"/>
                <a:gd name="T19" fmla="*/ 89 h 236"/>
                <a:gd name="T20" fmla="*/ 78 w 225"/>
                <a:gd name="T2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236">
                  <a:moveTo>
                    <a:pt x="78" y="0"/>
                  </a:moveTo>
                  <a:lnTo>
                    <a:pt x="78" y="0"/>
                  </a:lnTo>
                  <a:cubicBezTo>
                    <a:pt x="45" y="11"/>
                    <a:pt x="0" y="11"/>
                    <a:pt x="0" y="56"/>
                  </a:cubicBezTo>
                  <a:cubicBezTo>
                    <a:pt x="11" y="100"/>
                    <a:pt x="45" y="100"/>
                    <a:pt x="56" y="89"/>
                  </a:cubicBezTo>
                  <a:cubicBezTo>
                    <a:pt x="78" y="89"/>
                    <a:pt x="112" y="123"/>
                    <a:pt x="112" y="145"/>
                  </a:cubicBezTo>
                  <a:cubicBezTo>
                    <a:pt x="112" y="156"/>
                    <a:pt x="112" y="190"/>
                    <a:pt x="146" y="179"/>
                  </a:cubicBezTo>
                  <a:cubicBezTo>
                    <a:pt x="168" y="168"/>
                    <a:pt x="146" y="235"/>
                    <a:pt x="168" y="213"/>
                  </a:cubicBezTo>
                  <a:cubicBezTo>
                    <a:pt x="191" y="201"/>
                    <a:pt x="224" y="179"/>
                    <a:pt x="213" y="168"/>
                  </a:cubicBezTo>
                  <a:cubicBezTo>
                    <a:pt x="191" y="168"/>
                    <a:pt x="191" y="134"/>
                    <a:pt x="168" y="134"/>
                  </a:cubicBezTo>
                  <a:cubicBezTo>
                    <a:pt x="135" y="145"/>
                    <a:pt x="112" y="112"/>
                    <a:pt x="112" y="89"/>
                  </a:cubicBezTo>
                  <a:cubicBezTo>
                    <a:pt x="123" y="56"/>
                    <a:pt x="101" y="0"/>
                    <a:pt x="78" y="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7" name="Freeform 120"/>
            <p:cNvSpPr>
              <a:spLocks noChangeArrowheads="1"/>
            </p:cNvSpPr>
            <p:nvPr/>
          </p:nvSpPr>
          <p:spPr bwMode="auto">
            <a:xfrm>
              <a:off x="3776663" y="4002088"/>
              <a:ext cx="93662" cy="93662"/>
            </a:xfrm>
            <a:custGeom>
              <a:avLst/>
              <a:gdLst>
                <a:gd name="T0" fmla="*/ 191 w 259"/>
                <a:gd name="T1" fmla="*/ 258 h 259"/>
                <a:gd name="T2" fmla="*/ 191 w 259"/>
                <a:gd name="T3" fmla="*/ 258 h 259"/>
                <a:gd name="T4" fmla="*/ 158 w 259"/>
                <a:gd name="T5" fmla="*/ 224 h 259"/>
                <a:gd name="T6" fmla="*/ 158 w 259"/>
                <a:gd name="T7" fmla="*/ 224 h 259"/>
                <a:gd name="T8" fmla="*/ 124 w 259"/>
                <a:gd name="T9" fmla="*/ 213 h 259"/>
                <a:gd name="T10" fmla="*/ 113 w 259"/>
                <a:gd name="T11" fmla="*/ 157 h 259"/>
                <a:gd name="T12" fmla="*/ 90 w 259"/>
                <a:gd name="T13" fmla="*/ 135 h 259"/>
                <a:gd name="T14" fmla="*/ 68 w 259"/>
                <a:gd name="T15" fmla="*/ 146 h 259"/>
                <a:gd name="T16" fmla="*/ 0 w 259"/>
                <a:gd name="T17" fmla="*/ 79 h 259"/>
                <a:gd name="T18" fmla="*/ 12 w 259"/>
                <a:gd name="T19" fmla="*/ 34 h 259"/>
                <a:gd name="T20" fmla="*/ 90 w 259"/>
                <a:gd name="T21" fmla="*/ 0 h 259"/>
                <a:gd name="T22" fmla="*/ 101 w 259"/>
                <a:gd name="T23" fmla="*/ 0 h 259"/>
                <a:gd name="T24" fmla="*/ 101 w 259"/>
                <a:gd name="T25" fmla="*/ 0 h 259"/>
                <a:gd name="T26" fmla="*/ 135 w 259"/>
                <a:gd name="T27" fmla="*/ 23 h 259"/>
                <a:gd name="T28" fmla="*/ 158 w 259"/>
                <a:gd name="T29" fmla="*/ 112 h 259"/>
                <a:gd name="T30" fmla="*/ 169 w 259"/>
                <a:gd name="T31" fmla="*/ 135 h 259"/>
                <a:gd name="T32" fmla="*/ 180 w 259"/>
                <a:gd name="T33" fmla="*/ 146 h 259"/>
                <a:gd name="T34" fmla="*/ 191 w 259"/>
                <a:gd name="T35" fmla="*/ 146 h 259"/>
                <a:gd name="T36" fmla="*/ 236 w 259"/>
                <a:gd name="T37" fmla="*/ 168 h 259"/>
                <a:gd name="T38" fmla="*/ 236 w 259"/>
                <a:gd name="T39" fmla="*/ 168 h 259"/>
                <a:gd name="T40" fmla="*/ 258 w 259"/>
                <a:gd name="T41" fmla="*/ 191 h 259"/>
                <a:gd name="T42" fmla="*/ 202 w 259"/>
                <a:gd name="T43" fmla="*/ 258 h 259"/>
                <a:gd name="T44" fmla="*/ 191 w 259"/>
                <a:gd name="T45" fmla="*/ 258 h 259"/>
                <a:gd name="T46" fmla="*/ 191 w 259"/>
                <a:gd name="T47" fmla="*/ 191 h 259"/>
                <a:gd name="T48" fmla="*/ 191 w 259"/>
                <a:gd name="T49" fmla="*/ 191 h 259"/>
                <a:gd name="T50" fmla="*/ 202 w 259"/>
                <a:gd name="T51" fmla="*/ 202 h 259"/>
                <a:gd name="T52" fmla="*/ 202 w 259"/>
                <a:gd name="T53" fmla="*/ 202 h 259"/>
                <a:gd name="T54" fmla="*/ 191 w 259"/>
                <a:gd name="T55" fmla="*/ 191 h 259"/>
                <a:gd name="T56" fmla="*/ 90 w 259"/>
                <a:gd name="T57" fmla="*/ 90 h 259"/>
                <a:gd name="T58" fmla="*/ 90 w 259"/>
                <a:gd name="T59" fmla="*/ 90 h 259"/>
                <a:gd name="T60" fmla="*/ 124 w 259"/>
                <a:gd name="T61" fmla="*/ 101 h 259"/>
                <a:gd name="T62" fmla="*/ 101 w 259"/>
                <a:gd name="T63" fmla="*/ 45 h 259"/>
                <a:gd name="T64" fmla="*/ 101 w 259"/>
                <a:gd name="T65" fmla="*/ 45 h 259"/>
                <a:gd name="T66" fmla="*/ 45 w 259"/>
                <a:gd name="T67" fmla="*/ 68 h 259"/>
                <a:gd name="T68" fmla="*/ 45 w 259"/>
                <a:gd name="T69" fmla="*/ 79 h 259"/>
                <a:gd name="T70" fmla="*/ 68 w 259"/>
                <a:gd name="T71" fmla="*/ 101 h 259"/>
                <a:gd name="T72" fmla="*/ 79 w 259"/>
                <a:gd name="T73" fmla="*/ 101 h 259"/>
                <a:gd name="T74" fmla="*/ 90 w 259"/>
                <a:gd name="T75" fmla="*/ 9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9" h="259">
                  <a:moveTo>
                    <a:pt x="191" y="258"/>
                  </a:moveTo>
                  <a:lnTo>
                    <a:pt x="191" y="258"/>
                  </a:lnTo>
                  <a:cubicBezTo>
                    <a:pt x="169" y="258"/>
                    <a:pt x="158" y="236"/>
                    <a:pt x="158" y="224"/>
                  </a:cubicBezTo>
                  <a:lnTo>
                    <a:pt x="158" y="224"/>
                  </a:lnTo>
                  <a:cubicBezTo>
                    <a:pt x="146" y="224"/>
                    <a:pt x="135" y="224"/>
                    <a:pt x="124" y="213"/>
                  </a:cubicBezTo>
                  <a:cubicBezTo>
                    <a:pt x="113" y="191"/>
                    <a:pt x="113" y="168"/>
                    <a:pt x="113" y="157"/>
                  </a:cubicBezTo>
                  <a:lnTo>
                    <a:pt x="90" y="135"/>
                  </a:lnTo>
                  <a:cubicBezTo>
                    <a:pt x="79" y="135"/>
                    <a:pt x="79" y="146"/>
                    <a:pt x="68" y="146"/>
                  </a:cubicBezTo>
                  <a:cubicBezTo>
                    <a:pt x="34" y="146"/>
                    <a:pt x="12" y="123"/>
                    <a:pt x="0" y="79"/>
                  </a:cubicBezTo>
                  <a:cubicBezTo>
                    <a:pt x="0" y="68"/>
                    <a:pt x="0" y="56"/>
                    <a:pt x="12" y="34"/>
                  </a:cubicBezTo>
                  <a:cubicBezTo>
                    <a:pt x="34" y="12"/>
                    <a:pt x="68" y="12"/>
                    <a:pt x="90" y="0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101" y="0"/>
                  </a:lnTo>
                  <a:cubicBezTo>
                    <a:pt x="113" y="0"/>
                    <a:pt x="124" y="12"/>
                    <a:pt x="135" y="23"/>
                  </a:cubicBezTo>
                  <a:cubicBezTo>
                    <a:pt x="158" y="45"/>
                    <a:pt x="169" y="90"/>
                    <a:pt x="158" y="112"/>
                  </a:cubicBezTo>
                  <a:cubicBezTo>
                    <a:pt x="158" y="123"/>
                    <a:pt x="169" y="123"/>
                    <a:pt x="169" y="135"/>
                  </a:cubicBezTo>
                  <a:cubicBezTo>
                    <a:pt x="180" y="135"/>
                    <a:pt x="180" y="146"/>
                    <a:pt x="180" y="146"/>
                  </a:cubicBezTo>
                  <a:cubicBezTo>
                    <a:pt x="191" y="146"/>
                    <a:pt x="191" y="146"/>
                    <a:pt x="191" y="146"/>
                  </a:cubicBezTo>
                  <a:cubicBezTo>
                    <a:pt x="214" y="146"/>
                    <a:pt x="225" y="157"/>
                    <a:pt x="236" y="168"/>
                  </a:cubicBezTo>
                  <a:lnTo>
                    <a:pt x="236" y="168"/>
                  </a:lnTo>
                  <a:cubicBezTo>
                    <a:pt x="247" y="179"/>
                    <a:pt x="258" y="179"/>
                    <a:pt x="258" y="191"/>
                  </a:cubicBezTo>
                  <a:cubicBezTo>
                    <a:pt x="258" y="213"/>
                    <a:pt x="247" y="224"/>
                    <a:pt x="202" y="258"/>
                  </a:cubicBezTo>
                  <a:lnTo>
                    <a:pt x="191" y="258"/>
                  </a:lnTo>
                  <a:close/>
                  <a:moveTo>
                    <a:pt x="191" y="191"/>
                  </a:moveTo>
                  <a:lnTo>
                    <a:pt x="191" y="191"/>
                  </a:lnTo>
                  <a:cubicBezTo>
                    <a:pt x="202" y="191"/>
                    <a:pt x="202" y="202"/>
                    <a:pt x="202" y="202"/>
                  </a:cubicBezTo>
                  <a:lnTo>
                    <a:pt x="202" y="202"/>
                  </a:lnTo>
                  <a:cubicBezTo>
                    <a:pt x="202" y="202"/>
                    <a:pt x="202" y="191"/>
                    <a:pt x="191" y="191"/>
                  </a:cubicBezTo>
                  <a:close/>
                  <a:moveTo>
                    <a:pt x="90" y="90"/>
                  </a:moveTo>
                  <a:lnTo>
                    <a:pt x="90" y="90"/>
                  </a:lnTo>
                  <a:cubicBezTo>
                    <a:pt x="101" y="90"/>
                    <a:pt x="113" y="101"/>
                    <a:pt x="124" y="101"/>
                  </a:cubicBezTo>
                  <a:cubicBezTo>
                    <a:pt x="124" y="90"/>
                    <a:pt x="113" y="56"/>
                    <a:pt x="101" y="45"/>
                  </a:cubicBezTo>
                  <a:lnTo>
                    <a:pt x="101" y="45"/>
                  </a:lnTo>
                  <a:cubicBezTo>
                    <a:pt x="79" y="56"/>
                    <a:pt x="56" y="56"/>
                    <a:pt x="45" y="68"/>
                  </a:cubicBezTo>
                  <a:cubicBezTo>
                    <a:pt x="45" y="68"/>
                    <a:pt x="45" y="68"/>
                    <a:pt x="45" y="79"/>
                  </a:cubicBezTo>
                  <a:cubicBezTo>
                    <a:pt x="56" y="101"/>
                    <a:pt x="56" y="101"/>
                    <a:pt x="68" y="101"/>
                  </a:cubicBezTo>
                  <a:lnTo>
                    <a:pt x="79" y="101"/>
                  </a:lnTo>
                  <a:cubicBezTo>
                    <a:pt x="79" y="90"/>
                    <a:pt x="90" y="90"/>
                    <a:pt x="90" y="90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8" name="Freeform 121"/>
            <p:cNvSpPr>
              <a:spLocks noChangeArrowheads="1"/>
            </p:cNvSpPr>
            <p:nvPr/>
          </p:nvSpPr>
          <p:spPr bwMode="auto">
            <a:xfrm>
              <a:off x="3862388" y="4087813"/>
              <a:ext cx="49212" cy="44450"/>
            </a:xfrm>
            <a:custGeom>
              <a:avLst/>
              <a:gdLst>
                <a:gd name="T0" fmla="*/ 45 w 135"/>
                <a:gd name="T1" fmla="*/ 11 h 124"/>
                <a:gd name="T2" fmla="*/ 45 w 135"/>
                <a:gd name="T3" fmla="*/ 11 h 124"/>
                <a:gd name="T4" fmla="*/ 22 w 135"/>
                <a:gd name="T5" fmla="*/ 56 h 124"/>
                <a:gd name="T6" fmla="*/ 22 w 135"/>
                <a:gd name="T7" fmla="*/ 78 h 124"/>
                <a:gd name="T8" fmla="*/ 78 w 135"/>
                <a:gd name="T9" fmla="*/ 112 h 124"/>
                <a:gd name="T10" fmla="*/ 112 w 135"/>
                <a:gd name="T11" fmla="*/ 67 h 124"/>
                <a:gd name="T12" fmla="*/ 78 w 135"/>
                <a:gd name="T13" fmla="*/ 22 h 124"/>
                <a:gd name="T14" fmla="*/ 45 w 135"/>
                <a:gd name="T15" fmla="*/ 1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24">
                  <a:moveTo>
                    <a:pt x="45" y="11"/>
                  </a:moveTo>
                  <a:lnTo>
                    <a:pt x="45" y="11"/>
                  </a:lnTo>
                  <a:cubicBezTo>
                    <a:pt x="45" y="22"/>
                    <a:pt x="45" y="56"/>
                    <a:pt x="22" y="56"/>
                  </a:cubicBezTo>
                  <a:cubicBezTo>
                    <a:pt x="0" y="56"/>
                    <a:pt x="0" y="89"/>
                    <a:pt x="22" y="78"/>
                  </a:cubicBezTo>
                  <a:cubicBezTo>
                    <a:pt x="56" y="78"/>
                    <a:pt x="33" y="123"/>
                    <a:pt x="78" y="112"/>
                  </a:cubicBezTo>
                  <a:cubicBezTo>
                    <a:pt x="112" y="100"/>
                    <a:pt x="134" y="78"/>
                    <a:pt x="112" y="67"/>
                  </a:cubicBezTo>
                  <a:cubicBezTo>
                    <a:pt x="89" y="56"/>
                    <a:pt x="89" y="33"/>
                    <a:pt x="78" y="22"/>
                  </a:cubicBezTo>
                  <a:cubicBezTo>
                    <a:pt x="78" y="11"/>
                    <a:pt x="45" y="0"/>
                    <a:pt x="45" y="1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9" name="Freeform 122"/>
            <p:cNvSpPr>
              <a:spLocks noChangeArrowheads="1"/>
            </p:cNvSpPr>
            <p:nvPr/>
          </p:nvSpPr>
          <p:spPr bwMode="auto">
            <a:xfrm>
              <a:off x="3854450" y="4083050"/>
              <a:ext cx="60325" cy="52388"/>
            </a:xfrm>
            <a:custGeom>
              <a:avLst/>
              <a:gdLst>
                <a:gd name="T0" fmla="*/ 89 w 169"/>
                <a:gd name="T1" fmla="*/ 146 h 147"/>
                <a:gd name="T2" fmla="*/ 89 w 169"/>
                <a:gd name="T3" fmla="*/ 146 h 147"/>
                <a:gd name="T4" fmla="*/ 89 w 169"/>
                <a:gd name="T5" fmla="*/ 146 h 147"/>
                <a:gd name="T6" fmla="*/ 44 w 169"/>
                <a:gd name="T7" fmla="*/ 112 h 147"/>
                <a:gd name="T8" fmla="*/ 44 w 169"/>
                <a:gd name="T9" fmla="*/ 112 h 147"/>
                <a:gd name="T10" fmla="*/ 0 w 169"/>
                <a:gd name="T11" fmla="*/ 90 h 147"/>
                <a:gd name="T12" fmla="*/ 44 w 169"/>
                <a:gd name="T13" fmla="*/ 45 h 147"/>
                <a:gd name="T14" fmla="*/ 44 w 169"/>
                <a:gd name="T15" fmla="*/ 34 h 147"/>
                <a:gd name="T16" fmla="*/ 44 w 169"/>
                <a:gd name="T17" fmla="*/ 23 h 147"/>
                <a:gd name="T18" fmla="*/ 78 w 169"/>
                <a:gd name="T19" fmla="*/ 0 h 147"/>
                <a:gd name="T20" fmla="*/ 123 w 169"/>
                <a:gd name="T21" fmla="*/ 23 h 147"/>
                <a:gd name="T22" fmla="*/ 123 w 169"/>
                <a:gd name="T23" fmla="*/ 34 h 147"/>
                <a:gd name="T24" fmla="*/ 145 w 169"/>
                <a:gd name="T25" fmla="*/ 56 h 147"/>
                <a:gd name="T26" fmla="*/ 168 w 169"/>
                <a:gd name="T27" fmla="*/ 90 h 147"/>
                <a:gd name="T28" fmla="*/ 100 w 169"/>
                <a:gd name="T29" fmla="*/ 146 h 147"/>
                <a:gd name="T30" fmla="*/ 89 w 169"/>
                <a:gd name="T31" fmla="*/ 146 h 147"/>
                <a:gd name="T32" fmla="*/ 78 w 169"/>
                <a:gd name="T33" fmla="*/ 79 h 147"/>
                <a:gd name="T34" fmla="*/ 78 w 169"/>
                <a:gd name="T35" fmla="*/ 79 h 147"/>
                <a:gd name="T36" fmla="*/ 89 w 169"/>
                <a:gd name="T37" fmla="*/ 101 h 147"/>
                <a:gd name="T38" fmla="*/ 89 w 169"/>
                <a:gd name="T39" fmla="*/ 101 h 147"/>
                <a:gd name="T40" fmla="*/ 89 w 169"/>
                <a:gd name="T41" fmla="*/ 101 h 147"/>
                <a:gd name="T42" fmla="*/ 111 w 169"/>
                <a:gd name="T43" fmla="*/ 90 h 147"/>
                <a:gd name="T44" fmla="*/ 89 w 169"/>
                <a:gd name="T45" fmla="*/ 56 h 147"/>
                <a:gd name="T46" fmla="*/ 78 w 169"/>
                <a:gd name="T47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47">
                  <a:moveTo>
                    <a:pt x="89" y="146"/>
                  </a:moveTo>
                  <a:lnTo>
                    <a:pt x="89" y="146"/>
                  </a:lnTo>
                  <a:lnTo>
                    <a:pt x="89" y="146"/>
                  </a:lnTo>
                  <a:cubicBezTo>
                    <a:pt x="55" y="146"/>
                    <a:pt x="55" y="124"/>
                    <a:pt x="44" y="112"/>
                  </a:cubicBezTo>
                  <a:lnTo>
                    <a:pt x="44" y="112"/>
                  </a:lnTo>
                  <a:cubicBezTo>
                    <a:pt x="22" y="124"/>
                    <a:pt x="11" y="101"/>
                    <a:pt x="0" y="90"/>
                  </a:cubicBezTo>
                  <a:cubicBezTo>
                    <a:pt x="0" y="68"/>
                    <a:pt x="22" y="45"/>
                    <a:pt x="44" y="45"/>
                  </a:cubicBezTo>
                  <a:lnTo>
                    <a:pt x="44" y="34"/>
                  </a:lnTo>
                  <a:cubicBezTo>
                    <a:pt x="44" y="23"/>
                    <a:pt x="44" y="23"/>
                    <a:pt x="44" y="23"/>
                  </a:cubicBezTo>
                  <a:cubicBezTo>
                    <a:pt x="55" y="12"/>
                    <a:pt x="67" y="0"/>
                    <a:pt x="78" y="0"/>
                  </a:cubicBezTo>
                  <a:cubicBezTo>
                    <a:pt x="100" y="0"/>
                    <a:pt x="123" y="12"/>
                    <a:pt x="123" y="23"/>
                  </a:cubicBezTo>
                  <a:lnTo>
                    <a:pt x="123" y="34"/>
                  </a:lnTo>
                  <a:cubicBezTo>
                    <a:pt x="134" y="45"/>
                    <a:pt x="134" y="56"/>
                    <a:pt x="145" y="56"/>
                  </a:cubicBezTo>
                  <a:cubicBezTo>
                    <a:pt x="156" y="68"/>
                    <a:pt x="168" y="79"/>
                    <a:pt x="168" y="90"/>
                  </a:cubicBezTo>
                  <a:cubicBezTo>
                    <a:pt x="168" y="112"/>
                    <a:pt x="134" y="135"/>
                    <a:pt x="100" y="146"/>
                  </a:cubicBezTo>
                  <a:lnTo>
                    <a:pt x="89" y="146"/>
                  </a:lnTo>
                  <a:close/>
                  <a:moveTo>
                    <a:pt x="78" y="79"/>
                  </a:moveTo>
                  <a:lnTo>
                    <a:pt x="78" y="79"/>
                  </a:lnTo>
                  <a:cubicBezTo>
                    <a:pt x="78" y="90"/>
                    <a:pt x="89" y="90"/>
                    <a:pt x="89" y="101"/>
                  </a:cubicBezTo>
                  <a:lnTo>
                    <a:pt x="89" y="101"/>
                  </a:lnTo>
                  <a:lnTo>
                    <a:pt x="89" y="101"/>
                  </a:lnTo>
                  <a:cubicBezTo>
                    <a:pt x="100" y="101"/>
                    <a:pt x="111" y="101"/>
                    <a:pt x="111" y="90"/>
                  </a:cubicBezTo>
                  <a:cubicBezTo>
                    <a:pt x="100" y="79"/>
                    <a:pt x="89" y="68"/>
                    <a:pt x="89" y="56"/>
                  </a:cubicBezTo>
                  <a:cubicBezTo>
                    <a:pt x="89" y="56"/>
                    <a:pt x="78" y="68"/>
                    <a:pt x="78" y="79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0" name="Freeform 123"/>
            <p:cNvSpPr>
              <a:spLocks noChangeArrowheads="1"/>
            </p:cNvSpPr>
            <p:nvPr/>
          </p:nvSpPr>
          <p:spPr bwMode="auto">
            <a:xfrm>
              <a:off x="5915025" y="3957638"/>
              <a:ext cx="88900" cy="165100"/>
            </a:xfrm>
            <a:custGeom>
              <a:avLst/>
              <a:gdLst>
                <a:gd name="T0" fmla="*/ 34 w 248"/>
                <a:gd name="T1" fmla="*/ 33 h 460"/>
                <a:gd name="T2" fmla="*/ 34 w 248"/>
                <a:gd name="T3" fmla="*/ 33 h 460"/>
                <a:gd name="T4" fmla="*/ 112 w 248"/>
                <a:gd name="T5" fmla="*/ 135 h 460"/>
                <a:gd name="T6" fmla="*/ 213 w 248"/>
                <a:gd name="T7" fmla="*/ 235 h 460"/>
                <a:gd name="T8" fmla="*/ 213 w 248"/>
                <a:gd name="T9" fmla="*/ 403 h 460"/>
                <a:gd name="T10" fmla="*/ 213 w 248"/>
                <a:gd name="T11" fmla="*/ 459 h 460"/>
                <a:gd name="T12" fmla="*/ 157 w 248"/>
                <a:gd name="T13" fmla="*/ 314 h 460"/>
                <a:gd name="T14" fmla="*/ 123 w 248"/>
                <a:gd name="T15" fmla="*/ 191 h 460"/>
                <a:gd name="T16" fmla="*/ 23 w 248"/>
                <a:gd name="T17" fmla="*/ 101 h 460"/>
                <a:gd name="T18" fmla="*/ 34 w 248"/>
                <a:gd name="T19" fmla="*/ 3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460">
                  <a:moveTo>
                    <a:pt x="34" y="33"/>
                  </a:moveTo>
                  <a:lnTo>
                    <a:pt x="34" y="33"/>
                  </a:lnTo>
                  <a:cubicBezTo>
                    <a:pt x="34" y="45"/>
                    <a:pt x="67" y="123"/>
                    <a:pt x="112" y="135"/>
                  </a:cubicBezTo>
                  <a:cubicBezTo>
                    <a:pt x="157" y="146"/>
                    <a:pt x="213" y="179"/>
                    <a:pt x="213" y="235"/>
                  </a:cubicBezTo>
                  <a:cubicBezTo>
                    <a:pt x="202" y="291"/>
                    <a:pt x="180" y="370"/>
                    <a:pt x="213" y="403"/>
                  </a:cubicBezTo>
                  <a:cubicBezTo>
                    <a:pt x="247" y="426"/>
                    <a:pt x="236" y="459"/>
                    <a:pt x="213" y="459"/>
                  </a:cubicBezTo>
                  <a:cubicBezTo>
                    <a:pt x="191" y="459"/>
                    <a:pt x="146" y="370"/>
                    <a:pt x="157" y="314"/>
                  </a:cubicBezTo>
                  <a:cubicBezTo>
                    <a:pt x="180" y="246"/>
                    <a:pt x="168" y="224"/>
                    <a:pt x="123" y="191"/>
                  </a:cubicBezTo>
                  <a:cubicBezTo>
                    <a:pt x="67" y="157"/>
                    <a:pt x="45" y="146"/>
                    <a:pt x="23" y="101"/>
                  </a:cubicBezTo>
                  <a:cubicBezTo>
                    <a:pt x="0" y="45"/>
                    <a:pt x="11" y="0"/>
                    <a:pt x="34" y="33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1" name="Freeform 124"/>
            <p:cNvSpPr>
              <a:spLocks noChangeArrowheads="1"/>
            </p:cNvSpPr>
            <p:nvPr/>
          </p:nvSpPr>
          <p:spPr bwMode="auto">
            <a:xfrm>
              <a:off x="5907088" y="3957638"/>
              <a:ext cx="101600" cy="174625"/>
            </a:xfrm>
            <a:custGeom>
              <a:avLst/>
              <a:gdLst>
                <a:gd name="T0" fmla="*/ 235 w 281"/>
                <a:gd name="T1" fmla="*/ 482 h 483"/>
                <a:gd name="T2" fmla="*/ 235 w 281"/>
                <a:gd name="T3" fmla="*/ 482 h 483"/>
                <a:gd name="T4" fmla="*/ 190 w 281"/>
                <a:gd name="T5" fmla="*/ 459 h 483"/>
                <a:gd name="T6" fmla="*/ 168 w 281"/>
                <a:gd name="T7" fmla="*/ 302 h 483"/>
                <a:gd name="T8" fmla="*/ 134 w 281"/>
                <a:gd name="T9" fmla="*/ 213 h 483"/>
                <a:gd name="T10" fmla="*/ 22 w 281"/>
                <a:gd name="T11" fmla="*/ 112 h 483"/>
                <a:gd name="T12" fmla="*/ 11 w 281"/>
                <a:gd name="T13" fmla="*/ 22 h 483"/>
                <a:gd name="T14" fmla="*/ 45 w 281"/>
                <a:gd name="T15" fmla="*/ 0 h 483"/>
                <a:gd name="T16" fmla="*/ 78 w 281"/>
                <a:gd name="T17" fmla="*/ 22 h 483"/>
                <a:gd name="T18" fmla="*/ 78 w 281"/>
                <a:gd name="T19" fmla="*/ 33 h 483"/>
                <a:gd name="T20" fmla="*/ 145 w 281"/>
                <a:gd name="T21" fmla="*/ 112 h 483"/>
                <a:gd name="T22" fmla="*/ 258 w 281"/>
                <a:gd name="T23" fmla="*/ 235 h 483"/>
                <a:gd name="T24" fmla="*/ 246 w 281"/>
                <a:gd name="T25" fmla="*/ 280 h 483"/>
                <a:gd name="T26" fmla="*/ 246 w 281"/>
                <a:gd name="T27" fmla="*/ 381 h 483"/>
                <a:gd name="T28" fmla="*/ 280 w 281"/>
                <a:gd name="T29" fmla="*/ 448 h 483"/>
                <a:gd name="T30" fmla="*/ 235 w 281"/>
                <a:gd name="T31" fmla="*/ 482 h 483"/>
                <a:gd name="T32" fmla="*/ 224 w 281"/>
                <a:gd name="T33" fmla="*/ 426 h 483"/>
                <a:gd name="T34" fmla="*/ 224 w 281"/>
                <a:gd name="T35" fmla="*/ 426 h 483"/>
                <a:gd name="T36" fmla="*/ 235 w 281"/>
                <a:gd name="T37" fmla="*/ 437 h 483"/>
                <a:gd name="T38" fmla="*/ 235 w 281"/>
                <a:gd name="T39" fmla="*/ 437 h 483"/>
                <a:gd name="T40" fmla="*/ 224 w 281"/>
                <a:gd name="T41" fmla="*/ 426 h 483"/>
                <a:gd name="T42" fmla="*/ 123 w 281"/>
                <a:gd name="T43" fmla="*/ 157 h 483"/>
                <a:gd name="T44" fmla="*/ 123 w 281"/>
                <a:gd name="T45" fmla="*/ 157 h 483"/>
                <a:gd name="T46" fmla="*/ 157 w 281"/>
                <a:gd name="T47" fmla="*/ 168 h 483"/>
                <a:gd name="T48" fmla="*/ 213 w 281"/>
                <a:gd name="T49" fmla="*/ 235 h 483"/>
                <a:gd name="T50" fmla="*/ 213 w 281"/>
                <a:gd name="T51" fmla="*/ 235 h 483"/>
                <a:gd name="T52" fmla="*/ 134 w 281"/>
                <a:gd name="T53" fmla="*/ 157 h 483"/>
                <a:gd name="T54" fmla="*/ 123 w 281"/>
                <a:gd name="T55" fmla="*/ 157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1" h="483">
                  <a:moveTo>
                    <a:pt x="235" y="482"/>
                  </a:moveTo>
                  <a:lnTo>
                    <a:pt x="235" y="482"/>
                  </a:lnTo>
                  <a:cubicBezTo>
                    <a:pt x="224" y="482"/>
                    <a:pt x="202" y="471"/>
                    <a:pt x="190" y="459"/>
                  </a:cubicBezTo>
                  <a:cubicBezTo>
                    <a:pt x="168" y="426"/>
                    <a:pt x="145" y="359"/>
                    <a:pt x="168" y="302"/>
                  </a:cubicBezTo>
                  <a:cubicBezTo>
                    <a:pt x="179" y="246"/>
                    <a:pt x="168" y="235"/>
                    <a:pt x="134" y="213"/>
                  </a:cubicBezTo>
                  <a:cubicBezTo>
                    <a:pt x="78" y="179"/>
                    <a:pt x="45" y="157"/>
                    <a:pt x="22" y="112"/>
                  </a:cubicBezTo>
                  <a:cubicBezTo>
                    <a:pt x="0" y="67"/>
                    <a:pt x="11" y="33"/>
                    <a:pt x="11" y="22"/>
                  </a:cubicBezTo>
                  <a:cubicBezTo>
                    <a:pt x="22" y="11"/>
                    <a:pt x="33" y="0"/>
                    <a:pt x="45" y="0"/>
                  </a:cubicBezTo>
                  <a:cubicBezTo>
                    <a:pt x="45" y="0"/>
                    <a:pt x="67" y="11"/>
                    <a:pt x="78" y="2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101" y="90"/>
                    <a:pt x="123" y="112"/>
                    <a:pt x="145" y="112"/>
                  </a:cubicBezTo>
                  <a:cubicBezTo>
                    <a:pt x="202" y="123"/>
                    <a:pt x="269" y="179"/>
                    <a:pt x="258" y="235"/>
                  </a:cubicBezTo>
                  <a:cubicBezTo>
                    <a:pt x="258" y="246"/>
                    <a:pt x="246" y="258"/>
                    <a:pt x="246" y="280"/>
                  </a:cubicBezTo>
                  <a:cubicBezTo>
                    <a:pt x="235" y="314"/>
                    <a:pt x="224" y="370"/>
                    <a:pt x="246" y="381"/>
                  </a:cubicBezTo>
                  <a:cubicBezTo>
                    <a:pt x="280" y="415"/>
                    <a:pt x="280" y="437"/>
                    <a:pt x="280" y="448"/>
                  </a:cubicBezTo>
                  <a:cubicBezTo>
                    <a:pt x="269" y="459"/>
                    <a:pt x="258" y="482"/>
                    <a:pt x="235" y="482"/>
                  </a:cubicBezTo>
                  <a:close/>
                  <a:moveTo>
                    <a:pt x="224" y="426"/>
                  </a:moveTo>
                  <a:lnTo>
                    <a:pt x="224" y="426"/>
                  </a:lnTo>
                  <a:lnTo>
                    <a:pt x="235" y="437"/>
                  </a:lnTo>
                  <a:lnTo>
                    <a:pt x="235" y="437"/>
                  </a:lnTo>
                  <a:cubicBezTo>
                    <a:pt x="235" y="437"/>
                    <a:pt x="235" y="426"/>
                    <a:pt x="224" y="426"/>
                  </a:cubicBezTo>
                  <a:close/>
                  <a:moveTo>
                    <a:pt x="123" y="157"/>
                  </a:moveTo>
                  <a:lnTo>
                    <a:pt x="123" y="157"/>
                  </a:lnTo>
                  <a:cubicBezTo>
                    <a:pt x="134" y="157"/>
                    <a:pt x="145" y="168"/>
                    <a:pt x="157" y="168"/>
                  </a:cubicBezTo>
                  <a:cubicBezTo>
                    <a:pt x="179" y="191"/>
                    <a:pt x="202" y="213"/>
                    <a:pt x="213" y="235"/>
                  </a:cubicBezTo>
                  <a:lnTo>
                    <a:pt x="213" y="235"/>
                  </a:lnTo>
                  <a:cubicBezTo>
                    <a:pt x="213" y="191"/>
                    <a:pt x="168" y="168"/>
                    <a:pt x="134" y="157"/>
                  </a:cubicBezTo>
                  <a:cubicBezTo>
                    <a:pt x="123" y="157"/>
                    <a:pt x="123" y="157"/>
                    <a:pt x="123" y="157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2" name="Freeform 125"/>
            <p:cNvSpPr>
              <a:spLocks noChangeArrowheads="1"/>
            </p:cNvSpPr>
            <p:nvPr/>
          </p:nvSpPr>
          <p:spPr bwMode="auto">
            <a:xfrm>
              <a:off x="6019800" y="4046538"/>
              <a:ext cx="31750" cy="41275"/>
            </a:xfrm>
            <a:custGeom>
              <a:avLst/>
              <a:gdLst>
                <a:gd name="T0" fmla="*/ 67 w 90"/>
                <a:gd name="T1" fmla="*/ 101 h 114"/>
                <a:gd name="T2" fmla="*/ 67 w 90"/>
                <a:gd name="T3" fmla="*/ 101 h 114"/>
                <a:gd name="T4" fmla="*/ 11 w 90"/>
                <a:gd name="T5" fmla="*/ 68 h 114"/>
                <a:gd name="T6" fmla="*/ 55 w 90"/>
                <a:gd name="T7" fmla="*/ 12 h 114"/>
                <a:gd name="T8" fmla="*/ 67 w 90"/>
                <a:gd name="T9" fmla="*/ 10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4">
                  <a:moveTo>
                    <a:pt x="67" y="101"/>
                  </a:moveTo>
                  <a:lnTo>
                    <a:pt x="67" y="101"/>
                  </a:lnTo>
                  <a:cubicBezTo>
                    <a:pt x="55" y="113"/>
                    <a:pt x="22" y="113"/>
                    <a:pt x="11" y="68"/>
                  </a:cubicBezTo>
                  <a:cubicBezTo>
                    <a:pt x="0" y="23"/>
                    <a:pt x="33" y="0"/>
                    <a:pt x="55" y="12"/>
                  </a:cubicBezTo>
                  <a:cubicBezTo>
                    <a:pt x="89" y="12"/>
                    <a:pt x="89" y="79"/>
                    <a:pt x="67" y="101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3" name="Freeform 126"/>
            <p:cNvSpPr>
              <a:spLocks noChangeArrowheads="1"/>
            </p:cNvSpPr>
            <p:nvPr/>
          </p:nvSpPr>
          <p:spPr bwMode="auto">
            <a:xfrm>
              <a:off x="6015038" y="4041775"/>
              <a:ext cx="44450" cy="52388"/>
            </a:xfrm>
            <a:custGeom>
              <a:avLst/>
              <a:gdLst>
                <a:gd name="T0" fmla="*/ 67 w 125"/>
                <a:gd name="T1" fmla="*/ 146 h 147"/>
                <a:gd name="T2" fmla="*/ 67 w 125"/>
                <a:gd name="T3" fmla="*/ 146 h 147"/>
                <a:gd name="T4" fmla="*/ 0 w 125"/>
                <a:gd name="T5" fmla="*/ 90 h 147"/>
                <a:gd name="T6" fmla="*/ 12 w 125"/>
                <a:gd name="T7" fmla="*/ 23 h 147"/>
                <a:gd name="T8" fmla="*/ 67 w 125"/>
                <a:gd name="T9" fmla="*/ 0 h 147"/>
                <a:gd name="T10" fmla="*/ 79 w 125"/>
                <a:gd name="T11" fmla="*/ 0 h 147"/>
                <a:gd name="T12" fmla="*/ 112 w 125"/>
                <a:gd name="T13" fmla="*/ 34 h 147"/>
                <a:gd name="T14" fmla="*/ 101 w 125"/>
                <a:gd name="T15" fmla="*/ 124 h 147"/>
                <a:gd name="T16" fmla="*/ 67 w 125"/>
                <a:gd name="T17" fmla="*/ 146 h 147"/>
                <a:gd name="T18" fmla="*/ 67 w 125"/>
                <a:gd name="T19" fmla="*/ 34 h 147"/>
                <a:gd name="T20" fmla="*/ 67 w 125"/>
                <a:gd name="T21" fmla="*/ 34 h 147"/>
                <a:gd name="T22" fmla="*/ 56 w 125"/>
                <a:gd name="T23" fmla="*/ 45 h 147"/>
                <a:gd name="T24" fmla="*/ 45 w 125"/>
                <a:gd name="T25" fmla="*/ 79 h 147"/>
                <a:gd name="T26" fmla="*/ 67 w 125"/>
                <a:gd name="T27" fmla="*/ 101 h 147"/>
                <a:gd name="T28" fmla="*/ 67 w 125"/>
                <a:gd name="T29" fmla="*/ 124 h 147"/>
                <a:gd name="T30" fmla="*/ 67 w 125"/>
                <a:gd name="T31" fmla="*/ 101 h 147"/>
                <a:gd name="T32" fmla="*/ 67 w 125"/>
                <a:gd name="T33" fmla="*/ 101 h 147"/>
                <a:gd name="T34" fmla="*/ 67 w 125"/>
                <a:gd name="T35" fmla="*/ 56 h 147"/>
                <a:gd name="T36" fmla="*/ 67 w 125"/>
                <a:gd name="T37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47">
                  <a:moveTo>
                    <a:pt x="67" y="146"/>
                  </a:moveTo>
                  <a:lnTo>
                    <a:pt x="67" y="146"/>
                  </a:lnTo>
                  <a:cubicBezTo>
                    <a:pt x="56" y="146"/>
                    <a:pt x="23" y="135"/>
                    <a:pt x="0" y="90"/>
                  </a:cubicBezTo>
                  <a:cubicBezTo>
                    <a:pt x="0" y="56"/>
                    <a:pt x="0" y="34"/>
                    <a:pt x="12" y="23"/>
                  </a:cubicBezTo>
                  <a:cubicBezTo>
                    <a:pt x="34" y="0"/>
                    <a:pt x="45" y="0"/>
                    <a:pt x="67" y="0"/>
                  </a:cubicBezTo>
                  <a:lnTo>
                    <a:pt x="79" y="0"/>
                  </a:lnTo>
                  <a:cubicBezTo>
                    <a:pt x="90" y="0"/>
                    <a:pt x="101" y="11"/>
                    <a:pt x="112" y="34"/>
                  </a:cubicBezTo>
                  <a:cubicBezTo>
                    <a:pt x="124" y="67"/>
                    <a:pt x="112" y="101"/>
                    <a:pt x="101" y="124"/>
                  </a:cubicBezTo>
                  <a:cubicBezTo>
                    <a:pt x="90" y="135"/>
                    <a:pt x="79" y="146"/>
                    <a:pt x="67" y="146"/>
                  </a:cubicBezTo>
                  <a:close/>
                  <a:moveTo>
                    <a:pt x="67" y="34"/>
                  </a:moveTo>
                  <a:lnTo>
                    <a:pt x="67" y="34"/>
                  </a:lnTo>
                  <a:cubicBezTo>
                    <a:pt x="56" y="34"/>
                    <a:pt x="56" y="45"/>
                    <a:pt x="56" y="45"/>
                  </a:cubicBezTo>
                  <a:cubicBezTo>
                    <a:pt x="45" y="56"/>
                    <a:pt x="45" y="67"/>
                    <a:pt x="45" y="79"/>
                  </a:cubicBezTo>
                  <a:cubicBezTo>
                    <a:pt x="56" y="90"/>
                    <a:pt x="56" y="101"/>
                    <a:pt x="67" y="101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01"/>
                    <a:pt x="67" y="101"/>
                    <a:pt x="67" y="101"/>
                  </a:cubicBezTo>
                  <a:lnTo>
                    <a:pt x="67" y="101"/>
                  </a:lnTo>
                  <a:cubicBezTo>
                    <a:pt x="67" y="90"/>
                    <a:pt x="67" y="79"/>
                    <a:pt x="67" y="56"/>
                  </a:cubicBezTo>
                  <a:cubicBezTo>
                    <a:pt x="67" y="45"/>
                    <a:pt x="67" y="45"/>
                    <a:pt x="67" y="34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4" name="Freeform 127"/>
            <p:cNvSpPr>
              <a:spLocks noChangeArrowheads="1"/>
            </p:cNvSpPr>
            <p:nvPr/>
          </p:nvSpPr>
          <p:spPr bwMode="auto">
            <a:xfrm>
              <a:off x="2735263" y="4551363"/>
              <a:ext cx="49212" cy="41275"/>
            </a:xfrm>
            <a:custGeom>
              <a:avLst/>
              <a:gdLst>
                <a:gd name="T0" fmla="*/ 101 w 136"/>
                <a:gd name="T1" fmla="*/ 68 h 113"/>
                <a:gd name="T2" fmla="*/ 101 w 136"/>
                <a:gd name="T3" fmla="*/ 68 h 113"/>
                <a:gd name="T4" fmla="*/ 101 w 136"/>
                <a:gd name="T5" fmla="*/ 0 h 113"/>
                <a:gd name="T6" fmla="*/ 34 w 136"/>
                <a:gd name="T7" fmla="*/ 34 h 113"/>
                <a:gd name="T8" fmla="*/ 23 w 136"/>
                <a:gd name="T9" fmla="*/ 90 h 113"/>
                <a:gd name="T10" fmla="*/ 101 w 136"/>
                <a:gd name="T11" fmla="*/ 6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3">
                  <a:moveTo>
                    <a:pt x="101" y="68"/>
                  </a:moveTo>
                  <a:lnTo>
                    <a:pt x="101" y="68"/>
                  </a:lnTo>
                  <a:cubicBezTo>
                    <a:pt x="112" y="45"/>
                    <a:pt x="135" y="0"/>
                    <a:pt x="101" y="0"/>
                  </a:cubicBezTo>
                  <a:cubicBezTo>
                    <a:pt x="67" y="0"/>
                    <a:pt x="34" y="0"/>
                    <a:pt x="34" y="34"/>
                  </a:cubicBezTo>
                  <a:cubicBezTo>
                    <a:pt x="34" y="68"/>
                    <a:pt x="0" y="79"/>
                    <a:pt x="23" y="90"/>
                  </a:cubicBezTo>
                  <a:cubicBezTo>
                    <a:pt x="34" y="112"/>
                    <a:pt x="90" y="90"/>
                    <a:pt x="101" y="68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5" name="Freeform 128"/>
            <p:cNvSpPr>
              <a:spLocks noChangeArrowheads="1"/>
            </p:cNvSpPr>
            <p:nvPr/>
          </p:nvSpPr>
          <p:spPr bwMode="auto">
            <a:xfrm>
              <a:off x="2732088" y="4543425"/>
              <a:ext cx="57150" cy="52388"/>
            </a:xfrm>
            <a:custGeom>
              <a:avLst/>
              <a:gdLst>
                <a:gd name="T0" fmla="*/ 45 w 158"/>
                <a:gd name="T1" fmla="*/ 146 h 147"/>
                <a:gd name="T2" fmla="*/ 45 w 158"/>
                <a:gd name="T3" fmla="*/ 146 h 147"/>
                <a:gd name="T4" fmla="*/ 45 w 158"/>
                <a:gd name="T5" fmla="*/ 146 h 147"/>
                <a:gd name="T6" fmla="*/ 11 w 158"/>
                <a:gd name="T7" fmla="*/ 123 h 147"/>
                <a:gd name="T8" fmla="*/ 22 w 158"/>
                <a:gd name="T9" fmla="*/ 79 h 147"/>
                <a:gd name="T10" fmla="*/ 22 w 158"/>
                <a:gd name="T11" fmla="*/ 56 h 147"/>
                <a:gd name="T12" fmla="*/ 101 w 158"/>
                <a:gd name="T13" fmla="*/ 0 h 147"/>
                <a:gd name="T14" fmla="*/ 112 w 158"/>
                <a:gd name="T15" fmla="*/ 0 h 147"/>
                <a:gd name="T16" fmla="*/ 146 w 158"/>
                <a:gd name="T17" fmla="*/ 22 h 147"/>
                <a:gd name="T18" fmla="*/ 134 w 158"/>
                <a:gd name="T19" fmla="*/ 101 h 147"/>
                <a:gd name="T20" fmla="*/ 45 w 158"/>
                <a:gd name="T21" fmla="*/ 146 h 147"/>
                <a:gd name="T22" fmla="*/ 67 w 158"/>
                <a:gd name="T23" fmla="*/ 56 h 147"/>
                <a:gd name="T24" fmla="*/ 67 w 158"/>
                <a:gd name="T25" fmla="*/ 56 h 147"/>
                <a:gd name="T26" fmla="*/ 67 w 158"/>
                <a:gd name="T27" fmla="*/ 56 h 147"/>
                <a:gd name="T28" fmla="*/ 56 w 158"/>
                <a:gd name="T29" fmla="*/ 101 h 147"/>
                <a:gd name="T30" fmla="*/ 89 w 158"/>
                <a:gd name="T31" fmla="*/ 79 h 147"/>
                <a:gd name="T32" fmla="*/ 101 w 158"/>
                <a:gd name="T33" fmla="*/ 45 h 147"/>
                <a:gd name="T34" fmla="*/ 67 w 158"/>
                <a:gd name="T35" fmla="*/ 5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8" h="147">
                  <a:moveTo>
                    <a:pt x="45" y="146"/>
                  </a:moveTo>
                  <a:lnTo>
                    <a:pt x="45" y="146"/>
                  </a:lnTo>
                  <a:lnTo>
                    <a:pt x="45" y="146"/>
                  </a:lnTo>
                  <a:cubicBezTo>
                    <a:pt x="34" y="146"/>
                    <a:pt x="22" y="134"/>
                    <a:pt x="11" y="123"/>
                  </a:cubicBezTo>
                  <a:cubicBezTo>
                    <a:pt x="0" y="112"/>
                    <a:pt x="11" y="90"/>
                    <a:pt x="22" y="79"/>
                  </a:cubicBezTo>
                  <a:cubicBezTo>
                    <a:pt x="22" y="67"/>
                    <a:pt x="22" y="67"/>
                    <a:pt x="22" y="56"/>
                  </a:cubicBezTo>
                  <a:cubicBezTo>
                    <a:pt x="22" y="11"/>
                    <a:pt x="67" y="0"/>
                    <a:pt x="101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4" y="0"/>
                    <a:pt x="146" y="11"/>
                    <a:pt x="146" y="22"/>
                  </a:cubicBezTo>
                  <a:cubicBezTo>
                    <a:pt x="157" y="45"/>
                    <a:pt x="146" y="67"/>
                    <a:pt x="134" y="101"/>
                  </a:cubicBezTo>
                  <a:cubicBezTo>
                    <a:pt x="112" y="123"/>
                    <a:pt x="78" y="146"/>
                    <a:pt x="45" y="146"/>
                  </a:cubicBezTo>
                  <a:close/>
                  <a:moveTo>
                    <a:pt x="67" y="56"/>
                  </a:moveTo>
                  <a:lnTo>
                    <a:pt x="67" y="56"/>
                  </a:lnTo>
                  <a:lnTo>
                    <a:pt x="67" y="56"/>
                  </a:lnTo>
                  <a:cubicBezTo>
                    <a:pt x="67" y="79"/>
                    <a:pt x="67" y="90"/>
                    <a:pt x="56" y="101"/>
                  </a:cubicBezTo>
                  <a:cubicBezTo>
                    <a:pt x="67" y="90"/>
                    <a:pt x="89" y="90"/>
                    <a:pt x="89" y="79"/>
                  </a:cubicBezTo>
                  <a:cubicBezTo>
                    <a:pt x="101" y="67"/>
                    <a:pt x="101" y="56"/>
                    <a:pt x="101" y="45"/>
                  </a:cubicBezTo>
                  <a:cubicBezTo>
                    <a:pt x="89" y="45"/>
                    <a:pt x="78" y="45"/>
                    <a:pt x="67" y="56"/>
                  </a:cubicBez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6" name="Freeform 129"/>
            <p:cNvSpPr>
              <a:spLocks noChangeArrowheads="1"/>
            </p:cNvSpPr>
            <p:nvPr/>
          </p:nvSpPr>
          <p:spPr bwMode="auto">
            <a:xfrm>
              <a:off x="2058988" y="1287463"/>
              <a:ext cx="1587" cy="4762"/>
            </a:xfrm>
            <a:custGeom>
              <a:avLst/>
              <a:gdLst>
                <a:gd name="T0" fmla="*/ 0 w 1"/>
                <a:gd name="T1" fmla="*/ 0 h 12"/>
                <a:gd name="T2" fmla="*/ 0 w 1"/>
                <a:gd name="T3" fmla="*/ 0 h 12"/>
                <a:gd name="T4" fmla="*/ 0 w 1"/>
                <a:gd name="T5" fmla="*/ 11 h 12"/>
                <a:gd name="T6" fmla="*/ 0 w 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2">
                  <a:moveTo>
                    <a:pt x="0" y="0"/>
                  </a:moveTo>
                  <a:lnTo>
                    <a:pt x="0" y="0"/>
                  </a:ln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7" name="Freeform 130"/>
            <p:cNvSpPr>
              <a:spLocks noChangeArrowheads="1"/>
            </p:cNvSpPr>
            <p:nvPr/>
          </p:nvSpPr>
          <p:spPr bwMode="auto">
            <a:xfrm>
              <a:off x="2058988" y="1287463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8" name="Freeform 131"/>
            <p:cNvSpPr>
              <a:spLocks noChangeArrowheads="1"/>
            </p:cNvSpPr>
            <p:nvPr/>
          </p:nvSpPr>
          <p:spPr bwMode="auto">
            <a:xfrm>
              <a:off x="2119313" y="1146175"/>
              <a:ext cx="1587" cy="4763"/>
            </a:xfrm>
            <a:custGeom>
              <a:avLst/>
              <a:gdLst>
                <a:gd name="T0" fmla="*/ 0 w 1"/>
                <a:gd name="T1" fmla="*/ 0 h 12"/>
                <a:gd name="T2" fmla="*/ 0 w 1"/>
                <a:gd name="T3" fmla="*/ 0 h 12"/>
                <a:gd name="T4" fmla="*/ 0 w 1"/>
                <a:gd name="T5" fmla="*/ 11 h 12"/>
                <a:gd name="T6" fmla="*/ 0 w 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2">
                  <a:moveTo>
                    <a:pt x="0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9" name="Freeform 132"/>
            <p:cNvSpPr>
              <a:spLocks noChangeArrowheads="1"/>
            </p:cNvSpPr>
            <p:nvPr/>
          </p:nvSpPr>
          <p:spPr bwMode="auto">
            <a:xfrm>
              <a:off x="2114550" y="1150938"/>
              <a:ext cx="4763" cy="1587"/>
            </a:xfrm>
            <a:custGeom>
              <a:avLst/>
              <a:gdLst>
                <a:gd name="T0" fmla="*/ 11 w 12"/>
                <a:gd name="T1" fmla="*/ 0 h 1"/>
                <a:gd name="T2" fmla="*/ 11 w 12"/>
                <a:gd name="T3" fmla="*/ 0 h 1"/>
                <a:gd name="T4" fmla="*/ 0 w 12"/>
                <a:gd name="T5" fmla="*/ 0 h 1"/>
                <a:gd name="T6" fmla="*/ 11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0" name="Freeform 133"/>
            <p:cNvSpPr>
              <a:spLocks noChangeArrowheads="1"/>
            </p:cNvSpPr>
            <p:nvPr/>
          </p:nvSpPr>
          <p:spPr bwMode="auto">
            <a:xfrm>
              <a:off x="2111375" y="1150938"/>
              <a:ext cx="4763" cy="1587"/>
            </a:xfrm>
            <a:custGeom>
              <a:avLst/>
              <a:gdLst>
                <a:gd name="T0" fmla="*/ 11 w 12"/>
                <a:gd name="T1" fmla="*/ 0 h 1"/>
                <a:gd name="T2" fmla="*/ 11 w 12"/>
                <a:gd name="T3" fmla="*/ 0 h 1"/>
                <a:gd name="T4" fmla="*/ 0 w 12"/>
                <a:gd name="T5" fmla="*/ 0 h 1"/>
                <a:gd name="T6" fmla="*/ 11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1" name="Freeform 134"/>
            <p:cNvSpPr>
              <a:spLocks noChangeArrowheads="1"/>
            </p:cNvSpPr>
            <p:nvPr/>
          </p:nvSpPr>
          <p:spPr bwMode="auto">
            <a:xfrm>
              <a:off x="5689600" y="2913063"/>
              <a:ext cx="4763" cy="96837"/>
            </a:xfrm>
            <a:custGeom>
              <a:avLst/>
              <a:gdLst>
                <a:gd name="T0" fmla="*/ 11 w 12"/>
                <a:gd name="T1" fmla="*/ 269 h 270"/>
                <a:gd name="T2" fmla="*/ 0 w 12"/>
                <a:gd name="T3" fmla="*/ 0 h 270"/>
                <a:gd name="T4" fmla="*/ 11 w 12"/>
                <a:gd name="T5" fmla="*/ 26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70">
                  <a:moveTo>
                    <a:pt x="11" y="269"/>
                  </a:moveTo>
                  <a:lnTo>
                    <a:pt x="0" y="0"/>
                  </a:lnTo>
                  <a:lnTo>
                    <a:pt x="11" y="269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2" name="Freeform 135"/>
            <p:cNvSpPr>
              <a:spLocks noChangeArrowheads="1"/>
            </p:cNvSpPr>
            <p:nvPr/>
          </p:nvSpPr>
          <p:spPr bwMode="auto">
            <a:xfrm>
              <a:off x="5075238" y="2449513"/>
              <a:ext cx="665162" cy="1209675"/>
            </a:xfrm>
            <a:custGeom>
              <a:avLst/>
              <a:gdLst>
                <a:gd name="T0" fmla="*/ 481 w 1849"/>
                <a:gd name="T1" fmla="*/ 3316 h 3362"/>
                <a:gd name="T2" fmla="*/ 481 w 1849"/>
                <a:gd name="T3" fmla="*/ 2901 h 3362"/>
                <a:gd name="T4" fmla="*/ 346 w 1849"/>
                <a:gd name="T5" fmla="*/ 2431 h 3362"/>
                <a:gd name="T6" fmla="*/ 268 w 1849"/>
                <a:gd name="T7" fmla="*/ 2297 h 3362"/>
                <a:gd name="T8" fmla="*/ 246 w 1849"/>
                <a:gd name="T9" fmla="*/ 2151 h 3362"/>
                <a:gd name="T10" fmla="*/ 391 w 1849"/>
                <a:gd name="T11" fmla="*/ 1815 h 3362"/>
                <a:gd name="T12" fmla="*/ 537 w 1849"/>
                <a:gd name="T13" fmla="*/ 1894 h 3362"/>
                <a:gd name="T14" fmla="*/ 604 w 1849"/>
                <a:gd name="T15" fmla="*/ 1826 h 3362"/>
                <a:gd name="T16" fmla="*/ 470 w 1849"/>
                <a:gd name="T17" fmla="*/ 1793 h 3362"/>
                <a:gd name="T18" fmla="*/ 302 w 1849"/>
                <a:gd name="T19" fmla="*/ 1591 h 3362"/>
                <a:gd name="T20" fmla="*/ 223 w 1849"/>
                <a:gd name="T21" fmla="*/ 1378 h 3362"/>
                <a:gd name="T22" fmla="*/ 324 w 1849"/>
                <a:gd name="T23" fmla="*/ 784 h 3362"/>
                <a:gd name="T24" fmla="*/ 414 w 1849"/>
                <a:gd name="T25" fmla="*/ 616 h 3362"/>
                <a:gd name="T26" fmla="*/ 246 w 1849"/>
                <a:gd name="T27" fmla="*/ 616 h 3362"/>
                <a:gd name="T28" fmla="*/ 391 w 1849"/>
                <a:gd name="T29" fmla="*/ 325 h 3362"/>
                <a:gd name="T30" fmla="*/ 772 w 1849"/>
                <a:gd name="T31" fmla="*/ 123 h 3362"/>
                <a:gd name="T32" fmla="*/ 918 w 1849"/>
                <a:gd name="T33" fmla="*/ 145 h 3362"/>
                <a:gd name="T34" fmla="*/ 952 w 1849"/>
                <a:gd name="T35" fmla="*/ 403 h 3362"/>
                <a:gd name="T36" fmla="*/ 985 w 1849"/>
                <a:gd name="T37" fmla="*/ 627 h 3362"/>
                <a:gd name="T38" fmla="*/ 1333 w 1849"/>
                <a:gd name="T39" fmla="*/ 1131 h 3362"/>
                <a:gd name="T40" fmla="*/ 1490 w 1849"/>
                <a:gd name="T41" fmla="*/ 1289 h 3362"/>
                <a:gd name="T42" fmla="*/ 1725 w 1849"/>
                <a:gd name="T43" fmla="*/ 1266 h 3362"/>
                <a:gd name="T44" fmla="*/ 1759 w 1849"/>
                <a:gd name="T45" fmla="*/ 1748 h 3362"/>
                <a:gd name="T46" fmla="*/ 1389 w 1849"/>
                <a:gd name="T47" fmla="*/ 1983 h 3362"/>
                <a:gd name="T48" fmla="*/ 1277 w 1849"/>
                <a:gd name="T49" fmla="*/ 2196 h 3362"/>
                <a:gd name="T50" fmla="*/ 1142 w 1849"/>
                <a:gd name="T51" fmla="*/ 2264 h 3362"/>
                <a:gd name="T52" fmla="*/ 1086 w 1849"/>
                <a:gd name="T53" fmla="*/ 2632 h 3362"/>
                <a:gd name="T54" fmla="*/ 1097 w 1849"/>
                <a:gd name="T55" fmla="*/ 2699 h 3362"/>
                <a:gd name="T56" fmla="*/ 896 w 1849"/>
                <a:gd name="T57" fmla="*/ 2901 h 3362"/>
                <a:gd name="T58" fmla="*/ 739 w 1849"/>
                <a:gd name="T59" fmla="*/ 3282 h 3362"/>
                <a:gd name="T60" fmla="*/ 559 w 1849"/>
                <a:gd name="T61" fmla="*/ 3361 h 3362"/>
                <a:gd name="T62" fmla="*/ 604 w 1849"/>
                <a:gd name="T63" fmla="*/ 3226 h 3362"/>
                <a:gd name="T64" fmla="*/ 739 w 1849"/>
                <a:gd name="T65" fmla="*/ 3137 h 3362"/>
                <a:gd name="T66" fmla="*/ 1064 w 1849"/>
                <a:gd name="T67" fmla="*/ 2845 h 3362"/>
                <a:gd name="T68" fmla="*/ 1053 w 1849"/>
                <a:gd name="T69" fmla="*/ 2677 h 3362"/>
                <a:gd name="T70" fmla="*/ 985 w 1849"/>
                <a:gd name="T71" fmla="*/ 2264 h 3362"/>
                <a:gd name="T72" fmla="*/ 1221 w 1849"/>
                <a:gd name="T73" fmla="*/ 2129 h 3362"/>
                <a:gd name="T74" fmla="*/ 1333 w 1849"/>
                <a:gd name="T75" fmla="*/ 2118 h 3362"/>
                <a:gd name="T76" fmla="*/ 1377 w 1849"/>
                <a:gd name="T77" fmla="*/ 1938 h 3362"/>
                <a:gd name="T78" fmla="*/ 1736 w 1849"/>
                <a:gd name="T79" fmla="*/ 1692 h 3362"/>
                <a:gd name="T80" fmla="*/ 1714 w 1849"/>
                <a:gd name="T81" fmla="*/ 1658 h 3362"/>
                <a:gd name="T82" fmla="*/ 1535 w 1849"/>
                <a:gd name="T83" fmla="*/ 1322 h 3362"/>
                <a:gd name="T84" fmla="*/ 1400 w 1849"/>
                <a:gd name="T85" fmla="*/ 1277 h 3362"/>
                <a:gd name="T86" fmla="*/ 1142 w 1849"/>
                <a:gd name="T87" fmla="*/ 930 h 3362"/>
                <a:gd name="T88" fmla="*/ 974 w 1849"/>
                <a:gd name="T89" fmla="*/ 571 h 3362"/>
                <a:gd name="T90" fmla="*/ 907 w 1849"/>
                <a:gd name="T91" fmla="*/ 448 h 3362"/>
                <a:gd name="T92" fmla="*/ 851 w 1849"/>
                <a:gd name="T93" fmla="*/ 179 h 3362"/>
                <a:gd name="T94" fmla="*/ 672 w 1849"/>
                <a:gd name="T95" fmla="*/ 100 h 3362"/>
                <a:gd name="T96" fmla="*/ 358 w 1849"/>
                <a:gd name="T97" fmla="*/ 448 h 3362"/>
                <a:gd name="T98" fmla="*/ 358 w 1849"/>
                <a:gd name="T99" fmla="*/ 527 h 3362"/>
                <a:gd name="T100" fmla="*/ 403 w 1849"/>
                <a:gd name="T101" fmla="*/ 829 h 3362"/>
                <a:gd name="T102" fmla="*/ 223 w 1849"/>
                <a:gd name="T103" fmla="*/ 1333 h 3362"/>
                <a:gd name="T104" fmla="*/ 290 w 1849"/>
                <a:gd name="T105" fmla="*/ 1513 h 3362"/>
                <a:gd name="T106" fmla="*/ 380 w 1849"/>
                <a:gd name="T107" fmla="*/ 1602 h 3362"/>
                <a:gd name="T108" fmla="*/ 559 w 1849"/>
                <a:gd name="T109" fmla="*/ 1782 h 3362"/>
                <a:gd name="T110" fmla="*/ 683 w 1849"/>
                <a:gd name="T111" fmla="*/ 1849 h 3362"/>
                <a:gd name="T112" fmla="*/ 459 w 1849"/>
                <a:gd name="T113" fmla="*/ 1905 h 3362"/>
                <a:gd name="T114" fmla="*/ 279 w 1849"/>
                <a:gd name="T115" fmla="*/ 1995 h 3362"/>
                <a:gd name="T116" fmla="*/ 313 w 1849"/>
                <a:gd name="T117" fmla="*/ 2286 h 3362"/>
                <a:gd name="T118" fmla="*/ 313 w 1849"/>
                <a:gd name="T119" fmla="*/ 2342 h 3362"/>
                <a:gd name="T120" fmla="*/ 526 w 1849"/>
                <a:gd name="T121" fmla="*/ 2901 h 3362"/>
                <a:gd name="T122" fmla="*/ 492 w 1849"/>
                <a:gd name="T123" fmla="*/ 3159 h 3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49" h="3362">
                  <a:moveTo>
                    <a:pt x="559" y="3361"/>
                  </a:moveTo>
                  <a:lnTo>
                    <a:pt x="559" y="3361"/>
                  </a:lnTo>
                  <a:cubicBezTo>
                    <a:pt x="548" y="3361"/>
                    <a:pt x="537" y="3361"/>
                    <a:pt x="526" y="3350"/>
                  </a:cubicBezTo>
                  <a:cubicBezTo>
                    <a:pt x="515" y="3338"/>
                    <a:pt x="515" y="3327"/>
                    <a:pt x="515" y="3316"/>
                  </a:cubicBezTo>
                  <a:lnTo>
                    <a:pt x="515" y="3316"/>
                  </a:lnTo>
                  <a:lnTo>
                    <a:pt x="504" y="3316"/>
                  </a:lnTo>
                  <a:cubicBezTo>
                    <a:pt x="492" y="3316"/>
                    <a:pt x="492" y="3316"/>
                    <a:pt x="481" y="3316"/>
                  </a:cubicBezTo>
                  <a:cubicBezTo>
                    <a:pt x="470" y="3316"/>
                    <a:pt x="459" y="3305"/>
                    <a:pt x="459" y="3294"/>
                  </a:cubicBezTo>
                  <a:cubicBezTo>
                    <a:pt x="448" y="3271"/>
                    <a:pt x="459" y="3226"/>
                    <a:pt x="470" y="3215"/>
                  </a:cubicBezTo>
                  <a:cubicBezTo>
                    <a:pt x="470" y="3204"/>
                    <a:pt x="470" y="3204"/>
                    <a:pt x="470" y="3192"/>
                  </a:cubicBezTo>
                  <a:cubicBezTo>
                    <a:pt x="436" y="3192"/>
                    <a:pt x="448" y="3148"/>
                    <a:pt x="448" y="3103"/>
                  </a:cubicBezTo>
                  <a:cubicBezTo>
                    <a:pt x="448" y="3081"/>
                    <a:pt x="448" y="3069"/>
                    <a:pt x="448" y="3058"/>
                  </a:cubicBezTo>
                  <a:cubicBezTo>
                    <a:pt x="448" y="3002"/>
                    <a:pt x="470" y="2968"/>
                    <a:pt x="515" y="2957"/>
                  </a:cubicBezTo>
                  <a:cubicBezTo>
                    <a:pt x="492" y="2946"/>
                    <a:pt x="481" y="2935"/>
                    <a:pt x="481" y="2901"/>
                  </a:cubicBezTo>
                  <a:cubicBezTo>
                    <a:pt x="481" y="2890"/>
                    <a:pt x="481" y="2879"/>
                    <a:pt x="481" y="2879"/>
                  </a:cubicBezTo>
                  <a:lnTo>
                    <a:pt x="481" y="2879"/>
                  </a:lnTo>
                  <a:cubicBezTo>
                    <a:pt x="470" y="2879"/>
                    <a:pt x="470" y="2868"/>
                    <a:pt x="448" y="2845"/>
                  </a:cubicBezTo>
                  <a:cubicBezTo>
                    <a:pt x="414" y="2801"/>
                    <a:pt x="436" y="2666"/>
                    <a:pt x="436" y="2643"/>
                  </a:cubicBezTo>
                  <a:cubicBezTo>
                    <a:pt x="448" y="2621"/>
                    <a:pt x="448" y="2610"/>
                    <a:pt x="414" y="2599"/>
                  </a:cubicBezTo>
                  <a:cubicBezTo>
                    <a:pt x="380" y="2566"/>
                    <a:pt x="391" y="2521"/>
                    <a:pt x="403" y="2488"/>
                  </a:cubicBezTo>
                  <a:cubicBezTo>
                    <a:pt x="403" y="2488"/>
                    <a:pt x="391" y="2465"/>
                    <a:pt x="346" y="2431"/>
                  </a:cubicBezTo>
                  <a:cubicBezTo>
                    <a:pt x="313" y="2387"/>
                    <a:pt x="279" y="2375"/>
                    <a:pt x="279" y="2375"/>
                  </a:cubicBezTo>
                  <a:cubicBezTo>
                    <a:pt x="257" y="2364"/>
                    <a:pt x="257" y="2364"/>
                    <a:pt x="257" y="2364"/>
                  </a:cubicBezTo>
                  <a:cubicBezTo>
                    <a:pt x="268" y="2353"/>
                    <a:pt x="268" y="2353"/>
                    <a:pt x="268" y="2353"/>
                  </a:cubicBezTo>
                  <a:cubicBezTo>
                    <a:pt x="268" y="2342"/>
                    <a:pt x="268" y="2331"/>
                    <a:pt x="268" y="2320"/>
                  </a:cubicBezTo>
                  <a:lnTo>
                    <a:pt x="268" y="2308"/>
                  </a:lnTo>
                  <a:cubicBezTo>
                    <a:pt x="268" y="2297"/>
                    <a:pt x="268" y="2297"/>
                    <a:pt x="268" y="2297"/>
                  </a:cubicBezTo>
                  <a:lnTo>
                    <a:pt x="268" y="2297"/>
                  </a:lnTo>
                  <a:cubicBezTo>
                    <a:pt x="268" y="2297"/>
                    <a:pt x="268" y="2297"/>
                    <a:pt x="268" y="2286"/>
                  </a:cubicBezTo>
                  <a:lnTo>
                    <a:pt x="268" y="2286"/>
                  </a:lnTo>
                  <a:lnTo>
                    <a:pt x="268" y="2286"/>
                  </a:lnTo>
                  <a:cubicBezTo>
                    <a:pt x="279" y="2286"/>
                    <a:pt x="279" y="2275"/>
                    <a:pt x="279" y="2275"/>
                  </a:cubicBezTo>
                  <a:cubicBezTo>
                    <a:pt x="279" y="2275"/>
                    <a:pt x="279" y="2275"/>
                    <a:pt x="279" y="2264"/>
                  </a:cubicBezTo>
                  <a:cubicBezTo>
                    <a:pt x="290" y="2230"/>
                    <a:pt x="279" y="2196"/>
                    <a:pt x="279" y="2196"/>
                  </a:cubicBezTo>
                  <a:cubicBezTo>
                    <a:pt x="257" y="2185"/>
                    <a:pt x="246" y="2174"/>
                    <a:pt x="246" y="2151"/>
                  </a:cubicBezTo>
                  <a:cubicBezTo>
                    <a:pt x="246" y="2129"/>
                    <a:pt x="246" y="2118"/>
                    <a:pt x="257" y="2095"/>
                  </a:cubicBezTo>
                  <a:cubicBezTo>
                    <a:pt x="268" y="2084"/>
                    <a:pt x="268" y="2073"/>
                    <a:pt x="268" y="2073"/>
                  </a:cubicBezTo>
                  <a:cubicBezTo>
                    <a:pt x="268" y="2073"/>
                    <a:pt x="257" y="2073"/>
                    <a:pt x="246" y="2062"/>
                  </a:cubicBezTo>
                  <a:cubicBezTo>
                    <a:pt x="235" y="2051"/>
                    <a:pt x="235" y="2017"/>
                    <a:pt x="246" y="1995"/>
                  </a:cubicBezTo>
                  <a:cubicBezTo>
                    <a:pt x="246" y="1983"/>
                    <a:pt x="246" y="1972"/>
                    <a:pt x="246" y="1972"/>
                  </a:cubicBezTo>
                  <a:cubicBezTo>
                    <a:pt x="246" y="1950"/>
                    <a:pt x="302" y="1882"/>
                    <a:pt x="335" y="1849"/>
                  </a:cubicBezTo>
                  <a:cubicBezTo>
                    <a:pt x="358" y="1838"/>
                    <a:pt x="369" y="1815"/>
                    <a:pt x="391" y="1815"/>
                  </a:cubicBezTo>
                  <a:cubicBezTo>
                    <a:pt x="403" y="1815"/>
                    <a:pt x="414" y="1826"/>
                    <a:pt x="425" y="1838"/>
                  </a:cubicBezTo>
                  <a:cubicBezTo>
                    <a:pt x="425" y="1849"/>
                    <a:pt x="436" y="1849"/>
                    <a:pt x="436" y="1849"/>
                  </a:cubicBezTo>
                  <a:cubicBezTo>
                    <a:pt x="436" y="1860"/>
                    <a:pt x="436" y="1860"/>
                    <a:pt x="448" y="1860"/>
                  </a:cubicBezTo>
                  <a:lnTo>
                    <a:pt x="448" y="1860"/>
                  </a:lnTo>
                  <a:cubicBezTo>
                    <a:pt x="459" y="1860"/>
                    <a:pt x="470" y="1860"/>
                    <a:pt x="470" y="1860"/>
                  </a:cubicBezTo>
                  <a:cubicBezTo>
                    <a:pt x="504" y="1860"/>
                    <a:pt x="526" y="1871"/>
                    <a:pt x="537" y="1894"/>
                  </a:cubicBezTo>
                  <a:lnTo>
                    <a:pt x="537" y="1894"/>
                  </a:lnTo>
                  <a:cubicBezTo>
                    <a:pt x="537" y="1894"/>
                    <a:pt x="537" y="1894"/>
                    <a:pt x="548" y="1894"/>
                  </a:cubicBezTo>
                  <a:cubicBezTo>
                    <a:pt x="559" y="1894"/>
                    <a:pt x="582" y="1882"/>
                    <a:pt x="604" y="1871"/>
                  </a:cubicBezTo>
                  <a:cubicBezTo>
                    <a:pt x="615" y="1871"/>
                    <a:pt x="615" y="1871"/>
                    <a:pt x="627" y="1860"/>
                  </a:cubicBezTo>
                  <a:cubicBezTo>
                    <a:pt x="627" y="1860"/>
                    <a:pt x="627" y="1860"/>
                    <a:pt x="638" y="1860"/>
                  </a:cubicBezTo>
                  <a:lnTo>
                    <a:pt x="627" y="1849"/>
                  </a:lnTo>
                  <a:cubicBezTo>
                    <a:pt x="627" y="1826"/>
                    <a:pt x="627" y="1826"/>
                    <a:pt x="615" y="1826"/>
                  </a:cubicBezTo>
                  <a:lnTo>
                    <a:pt x="604" y="1826"/>
                  </a:lnTo>
                  <a:lnTo>
                    <a:pt x="593" y="1826"/>
                  </a:lnTo>
                  <a:cubicBezTo>
                    <a:pt x="582" y="1826"/>
                    <a:pt x="571" y="1826"/>
                    <a:pt x="571" y="1826"/>
                  </a:cubicBezTo>
                  <a:cubicBezTo>
                    <a:pt x="548" y="1826"/>
                    <a:pt x="537" y="1815"/>
                    <a:pt x="526" y="1804"/>
                  </a:cubicBezTo>
                  <a:cubicBezTo>
                    <a:pt x="526" y="1793"/>
                    <a:pt x="515" y="1793"/>
                    <a:pt x="515" y="1793"/>
                  </a:cubicBezTo>
                  <a:cubicBezTo>
                    <a:pt x="515" y="1793"/>
                    <a:pt x="515" y="1793"/>
                    <a:pt x="504" y="1793"/>
                  </a:cubicBezTo>
                  <a:lnTo>
                    <a:pt x="504" y="1793"/>
                  </a:lnTo>
                  <a:cubicBezTo>
                    <a:pt x="492" y="1793"/>
                    <a:pt x="481" y="1793"/>
                    <a:pt x="470" y="1793"/>
                  </a:cubicBezTo>
                  <a:cubicBezTo>
                    <a:pt x="436" y="1771"/>
                    <a:pt x="414" y="1703"/>
                    <a:pt x="414" y="1669"/>
                  </a:cubicBezTo>
                  <a:cubicBezTo>
                    <a:pt x="403" y="1636"/>
                    <a:pt x="403" y="1636"/>
                    <a:pt x="391" y="1636"/>
                  </a:cubicBezTo>
                  <a:lnTo>
                    <a:pt x="380" y="1636"/>
                  </a:lnTo>
                  <a:cubicBezTo>
                    <a:pt x="380" y="1647"/>
                    <a:pt x="369" y="1647"/>
                    <a:pt x="369" y="1647"/>
                  </a:cubicBezTo>
                  <a:cubicBezTo>
                    <a:pt x="358" y="1647"/>
                    <a:pt x="335" y="1647"/>
                    <a:pt x="324" y="1625"/>
                  </a:cubicBezTo>
                  <a:cubicBezTo>
                    <a:pt x="313" y="1613"/>
                    <a:pt x="324" y="1602"/>
                    <a:pt x="324" y="1591"/>
                  </a:cubicBezTo>
                  <a:cubicBezTo>
                    <a:pt x="313" y="1591"/>
                    <a:pt x="313" y="1591"/>
                    <a:pt x="302" y="1591"/>
                  </a:cubicBezTo>
                  <a:cubicBezTo>
                    <a:pt x="302" y="1591"/>
                    <a:pt x="302" y="1591"/>
                    <a:pt x="290" y="1591"/>
                  </a:cubicBezTo>
                  <a:cubicBezTo>
                    <a:pt x="246" y="1591"/>
                    <a:pt x="246" y="1535"/>
                    <a:pt x="246" y="1513"/>
                  </a:cubicBezTo>
                  <a:cubicBezTo>
                    <a:pt x="246" y="1513"/>
                    <a:pt x="235" y="1513"/>
                    <a:pt x="235" y="1502"/>
                  </a:cubicBezTo>
                  <a:cubicBezTo>
                    <a:pt x="223" y="1502"/>
                    <a:pt x="212" y="1490"/>
                    <a:pt x="201" y="1479"/>
                  </a:cubicBezTo>
                  <a:cubicBezTo>
                    <a:pt x="201" y="1468"/>
                    <a:pt x="201" y="1468"/>
                    <a:pt x="212" y="1457"/>
                  </a:cubicBezTo>
                  <a:cubicBezTo>
                    <a:pt x="212" y="1457"/>
                    <a:pt x="212" y="1457"/>
                    <a:pt x="212" y="1445"/>
                  </a:cubicBezTo>
                  <a:cubicBezTo>
                    <a:pt x="201" y="1423"/>
                    <a:pt x="201" y="1400"/>
                    <a:pt x="223" y="1378"/>
                  </a:cubicBezTo>
                  <a:cubicBezTo>
                    <a:pt x="190" y="1378"/>
                    <a:pt x="179" y="1367"/>
                    <a:pt x="179" y="1356"/>
                  </a:cubicBezTo>
                  <a:cubicBezTo>
                    <a:pt x="167" y="1344"/>
                    <a:pt x="179" y="1322"/>
                    <a:pt x="190" y="1311"/>
                  </a:cubicBezTo>
                  <a:lnTo>
                    <a:pt x="190" y="1300"/>
                  </a:lnTo>
                  <a:lnTo>
                    <a:pt x="190" y="1300"/>
                  </a:lnTo>
                  <a:cubicBezTo>
                    <a:pt x="0" y="1076"/>
                    <a:pt x="0" y="1076"/>
                    <a:pt x="0" y="1076"/>
                  </a:cubicBezTo>
                  <a:cubicBezTo>
                    <a:pt x="313" y="751"/>
                    <a:pt x="313" y="751"/>
                    <a:pt x="313" y="751"/>
                  </a:cubicBezTo>
                  <a:cubicBezTo>
                    <a:pt x="324" y="784"/>
                    <a:pt x="324" y="784"/>
                    <a:pt x="324" y="784"/>
                  </a:cubicBezTo>
                  <a:cubicBezTo>
                    <a:pt x="324" y="784"/>
                    <a:pt x="335" y="807"/>
                    <a:pt x="346" y="851"/>
                  </a:cubicBezTo>
                  <a:lnTo>
                    <a:pt x="346" y="863"/>
                  </a:lnTo>
                  <a:lnTo>
                    <a:pt x="346" y="863"/>
                  </a:lnTo>
                  <a:cubicBezTo>
                    <a:pt x="358" y="863"/>
                    <a:pt x="358" y="840"/>
                    <a:pt x="358" y="829"/>
                  </a:cubicBezTo>
                  <a:cubicBezTo>
                    <a:pt x="358" y="818"/>
                    <a:pt x="358" y="807"/>
                    <a:pt x="358" y="795"/>
                  </a:cubicBezTo>
                  <a:cubicBezTo>
                    <a:pt x="358" y="762"/>
                    <a:pt x="391" y="751"/>
                    <a:pt x="414" y="751"/>
                  </a:cubicBezTo>
                  <a:cubicBezTo>
                    <a:pt x="414" y="661"/>
                    <a:pt x="414" y="627"/>
                    <a:pt x="414" y="616"/>
                  </a:cubicBezTo>
                  <a:cubicBezTo>
                    <a:pt x="403" y="605"/>
                    <a:pt x="403" y="605"/>
                    <a:pt x="380" y="594"/>
                  </a:cubicBezTo>
                  <a:cubicBezTo>
                    <a:pt x="369" y="582"/>
                    <a:pt x="346" y="582"/>
                    <a:pt x="335" y="571"/>
                  </a:cubicBezTo>
                  <a:lnTo>
                    <a:pt x="335" y="571"/>
                  </a:lnTo>
                  <a:lnTo>
                    <a:pt x="335" y="571"/>
                  </a:lnTo>
                  <a:cubicBezTo>
                    <a:pt x="324" y="582"/>
                    <a:pt x="324" y="582"/>
                    <a:pt x="324" y="594"/>
                  </a:cubicBezTo>
                  <a:cubicBezTo>
                    <a:pt x="313" y="616"/>
                    <a:pt x="302" y="627"/>
                    <a:pt x="279" y="627"/>
                  </a:cubicBezTo>
                  <a:cubicBezTo>
                    <a:pt x="268" y="627"/>
                    <a:pt x="257" y="627"/>
                    <a:pt x="246" y="616"/>
                  </a:cubicBezTo>
                  <a:cubicBezTo>
                    <a:pt x="223" y="582"/>
                    <a:pt x="223" y="549"/>
                    <a:pt x="246" y="527"/>
                  </a:cubicBezTo>
                  <a:cubicBezTo>
                    <a:pt x="257" y="515"/>
                    <a:pt x="257" y="482"/>
                    <a:pt x="246" y="448"/>
                  </a:cubicBezTo>
                  <a:cubicBezTo>
                    <a:pt x="246" y="426"/>
                    <a:pt x="246" y="426"/>
                    <a:pt x="246" y="426"/>
                  </a:cubicBezTo>
                  <a:cubicBezTo>
                    <a:pt x="268" y="426"/>
                    <a:pt x="268" y="426"/>
                    <a:pt x="268" y="426"/>
                  </a:cubicBezTo>
                  <a:cubicBezTo>
                    <a:pt x="279" y="426"/>
                    <a:pt x="324" y="426"/>
                    <a:pt x="335" y="414"/>
                  </a:cubicBezTo>
                  <a:cubicBezTo>
                    <a:pt x="346" y="414"/>
                    <a:pt x="358" y="392"/>
                    <a:pt x="358" y="381"/>
                  </a:cubicBezTo>
                  <a:cubicBezTo>
                    <a:pt x="369" y="358"/>
                    <a:pt x="369" y="336"/>
                    <a:pt x="391" y="325"/>
                  </a:cubicBezTo>
                  <a:cubicBezTo>
                    <a:pt x="403" y="313"/>
                    <a:pt x="459" y="302"/>
                    <a:pt x="481" y="302"/>
                  </a:cubicBezTo>
                  <a:cubicBezTo>
                    <a:pt x="481" y="123"/>
                    <a:pt x="481" y="123"/>
                    <a:pt x="481" y="123"/>
                  </a:cubicBezTo>
                  <a:cubicBezTo>
                    <a:pt x="672" y="0"/>
                    <a:pt x="672" y="0"/>
                    <a:pt x="672" y="0"/>
                  </a:cubicBezTo>
                  <a:cubicBezTo>
                    <a:pt x="672" y="33"/>
                    <a:pt x="672" y="33"/>
                    <a:pt x="672" y="33"/>
                  </a:cubicBezTo>
                  <a:cubicBezTo>
                    <a:pt x="683" y="33"/>
                    <a:pt x="683" y="56"/>
                    <a:pt x="694" y="67"/>
                  </a:cubicBezTo>
                  <a:cubicBezTo>
                    <a:pt x="705" y="67"/>
                    <a:pt x="705" y="78"/>
                    <a:pt x="717" y="78"/>
                  </a:cubicBezTo>
                  <a:cubicBezTo>
                    <a:pt x="739" y="89"/>
                    <a:pt x="761" y="100"/>
                    <a:pt x="772" y="123"/>
                  </a:cubicBezTo>
                  <a:lnTo>
                    <a:pt x="772" y="123"/>
                  </a:lnTo>
                  <a:lnTo>
                    <a:pt x="772" y="123"/>
                  </a:lnTo>
                  <a:cubicBezTo>
                    <a:pt x="784" y="100"/>
                    <a:pt x="817" y="78"/>
                    <a:pt x="817" y="78"/>
                  </a:cubicBezTo>
                  <a:cubicBezTo>
                    <a:pt x="828" y="56"/>
                    <a:pt x="828" y="56"/>
                    <a:pt x="828" y="56"/>
                  </a:cubicBezTo>
                  <a:cubicBezTo>
                    <a:pt x="851" y="78"/>
                    <a:pt x="851" y="78"/>
                    <a:pt x="851" y="78"/>
                  </a:cubicBezTo>
                  <a:cubicBezTo>
                    <a:pt x="862" y="100"/>
                    <a:pt x="884" y="123"/>
                    <a:pt x="907" y="134"/>
                  </a:cubicBezTo>
                  <a:cubicBezTo>
                    <a:pt x="918" y="145"/>
                    <a:pt x="918" y="145"/>
                    <a:pt x="918" y="145"/>
                  </a:cubicBezTo>
                  <a:cubicBezTo>
                    <a:pt x="884" y="213"/>
                    <a:pt x="884" y="213"/>
                    <a:pt x="884" y="213"/>
                  </a:cubicBezTo>
                  <a:cubicBezTo>
                    <a:pt x="873" y="213"/>
                    <a:pt x="862" y="224"/>
                    <a:pt x="862" y="235"/>
                  </a:cubicBezTo>
                  <a:cubicBezTo>
                    <a:pt x="896" y="269"/>
                    <a:pt x="907" y="280"/>
                    <a:pt x="918" y="280"/>
                  </a:cubicBezTo>
                  <a:cubicBezTo>
                    <a:pt x="929" y="280"/>
                    <a:pt x="941" y="280"/>
                    <a:pt x="952" y="291"/>
                  </a:cubicBezTo>
                  <a:cubicBezTo>
                    <a:pt x="963" y="302"/>
                    <a:pt x="963" y="325"/>
                    <a:pt x="963" y="336"/>
                  </a:cubicBezTo>
                  <a:cubicBezTo>
                    <a:pt x="963" y="347"/>
                    <a:pt x="952" y="358"/>
                    <a:pt x="952" y="369"/>
                  </a:cubicBezTo>
                  <a:cubicBezTo>
                    <a:pt x="952" y="381"/>
                    <a:pt x="952" y="392"/>
                    <a:pt x="952" y="403"/>
                  </a:cubicBezTo>
                  <a:cubicBezTo>
                    <a:pt x="952" y="403"/>
                    <a:pt x="952" y="414"/>
                    <a:pt x="952" y="426"/>
                  </a:cubicBezTo>
                  <a:cubicBezTo>
                    <a:pt x="985" y="426"/>
                    <a:pt x="985" y="471"/>
                    <a:pt x="985" y="493"/>
                  </a:cubicBezTo>
                  <a:lnTo>
                    <a:pt x="985" y="504"/>
                  </a:lnTo>
                  <a:cubicBezTo>
                    <a:pt x="985" y="515"/>
                    <a:pt x="997" y="527"/>
                    <a:pt x="1008" y="538"/>
                  </a:cubicBezTo>
                  <a:cubicBezTo>
                    <a:pt x="1019" y="549"/>
                    <a:pt x="1041" y="560"/>
                    <a:pt x="1030" y="582"/>
                  </a:cubicBezTo>
                  <a:cubicBezTo>
                    <a:pt x="1019" y="594"/>
                    <a:pt x="1008" y="605"/>
                    <a:pt x="1008" y="605"/>
                  </a:cubicBezTo>
                  <a:cubicBezTo>
                    <a:pt x="997" y="616"/>
                    <a:pt x="985" y="616"/>
                    <a:pt x="985" y="627"/>
                  </a:cubicBezTo>
                  <a:cubicBezTo>
                    <a:pt x="985" y="638"/>
                    <a:pt x="974" y="650"/>
                    <a:pt x="974" y="672"/>
                  </a:cubicBezTo>
                  <a:cubicBezTo>
                    <a:pt x="1086" y="683"/>
                    <a:pt x="1086" y="683"/>
                    <a:pt x="1086" y="683"/>
                  </a:cubicBezTo>
                  <a:cubicBezTo>
                    <a:pt x="1041" y="818"/>
                    <a:pt x="1041" y="818"/>
                    <a:pt x="1041" y="818"/>
                  </a:cubicBezTo>
                  <a:cubicBezTo>
                    <a:pt x="1120" y="818"/>
                    <a:pt x="1120" y="818"/>
                    <a:pt x="1120" y="818"/>
                  </a:cubicBezTo>
                  <a:cubicBezTo>
                    <a:pt x="1187" y="919"/>
                    <a:pt x="1187" y="919"/>
                    <a:pt x="1187" y="919"/>
                  </a:cubicBezTo>
                  <a:cubicBezTo>
                    <a:pt x="1153" y="1031"/>
                    <a:pt x="1153" y="1031"/>
                    <a:pt x="1153" y="1031"/>
                  </a:cubicBezTo>
                  <a:cubicBezTo>
                    <a:pt x="1333" y="1131"/>
                    <a:pt x="1333" y="1131"/>
                    <a:pt x="1333" y="1131"/>
                  </a:cubicBezTo>
                  <a:cubicBezTo>
                    <a:pt x="1344" y="1244"/>
                    <a:pt x="1344" y="1244"/>
                    <a:pt x="1344" y="1244"/>
                  </a:cubicBezTo>
                  <a:cubicBezTo>
                    <a:pt x="1344" y="1255"/>
                    <a:pt x="1355" y="1255"/>
                    <a:pt x="1355" y="1255"/>
                  </a:cubicBezTo>
                  <a:cubicBezTo>
                    <a:pt x="1355" y="1255"/>
                    <a:pt x="1355" y="1255"/>
                    <a:pt x="1366" y="1244"/>
                  </a:cubicBezTo>
                  <a:cubicBezTo>
                    <a:pt x="1366" y="1233"/>
                    <a:pt x="1389" y="1233"/>
                    <a:pt x="1400" y="1233"/>
                  </a:cubicBezTo>
                  <a:cubicBezTo>
                    <a:pt x="1411" y="1233"/>
                    <a:pt x="1422" y="1233"/>
                    <a:pt x="1434" y="1244"/>
                  </a:cubicBezTo>
                  <a:cubicBezTo>
                    <a:pt x="1434" y="1244"/>
                    <a:pt x="1434" y="1255"/>
                    <a:pt x="1445" y="1255"/>
                  </a:cubicBezTo>
                  <a:cubicBezTo>
                    <a:pt x="1456" y="1277"/>
                    <a:pt x="1467" y="1289"/>
                    <a:pt x="1490" y="1289"/>
                  </a:cubicBezTo>
                  <a:cubicBezTo>
                    <a:pt x="1490" y="1289"/>
                    <a:pt x="1501" y="1289"/>
                    <a:pt x="1512" y="1289"/>
                  </a:cubicBezTo>
                  <a:cubicBezTo>
                    <a:pt x="1523" y="1277"/>
                    <a:pt x="1535" y="1266"/>
                    <a:pt x="1557" y="1266"/>
                  </a:cubicBezTo>
                  <a:cubicBezTo>
                    <a:pt x="1568" y="1266"/>
                    <a:pt x="1568" y="1266"/>
                    <a:pt x="1579" y="1266"/>
                  </a:cubicBezTo>
                  <a:cubicBezTo>
                    <a:pt x="1590" y="1255"/>
                    <a:pt x="1602" y="1255"/>
                    <a:pt x="1613" y="1255"/>
                  </a:cubicBezTo>
                  <a:cubicBezTo>
                    <a:pt x="1624" y="1255"/>
                    <a:pt x="1635" y="1255"/>
                    <a:pt x="1635" y="1255"/>
                  </a:cubicBezTo>
                  <a:cubicBezTo>
                    <a:pt x="1680" y="1266"/>
                    <a:pt x="1703" y="1266"/>
                    <a:pt x="1703" y="1266"/>
                  </a:cubicBezTo>
                  <a:cubicBezTo>
                    <a:pt x="1725" y="1266"/>
                    <a:pt x="1725" y="1266"/>
                    <a:pt x="1725" y="1266"/>
                  </a:cubicBezTo>
                  <a:cubicBezTo>
                    <a:pt x="1725" y="1289"/>
                    <a:pt x="1725" y="1289"/>
                    <a:pt x="1725" y="1289"/>
                  </a:cubicBezTo>
                  <a:cubicBezTo>
                    <a:pt x="1736" y="1613"/>
                    <a:pt x="1736" y="1613"/>
                    <a:pt x="1736" y="1613"/>
                  </a:cubicBezTo>
                  <a:cubicBezTo>
                    <a:pt x="1759" y="1625"/>
                    <a:pt x="1792" y="1625"/>
                    <a:pt x="1815" y="1625"/>
                  </a:cubicBezTo>
                  <a:cubicBezTo>
                    <a:pt x="1826" y="1625"/>
                    <a:pt x="1837" y="1636"/>
                    <a:pt x="1837" y="1647"/>
                  </a:cubicBezTo>
                  <a:cubicBezTo>
                    <a:pt x="1848" y="1658"/>
                    <a:pt x="1837" y="1681"/>
                    <a:pt x="1826" y="1703"/>
                  </a:cubicBezTo>
                  <a:lnTo>
                    <a:pt x="1815" y="1714"/>
                  </a:lnTo>
                  <a:cubicBezTo>
                    <a:pt x="1804" y="1737"/>
                    <a:pt x="1781" y="1748"/>
                    <a:pt x="1759" y="1748"/>
                  </a:cubicBezTo>
                  <a:lnTo>
                    <a:pt x="1748" y="1748"/>
                  </a:lnTo>
                  <a:cubicBezTo>
                    <a:pt x="1703" y="1782"/>
                    <a:pt x="1546" y="1927"/>
                    <a:pt x="1523" y="1950"/>
                  </a:cubicBezTo>
                  <a:cubicBezTo>
                    <a:pt x="1501" y="1972"/>
                    <a:pt x="1467" y="1983"/>
                    <a:pt x="1445" y="1983"/>
                  </a:cubicBezTo>
                  <a:cubicBezTo>
                    <a:pt x="1434" y="1983"/>
                    <a:pt x="1422" y="1972"/>
                    <a:pt x="1411" y="1972"/>
                  </a:cubicBezTo>
                  <a:cubicBezTo>
                    <a:pt x="1411" y="1983"/>
                    <a:pt x="1400" y="1983"/>
                    <a:pt x="1400" y="1983"/>
                  </a:cubicBezTo>
                  <a:cubicBezTo>
                    <a:pt x="1389" y="1983"/>
                    <a:pt x="1389" y="1983"/>
                    <a:pt x="1389" y="1983"/>
                  </a:cubicBezTo>
                  <a:lnTo>
                    <a:pt x="1389" y="1983"/>
                  </a:lnTo>
                  <a:cubicBezTo>
                    <a:pt x="1389" y="2006"/>
                    <a:pt x="1366" y="2039"/>
                    <a:pt x="1344" y="2051"/>
                  </a:cubicBezTo>
                  <a:cubicBezTo>
                    <a:pt x="1355" y="2062"/>
                    <a:pt x="1366" y="2073"/>
                    <a:pt x="1377" y="2084"/>
                  </a:cubicBezTo>
                  <a:cubicBezTo>
                    <a:pt x="1389" y="2107"/>
                    <a:pt x="1366" y="2129"/>
                    <a:pt x="1366" y="2140"/>
                  </a:cubicBezTo>
                  <a:cubicBezTo>
                    <a:pt x="1355" y="2151"/>
                    <a:pt x="1333" y="2162"/>
                    <a:pt x="1333" y="2162"/>
                  </a:cubicBezTo>
                  <a:cubicBezTo>
                    <a:pt x="1333" y="2162"/>
                    <a:pt x="1333" y="2162"/>
                    <a:pt x="1322" y="2162"/>
                  </a:cubicBezTo>
                  <a:lnTo>
                    <a:pt x="1322" y="2162"/>
                  </a:lnTo>
                  <a:cubicBezTo>
                    <a:pt x="1310" y="2196"/>
                    <a:pt x="1288" y="2196"/>
                    <a:pt x="1277" y="2196"/>
                  </a:cubicBezTo>
                  <a:cubicBezTo>
                    <a:pt x="1266" y="2196"/>
                    <a:pt x="1254" y="2196"/>
                    <a:pt x="1243" y="2185"/>
                  </a:cubicBezTo>
                  <a:lnTo>
                    <a:pt x="1243" y="2185"/>
                  </a:lnTo>
                  <a:cubicBezTo>
                    <a:pt x="1243" y="2185"/>
                    <a:pt x="1243" y="2185"/>
                    <a:pt x="1232" y="2185"/>
                  </a:cubicBezTo>
                  <a:cubicBezTo>
                    <a:pt x="1232" y="2207"/>
                    <a:pt x="1221" y="2252"/>
                    <a:pt x="1187" y="2252"/>
                  </a:cubicBezTo>
                  <a:cubicBezTo>
                    <a:pt x="1176" y="2252"/>
                    <a:pt x="1165" y="2252"/>
                    <a:pt x="1165" y="2241"/>
                  </a:cubicBezTo>
                  <a:cubicBezTo>
                    <a:pt x="1165" y="2241"/>
                    <a:pt x="1165" y="2241"/>
                    <a:pt x="1153" y="2241"/>
                  </a:cubicBezTo>
                  <a:cubicBezTo>
                    <a:pt x="1153" y="2241"/>
                    <a:pt x="1153" y="2252"/>
                    <a:pt x="1142" y="2264"/>
                  </a:cubicBezTo>
                  <a:cubicBezTo>
                    <a:pt x="1131" y="2308"/>
                    <a:pt x="1053" y="2308"/>
                    <a:pt x="1041" y="2308"/>
                  </a:cubicBezTo>
                  <a:cubicBezTo>
                    <a:pt x="1041" y="2308"/>
                    <a:pt x="1030" y="2308"/>
                    <a:pt x="1019" y="2308"/>
                  </a:cubicBezTo>
                  <a:cubicBezTo>
                    <a:pt x="1019" y="2308"/>
                    <a:pt x="1019" y="2331"/>
                    <a:pt x="1019" y="2364"/>
                  </a:cubicBezTo>
                  <a:cubicBezTo>
                    <a:pt x="1030" y="2387"/>
                    <a:pt x="1041" y="2409"/>
                    <a:pt x="1064" y="2420"/>
                  </a:cubicBezTo>
                  <a:cubicBezTo>
                    <a:pt x="1064" y="2431"/>
                    <a:pt x="1064" y="2431"/>
                    <a:pt x="1075" y="2431"/>
                  </a:cubicBezTo>
                  <a:cubicBezTo>
                    <a:pt x="1086" y="2454"/>
                    <a:pt x="1086" y="2488"/>
                    <a:pt x="1086" y="2621"/>
                  </a:cubicBezTo>
                  <a:cubicBezTo>
                    <a:pt x="1086" y="2632"/>
                    <a:pt x="1086" y="2632"/>
                    <a:pt x="1086" y="2632"/>
                  </a:cubicBezTo>
                  <a:cubicBezTo>
                    <a:pt x="1086" y="2643"/>
                    <a:pt x="1086" y="2655"/>
                    <a:pt x="1097" y="2655"/>
                  </a:cubicBezTo>
                  <a:cubicBezTo>
                    <a:pt x="1097" y="2666"/>
                    <a:pt x="1097" y="2666"/>
                    <a:pt x="1097" y="2666"/>
                  </a:cubicBezTo>
                  <a:cubicBezTo>
                    <a:pt x="1097" y="2677"/>
                    <a:pt x="1097" y="2677"/>
                    <a:pt x="1097" y="2677"/>
                  </a:cubicBezTo>
                  <a:cubicBezTo>
                    <a:pt x="1097" y="2699"/>
                    <a:pt x="1097" y="2699"/>
                    <a:pt x="1097" y="2699"/>
                  </a:cubicBezTo>
                  <a:cubicBezTo>
                    <a:pt x="1075" y="2699"/>
                    <a:pt x="1075" y="2699"/>
                    <a:pt x="1075" y="2699"/>
                  </a:cubicBezTo>
                  <a:cubicBezTo>
                    <a:pt x="1097" y="2699"/>
                    <a:pt x="1097" y="2699"/>
                    <a:pt x="1097" y="2699"/>
                  </a:cubicBezTo>
                  <a:lnTo>
                    <a:pt x="1097" y="2699"/>
                  </a:lnTo>
                  <a:cubicBezTo>
                    <a:pt x="1097" y="2711"/>
                    <a:pt x="1120" y="2744"/>
                    <a:pt x="1165" y="2778"/>
                  </a:cubicBezTo>
                  <a:cubicBezTo>
                    <a:pt x="1187" y="2789"/>
                    <a:pt x="1187" y="2812"/>
                    <a:pt x="1187" y="2812"/>
                  </a:cubicBezTo>
                  <a:cubicBezTo>
                    <a:pt x="1176" y="2845"/>
                    <a:pt x="1142" y="2868"/>
                    <a:pt x="1075" y="2890"/>
                  </a:cubicBezTo>
                  <a:cubicBezTo>
                    <a:pt x="1041" y="2890"/>
                    <a:pt x="1008" y="2890"/>
                    <a:pt x="985" y="2890"/>
                  </a:cubicBezTo>
                  <a:cubicBezTo>
                    <a:pt x="974" y="2890"/>
                    <a:pt x="963" y="2890"/>
                    <a:pt x="952" y="2890"/>
                  </a:cubicBezTo>
                  <a:cubicBezTo>
                    <a:pt x="952" y="2890"/>
                    <a:pt x="941" y="2890"/>
                    <a:pt x="929" y="2890"/>
                  </a:cubicBezTo>
                  <a:cubicBezTo>
                    <a:pt x="907" y="2890"/>
                    <a:pt x="907" y="2901"/>
                    <a:pt x="896" y="2901"/>
                  </a:cubicBezTo>
                  <a:cubicBezTo>
                    <a:pt x="884" y="2912"/>
                    <a:pt x="873" y="3025"/>
                    <a:pt x="873" y="3081"/>
                  </a:cubicBezTo>
                  <a:cubicBezTo>
                    <a:pt x="884" y="3114"/>
                    <a:pt x="873" y="3137"/>
                    <a:pt x="862" y="3148"/>
                  </a:cubicBezTo>
                  <a:cubicBezTo>
                    <a:pt x="851" y="3159"/>
                    <a:pt x="840" y="3170"/>
                    <a:pt x="817" y="3159"/>
                  </a:cubicBezTo>
                  <a:cubicBezTo>
                    <a:pt x="817" y="3159"/>
                    <a:pt x="806" y="3159"/>
                    <a:pt x="795" y="3159"/>
                  </a:cubicBezTo>
                  <a:cubicBezTo>
                    <a:pt x="784" y="3159"/>
                    <a:pt x="772" y="3159"/>
                    <a:pt x="772" y="3159"/>
                  </a:cubicBezTo>
                  <a:cubicBezTo>
                    <a:pt x="772" y="3170"/>
                    <a:pt x="761" y="3192"/>
                    <a:pt x="761" y="3215"/>
                  </a:cubicBezTo>
                  <a:cubicBezTo>
                    <a:pt x="750" y="3249"/>
                    <a:pt x="750" y="3271"/>
                    <a:pt x="739" y="3282"/>
                  </a:cubicBezTo>
                  <a:cubicBezTo>
                    <a:pt x="728" y="3294"/>
                    <a:pt x="717" y="3305"/>
                    <a:pt x="705" y="3305"/>
                  </a:cubicBezTo>
                  <a:lnTo>
                    <a:pt x="705" y="3305"/>
                  </a:lnTo>
                  <a:cubicBezTo>
                    <a:pt x="683" y="3305"/>
                    <a:pt x="660" y="3294"/>
                    <a:pt x="638" y="3271"/>
                  </a:cubicBezTo>
                  <a:cubicBezTo>
                    <a:pt x="638" y="3271"/>
                    <a:pt x="638" y="3271"/>
                    <a:pt x="638" y="3282"/>
                  </a:cubicBezTo>
                  <a:cubicBezTo>
                    <a:pt x="638" y="3294"/>
                    <a:pt x="638" y="3294"/>
                    <a:pt x="638" y="3305"/>
                  </a:cubicBezTo>
                  <a:cubicBezTo>
                    <a:pt x="638" y="3338"/>
                    <a:pt x="627" y="3361"/>
                    <a:pt x="582" y="3361"/>
                  </a:cubicBezTo>
                  <a:cubicBezTo>
                    <a:pt x="571" y="3361"/>
                    <a:pt x="571" y="3361"/>
                    <a:pt x="559" y="3361"/>
                  </a:cubicBezTo>
                  <a:close/>
                  <a:moveTo>
                    <a:pt x="559" y="3316"/>
                  </a:moveTo>
                  <a:lnTo>
                    <a:pt x="559" y="3316"/>
                  </a:lnTo>
                  <a:cubicBezTo>
                    <a:pt x="571" y="3316"/>
                    <a:pt x="571" y="3316"/>
                    <a:pt x="571" y="3316"/>
                  </a:cubicBezTo>
                  <a:cubicBezTo>
                    <a:pt x="582" y="3316"/>
                    <a:pt x="593" y="3316"/>
                    <a:pt x="593" y="3316"/>
                  </a:cubicBezTo>
                  <a:lnTo>
                    <a:pt x="593" y="3305"/>
                  </a:lnTo>
                  <a:cubicBezTo>
                    <a:pt x="593" y="3294"/>
                    <a:pt x="593" y="3294"/>
                    <a:pt x="593" y="3282"/>
                  </a:cubicBezTo>
                  <a:cubicBezTo>
                    <a:pt x="593" y="3260"/>
                    <a:pt x="593" y="3237"/>
                    <a:pt x="604" y="3226"/>
                  </a:cubicBezTo>
                  <a:cubicBezTo>
                    <a:pt x="615" y="3226"/>
                    <a:pt x="627" y="3215"/>
                    <a:pt x="638" y="3215"/>
                  </a:cubicBezTo>
                  <a:cubicBezTo>
                    <a:pt x="649" y="3215"/>
                    <a:pt x="660" y="3226"/>
                    <a:pt x="672" y="3237"/>
                  </a:cubicBezTo>
                  <a:cubicBezTo>
                    <a:pt x="683" y="3249"/>
                    <a:pt x="694" y="3260"/>
                    <a:pt x="705" y="3260"/>
                  </a:cubicBezTo>
                  <a:cubicBezTo>
                    <a:pt x="705" y="3282"/>
                    <a:pt x="705" y="3282"/>
                    <a:pt x="705" y="3282"/>
                  </a:cubicBezTo>
                  <a:cubicBezTo>
                    <a:pt x="705" y="3260"/>
                    <a:pt x="705" y="3260"/>
                    <a:pt x="705" y="3260"/>
                  </a:cubicBezTo>
                  <a:cubicBezTo>
                    <a:pt x="705" y="3249"/>
                    <a:pt x="717" y="3226"/>
                    <a:pt x="717" y="3204"/>
                  </a:cubicBezTo>
                  <a:cubicBezTo>
                    <a:pt x="728" y="3170"/>
                    <a:pt x="728" y="3148"/>
                    <a:pt x="739" y="3137"/>
                  </a:cubicBezTo>
                  <a:cubicBezTo>
                    <a:pt x="750" y="3125"/>
                    <a:pt x="772" y="3114"/>
                    <a:pt x="795" y="3114"/>
                  </a:cubicBezTo>
                  <a:cubicBezTo>
                    <a:pt x="806" y="3114"/>
                    <a:pt x="817" y="3114"/>
                    <a:pt x="828" y="3114"/>
                  </a:cubicBezTo>
                  <a:cubicBezTo>
                    <a:pt x="828" y="3114"/>
                    <a:pt x="828" y="3103"/>
                    <a:pt x="828" y="3081"/>
                  </a:cubicBezTo>
                  <a:cubicBezTo>
                    <a:pt x="828" y="3069"/>
                    <a:pt x="828" y="2890"/>
                    <a:pt x="873" y="2856"/>
                  </a:cubicBezTo>
                  <a:cubicBezTo>
                    <a:pt x="896" y="2845"/>
                    <a:pt x="918" y="2845"/>
                    <a:pt x="963" y="2845"/>
                  </a:cubicBezTo>
                  <a:cubicBezTo>
                    <a:pt x="963" y="2845"/>
                    <a:pt x="974" y="2856"/>
                    <a:pt x="985" y="2856"/>
                  </a:cubicBezTo>
                  <a:cubicBezTo>
                    <a:pt x="1008" y="2856"/>
                    <a:pt x="1041" y="2845"/>
                    <a:pt x="1064" y="2845"/>
                  </a:cubicBezTo>
                  <a:cubicBezTo>
                    <a:pt x="1109" y="2834"/>
                    <a:pt x="1131" y="2812"/>
                    <a:pt x="1142" y="2812"/>
                  </a:cubicBezTo>
                  <a:cubicBezTo>
                    <a:pt x="1109" y="2789"/>
                    <a:pt x="1064" y="2744"/>
                    <a:pt x="1053" y="2711"/>
                  </a:cubicBezTo>
                  <a:cubicBezTo>
                    <a:pt x="1053" y="2711"/>
                    <a:pt x="1053" y="2711"/>
                    <a:pt x="1053" y="2699"/>
                  </a:cubicBezTo>
                  <a:lnTo>
                    <a:pt x="1053" y="2699"/>
                  </a:lnTo>
                  <a:lnTo>
                    <a:pt x="1053" y="2699"/>
                  </a:lnTo>
                  <a:cubicBezTo>
                    <a:pt x="1053" y="2677"/>
                    <a:pt x="1053" y="2677"/>
                    <a:pt x="1053" y="2677"/>
                  </a:cubicBezTo>
                  <a:lnTo>
                    <a:pt x="1053" y="2677"/>
                  </a:lnTo>
                  <a:cubicBezTo>
                    <a:pt x="1053" y="2666"/>
                    <a:pt x="1053" y="2666"/>
                    <a:pt x="1053" y="2666"/>
                  </a:cubicBezTo>
                  <a:cubicBezTo>
                    <a:pt x="1053" y="2655"/>
                    <a:pt x="1053" y="2643"/>
                    <a:pt x="1053" y="2643"/>
                  </a:cubicBezTo>
                  <a:cubicBezTo>
                    <a:pt x="1053" y="2621"/>
                    <a:pt x="1053" y="2621"/>
                    <a:pt x="1053" y="2621"/>
                  </a:cubicBezTo>
                  <a:cubicBezTo>
                    <a:pt x="1041" y="2577"/>
                    <a:pt x="1041" y="2476"/>
                    <a:pt x="1041" y="2465"/>
                  </a:cubicBezTo>
                  <a:cubicBezTo>
                    <a:pt x="1030" y="2465"/>
                    <a:pt x="1030" y="2454"/>
                    <a:pt x="1030" y="2454"/>
                  </a:cubicBezTo>
                  <a:cubicBezTo>
                    <a:pt x="1008" y="2431"/>
                    <a:pt x="985" y="2409"/>
                    <a:pt x="974" y="2364"/>
                  </a:cubicBezTo>
                  <a:cubicBezTo>
                    <a:pt x="963" y="2320"/>
                    <a:pt x="963" y="2286"/>
                    <a:pt x="985" y="2264"/>
                  </a:cubicBezTo>
                  <a:cubicBezTo>
                    <a:pt x="985" y="2252"/>
                    <a:pt x="1008" y="2252"/>
                    <a:pt x="1019" y="2264"/>
                  </a:cubicBezTo>
                  <a:cubicBezTo>
                    <a:pt x="1030" y="2264"/>
                    <a:pt x="1041" y="2264"/>
                    <a:pt x="1041" y="2264"/>
                  </a:cubicBezTo>
                  <a:cubicBezTo>
                    <a:pt x="1075" y="2264"/>
                    <a:pt x="1097" y="2252"/>
                    <a:pt x="1097" y="2252"/>
                  </a:cubicBezTo>
                  <a:cubicBezTo>
                    <a:pt x="1120" y="2219"/>
                    <a:pt x="1131" y="2196"/>
                    <a:pt x="1153" y="2196"/>
                  </a:cubicBezTo>
                  <a:cubicBezTo>
                    <a:pt x="1165" y="2196"/>
                    <a:pt x="1176" y="2196"/>
                    <a:pt x="1187" y="2207"/>
                  </a:cubicBezTo>
                  <a:cubicBezTo>
                    <a:pt x="1187" y="2196"/>
                    <a:pt x="1198" y="2185"/>
                    <a:pt x="1198" y="2162"/>
                  </a:cubicBezTo>
                  <a:cubicBezTo>
                    <a:pt x="1198" y="2129"/>
                    <a:pt x="1221" y="2129"/>
                    <a:pt x="1221" y="2129"/>
                  </a:cubicBezTo>
                  <a:cubicBezTo>
                    <a:pt x="1232" y="2129"/>
                    <a:pt x="1254" y="2140"/>
                    <a:pt x="1266" y="2151"/>
                  </a:cubicBezTo>
                  <a:lnTo>
                    <a:pt x="1266" y="2151"/>
                  </a:lnTo>
                  <a:cubicBezTo>
                    <a:pt x="1277" y="2151"/>
                    <a:pt x="1277" y="2151"/>
                    <a:pt x="1277" y="2151"/>
                  </a:cubicBezTo>
                  <a:cubicBezTo>
                    <a:pt x="1277" y="2151"/>
                    <a:pt x="1277" y="2151"/>
                    <a:pt x="1288" y="2140"/>
                  </a:cubicBezTo>
                  <a:cubicBezTo>
                    <a:pt x="1299" y="2118"/>
                    <a:pt x="1310" y="2118"/>
                    <a:pt x="1322" y="2118"/>
                  </a:cubicBezTo>
                  <a:lnTo>
                    <a:pt x="1333" y="2118"/>
                  </a:lnTo>
                  <a:lnTo>
                    <a:pt x="1333" y="2118"/>
                  </a:lnTo>
                  <a:cubicBezTo>
                    <a:pt x="1333" y="2107"/>
                    <a:pt x="1333" y="2095"/>
                    <a:pt x="1333" y="2095"/>
                  </a:cubicBezTo>
                  <a:lnTo>
                    <a:pt x="1333" y="2095"/>
                  </a:lnTo>
                  <a:cubicBezTo>
                    <a:pt x="1333" y="2095"/>
                    <a:pt x="1333" y="2095"/>
                    <a:pt x="1322" y="2095"/>
                  </a:cubicBezTo>
                  <a:cubicBezTo>
                    <a:pt x="1288" y="2084"/>
                    <a:pt x="1288" y="2062"/>
                    <a:pt x="1288" y="2051"/>
                  </a:cubicBezTo>
                  <a:cubicBezTo>
                    <a:pt x="1288" y="2039"/>
                    <a:pt x="1299" y="2017"/>
                    <a:pt x="1322" y="2017"/>
                  </a:cubicBezTo>
                  <a:cubicBezTo>
                    <a:pt x="1333" y="2017"/>
                    <a:pt x="1344" y="1995"/>
                    <a:pt x="1355" y="1972"/>
                  </a:cubicBezTo>
                  <a:cubicBezTo>
                    <a:pt x="1355" y="1950"/>
                    <a:pt x="1366" y="1950"/>
                    <a:pt x="1377" y="1938"/>
                  </a:cubicBezTo>
                  <a:lnTo>
                    <a:pt x="1377" y="1938"/>
                  </a:lnTo>
                  <a:lnTo>
                    <a:pt x="1377" y="1938"/>
                  </a:lnTo>
                  <a:cubicBezTo>
                    <a:pt x="1389" y="1916"/>
                    <a:pt x="1400" y="1916"/>
                    <a:pt x="1411" y="1916"/>
                  </a:cubicBezTo>
                  <a:cubicBezTo>
                    <a:pt x="1434" y="1916"/>
                    <a:pt x="1445" y="1927"/>
                    <a:pt x="1445" y="1938"/>
                  </a:cubicBezTo>
                  <a:cubicBezTo>
                    <a:pt x="1456" y="1938"/>
                    <a:pt x="1479" y="1938"/>
                    <a:pt x="1490" y="1916"/>
                  </a:cubicBezTo>
                  <a:cubicBezTo>
                    <a:pt x="1523" y="1894"/>
                    <a:pt x="1725" y="1703"/>
                    <a:pt x="1725" y="1703"/>
                  </a:cubicBezTo>
                  <a:cubicBezTo>
                    <a:pt x="1736" y="1692"/>
                    <a:pt x="1736" y="1692"/>
                    <a:pt x="1736" y="1692"/>
                  </a:cubicBezTo>
                  <a:cubicBezTo>
                    <a:pt x="1748" y="1703"/>
                    <a:pt x="1748" y="1703"/>
                    <a:pt x="1748" y="1703"/>
                  </a:cubicBezTo>
                  <a:lnTo>
                    <a:pt x="1748" y="1703"/>
                  </a:lnTo>
                  <a:lnTo>
                    <a:pt x="1759" y="1703"/>
                  </a:lnTo>
                  <a:cubicBezTo>
                    <a:pt x="1770" y="1703"/>
                    <a:pt x="1770" y="1703"/>
                    <a:pt x="1781" y="1692"/>
                  </a:cubicBezTo>
                  <a:cubicBezTo>
                    <a:pt x="1781" y="1692"/>
                    <a:pt x="1781" y="1681"/>
                    <a:pt x="1792" y="1681"/>
                  </a:cubicBezTo>
                  <a:cubicBezTo>
                    <a:pt x="1792" y="1669"/>
                    <a:pt x="1792" y="1669"/>
                    <a:pt x="1792" y="1669"/>
                  </a:cubicBezTo>
                  <a:cubicBezTo>
                    <a:pt x="1759" y="1669"/>
                    <a:pt x="1714" y="1658"/>
                    <a:pt x="1714" y="1658"/>
                  </a:cubicBezTo>
                  <a:cubicBezTo>
                    <a:pt x="1703" y="1658"/>
                    <a:pt x="1703" y="1658"/>
                    <a:pt x="1703" y="1658"/>
                  </a:cubicBezTo>
                  <a:cubicBezTo>
                    <a:pt x="1691" y="1311"/>
                    <a:pt x="1691" y="1311"/>
                    <a:pt x="1691" y="1311"/>
                  </a:cubicBezTo>
                  <a:cubicBezTo>
                    <a:pt x="1669" y="1311"/>
                    <a:pt x="1646" y="1300"/>
                    <a:pt x="1624" y="1300"/>
                  </a:cubicBezTo>
                  <a:lnTo>
                    <a:pt x="1613" y="1300"/>
                  </a:lnTo>
                  <a:lnTo>
                    <a:pt x="1602" y="1300"/>
                  </a:lnTo>
                  <a:cubicBezTo>
                    <a:pt x="1590" y="1300"/>
                    <a:pt x="1579" y="1311"/>
                    <a:pt x="1557" y="1311"/>
                  </a:cubicBezTo>
                  <a:cubicBezTo>
                    <a:pt x="1546" y="1311"/>
                    <a:pt x="1546" y="1322"/>
                    <a:pt x="1535" y="1322"/>
                  </a:cubicBezTo>
                  <a:cubicBezTo>
                    <a:pt x="1523" y="1333"/>
                    <a:pt x="1512" y="1333"/>
                    <a:pt x="1490" y="1333"/>
                  </a:cubicBezTo>
                  <a:lnTo>
                    <a:pt x="1479" y="1333"/>
                  </a:lnTo>
                  <a:cubicBezTo>
                    <a:pt x="1445" y="1322"/>
                    <a:pt x="1422" y="1300"/>
                    <a:pt x="1411" y="1289"/>
                  </a:cubicBezTo>
                  <a:cubicBezTo>
                    <a:pt x="1400" y="1277"/>
                    <a:pt x="1400" y="1277"/>
                    <a:pt x="1400" y="1277"/>
                  </a:cubicBezTo>
                  <a:lnTo>
                    <a:pt x="1400" y="1277"/>
                  </a:lnTo>
                  <a:lnTo>
                    <a:pt x="1400" y="1277"/>
                  </a:lnTo>
                  <a:lnTo>
                    <a:pt x="1400" y="1277"/>
                  </a:lnTo>
                  <a:cubicBezTo>
                    <a:pt x="1400" y="1289"/>
                    <a:pt x="1400" y="1300"/>
                    <a:pt x="1389" y="1300"/>
                  </a:cubicBezTo>
                  <a:cubicBezTo>
                    <a:pt x="1389" y="1311"/>
                    <a:pt x="1377" y="1311"/>
                    <a:pt x="1377" y="1311"/>
                  </a:cubicBezTo>
                  <a:cubicBezTo>
                    <a:pt x="1355" y="1311"/>
                    <a:pt x="1333" y="1289"/>
                    <a:pt x="1310" y="1277"/>
                  </a:cubicBezTo>
                  <a:cubicBezTo>
                    <a:pt x="1299" y="1266"/>
                    <a:pt x="1299" y="1266"/>
                    <a:pt x="1299" y="1266"/>
                  </a:cubicBezTo>
                  <a:cubicBezTo>
                    <a:pt x="1288" y="1154"/>
                    <a:pt x="1288" y="1154"/>
                    <a:pt x="1288" y="1154"/>
                  </a:cubicBezTo>
                  <a:cubicBezTo>
                    <a:pt x="1097" y="1053"/>
                    <a:pt x="1097" y="1053"/>
                    <a:pt x="1097" y="1053"/>
                  </a:cubicBezTo>
                  <a:cubicBezTo>
                    <a:pt x="1142" y="930"/>
                    <a:pt x="1142" y="930"/>
                    <a:pt x="1142" y="930"/>
                  </a:cubicBezTo>
                  <a:cubicBezTo>
                    <a:pt x="1097" y="863"/>
                    <a:pt x="1097" y="863"/>
                    <a:pt x="1097" y="863"/>
                  </a:cubicBezTo>
                  <a:cubicBezTo>
                    <a:pt x="985" y="851"/>
                    <a:pt x="985" y="851"/>
                    <a:pt x="985" y="851"/>
                  </a:cubicBezTo>
                  <a:cubicBezTo>
                    <a:pt x="1019" y="717"/>
                    <a:pt x="1019" y="717"/>
                    <a:pt x="1019" y="717"/>
                  </a:cubicBezTo>
                  <a:cubicBezTo>
                    <a:pt x="918" y="706"/>
                    <a:pt x="918" y="706"/>
                    <a:pt x="918" y="706"/>
                  </a:cubicBezTo>
                  <a:cubicBezTo>
                    <a:pt x="918" y="683"/>
                    <a:pt x="918" y="683"/>
                    <a:pt x="918" y="683"/>
                  </a:cubicBezTo>
                  <a:cubicBezTo>
                    <a:pt x="929" y="672"/>
                    <a:pt x="941" y="638"/>
                    <a:pt x="941" y="616"/>
                  </a:cubicBezTo>
                  <a:cubicBezTo>
                    <a:pt x="952" y="594"/>
                    <a:pt x="963" y="582"/>
                    <a:pt x="974" y="571"/>
                  </a:cubicBezTo>
                  <a:lnTo>
                    <a:pt x="985" y="571"/>
                  </a:lnTo>
                  <a:cubicBezTo>
                    <a:pt x="974" y="571"/>
                    <a:pt x="974" y="571"/>
                    <a:pt x="974" y="560"/>
                  </a:cubicBezTo>
                  <a:cubicBezTo>
                    <a:pt x="963" y="549"/>
                    <a:pt x="941" y="527"/>
                    <a:pt x="941" y="504"/>
                  </a:cubicBezTo>
                  <a:lnTo>
                    <a:pt x="941" y="493"/>
                  </a:lnTo>
                  <a:cubicBezTo>
                    <a:pt x="941" y="482"/>
                    <a:pt x="941" y="471"/>
                    <a:pt x="941" y="459"/>
                  </a:cubicBezTo>
                  <a:cubicBezTo>
                    <a:pt x="941" y="471"/>
                    <a:pt x="941" y="459"/>
                    <a:pt x="941" y="459"/>
                  </a:cubicBezTo>
                  <a:cubicBezTo>
                    <a:pt x="929" y="459"/>
                    <a:pt x="918" y="459"/>
                    <a:pt x="907" y="448"/>
                  </a:cubicBezTo>
                  <a:cubicBezTo>
                    <a:pt x="896" y="437"/>
                    <a:pt x="907" y="414"/>
                    <a:pt x="907" y="392"/>
                  </a:cubicBezTo>
                  <a:cubicBezTo>
                    <a:pt x="907" y="381"/>
                    <a:pt x="907" y="369"/>
                    <a:pt x="907" y="358"/>
                  </a:cubicBezTo>
                  <a:cubicBezTo>
                    <a:pt x="918" y="347"/>
                    <a:pt x="918" y="347"/>
                    <a:pt x="918" y="336"/>
                  </a:cubicBezTo>
                  <a:lnTo>
                    <a:pt x="918" y="325"/>
                  </a:lnTo>
                  <a:cubicBezTo>
                    <a:pt x="884" y="325"/>
                    <a:pt x="851" y="291"/>
                    <a:pt x="828" y="258"/>
                  </a:cubicBezTo>
                  <a:lnTo>
                    <a:pt x="828" y="258"/>
                  </a:lnTo>
                  <a:cubicBezTo>
                    <a:pt x="806" y="235"/>
                    <a:pt x="828" y="202"/>
                    <a:pt x="851" y="179"/>
                  </a:cubicBezTo>
                  <a:cubicBezTo>
                    <a:pt x="862" y="157"/>
                    <a:pt x="862" y="157"/>
                    <a:pt x="862" y="157"/>
                  </a:cubicBezTo>
                  <a:cubicBezTo>
                    <a:pt x="851" y="145"/>
                    <a:pt x="840" y="134"/>
                    <a:pt x="828" y="123"/>
                  </a:cubicBezTo>
                  <a:cubicBezTo>
                    <a:pt x="817" y="134"/>
                    <a:pt x="817" y="145"/>
                    <a:pt x="817" y="145"/>
                  </a:cubicBezTo>
                  <a:cubicBezTo>
                    <a:pt x="806" y="157"/>
                    <a:pt x="795" y="168"/>
                    <a:pt x="772" y="168"/>
                  </a:cubicBezTo>
                  <a:cubicBezTo>
                    <a:pt x="761" y="168"/>
                    <a:pt x="739" y="157"/>
                    <a:pt x="739" y="145"/>
                  </a:cubicBezTo>
                  <a:cubicBezTo>
                    <a:pt x="728" y="134"/>
                    <a:pt x="705" y="123"/>
                    <a:pt x="694" y="112"/>
                  </a:cubicBezTo>
                  <a:cubicBezTo>
                    <a:pt x="683" y="112"/>
                    <a:pt x="683" y="100"/>
                    <a:pt x="672" y="100"/>
                  </a:cubicBezTo>
                  <a:cubicBezTo>
                    <a:pt x="660" y="89"/>
                    <a:pt x="649" y="78"/>
                    <a:pt x="649" y="67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6" y="336"/>
                    <a:pt x="526" y="336"/>
                    <a:pt x="526" y="336"/>
                  </a:cubicBezTo>
                  <a:cubicBezTo>
                    <a:pt x="504" y="336"/>
                    <a:pt x="504" y="336"/>
                    <a:pt x="504" y="336"/>
                  </a:cubicBezTo>
                  <a:cubicBezTo>
                    <a:pt x="470" y="347"/>
                    <a:pt x="425" y="347"/>
                    <a:pt x="414" y="358"/>
                  </a:cubicBezTo>
                  <a:cubicBezTo>
                    <a:pt x="414" y="369"/>
                    <a:pt x="403" y="381"/>
                    <a:pt x="403" y="392"/>
                  </a:cubicBezTo>
                  <a:cubicBezTo>
                    <a:pt x="391" y="414"/>
                    <a:pt x="380" y="437"/>
                    <a:pt x="358" y="448"/>
                  </a:cubicBezTo>
                  <a:cubicBezTo>
                    <a:pt x="346" y="459"/>
                    <a:pt x="313" y="471"/>
                    <a:pt x="290" y="471"/>
                  </a:cubicBezTo>
                  <a:cubicBezTo>
                    <a:pt x="302" y="504"/>
                    <a:pt x="302" y="538"/>
                    <a:pt x="279" y="560"/>
                  </a:cubicBezTo>
                  <a:cubicBezTo>
                    <a:pt x="279" y="560"/>
                    <a:pt x="268" y="571"/>
                    <a:pt x="279" y="582"/>
                  </a:cubicBezTo>
                  <a:cubicBezTo>
                    <a:pt x="279" y="582"/>
                    <a:pt x="279" y="582"/>
                    <a:pt x="279" y="571"/>
                  </a:cubicBezTo>
                  <a:cubicBezTo>
                    <a:pt x="290" y="571"/>
                    <a:pt x="290" y="560"/>
                    <a:pt x="290" y="560"/>
                  </a:cubicBezTo>
                  <a:cubicBezTo>
                    <a:pt x="302" y="538"/>
                    <a:pt x="302" y="527"/>
                    <a:pt x="335" y="527"/>
                  </a:cubicBezTo>
                  <a:cubicBezTo>
                    <a:pt x="335" y="527"/>
                    <a:pt x="346" y="527"/>
                    <a:pt x="358" y="527"/>
                  </a:cubicBezTo>
                  <a:cubicBezTo>
                    <a:pt x="369" y="538"/>
                    <a:pt x="391" y="549"/>
                    <a:pt x="403" y="560"/>
                  </a:cubicBezTo>
                  <a:cubicBezTo>
                    <a:pt x="414" y="560"/>
                    <a:pt x="436" y="571"/>
                    <a:pt x="448" y="582"/>
                  </a:cubicBezTo>
                  <a:cubicBezTo>
                    <a:pt x="459" y="582"/>
                    <a:pt x="459" y="582"/>
                    <a:pt x="459" y="762"/>
                  </a:cubicBezTo>
                  <a:cubicBezTo>
                    <a:pt x="459" y="773"/>
                    <a:pt x="459" y="773"/>
                    <a:pt x="459" y="773"/>
                  </a:cubicBezTo>
                  <a:cubicBezTo>
                    <a:pt x="459" y="784"/>
                    <a:pt x="448" y="795"/>
                    <a:pt x="425" y="795"/>
                  </a:cubicBezTo>
                  <a:cubicBezTo>
                    <a:pt x="403" y="795"/>
                    <a:pt x="403" y="795"/>
                    <a:pt x="403" y="807"/>
                  </a:cubicBezTo>
                  <a:cubicBezTo>
                    <a:pt x="403" y="818"/>
                    <a:pt x="403" y="818"/>
                    <a:pt x="403" y="829"/>
                  </a:cubicBezTo>
                  <a:cubicBezTo>
                    <a:pt x="403" y="863"/>
                    <a:pt x="391" y="896"/>
                    <a:pt x="358" y="907"/>
                  </a:cubicBezTo>
                  <a:lnTo>
                    <a:pt x="346" y="907"/>
                  </a:lnTo>
                  <a:cubicBezTo>
                    <a:pt x="313" y="907"/>
                    <a:pt x="302" y="885"/>
                    <a:pt x="302" y="851"/>
                  </a:cubicBezTo>
                  <a:lnTo>
                    <a:pt x="302" y="840"/>
                  </a:lnTo>
                  <a:cubicBezTo>
                    <a:pt x="55" y="1076"/>
                    <a:pt x="55" y="1076"/>
                    <a:pt x="55" y="1076"/>
                  </a:cubicBezTo>
                  <a:cubicBezTo>
                    <a:pt x="212" y="1266"/>
                    <a:pt x="212" y="1266"/>
                    <a:pt x="212" y="1266"/>
                  </a:cubicBezTo>
                  <a:cubicBezTo>
                    <a:pt x="235" y="1289"/>
                    <a:pt x="246" y="1311"/>
                    <a:pt x="223" y="1333"/>
                  </a:cubicBezTo>
                  <a:lnTo>
                    <a:pt x="223" y="1333"/>
                  </a:lnTo>
                  <a:lnTo>
                    <a:pt x="235" y="1333"/>
                  </a:lnTo>
                  <a:cubicBezTo>
                    <a:pt x="257" y="1333"/>
                    <a:pt x="268" y="1356"/>
                    <a:pt x="268" y="1356"/>
                  </a:cubicBezTo>
                  <a:cubicBezTo>
                    <a:pt x="279" y="1367"/>
                    <a:pt x="279" y="1389"/>
                    <a:pt x="257" y="1400"/>
                  </a:cubicBezTo>
                  <a:cubicBezTo>
                    <a:pt x="246" y="1412"/>
                    <a:pt x="246" y="1434"/>
                    <a:pt x="246" y="1445"/>
                  </a:cubicBezTo>
                  <a:cubicBezTo>
                    <a:pt x="246" y="1457"/>
                    <a:pt x="257" y="1457"/>
                    <a:pt x="246" y="1468"/>
                  </a:cubicBezTo>
                  <a:cubicBezTo>
                    <a:pt x="268" y="1479"/>
                    <a:pt x="290" y="1490"/>
                    <a:pt x="290" y="1513"/>
                  </a:cubicBezTo>
                  <a:cubicBezTo>
                    <a:pt x="290" y="1524"/>
                    <a:pt x="290" y="1546"/>
                    <a:pt x="290" y="1546"/>
                  </a:cubicBezTo>
                  <a:lnTo>
                    <a:pt x="290" y="1546"/>
                  </a:lnTo>
                  <a:cubicBezTo>
                    <a:pt x="313" y="1546"/>
                    <a:pt x="324" y="1546"/>
                    <a:pt x="324" y="1546"/>
                  </a:cubicBezTo>
                  <a:cubicBezTo>
                    <a:pt x="346" y="1546"/>
                    <a:pt x="358" y="1546"/>
                    <a:pt x="358" y="1558"/>
                  </a:cubicBezTo>
                  <a:cubicBezTo>
                    <a:pt x="369" y="1569"/>
                    <a:pt x="369" y="1591"/>
                    <a:pt x="369" y="1591"/>
                  </a:cubicBezTo>
                  <a:lnTo>
                    <a:pt x="369" y="1602"/>
                  </a:lnTo>
                  <a:cubicBezTo>
                    <a:pt x="369" y="1602"/>
                    <a:pt x="369" y="1602"/>
                    <a:pt x="380" y="1602"/>
                  </a:cubicBezTo>
                  <a:lnTo>
                    <a:pt x="391" y="1591"/>
                  </a:lnTo>
                  <a:cubicBezTo>
                    <a:pt x="448" y="1591"/>
                    <a:pt x="448" y="1636"/>
                    <a:pt x="459" y="1658"/>
                  </a:cubicBezTo>
                  <a:cubicBezTo>
                    <a:pt x="459" y="1703"/>
                    <a:pt x="481" y="1748"/>
                    <a:pt x="492" y="1748"/>
                  </a:cubicBezTo>
                  <a:cubicBezTo>
                    <a:pt x="492" y="1748"/>
                    <a:pt x="492" y="1748"/>
                    <a:pt x="504" y="1748"/>
                  </a:cubicBezTo>
                  <a:lnTo>
                    <a:pt x="504" y="1748"/>
                  </a:lnTo>
                  <a:lnTo>
                    <a:pt x="515" y="1748"/>
                  </a:lnTo>
                  <a:cubicBezTo>
                    <a:pt x="537" y="1748"/>
                    <a:pt x="548" y="1759"/>
                    <a:pt x="559" y="1782"/>
                  </a:cubicBezTo>
                  <a:cubicBezTo>
                    <a:pt x="571" y="1782"/>
                    <a:pt x="571" y="1793"/>
                    <a:pt x="571" y="1793"/>
                  </a:cubicBezTo>
                  <a:lnTo>
                    <a:pt x="571" y="1793"/>
                  </a:lnTo>
                  <a:lnTo>
                    <a:pt x="582" y="1782"/>
                  </a:lnTo>
                  <a:cubicBezTo>
                    <a:pt x="593" y="1782"/>
                    <a:pt x="593" y="1782"/>
                    <a:pt x="593" y="1782"/>
                  </a:cubicBezTo>
                  <a:cubicBezTo>
                    <a:pt x="604" y="1782"/>
                    <a:pt x="604" y="1782"/>
                    <a:pt x="615" y="1782"/>
                  </a:cubicBezTo>
                  <a:cubicBezTo>
                    <a:pt x="638" y="1782"/>
                    <a:pt x="672" y="1793"/>
                    <a:pt x="672" y="1838"/>
                  </a:cubicBezTo>
                  <a:cubicBezTo>
                    <a:pt x="672" y="1838"/>
                    <a:pt x="672" y="1849"/>
                    <a:pt x="683" y="1849"/>
                  </a:cubicBezTo>
                  <a:cubicBezTo>
                    <a:pt x="683" y="1860"/>
                    <a:pt x="683" y="1860"/>
                    <a:pt x="683" y="1882"/>
                  </a:cubicBezTo>
                  <a:cubicBezTo>
                    <a:pt x="672" y="1894"/>
                    <a:pt x="660" y="1894"/>
                    <a:pt x="638" y="1905"/>
                  </a:cubicBezTo>
                  <a:lnTo>
                    <a:pt x="627" y="1916"/>
                  </a:lnTo>
                  <a:cubicBezTo>
                    <a:pt x="593" y="1927"/>
                    <a:pt x="571" y="1938"/>
                    <a:pt x="548" y="1938"/>
                  </a:cubicBezTo>
                  <a:cubicBezTo>
                    <a:pt x="526" y="1938"/>
                    <a:pt x="515" y="1927"/>
                    <a:pt x="515" y="1927"/>
                  </a:cubicBezTo>
                  <a:cubicBezTo>
                    <a:pt x="504" y="1927"/>
                    <a:pt x="504" y="1927"/>
                    <a:pt x="504" y="1927"/>
                  </a:cubicBezTo>
                  <a:cubicBezTo>
                    <a:pt x="492" y="1905"/>
                    <a:pt x="481" y="1894"/>
                    <a:pt x="459" y="1905"/>
                  </a:cubicBezTo>
                  <a:lnTo>
                    <a:pt x="448" y="1905"/>
                  </a:lnTo>
                  <a:cubicBezTo>
                    <a:pt x="414" y="1905"/>
                    <a:pt x="403" y="1894"/>
                    <a:pt x="403" y="1882"/>
                  </a:cubicBezTo>
                  <a:cubicBezTo>
                    <a:pt x="391" y="1871"/>
                    <a:pt x="391" y="1871"/>
                    <a:pt x="391" y="1871"/>
                  </a:cubicBezTo>
                  <a:lnTo>
                    <a:pt x="391" y="1860"/>
                  </a:lnTo>
                  <a:cubicBezTo>
                    <a:pt x="380" y="1871"/>
                    <a:pt x="369" y="1871"/>
                    <a:pt x="358" y="1882"/>
                  </a:cubicBezTo>
                  <a:cubicBezTo>
                    <a:pt x="324" y="1927"/>
                    <a:pt x="290" y="1961"/>
                    <a:pt x="290" y="1972"/>
                  </a:cubicBezTo>
                  <a:cubicBezTo>
                    <a:pt x="290" y="1983"/>
                    <a:pt x="279" y="1983"/>
                    <a:pt x="279" y="1995"/>
                  </a:cubicBezTo>
                  <a:cubicBezTo>
                    <a:pt x="279" y="2006"/>
                    <a:pt x="279" y="2017"/>
                    <a:pt x="279" y="2028"/>
                  </a:cubicBezTo>
                  <a:cubicBezTo>
                    <a:pt x="302" y="2017"/>
                    <a:pt x="313" y="2028"/>
                    <a:pt x="313" y="2039"/>
                  </a:cubicBezTo>
                  <a:cubicBezTo>
                    <a:pt x="335" y="2062"/>
                    <a:pt x="302" y="2107"/>
                    <a:pt x="302" y="2118"/>
                  </a:cubicBezTo>
                  <a:cubicBezTo>
                    <a:pt x="290" y="2129"/>
                    <a:pt x="290" y="2140"/>
                    <a:pt x="290" y="2140"/>
                  </a:cubicBezTo>
                  <a:cubicBezTo>
                    <a:pt x="290" y="2151"/>
                    <a:pt x="290" y="2151"/>
                    <a:pt x="302" y="2162"/>
                  </a:cubicBezTo>
                  <a:cubicBezTo>
                    <a:pt x="324" y="2174"/>
                    <a:pt x="335" y="2219"/>
                    <a:pt x="324" y="2275"/>
                  </a:cubicBezTo>
                  <a:cubicBezTo>
                    <a:pt x="324" y="2286"/>
                    <a:pt x="324" y="2286"/>
                    <a:pt x="313" y="2286"/>
                  </a:cubicBezTo>
                  <a:lnTo>
                    <a:pt x="313" y="2297"/>
                  </a:lnTo>
                  <a:lnTo>
                    <a:pt x="313" y="2297"/>
                  </a:lnTo>
                  <a:lnTo>
                    <a:pt x="313" y="2297"/>
                  </a:lnTo>
                  <a:cubicBezTo>
                    <a:pt x="313" y="2308"/>
                    <a:pt x="313" y="2308"/>
                    <a:pt x="313" y="2308"/>
                  </a:cubicBezTo>
                  <a:lnTo>
                    <a:pt x="313" y="2308"/>
                  </a:lnTo>
                  <a:lnTo>
                    <a:pt x="313" y="2320"/>
                  </a:lnTo>
                  <a:cubicBezTo>
                    <a:pt x="313" y="2331"/>
                    <a:pt x="313" y="2331"/>
                    <a:pt x="313" y="2342"/>
                  </a:cubicBezTo>
                  <a:cubicBezTo>
                    <a:pt x="324" y="2353"/>
                    <a:pt x="346" y="2364"/>
                    <a:pt x="380" y="2398"/>
                  </a:cubicBezTo>
                  <a:cubicBezTo>
                    <a:pt x="425" y="2431"/>
                    <a:pt x="470" y="2476"/>
                    <a:pt x="448" y="2510"/>
                  </a:cubicBezTo>
                  <a:cubicBezTo>
                    <a:pt x="448" y="2510"/>
                    <a:pt x="425" y="2544"/>
                    <a:pt x="448" y="2566"/>
                  </a:cubicBezTo>
                  <a:cubicBezTo>
                    <a:pt x="481" y="2588"/>
                    <a:pt x="492" y="2610"/>
                    <a:pt x="481" y="2655"/>
                  </a:cubicBezTo>
                  <a:cubicBezTo>
                    <a:pt x="470" y="2688"/>
                    <a:pt x="459" y="2789"/>
                    <a:pt x="481" y="2823"/>
                  </a:cubicBezTo>
                  <a:cubicBezTo>
                    <a:pt x="492" y="2834"/>
                    <a:pt x="504" y="2845"/>
                    <a:pt x="504" y="2845"/>
                  </a:cubicBezTo>
                  <a:cubicBezTo>
                    <a:pt x="526" y="2856"/>
                    <a:pt x="526" y="2868"/>
                    <a:pt x="526" y="2901"/>
                  </a:cubicBezTo>
                  <a:cubicBezTo>
                    <a:pt x="526" y="2924"/>
                    <a:pt x="526" y="2924"/>
                    <a:pt x="548" y="2924"/>
                  </a:cubicBezTo>
                  <a:cubicBezTo>
                    <a:pt x="548" y="2935"/>
                    <a:pt x="548" y="2935"/>
                    <a:pt x="548" y="2935"/>
                  </a:cubicBezTo>
                  <a:cubicBezTo>
                    <a:pt x="582" y="2946"/>
                    <a:pt x="582" y="2957"/>
                    <a:pt x="582" y="2968"/>
                  </a:cubicBezTo>
                  <a:cubicBezTo>
                    <a:pt x="582" y="2991"/>
                    <a:pt x="537" y="3002"/>
                    <a:pt x="526" y="3002"/>
                  </a:cubicBezTo>
                  <a:cubicBezTo>
                    <a:pt x="504" y="3002"/>
                    <a:pt x="492" y="3013"/>
                    <a:pt x="492" y="3047"/>
                  </a:cubicBezTo>
                  <a:cubicBezTo>
                    <a:pt x="492" y="3069"/>
                    <a:pt x="492" y="3081"/>
                    <a:pt x="492" y="3103"/>
                  </a:cubicBezTo>
                  <a:cubicBezTo>
                    <a:pt x="492" y="3114"/>
                    <a:pt x="492" y="3148"/>
                    <a:pt x="492" y="3159"/>
                  </a:cubicBezTo>
                  <a:cubicBezTo>
                    <a:pt x="492" y="3159"/>
                    <a:pt x="504" y="3159"/>
                    <a:pt x="515" y="3170"/>
                  </a:cubicBezTo>
                  <a:cubicBezTo>
                    <a:pt x="515" y="3192"/>
                    <a:pt x="515" y="3204"/>
                    <a:pt x="504" y="3226"/>
                  </a:cubicBezTo>
                  <a:cubicBezTo>
                    <a:pt x="492" y="3249"/>
                    <a:pt x="492" y="3260"/>
                    <a:pt x="492" y="3271"/>
                  </a:cubicBezTo>
                  <a:lnTo>
                    <a:pt x="504" y="3271"/>
                  </a:lnTo>
                  <a:cubicBezTo>
                    <a:pt x="526" y="3271"/>
                    <a:pt x="548" y="3271"/>
                    <a:pt x="559" y="3305"/>
                  </a:cubicBezTo>
                  <a:lnTo>
                    <a:pt x="559" y="331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3" name="Freeform 137"/>
            <p:cNvSpPr>
              <a:spLocks noChangeArrowheads="1"/>
            </p:cNvSpPr>
            <p:nvPr/>
          </p:nvSpPr>
          <p:spPr bwMode="auto">
            <a:xfrm>
              <a:off x="2114550" y="1150938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4" name="Freeform 138"/>
            <p:cNvSpPr>
              <a:spLocks noChangeArrowheads="1"/>
            </p:cNvSpPr>
            <p:nvPr/>
          </p:nvSpPr>
          <p:spPr bwMode="auto">
            <a:xfrm>
              <a:off x="2119313" y="1150938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5" name="Freeform 139"/>
            <p:cNvSpPr>
              <a:spLocks noChangeArrowheads="1"/>
            </p:cNvSpPr>
            <p:nvPr/>
          </p:nvSpPr>
          <p:spPr bwMode="auto">
            <a:xfrm>
              <a:off x="2119313" y="1146175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175" cap="flat" cmpd="sng">
              <a:solidFill>
                <a:schemeClr val="bg2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3561602" y="2541562"/>
            <a:ext cx="1670367" cy="1919076"/>
            <a:chOff x="2239069" y="2908351"/>
            <a:chExt cx="8462739" cy="9606465"/>
          </a:xfrm>
          <a:solidFill>
            <a:schemeClr val="bg1">
              <a:lumMod val="85000"/>
            </a:schemeClr>
          </a:solidFill>
        </p:grpSpPr>
        <p:sp>
          <p:nvSpPr>
            <p:cNvPr id="187" name="Freeform 186"/>
            <p:cNvSpPr>
              <a:spLocks noChangeArrowheads="1"/>
            </p:cNvSpPr>
            <p:nvPr/>
          </p:nvSpPr>
          <p:spPr bwMode="auto">
            <a:xfrm>
              <a:off x="2239069" y="9900760"/>
              <a:ext cx="1670829" cy="2614056"/>
            </a:xfrm>
            <a:custGeom>
              <a:avLst/>
              <a:gdLst>
                <a:gd name="T0" fmla="*/ 2630 w 3868"/>
                <a:gd name="T1" fmla="*/ 5613 h 6049"/>
                <a:gd name="T2" fmla="*/ 2668 w 3868"/>
                <a:gd name="T3" fmla="*/ 5838 h 6049"/>
                <a:gd name="T4" fmla="*/ 2788 w 3868"/>
                <a:gd name="T5" fmla="*/ 5351 h 6049"/>
                <a:gd name="T6" fmla="*/ 2211 w 3868"/>
                <a:gd name="T7" fmla="*/ 6040 h 6049"/>
                <a:gd name="T8" fmla="*/ 2083 w 3868"/>
                <a:gd name="T9" fmla="*/ 5778 h 6049"/>
                <a:gd name="T10" fmla="*/ 1836 w 3868"/>
                <a:gd name="T11" fmla="*/ 5771 h 6049"/>
                <a:gd name="T12" fmla="*/ 1236 w 3868"/>
                <a:gd name="T13" fmla="*/ 4174 h 6049"/>
                <a:gd name="T14" fmla="*/ 1401 w 3868"/>
                <a:gd name="T15" fmla="*/ 3905 h 6049"/>
                <a:gd name="T16" fmla="*/ 1709 w 3868"/>
                <a:gd name="T17" fmla="*/ 3402 h 6049"/>
                <a:gd name="T18" fmla="*/ 2024 w 3868"/>
                <a:gd name="T19" fmla="*/ 3013 h 6049"/>
                <a:gd name="T20" fmla="*/ 1889 w 3868"/>
                <a:gd name="T21" fmla="*/ 3140 h 6049"/>
                <a:gd name="T22" fmla="*/ 1641 w 3868"/>
                <a:gd name="T23" fmla="*/ 3395 h 6049"/>
                <a:gd name="T24" fmla="*/ 1604 w 3868"/>
                <a:gd name="T25" fmla="*/ 3283 h 6049"/>
                <a:gd name="T26" fmla="*/ 1784 w 3868"/>
                <a:gd name="T27" fmla="*/ 2953 h 6049"/>
                <a:gd name="T28" fmla="*/ 1064 w 3868"/>
                <a:gd name="T29" fmla="*/ 2031 h 6049"/>
                <a:gd name="T30" fmla="*/ 1401 w 3868"/>
                <a:gd name="T31" fmla="*/ 1814 h 6049"/>
                <a:gd name="T32" fmla="*/ 1656 w 3868"/>
                <a:gd name="T33" fmla="*/ 1664 h 6049"/>
                <a:gd name="T34" fmla="*/ 2068 w 3868"/>
                <a:gd name="T35" fmla="*/ 1379 h 6049"/>
                <a:gd name="T36" fmla="*/ 2623 w 3868"/>
                <a:gd name="T37" fmla="*/ 1094 h 6049"/>
                <a:gd name="T38" fmla="*/ 3500 w 3868"/>
                <a:gd name="T39" fmla="*/ 1477 h 6049"/>
                <a:gd name="T40" fmla="*/ 3627 w 3868"/>
                <a:gd name="T41" fmla="*/ 2024 h 6049"/>
                <a:gd name="T42" fmla="*/ 3867 w 3868"/>
                <a:gd name="T43" fmla="*/ 2428 h 6049"/>
                <a:gd name="T44" fmla="*/ 3500 w 3868"/>
                <a:gd name="T45" fmla="*/ 2938 h 6049"/>
                <a:gd name="T46" fmla="*/ 3223 w 3868"/>
                <a:gd name="T47" fmla="*/ 3867 h 6049"/>
                <a:gd name="T48" fmla="*/ 2975 w 3868"/>
                <a:gd name="T49" fmla="*/ 4504 h 6049"/>
                <a:gd name="T50" fmla="*/ 2743 w 3868"/>
                <a:gd name="T51" fmla="*/ 4714 h 6049"/>
                <a:gd name="T52" fmla="*/ 2458 w 3868"/>
                <a:gd name="T53" fmla="*/ 4534 h 6049"/>
                <a:gd name="T54" fmla="*/ 2376 w 3868"/>
                <a:gd name="T55" fmla="*/ 4294 h 6049"/>
                <a:gd name="T56" fmla="*/ 2218 w 3868"/>
                <a:gd name="T57" fmla="*/ 4279 h 6049"/>
                <a:gd name="T58" fmla="*/ 2173 w 3868"/>
                <a:gd name="T59" fmla="*/ 4811 h 6049"/>
                <a:gd name="T60" fmla="*/ 1701 w 3868"/>
                <a:gd name="T61" fmla="*/ 4496 h 6049"/>
                <a:gd name="T62" fmla="*/ 1769 w 3868"/>
                <a:gd name="T63" fmla="*/ 3935 h 6049"/>
                <a:gd name="T64" fmla="*/ 1994 w 3868"/>
                <a:gd name="T65" fmla="*/ 3432 h 6049"/>
                <a:gd name="T66" fmla="*/ 2271 w 3868"/>
                <a:gd name="T67" fmla="*/ 2870 h 6049"/>
                <a:gd name="T68" fmla="*/ 2256 w 3868"/>
                <a:gd name="T69" fmla="*/ 2706 h 6049"/>
                <a:gd name="T70" fmla="*/ 1964 w 3868"/>
                <a:gd name="T71" fmla="*/ 2166 h 6049"/>
                <a:gd name="T72" fmla="*/ 1799 w 3868"/>
                <a:gd name="T73" fmla="*/ 2541 h 6049"/>
                <a:gd name="T74" fmla="*/ 1739 w 3868"/>
                <a:gd name="T75" fmla="*/ 2773 h 6049"/>
                <a:gd name="T76" fmla="*/ 1342 w 3868"/>
                <a:gd name="T77" fmla="*/ 2780 h 6049"/>
                <a:gd name="T78" fmla="*/ 1304 w 3868"/>
                <a:gd name="T79" fmla="*/ 2278 h 6049"/>
                <a:gd name="T80" fmla="*/ 1484 w 3868"/>
                <a:gd name="T81" fmla="*/ 2451 h 6049"/>
                <a:gd name="T82" fmla="*/ 1282 w 3868"/>
                <a:gd name="T83" fmla="*/ 2166 h 6049"/>
                <a:gd name="T84" fmla="*/ 1019 w 3868"/>
                <a:gd name="T85" fmla="*/ 1746 h 6049"/>
                <a:gd name="T86" fmla="*/ 884 w 3868"/>
                <a:gd name="T87" fmla="*/ 1986 h 6049"/>
                <a:gd name="T88" fmla="*/ 1027 w 3868"/>
                <a:gd name="T89" fmla="*/ 1904 h 6049"/>
                <a:gd name="T90" fmla="*/ 382 w 3868"/>
                <a:gd name="T91" fmla="*/ 2511 h 6049"/>
                <a:gd name="T92" fmla="*/ 525 w 3868"/>
                <a:gd name="T93" fmla="*/ 2353 h 6049"/>
                <a:gd name="T94" fmla="*/ 480 w 3868"/>
                <a:gd name="T95" fmla="*/ 2533 h 6049"/>
                <a:gd name="T96" fmla="*/ 247 w 3868"/>
                <a:gd name="T97" fmla="*/ 2563 h 6049"/>
                <a:gd name="T98" fmla="*/ 255 w 3868"/>
                <a:gd name="T99" fmla="*/ 2683 h 6049"/>
                <a:gd name="T100" fmla="*/ 165 w 3868"/>
                <a:gd name="T101" fmla="*/ 2870 h 6049"/>
                <a:gd name="T102" fmla="*/ 0 w 3868"/>
                <a:gd name="T103" fmla="*/ 2818 h 6049"/>
                <a:gd name="T104" fmla="*/ 1207 w 3868"/>
                <a:gd name="T105" fmla="*/ 1169 h 6049"/>
                <a:gd name="T106" fmla="*/ 1229 w 3868"/>
                <a:gd name="T107" fmla="*/ 1372 h 6049"/>
                <a:gd name="T108" fmla="*/ 832 w 3868"/>
                <a:gd name="T109" fmla="*/ 83 h 6049"/>
                <a:gd name="T110" fmla="*/ 742 w 3868"/>
                <a:gd name="T111" fmla="*/ 465 h 6049"/>
                <a:gd name="T112" fmla="*/ 712 w 3868"/>
                <a:gd name="T113" fmla="*/ 555 h 6049"/>
                <a:gd name="T114" fmla="*/ 712 w 3868"/>
                <a:gd name="T115" fmla="*/ 825 h 6049"/>
                <a:gd name="T116" fmla="*/ 862 w 3868"/>
                <a:gd name="T117" fmla="*/ 442 h 6049"/>
                <a:gd name="T118" fmla="*/ 974 w 3868"/>
                <a:gd name="T119" fmla="*/ 105 h 6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8" h="6049">
                  <a:moveTo>
                    <a:pt x="2773" y="5261"/>
                  </a:moveTo>
                  <a:lnTo>
                    <a:pt x="2773" y="5261"/>
                  </a:lnTo>
                  <a:cubicBezTo>
                    <a:pt x="2758" y="5268"/>
                    <a:pt x="2758" y="5276"/>
                    <a:pt x="2743" y="5284"/>
                  </a:cubicBezTo>
                  <a:cubicBezTo>
                    <a:pt x="2736" y="5291"/>
                    <a:pt x="2720" y="5291"/>
                    <a:pt x="2720" y="5298"/>
                  </a:cubicBezTo>
                  <a:cubicBezTo>
                    <a:pt x="2720" y="5313"/>
                    <a:pt x="2728" y="5313"/>
                    <a:pt x="2728" y="5328"/>
                  </a:cubicBezTo>
                  <a:cubicBezTo>
                    <a:pt x="2728" y="5336"/>
                    <a:pt x="2720" y="5336"/>
                    <a:pt x="2720" y="5343"/>
                  </a:cubicBezTo>
                  <a:cubicBezTo>
                    <a:pt x="2713" y="5351"/>
                    <a:pt x="2713" y="5358"/>
                    <a:pt x="2706" y="5366"/>
                  </a:cubicBezTo>
                  <a:cubicBezTo>
                    <a:pt x="2698" y="5381"/>
                    <a:pt x="2698" y="5388"/>
                    <a:pt x="2690" y="5396"/>
                  </a:cubicBezTo>
                  <a:cubicBezTo>
                    <a:pt x="2690" y="5403"/>
                    <a:pt x="2676" y="5411"/>
                    <a:pt x="2676" y="5418"/>
                  </a:cubicBezTo>
                  <a:cubicBezTo>
                    <a:pt x="2660" y="5441"/>
                    <a:pt x="2653" y="5448"/>
                    <a:pt x="2653" y="5471"/>
                  </a:cubicBezTo>
                  <a:cubicBezTo>
                    <a:pt x="2653" y="5478"/>
                    <a:pt x="2646" y="5478"/>
                    <a:pt x="2646" y="5486"/>
                  </a:cubicBezTo>
                  <a:cubicBezTo>
                    <a:pt x="2646" y="5538"/>
                    <a:pt x="2646" y="5538"/>
                    <a:pt x="2646" y="5538"/>
                  </a:cubicBezTo>
                  <a:cubicBezTo>
                    <a:pt x="2646" y="5546"/>
                    <a:pt x="2646" y="5553"/>
                    <a:pt x="2646" y="5561"/>
                  </a:cubicBezTo>
                  <a:cubicBezTo>
                    <a:pt x="2646" y="5568"/>
                    <a:pt x="2646" y="5576"/>
                    <a:pt x="2638" y="5591"/>
                  </a:cubicBezTo>
                  <a:cubicBezTo>
                    <a:pt x="2638" y="5598"/>
                    <a:pt x="2630" y="5606"/>
                    <a:pt x="2630" y="5613"/>
                  </a:cubicBezTo>
                  <a:cubicBezTo>
                    <a:pt x="2623" y="5628"/>
                    <a:pt x="2623" y="5636"/>
                    <a:pt x="2616" y="5651"/>
                  </a:cubicBezTo>
                  <a:cubicBezTo>
                    <a:pt x="2608" y="5666"/>
                    <a:pt x="2601" y="5673"/>
                    <a:pt x="2586" y="5688"/>
                  </a:cubicBezTo>
                  <a:cubicBezTo>
                    <a:pt x="2578" y="5695"/>
                    <a:pt x="2578" y="5703"/>
                    <a:pt x="2563" y="5718"/>
                  </a:cubicBezTo>
                  <a:cubicBezTo>
                    <a:pt x="2556" y="5725"/>
                    <a:pt x="2548" y="5725"/>
                    <a:pt x="2548" y="5733"/>
                  </a:cubicBezTo>
                  <a:cubicBezTo>
                    <a:pt x="2541" y="5733"/>
                    <a:pt x="2541" y="5741"/>
                    <a:pt x="2541" y="5741"/>
                  </a:cubicBezTo>
                  <a:cubicBezTo>
                    <a:pt x="2556" y="5808"/>
                    <a:pt x="2556" y="5808"/>
                    <a:pt x="2556" y="5808"/>
                  </a:cubicBezTo>
                  <a:cubicBezTo>
                    <a:pt x="2556" y="5815"/>
                    <a:pt x="2556" y="5823"/>
                    <a:pt x="2556" y="5838"/>
                  </a:cubicBezTo>
                  <a:cubicBezTo>
                    <a:pt x="2548" y="5845"/>
                    <a:pt x="2548" y="5853"/>
                    <a:pt x="2548" y="5860"/>
                  </a:cubicBezTo>
                  <a:cubicBezTo>
                    <a:pt x="2548" y="5860"/>
                    <a:pt x="2548" y="5860"/>
                    <a:pt x="2548" y="5868"/>
                  </a:cubicBezTo>
                  <a:cubicBezTo>
                    <a:pt x="2556" y="5868"/>
                    <a:pt x="2556" y="5875"/>
                    <a:pt x="2563" y="5875"/>
                  </a:cubicBezTo>
                  <a:cubicBezTo>
                    <a:pt x="2563" y="5883"/>
                    <a:pt x="2563" y="5890"/>
                    <a:pt x="2571" y="5898"/>
                  </a:cubicBezTo>
                  <a:cubicBezTo>
                    <a:pt x="2578" y="5883"/>
                    <a:pt x="2578" y="5868"/>
                    <a:pt x="2593" y="5868"/>
                  </a:cubicBezTo>
                  <a:cubicBezTo>
                    <a:pt x="2616" y="5860"/>
                    <a:pt x="2630" y="5860"/>
                    <a:pt x="2646" y="5860"/>
                  </a:cubicBezTo>
                  <a:cubicBezTo>
                    <a:pt x="2668" y="5860"/>
                    <a:pt x="2668" y="5860"/>
                    <a:pt x="2668" y="5860"/>
                  </a:cubicBezTo>
                  <a:cubicBezTo>
                    <a:pt x="2668" y="5853"/>
                    <a:pt x="2668" y="5845"/>
                    <a:pt x="2668" y="5838"/>
                  </a:cubicBezTo>
                  <a:cubicBezTo>
                    <a:pt x="2676" y="5830"/>
                    <a:pt x="2668" y="5823"/>
                    <a:pt x="2676" y="5808"/>
                  </a:cubicBezTo>
                  <a:cubicBezTo>
                    <a:pt x="2676" y="5801"/>
                    <a:pt x="2683" y="5793"/>
                    <a:pt x="2683" y="5778"/>
                  </a:cubicBezTo>
                  <a:cubicBezTo>
                    <a:pt x="2683" y="5771"/>
                    <a:pt x="2676" y="5771"/>
                    <a:pt x="2668" y="5763"/>
                  </a:cubicBezTo>
                  <a:cubicBezTo>
                    <a:pt x="2668" y="5763"/>
                    <a:pt x="2668" y="5755"/>
                    <a:pt x="2668" y="5748"/>
                  </a:cubicBezTo>
                  <a:cubicBezTo>
                    <a:pt x="2668" y="5733"/>
                    <a:pt x="2676" y="5725"/>
                    <a:pt x="2683" y="5711"/>
                  </a:cubicBezTo>
                  <a:cubicBezTo>
                    <a:pt x="2690" y="5703"/>
                    <a:pt x="2690" y="5695"/>
                    <a:pt x="2690" y="5681"/>
                  </a:cubicBezTo>
                  <a:cubicBezTo>
                    <a:pt x="2698" y="5658"/>
                    <a:pt x="2698" y="5636"/>
                    <a:pt x="2720" y="5628"/>
                  </a:cubicBezTo>
                  <a:cubicBezTo>
                    <a:pt x="2728" y="5621"/>
                    <a:pt x="2736" y="5621"/>
                    <a:pt x="2743" y="5613"/>
                  </a:cubicBezTo>
                  <a:cubicBezTo>
                    <a:pt x="2750" y="5606"/>
                    <a:pt x="2743" y="5591"/>
                    <a:pt x="2750" y="5583"/>
                  </a:cubicBezTo>
                  <a:cubicBezTo>
                    <a:pt x="2750" y="5576"/>
                    <a:pt x="2758" y="5576"/>
                    <a:pt x="2766" y="5568"/>
                  </a:cubicBezTo>
                  <a:cubicBezTo>
                    <a:pt x="2773" y="5553"/>
                    <a:pt x="2773" y="5546"/>
                    <a:pt x="2773" y="5531"/>
                  </a:cubicBezTo>
                  <a:cubicBezTo>
                    <a:pt x="2773" y="5516"/>
                    <a:pt x="2773" y="5508"/>
                    <a:pt x="2773" y="5493"/>
                  </a:cubicBezTo>
                  <a:cubicBezTo>
                    <a:pt x="2773" y="5471"/>
                    <a:pt x="2780" y="5463"/>
                    <a:pt x="2780" y="5441"/>
                  </a:cubicBezTo>
                  <a:cubicBezTo>
                    <a:pt x="2788" y="5426"/>
                    <a:pt x="2788" y="5418"/>
                    <a:pt x="2788" y="5403"/>
                  </a:cubicBezTo>
                  <a:cubicBezTo>
                    <a:pt x="2788" y="5351"/>
                    <a:pt x="2788" y="5351"/>
                    <a:pt x="2788" y="5351"/>
                  </a:cubicBezTo>
                  <a:cubicBezTo>
                    <a:pt x="2788" y="5343"/>
                    <a:pt x="2788" y="5343"/>
                    <a:pt x="2795" y="5336"/>
                  </a:cubicBezTo>
                  <a:cubicBezTo>
                    <a:pt x="2795" y="5328"/>
                    <a:pt x="2795" y="5321"/>
                    <a:pt x="2795" y="5306"/>
                  </a:cubicBezTo>
                  <a:cubicBezTo>
                    <a:pt x="2795" y="5298"/>
                    <a:pt x="2795" y="5291"/>
                    <a:pt x="2788" y="5284"/>
                  </a:cubicBezTo>
                  <a:cubicBezTo>
                    <a:pt x="2788" y="5276"/>
                    <a:pt x="2780" y="5268"/>
                    <a:pt x="2773" y="5261"/>
                  </a:cubicBezTo>
                  <a:close/>
                  <a:moveTo>
                    <a:pt x="1994" y="5845"/>
                  </a:moveTo>
                  <a:lnTo>
                    <a:pt x="1994" y="5845"/>
                  </a:lnTo>
                  <a:cubicBezTo>
                    <a:pt x="1994" y="5853"/>
                    <a:pt x="2001" y="5853"/>
                    <a:pt x="2008" y="5860"/>
                  </a:cubicBezTo>
                  <a:cubicBezTo>
                    <a:pt x="2016" y="5868"/>
                    <a:pt x="2016" y="5875"/>
                    <a:pt x="2016" y="5890"/>
                  </a:cubicBezTo>
                  <a:cubicBezTo>
                    <a:pt x="2016" y="5905"/>
                    <a:pt x="2024" y="5913"/>
                    <a:pt x="2024" y="5928"/>
                  </a:cubicBezTo>
                  <a:cubicBezTo>
                    <a:pt x="2031" y="5958"/>
                    <a:pt x="2038" y="5973"/>
                    <a:pt x="2054" y="5995"/>
                  </a:cubicBezTo>
                  <a:cubicBezTo>
                    <a:pt x="2061" y="6010"/>
                    <a:pt x="2054" y="6025"/>
                    <a:pt x="2068" y="6033"/>
                  </a:cubicBezTo>
                  <a:cubicBezTo>
                    <a:pt x="2083" y="6040"/>
                    <a:pt x="2091" y="6033"/>
                    <a:pt x="2106" y="6040"/>
                  </a:cubicBezTo>
                  <a:cubicBezTo>
                    <a:pt x="2113" y="6040"/>
                    <a:pt x="2121" y="6040"/>
                    <a:pt x="2128" y="6040"/>
                  </a:cubicBezTo>
                  <a:cubicBezTo>
                    <a:pt x="2151" y="6048"/>
                    <a:pt x="2158" y="6048"/>
                    <a:pt x="2181" y="6048"/>
                  </a:cubicBezTo>
                  <a:cubicBezTo>
                    <a:pt x="2196" y="6048"/>
                    <a:pt x="2203" y="6040"/>
                    <a:pt x="2211" y="6040"/>
                  </a:cubicBezTo>
                  <a:cubicBezTo>
                    <a:pt x="2226" y="6040"/>
                    <a:pt x="2226" y="6033"/>
                    <a:pt x="2233" y="6033"/>
                  </a:cubicBezTo>
                  <a:cubicBezTo>
                    <a:pt x="2248" y="6025"/>
                    <a:pt x="2256" y="6018"/>
                    <a:pt x="2263" y="6010"/>
                  </a:cubicBezTo>
                  <a:cubicBezTo>
                    <a:pt x="2271" y="6003"/>
                    <a:pt x="2278" y="5988"/>
                    <a:pt x="2286" y="5980"/>
                  </a:cubicBezTo>
                  <a:cubicBezTo>
                    <a:pt x="2293" y="5965"/>
                    <a:pt x="2308" y="5950"/>
                    <a:pt x="2316" y="5935"/>
                  </a:cubicBezTo>
                  <a:cubicBezTo>
                    <a:pt x="2316" y="5920"/>
                    <a:pt x="2316" y="5905"/>
                    <a:pt x="2323" y="5890"/>
                  </a:cubicBezTo>
                  <a:cubicBezTo>
                    <a:pt x="2323" y="5883"/>
                    <a:pt x="2323" y="5875"/>
                    <a:pt x="2323" y="5868"/>
                  </a:cubicBezTo>
                  <a:cubicBezTo>
                    <a:pt x="2323" y="5838"/>
                    <a:pt x="2323" y="5838"/>
                    <a:pt x="2323" y="5838"/>
                  </a:cubicBezTo>
                  <a:cubicBezTo>
                    <a:pt x="2316" y="5838"/>
                    <a:pt x="2308" y="5838"/>
                    <a:pt x="2293" y="5838"/>
                  </a:cubicBezTo>
                  <a:cubicBezTo>
                    <a:pt x="2286" y="5838"/>
                    <a:pt x="2278" y="5830"/>
                    <a:pt x="2271" y="5823"/>
                  </a:cubicBezTo>
                  <a:cubicBezTo>
                    <a:pt x="2263" y="5815"/>
                    <a:pt x="2263" y="5815"/>
                    <a:pt x="2256" y="5808"/>
                  </a:cubicBezTo>
                  <a:cubicBezTo>
                    <a:pt x="2233" y="5801"/>
                    <a:pt x="2226" y="5793"/>
                    <a:pt x="2211" y="5778"/>
                  </a:cubicBezTo>
                  <a:cubicBezTo>
                    <a:pt x="2196" y="5771"/>
                    <a:pt x="2196" y="5763"/>
                    <a:pt x="2181" y="5755"/>
                  </a:cubicBezTo>
                  <a:cubicBezTo>
                    <a:pt x="2166" y="5755"/>
                    <a:pt x="2158" y="5755"/>
                    <a:pt x="2151" y="5755"/>
                  </a:cubicBezTo>
                  <a:cubicBezTo>
                    <a:pt x="2136" y="5755"/>
                    <a:pt x="2128" y="5748"/>
                    <a:pt x="2113" y="5748"/>
                  </a:cubicBezTo>
                  <a:cubicBezTo>
                    <a:pt x="2098" y="5748"/>
                    <a:pt x="2098" y="5763"/>
                    <a:pt x="2083" y="5778"/>
                  </a:cubicBezTo>
                  <a:cubicBezTo>
                    <a:pt x="2083" y="5785"/>
                    <a:pt x="2083" y="5785"/>
                    <a:pt x="2083" y="5785"/>
                  </a:cubicBezTo>
                  <a:cubicBezTo>
                    <a:pt x="2076" y="5793"/>
                    <a:pt x="2068" y="5801"/>
                    <a:pt x="2068" y="5808"/>
                  </a:cubicBezTo>
                  <a:cubicBezTo>
                    <a:pt x="2061" y="5823"/>
                    <a:pt x="2054" y="5823"/>
                    <a:pt x="2038" y="5823"/>
                  </a:cubicBezTo>
                  <a:cubicBezTo>
                    <a:pt x="2031" y="5830"/>
                    <a:pt x="2031" y="5830"/>
                    <a:pt x="2024" y="5830"/>
                  </a:cubicBezTo>
                  <a:cubicBezTo>
                    <a:pt x="2008" y="5838"/>
                    <a:pt x="1994" y="5838"/>
                    <a:pt x="1994" y="5845"/>
                  </a:cubicBezTo>
                  <a:close/>
                  <a:moveTo>
                    <a:pt x="1746" y="5703"/>
                  </a:moveTo>
                  <a:lnTo>
                    <a:pt x="1746" y="5703"/>
                  </a:lnTo>
                  <a:cubicBezTo>
                    <a:pt x="1739" y="5711"/>
                    <a:pt x="1739" y="5711"/>
                    <a:pt x="1739" y="5718"/>
                  </a:cubicBezTo>
                  <a:cubicBezTo>
                    <a:pt x="1739" y="5725"/>
                    <a:pt x="1746" y="5733"/>
                    <a:pt x="1754" y="5733"/>
                  </a:cubicBezTo>
                  <a:cubicBezTo>
                    <a:pt x="1761" y="5741"/>
                    <a:pt x="1769" y="5748"/>
                    <a:pt x="1776" y="5755"/>
                  </a:cubicBezTo>
                  <a:cubicBezTo>
                    <a:pt x="1776" y="5763"/>
                    <a:pt x="1776" y="5763"/>
                    <a:pt x="1784" y="5763"/>
                  </a:cubicBezTo>
                  <a:cubicBezTo>
                    <a:pt x="1784" y="5771"/>
                    <a:pt x="1791" y="5771"/>
                    <a:pt x="1799" y="5778"/>
                  </a:cubicBezTo>
                  <a:cubicBezTo>
                    <a:pt x="1806" y="5785"/>
                    <a:pt x="1806" y="5793"/>
                    <a:pt x="1814" y="5793"/>
                  </a:cubicBezTo>
                  <a:cubicBezTo>
                    <a:pt x="1814" y="5793"/>
                    <a:pt x="1814" y="5793"/>
                    <a:pt x="1821" y="5785"/>
                  </a:cubicBezTo>
                  <a:cubicBezTo>
                    <a:pt x="1829" y="5785"/>
                    <a:pt x="1829" y="5771"/>
                    <a:pt x="1836" y="5771"/>
                  </a:cubicBezTo>
                  <a:cubicBezTo>
                    <a:pt x="1844" y="5771"/>
                    <a:pt x="1851" y="5771"/>
                    <a:pt x="1859" y="5763"/>
                  </a:cubicBezTo>
                  <a:cubicBezTo>
                    <a:pt x="1851" y="5755"/>
                    <a:pt x="1844" y="5755"/>
                    <a:pt x="1836" y="5748"/>
                  </a:cubicBezTo>
                  <a:cubicBezTo>
                    <a:pt x="1821" y="5741"/>
                    <a:pt x="1821" y="5718"/>
                    <a:pt x="1806" y="5718"/>
                  </a:cubicBezTo>
                  <a:cubicBezTo>
                    <a:pt x="1799" y="5718"/>
                    <a:pt x="1791" y="5725"/>
                    <a:pt x="1784" y="5718"/>
                  </a:cubicBezTo>
                  <a:cubicBezTo>
                    <a:pt x="1769" y="5718"/>
                    <a:pt x="1761" y="5711"/>
                    <a:pt x="1746" y="5703"/>
                  </a:cubicBezTo>
                  <a:close/>
                  <a:moveTo>
                    <a:pt x="1319" y="4009"/>
                  </a:moveTo>
                  <a:lnTo>
                    <a:pt x="1319" y="4009"/>
                  </a:lnTo>
                  <a:cubicBezTo>
                    <a:pt x="1304" y="4039"/>
                    <a:pt x="1282" y="4039"/>
                    <a:pt x="1252" y="4054"/>
                  </a:cubicBezTo>
                  <a:cubicBezTo>
                    <a:pt x="1244" y="4054"/>
                    <a:pt x="1236" y="4054"/>
                    <a:pt x="1229" y="4069"/>
                  </a:cubicBezTo>
                  <a:cubicBezTo>
                    <a:pt x="1222" y="4084"/>
                    <a:pt x="1214" y="4092"/>
                    <a:pt x="1207" y="4114"/>
                  </a:cubicBezTo>
                  <a:cubicBezTo>
                    <a:pt x="1199" y="4122"/>
                    <a:pt x="1207" y="4137"/>
                    <a:pt x="1192" y="4144"/>
                  </a:cubicBezTo>
                  <a:cubicBezTo>
                    <a:pt x="1192" y="4152"/>
                    <a:pt x="1184" y="4159"/>
                    <a:pt x="1177" y="4159"/>
                  </a:cubicBezTo>
                  <a:cubicBezTo>
                    <a:pt x="1184" y="4167"/>
                    <a:pt x="1184" y="4174"/>
                    <a:pt x="1192" y="4182"/>
                  </a:cubicBezTo>
                  <a:cubicBezTo>
                    <a:pt x="1199" y="4189"/>
                    <a:pt x="1207" y="4197"/>
                    <a:pt x="1214" y="4197"/>
                  </a:cubicBezTo>
                  <a:cubicBezTo>
                    <a:pt x="1222" y="4197"/>
                    <a:pt x="1229" y="4189"/>
                    <a:pt x="1236" y="4174"/>
                  </a:cubicBezTo>
                  <a:cubicBezTo>
                    <a:pt x="1244" y="4167"/>
                    <a:pt x="1252" y="4159"/>
                    <a:pt x="1259" y="4152"/>
                  </a:cubicBezTo>
                  <a:cubicBezTo>
                    <a:pt x="1259" y="4144"/>
                    <a:pt x="1259" y="4137"/>
                    <a:pt x="1267" y="4122"/>
                  </a:cubicBezTo>
                  <a:cubicBezTo>
                    <a:pt x="1267" y="4114"/>
                    <a:pt x="1267" y="4107"/>
                    <a:pt x="1274" y="4099"/>
                  </a:cubicBezTo>
                  <a:cubicBezTo>
                    <a:pt x="1274" y="4092"/>
                    <a:pt x="1274" y="4084"/>
                    <a:pt x="1274" y="4077"/>
                  </a:cubicBezTo>
                  <a:cubicBezTo>
                    <a:pt x="1282" y="4077"/>
                    <a:pt x="1282" y="4077"/>
                    <a:pt x="1289" y="4077"/>
                  </a:cubicBezTo>
                  <a:cubicBezTo>
                    <a:pt x="1297" y="4077"/>
                    <a:pt x="1297" y="4069"/>
                    <a:pt x="1304" y="4062"/>
                  </a:cubicBezTo>
                  <a:lnTo>
                    <a:pt x="1304" y="4054"/>
                  </a:lnTo>
                  <a:cubicBezTo>
                    <a:pt x="1304" y="4039"/>
                    <a:pt x="1312" y="4039"/>
                    <a:pt x="1319" y="4032"/>
                  </a:cubicBezTo>
                  <a:cubicBezTo>
                    <a:pt x="1319" y="4025"/>
                    <a:pt x="1319" y="4025"/>
                    <a:pt x="1327" y="4017"/>
                  </a:cubicBezTo>
                  <a:cubicBezTo>
                    <a:pt x="1319" y="4009"/>
                    <a:pt x="1319" y="4009"/>
                    <a:pt x="1319" y="4009"/>
                  </a:cubicBezTo>
                  <a:close/>
                  <a:moveTo>
                    <a:pt x="1409" y="3845"/>
                  </a:moveTo>
                  <a:lnTo>
                    <a:pt x="1409" y="3845"/>
                  </a:lnTo>
                  <a:cubicBezTo>
                    <a:pt x="1409" y="3860"/>
                    <a:pt x="1409" y="3860"/>
                    <a:pt x="1401" y="3875"/>
                  </a:cubicBezTo>
                  <a:cubicBezTo>
                    <a:pt x="1401" y="3882"/>
                    <a:pt x="1394" y="3882"/>
                    <a:pt x="1394" y="3890"/>
                  </a:cubicBezTo>
                  <a:cubicBezTo>
                    <a:pt x="1394" y="3897"/>
                    <a:pt x="1401" y="3897"/>
                    <a:pt x="1401" y="3905"/>
                  </a:cubicBezTo>
                  <a:cubicBezTo>
                    <a:pt x="1409" y="3919"/>
                    <a:pt x="1417" y="3927"/>
                    <a:pt x="1417" y="3949"/>
                  </a:cubicBezTo>
                  <a:cubicBezTo>
                    <a:pt x="1417" y="3949"/>
                    <a:pt x="1417" y="3949"/>
                    <a:pt x="1424" y="3949"/>
                  </a:cubicBezTo>
                  <a:cubicBezTo>
                    <a:pt x="1431" y="3949"/>
                    <a:pt x="1431" y="3942"/>
                    <a:pt x="1439" y="3942"/>
                  </a:cubicBezTo>
                  <a:cubicBezTo>
                    <a:pt x="1454" y="3935"/>
                    <a:pt x="1461" y="3935"/>
                    <a:pt x="1484" y="3935"/>
                  </a:cubicBezTo>
                  <a:cubicBezTo>
                    <a:pt x="1484" y="3927"/>
                    <a:pt x="1484" y="3927"/>
                    <a:pt x="1484" y="3919"/>
                  </a:cubicBezTo>
                  <a:cubicBezTo>
                    <a:pt x="1469" y="3912"/>
                    <a:pt x="1454" y="3912"/>
                    <a:pt x="1439" y="3897"/>
                  </a:cubicBezTo>
                  <a:cubicBezTo>
                    <a:pt x="1424" y="3890"/>
                    <a:pt x="1431" y="3875"/>
                    <a:pt x="1417" y="3860"/>
                  </a:cubicBezTo>
                  <a:cubicBezTo>
                    <a:pt x="1417" y="3852"/>
                    <a:pt x="1417" y="3852"/>
                    <a:pt x="1409" y="3845"/>
                  </a:cubicBezTo>
                  <a:close/>
                  <a:moveTo>
                    <a:pt x="1776" y="3425"/>
                  </a:moveTo>
                  <a:lnTo>
                    <a:pt x="1776" y="3425"/>
                  </a:lnTo>
                  <a:cubicBezTo>
                    <a:pt x="1776" y="3417"/>
                    <a:pt x="1784" y="3410"/>
                    <a:pt x="1784" y="3402"/>
                  </a:cubicBezTo>
                  <a:cubicBezTo>
                    <a:pt x="1776" y="3402"/>
                    <a:pt x="1776" y="3402"/>
                    <a:pt x="1769" y="3402"/>
                  </a:cubicBezTo>
                  <a:lnTo>
                    <a:pt x="1769" y="3402"/>
                  </a:lnTo>
                  <a:cubicBezTo>
                    <a:pt x="1761" y="3410"/>
                    <a:pt x="1754" y="3410"/>
                    <a:pt x="1739" y="3410"/>
                  </a:cubicBezTo>
                  <a:cubicBezTo>
                    <a:pt x="1724" y="3410"/>
                    <a:pt x="1716" y="3402"/>
                    <a:pt x="1709" y="3402"/>
                  </a:cubicBezTo>
                  <a:cubicBezTo>
                    <a:pt x="1694" y="3402"/>
                    <a:pt x="1694" y="3402"/>
                    <a:pt x="1694" y="3402"/>
                  </a:cubicBezTo>
                  <a:cubicBezTo>
                    <a:pt x="1694" y="3410"/>
                    <a:pt x="1694" y="3417"/>
                    <a:pt x="1694" y="3425"/>
                  </a:cubicBezTo>
                  <a:cubicBezTo>
                    <a:pt x="1694" y="3440"/>
                    <a:pt x="1686" y="3440"/>
                    <a:pt x="1686" y="3455"/>
                  </a:cubicBezTo>
                  <a:cubicBezTo>
                    <a:pt x="1686" y="3477"/>
                    <a:pt x="1701" y="3492"/>
                    <a:pt x="1701" y="3515"/>
                  </a:cubicBezTo>
                  <a:cubicBezTo>
                    <a:pt x="1709" y="3522"/>
                    <a:pt x="1709" y="3530"/>
                    <a:pt x="1716" y="3537"/>
                  </a:cubicBezTo>
                  <a:cubicBezTo>
                    <a:pt x="1724" y="3545"/>
                    <a:pt x="1724" y="3552"/>
                    <a:pt x="1731" y="3552"/>
                  </a:cubicBezTo>
                  <a:cubicBezTo>
                    <a:pt x="1731" y="3560"/>
                    <a:pt x="1731" y="3560"/>
                    <a:pt x="1739" y="3560"/>
                  </a:cubicBezTo>
                  <a:cubicBezTo>
                    <a:pt x="1746" y="3545"/>
                    <a:pt x="1746" y="3537"/>
                    <a:pt x="1754" y="3522"/>
                  </a:cubicBezTo>
                  <a:cubicBezTo>
                    <a:pt x="1761" y="3515"/>
                    <a:pt x="1761" y="3515"/>
                    <a:pt x="1769" y="3507"/>
                  </a:cubicBezTo>
                  <a:cubicBezTo>
                    <a:pt x="1784" y="3492"/>
                    <a:pt x="1791" y="3485"/>
                    <a:pt x="1799" y="3477"/>
                  </a:cubicBezTo>
                  <a:lnTo>
                    <a:pt x="1799" y="3470"/>
                  </a:lnTo>
                  <a:cubicBezTo>
                    <a:pt x="1791" y="3470"/>
                    <a:pt x="1791" y="3470"/>
                    <a:pt x="1784" y="3462"/>
                  </a:cubicBezTo>
                  <a:cubicBezTo>
                    <a:pt x="1776" y="3455"/>
                    <a:pt x="1776" y="3440"/>
                    <a:pt x="1776" y="3425"/>
                  </a:cubicBezTo>
                  <a:close/>
                  <a:moveTo>
                    <a:pt x="2024" y="3013"/>
                  </a:moveTo>
                  <a:lnTo>
                    <a:pt x="2024" y="3013"/>
                  </a:lnTo>
                  <a:cubicBezTo>
                    <a:pt x="2038" y="3005"/>
                    <a:pt x="2046" y="2998"/>
                    <a:pt x="2061" y="2998"/>
                  </a:cubicBezTo>
                  <a:cubicBezTo>
                    <a:pt x="2068" y="2998"/>
                    <a:pt x="2068" y="2990"/>
                    <a:pt x="2076" y="2998"/>
                  </a:cubicBezTo>
                  <a:cubicBezTo>
                    <a:pt x="2076" y="2998"/>
                    <a:pt x="2076" y="2998"/>
                    <a:pt x="2076" y="3005"/>
                  </a:cubicBezTo>
                  <a:cubicBezTo>
                    <a:pt x="2083" y="3013"/>
                    <a:pt x="2083" y="3013"/>
                    <a:pt x="2083" y="3020"/>
                  </a:cubicBezTo>
                  <a:cubicBezTo>
                    <a:pt x="2083" y="3035"/>
                    <a:pt x="2076" y="3043"/>
                    <a:pt x="2068" y="3058"/>
                  </a:cubicBezTo>
                  <a:cubicBezTo>
                    <a:pt x="2068" y="3065"/>
                    <a:pt x="2061" y="3073"/>
                    <a:pt x="2046" y="3080"/>
                  </a:cubicBezTo>
                  <a:cubicBezTo>
                    <a:pt x="2046" y="3088"/>
                    <a:pt x="2038" y="3095"/>
                    <a:pt x="2038" y="3103"/>
                  </a:cubicBezTo>
                  <a:cubicBezTo>
                    <a:pt x="2031" y="3118"/>
                    <a:pt x="2031" y="3125"/>
                    <a:pt x="2024" y="3140"/>
                  </a:cubicBezTo>
                  <a:cubicBezTo>
                    <a:pt x="2016" y="3148"/>
                    <a:pt x="2008" y="3155"/>
                    <a:pt x="1994" y="3163"/>
                  </a:cubicBezTo>
                  <a:cubicBezTo>
                    <a:pt x="1986" y="3163"/>
                    <a:pt x="1986" y="3178"/>
                    <a:pt x="1978" y="3178"/>
                  </a:cubicBezTo>
                  <a:cubicBezTo>
                    <a:pt x="1964" y="3178"/>
                    <a:pt x="1964" y="3178"/>
                    <a:pt x="1964" y="3178"/>
                  </a:cubicBezTo>
                  <a:cubicBezTo>
                    <a:pt x="1964" y="3163"/>
                    <a:pt x="1964" y="3155"/>
                    <a:pt x="1964" y="3148"/>
                  </a:cubicBezTo>
                  <a:cubicBezTo>
                    <a:pt x="1956" y="3148"/>
                    <a:pt x="1948" y="3163"/>
                    <a:pt x="1941" y="3163"/>
                  </a:cubicBezTo>
                  <a:cubicBezTo>
                    <a:pt x="1934" y="3163"/>
                    <a:pt x="1926" y="3155"/>
                    <a:pt x="1918" y="3148"/>
                  </a:cubicBezTo>
                  <a:cubicBezTo>
                    <a:pt x="1911" y="3140"/>
                    <a:pt x="1904" y="3140"/>
                    <a:pt x="1889" y="3140"/>
                  </a:cubicBezTo>
                  <a:cubicBezTo>
                    <a:pt x="1874" y="3140"/>
                    <a:pt x="1866" y="3148"/>
                    <a:pt x="1851" y="3148"/>
                  </a:cubicBezTo>
                  <a:cubicBezTo>
                    <a:pt x="1844" y="3148"/>
                    <a:pt x="1844" y="3133"/>
                    <a:pt x="1844" y="3125"/>
                  </a:cubicBezTo>
                  <a:lnTo>
                    <a:pt x="1836" y="3118"/>
                  </a:lnTo>
                  <a:cubicBezTo>
                    <a:pt x="1806" y="3133"/>
                    <a:pt x="1806" y="3163"/>
                    <a:pt x="1806" y="3193"/>
                  </a:cubicBezTo>
                  <a:cubicBezTo>
                    <a:pt x="1806" y="3208"/>
                    <a:pt x="1806" y="3215"/>
                    <a:pt x="1799" y="3230"/>
                  </a:cubicBezTo>
                  <a:cubicBezTo>
                    <a:pt x="1791" y="3245"/>
                    <a:pt x="1791" y="3253"/>
                    <a:pt x="1776" y="3267"/>
                  </a:cubicBezTo>
                  <a:cubicBezTo>
                    <a:pt x="1769" y="3275"/>
                    <a:pt x="1769" y="3283"/>
                    <a:pt x="1761" y="3283"/>
                  </a:cubicBezTo>
                  <a:cubicBezTo>
                    <a:pt x="1754" y="3283"/>
                    <a:pt x="1754" y="3275"/>
                    <a:pt x="1746" y="3275"/>
                  </a:cubicBezTo>
                  <a:cubicBezTo>
                    <a:pt x="1739" y="3275"/>
                    <a:pt x="1746" y="3283"/>
                    <a:pt x="1739" y="3283"/>
                  </a:cubicBezTo>
                  <a:cubicBezTo>
                    <a:pt x="1746" y="3290"/>
                    <a:pt x="1746" y="3290"/>
                    <a:pt x="1746" y="3297"/>
                  </a:cubicBezTo>
                  <a:cubicBezTo>
                    <a:pt x="1746" y="3305"/>
                    <a:pt x="1739" y="3305"/>
                    <a:pt x="1731" y="3305"/>
                  </a:cubicBezTo>
                  <a:cubicBezTo>
                    <a:pt x="1724" y="3313"/>
                    <a:pt x="1716" y="3313"/>
                    <a:pt x="1709" y="3320"/>
                  </a:cubicBezTo>
                  <a:cubicBezTo>
                    <a:pt x="1701" y="3327"/>
                    <a:pt x="1694" y="3335"/>
                    <a:pt x="1686" y="3343"/>
                  </a:cubicBezTo>
                  <a:cubicBezTo>
                    <a:pt x="1679" y="3350"/>
                    <a:pt x="1671" y="3350"/>
                    <a:pt x="1664" y="3357"/>
                  </a:cubicBezTo>
                  <a:cubicBezTo>
                    <a:pt x="1649" y="3373"/>
                    <a:pt x="1649" y="3380"/>
                    <a:pt x="1641" y="3395"/>
                  </a:cubicBezTo>
                  <a:cubicBezTo>
                    <a:pt x="1634" y="3402"/>
                    <a:pt x="1634" y="3410"/>
                    <a:pt x="1626" y="3417"/>
                  </a:cubicBezTo>
                  <a:cubicBezTo>
                    <a:pt x="1619" y="3425"/>
                    <a:pt x="1604" y="3425"/>
                    <a:pt x="1589" y="3425"/>
                  </a:cubicBezTo>
                  <a:cubicBezTo>
                    <a:pt x="1581" y="3425"/>
                    <a:pt x="1581" y="3425"/>
                    <a:pt x="1574" y="3425"/>
                  </a:cubicBezTo>
                  <a:cubicBezTo>
                    <a:pt x="1574" y="3402"/>
                    <a:pt x="1574" y="3402"/>
                    <a:pt x="1574" y="3402"/>
                  </a:cubicBezTo>
                  <a:cubicBezTo>
                    <a:pt x="1574" y="3395"/>
                    <a:pt x="1574" y="3395"/>
                    <a:pt x="1574" y="3395"/>
                  </a:cubicBezTo>
                  <a:cubicBezTo>
                    <a:pt x="1574" y="3387"/>
                    <a:pt x="1581" y="3380"/>
                    <a:pt x="1581" y="3373"/>
                  </a:cubicBezTo>
                  <a:cubicBezTo>
                    <a:pt x="1581" y="3365"/>
                    <a:pt x="1566" y="3350"/>
                    <a:pt x="1559" y="3350"/>
                  </a:cubicBezTo>
                  <a:cubicBezTo>
                    <a:pt x="1551" y="3350"/>
                    <a:pt x="1551" y="3350"/>
                    <a:pt x="1544" y="3357"/>
                  </a:cubicBezTo>
                  <a:cubicBezTo>
                    <a:pt x="1544" y="3343"/>
                    <a:pt x="1551" y="3335"/>
                    <a:pt x="1559" y="3327"/>
                  </a:cubicBezTo>
                  <a:cubicBezTo>
                    <a:pt x="1566" y="3320"/>
                    <a:pt x="1566" y="3313"/>
                    <a:pt x="1574" y="3305"/>
                  </a:cubicBezTo>
                  <a:lnTo>
                    <a:pt x="1574" y="3297"/>
                  </a:lnTo>
                  <a:cubicBezTo>
                    <a:pt x="1574" y="3297"/>
                    <a:pt x="1574" y="3297"/>
                    <a:pt x="1581" y="3297"/>
                  </a:cubicBezTo>
                  <a:cubicBezTo>
                    <a:pt x="1581" y="3297"/>
                    <a:pt x="1589" y="3297"/>
                    <a:pt x="1596" y="3297"/>
                  </a:cubicBezTo>
                  <a:cubicBezTo>
                    <a:pt x="1596" y="3297"/>
                    <a:pt x="1604" y="3297"/>
                    <a:pt x="1611" y="3297"/>
                  </a:cubicBezTo>
                  <a:cubicBezTo>
                    <a:pt x="1611" y="3290"/>
                    <a:pt x="1611" y="3283"/>
                    <a:pt x="1604" y="3283"/>
                  </a:cubicBezTo>
                  <a:cubicBezTo>
                    <a:pt x="1596" y="3275"/>
                    <a:pt x="1589" y="3275"/>
                    <a:pt x="1581" y="3275"/>
                  </a:cubicBezTo>
                  <a:cubicBezTo>
                    <a:pt x="1574" y="3267"/>
                    <a:pt x="1574" y="3260"/>
                    <a:pt x="1566" y="3260"/>
                  </a:cubicBezTo>
                  <a:cubicBezTo>
                    <a:pt x="1559" y="3253"/>
                    <a:pt x="1544" y="3260"/>
                    <a:pt x="1544" y="3245"/>
                  </a:cubicBezTo>
                  <a:cubicBezTo>
                    <a:pt x="1544" y="3237"/>
                    <a:pt x="1544" y="3230"/>
                    <a:pt x="1544" y="3223"/>
                  </a:cubicBezTo>
                  <a:cubicBezTo>
                    <a:pt x="1544" y="3208"/>
                    <a:pt x="1544" y="3208"/>
                    <a:pt x="1544" y="3193"/>
                  </a:cubicBezTo>
                  <a:cubicBezTo>
                    <a:pt x="1544" y="3185"/>
                    <a:pt x="1544" y="3185"/>
                    <a:pt x="1551" y="3178"/>
                  </a:cubicBezTo>
                  <a:cubicBezTo>
                    <a:pt x="1559" y="3148"/>
                    <a:pt x="1566" y="3133"/>
                    <a:pt x="1574" y="3110"/>
                  </a:cubicBezTo>
                  <a:cubicBezTo>
                    <a:pt x="1589" y="3088"/>
                    <a:pt x="1596" y="3080"/>
                    <a:pt x="1604" y="3065"/>
                  </a:cubicBezTo>
                  <a:cubicBezTo>
                    <a:pt x="1604" y="3050"/>
                    <a:pt x="1604" y="3043"/>
                    <a:pt x="1611" y="3035"/>
                  </a:cubicBezTo>
                  <a:cubicBezTo>
                    <a:pt x="1611" y="3028"/>
                    <a:pt x="1626" y="3020"/>
                    <a:pt x="1626" y="3005"/>
                  </a:cubicBezTo>
                  <a:cubicBezTo>
                    <a:pt x="1626" y="3005"/>
                    <a:pt x="1619" y="2998"/>
                    <a:pt x="1619" y="2990"/>
                  </a:cubicBezTo>
                  <a:cubicBezTo>
                    <a:pt x="1641" y="2990"/>
                    <a:pt x="1656" y="2983"/>
                    <a:pt x="1679" y="2983"/>
                  </a:cubicBezTo>
                  <a:cubicBezTo>
                    <a:pt x="1686" y="2983"/>
                    <a:pt x="1694" y="2975"/>
                    <a:pt x="1701" y="2975"/>
                  </a:cubicBezTo>
                  <a:cubicBezTo>
                    <a:pt x="1731" y="2968"/>
                    <a:pt x="1746" y="2968"/>
                    <a:pt x="1769" y="2960"/>
                  </a:cubicBezTo>
                  <a:cubicBezTo>
                    <a:pt x="1776" y="2960"/>
                    <a:pt x="1776" y="2953"/>
                    <a:pt x="1784" y="2953"/>
                  </a:cubicBezTo>
                  <a:cubicBezTo>
                    <a:pt x="1799" y="2953"/>
                    <a:pt x="1791" y="2968"/>
                    <a:pt x="1799" y="2983"/>
                  </a:cubicBezTo>
                  <a:cubicBezTo>
                    <a:pt x="1799" y="2998"/>
                    <a:pt x="1799" y="3005"/>
                    <a:pt x="1799" y="3020"/>
                  </a:cubicBezTo>
                  <a:cubicBezTo>
                    <a:pt x="1799" y="3043"/>
                    <a:pt x="1799" y="3050"/>
                    <a:pt x="1799" y="3073"/>
                  </a:cubicBezTo>
                  <a:cubicBezTo>
                    <a:pt x="1836" y="3065"/>
                    <a:pt x="1851" y="3043"/>
                    <a:pt x="1889" y="3028"/>
                  </a:cubicBezTo>
                  <a:cubicBezTo>
                    <a:pt x="1904" y="3020"/>
                    <a:pt x="1918" y="3020"/>
                    <a:pt x="1934" y="3013"/>
                  </a:cubicBezTo>
                  <a:cubicBezTo>
                    <a:pt x="1941" y="3005"/>
                    <a:pt x="1948" y="2998"/>
                    <a:pt x="1956" y="2990"/>
                  </a:cubicBezTo>
                  <a:cubicBezTo>
                    <a:pt x="1971" y="2990"/>
                    <a:pt x="1978" y="2990"/>
                    <a:pt x="1986" y="2990"/>
                  </a:cubicBezTo>
                  <a:cubicBezTo>
                    <a:pt x="1994" y="2990"/>
                    <a:pt x="1994" y="2990"/>
                    <a:pt x="1994" y="2990"/>
                  </a:cubicBezTo>
                  <a:cubicBezTo>
                    <a:pt x="2001" y="2990"/>
                    <a:pt x="2001" y="2990"/>
                    <a:pt x="2008" y="2990"/>
                  </a:cubicBezTo>
                  <a:cubicBezTo>
                    <a:pt x="2016" y="2990"/>
                    <a:pt x="2024" y="3005"/>
                    <a:pt x="2024" y="3013"/>
                  </a:cubicBezTo>
                  <a:close/>
                  <a:moveTo>
                    <a:pt x="1162" y="2181"/>
                  </a:moveTo>
                  <a:lnTo>
                    <a:pt x="1162" y="2181"/>
                  </a:lnTo>
                  <a:cubicBezTo>
                    <a:pt x="1162" y="2166"/>
                    <a:pt x="1162" y="2158"/>
                    <a:pt x="1154" y="2144"/>
                  </a:cubicBezTo>
                  <a:cubicBezTo>
                    <a:pt x="1154" y="2106"/>
                    <a:pt x="1124" y="2098"/>
                    <a:pt x="1094" y="2068"/>
                  </a:cubicBezTo>
                  <a:cubicBezTo>
                    <a:pt x="1087" y="2054"/>
                    <a:pt x="1064" y="2054"/>
                    <a:pt x="1064" y="2031"/>
                  </a:cubicBezTo>
                  <a:cubicBezTo>
                    <a:pt x="1064" y="2008"/>
                    <a:pt x="1087" y="1994"/>
                    <a:pt x="1087" y="1964"/>
                  </a:cubicBezTo>
                  <a:cubicBezTo>
                    <a:pt x="1087" y="1889"/>
                    <a:pt x="1087" y="1889"/>
                    <a:pt x="1087" y="1889"/>
                  </a:cubicBezTo>
                  <a:cubicBezTo>
                    <a:pt x="1087" y="1874"/>
                    <a:pt x="1072" y="1874"/>
                    <a:pt x="1072" y="1866"/>
                  </a:cubicBezTo>
                  <a:cubicBezTo>
                    <a:pt x="1072" y="1859"/>
                    <a:pt x="1079" y="1851"/>
                    <a:pt x="1079" y="1851"/>
                  </a:cubicBezTo>
                  <a:cubicBezTo>
                    <a:pt x="1162" y="1851"/>
                    <a:pt x="1207" y="1851"/>
                    <a:pt x="1289" y="1851"/>
                  </a:cubicBezTo>
                  <a:cubicBezTo>
                    <a:pt x="1297" y="1851"/>
                    <a:pt x="1304" y="1844"/>
                    <a:pt x="1304" y="1844"/>
                  </a:cubicBezTo>
                  <a:cubicBezTo>
                    <a:pt x="1312" y="1859"/>
                    <a:pt x="1319" y="1859"/>
                    <a:pt x="1327" y="1874"/>
                  </a:cubicBezTo>
                  <a:cubicBezTo>
                    <a:pt x="1327" y="1881"/>
                    <a:pt x="1327" y="1889"/>
                    <a:pt x="1334" y="1896"/>
                  </a:cubicBezTo>
                  <a:cubicBezTo>
                    <a:pt x="1342" y="1904"/>
                    <a:pt x="1357" y="1911"/>
                    <a:pt x="1364" y="1919"/>
                  </a:cubicBezTo>
                  <a:cubicBezTo>
                    <a:pt x="1371" y="1934"/>
                    <a:pt x="1371" y="1941"/>
                    <a:pt x="1379" y="1949"/>
                  </a:cubicBezTo>
                  <a:cubicBezTo>
                    <a:pt x="1379" y="1941"/>
                    <a:pt x="1379" y="1941"/>
                    <a:pt x="1379" y="1941"/>
                  </a:cubicBezTo>
                  <a:cubicBezTo>
                    <a:pt x="1379" y="1911"/>
                    <a:pt x="1379" y="1911"/>
                    <a:pt x="1379" y="1911"/>
                  </a:cubicBezTo>
                  <a:cubicBezTo>
                    <a:pt x="1379" y="1896"/>
                    <a:pt x="1379" y="1889"/>
                    <a:pt x="1387" y="1874"/>
                  </a:cubicBezTo>
                  <a:cubicBezTo>
                    <a:pt x="1401" y="1859"/>
                    <a:pt x="1409" y="1851"/>
                    <a:pt x="1409" y="1836"/>
                  </a:cubicBezTo>
                  <a:cubicBezTo>
                    <a:pt x="1409" y="1829"/>
                    <a:pt x="1409" y="1821"/>
                    <a:pt x="1401" y="1814"/>
                  </a:cubicBezTo>
                  <a:cubicBezTo>
                    <a:pt x="1401" y="1814"/>
                    <a:pt x="1394" y="1814"/>
                    <a:pt x="1394" y="1806"/>
                  </a:cubicBezTo>
                  <a:cubicBezTo>
                    <a:pt x="1394" y="1799"/>
                    <a:pt x="1394" y="1806"/>
                    <a:pt x="1394" y="1799"/>
                  </a:cubicBezTo>
                  <a:cubicBezTo>
                    <a:pt x="1394" y="1799"/>
                    <a:pt x="1394" y="1799"/>
                    <a:pt x="1394" y="1791"/>
                  </a:cubicBezTo>
                  <a:cubicBezTo>
                    <a:pt x="1394" y="1746"/>
                    <a:pt x="1371" y="1724"/>
                    <a:pt x="1342" y="1694"/>
                  </a:cubicBezTo>
                  <a:cubicBezTo>
                    <a:pt x="1342" y="1686"/>
                    <a:pt x="1342" y="1679"/>
                    <a:pt x="1349" y="1679"/>
                  </a:cubicBezTo>
                  <a:cubicBezTo>
                    <a:pt x="1371" y="1671"/>
                    <a:pt x="1387" y="1686"/>
                    <a:pt x="1401" y="1679"/>
                  </a:cubicBezTo>
                  <a:cubicBezTo>
                    <a:pt x="1409" y="1679"/>
                    <a:pt x="1409" y="1671"/>
                    <a:pt x="1409" y="1664"/>
                  </a:cubicBezTo>
                  <a:cubicBezTo>
                    <a:pt x="1431" y="1641"/>
                    <a:pt x="1431" y="1619"/>
                    <a:pt x="1439" y="1589"/>
                  </a:cubicBezTo>
                  <a:cubicBezTo>
                    <a:pt x="1469" y="1604"/>
                    <a:pt x="1477" y="1619"/>
                    <a:pt x="1506" y="1634"/>
                  </a:cubicBezTo>
                  <a:cubicBezTo>
                    <a:pt x="1514" y="1641"/>
                    <a:pt x="1521" y="1641"/>
                    <a:pt x="1529" y="1649"/>
                  </a:cubicBezTo>
                  <a:cubicBezTo>
                    <a:pt x="1536" y="1656"/>
                    <a:pt x="1529" y="1671"/>
                    <a:pt x="1536" y="1686"/>
                  </a:cubicBezTo>
                  <a:cubicBezTo>
                    <a:pt x="1536" y="1694"/>
                    <a:pt x="1544" y="1701"/>
                    <a:pt x="1551" y="1709"/>
                  </a:cubicBezTo>
                  <a:cubicBezTo>
                    <a:pt x="1551" y="1716"/>
                    <a:pt x="1559" y="1731"/>
                    <a:pt x="1574" y="1731"/>
                  </a:cubicBezTo>
                  <a:cubicBezTo>
                    <a:pt x="1581" y="1731"/>
                    <a:pt x="1581" y="1716"/>
                    <a:pt x="1596" y="1709"/>
                  </a:cubicBezTo>
                  <a:cubicBezTo>
                    <a:pt x="1619" y="1694"/>
                    <a:pt x="1634" y="1679"/>
                    <a:pt x="1656" y="1664"/>
                  </a:cubicBezTo>
                  <a:cubicBezTo>
                    <a:pt x="1679" y="1656"/>
                    <a:pt x="1686" y="1641"/>
                    <a:pt x="1709" y="1634"/>
                  </a:cubicBezTo>
                  <a:cubicBezTo>
                    <a:pt x="1724" y="1626"/>
                    <a:pt x="1754" y="1626"/>
                    <a:pt x="1754" y="1604"/>
                  </a:cubicBezTo>
                  <a:cubicBezTo>
                    <a:pt x="1754" y="1581"/>
                    <a:pt x="1724" y="1574"/>
                    <a:pt x="1701" y="1559"/>
                  </a:cubicBezTo>
                  <a:cubicBezTo>
                    <a:pt x="1709" y="1537"/>
                    <a:pt x="1724" y="1529"/>
                    <a:pt x="1739" y="1514"/>
                  </a:cubicBezTo>
                  <a:cubicBezTo>
                    <a:pt x="1746" y="1507"/>
                    <a:pt x="1754" y="1499"/>
                    <a:pt x="1761" y="1499"/>
                  </a:cubicBezTo>
                  <a:cubicBezTo>
                    <a:pt x="1776" y="1491"/>
                    <a:pt x="1791" y="1491"/>
                    <a:pt x="1799" y="1484"/>
                  </a:cubicBezTo>
                  <a:cubicBezTo>
                    <a:pt x="1814" y="1477"/>
                    <a:pt x="1814" y="1469"/>
                    <a:pt x="1821" y="1461"/>
                  </a:cubicBezTo>
                  <a:cubicBezTo>
                    <a:pt x="1821" y="1461"/>
                    <a:pt x="1829" y="1461"/>
                    <a:pt x="1836" y="1461"/>
                  </a:cubicBezTo>
                  <a:cubicBezTo>
                    <a:pt x="1844" y="1484"/>
                    <a:pt x="1844" y="1499"/>
                    <a:pt x="1844" y="1521"/>
                  </a:cubicBezTo>
                  <a:cubicBezTo>
                    <a:pt x="1851" y="1544"/>
                    <a:pt x="1851" y="1551"/>
                    <a:pt x="1866" y="1559"/>
                  </a:cubicBezTo>
                  <a:cubicBezTo>
                    <a:pt x="1866" y="1567"/>
                    <a:pt x="1874" y="1559"/>
                    <a:pt x="1881" y="1559"/>
                  </a:cubicBezTo>
                  <a:cubicBezTo>
                    <a:pt x="1934" y="1559"/>
                    <a:pt x="1964" y="1559"/>
                    <a:pt x="2001" y="1521"/>
                  </a:cubicBezTo>
                  <a:cubicBezTo>
                    <a:pt x="2024" y="1499"/>
                    <a:pt x="2054" y="1491"/>
                    <a:pt x="2054" y="1454"/>
                  </a:cubicBezTo>
                  <a:cubicBezTo>
                    <a:pt x="2054" y="1447"/>
                    <a:pt x="2046" y="1439"/>
                    <a:pt x="2046" y="1424"/>
                  </a:cubicBezTo>
                  <a:cubicBezTo>
                    <a:pt x="2046" y="1409"/>
                    <a:pt x="2061" y="1394"/>
                    <a:pt x="2068" y="1379"/>
                  </a:cubicBezTo>
                  <a:cubicBezTo>
                    <a:pt x="2076" y="1364"/>
                    <a:pt x="2076" y="1357"/>
                    <a:pt x="2083" y="1342"/>
                  </a:cubicBezTo>
                  <a:cubicBezTo>
                    <a:pt x="2091" y="1334"/>
                    <a:pt x="2106" y="1334"/>
                    <a:pt x="2106" y="1319"/>
                  </a:cubicBezTo>
                  <a:cubicBezTo>
                    <a:pt x="2106" y="1289"/>
                    <a:pt x="2091" y="1282"/>
                    <a:pt x="2076" y="1259"/>
                  </a:cubicBezTo>
                  <a:cubicBezTo>
                    <a:pt x="2076" y="1252"/>
                    <a:pt x="2068" y="1252"/>
                    <a:pt x="2068" y="1244"/>
                  </a:cubicBezTo>
                  <a:cubicBezTo>
                    <a:pt x="2068" y="1207"/>
                    <a:pt x="2106" y="1192"/>
                    <a:pt x="2136" y="1169"/>
                  </a:cubicBezTo>
                  <a:cubicBezTo>
                    <a:pt x="2166" y="1147"/>
                    <a:pt x="2188" y="1139"/>
                    <a:pt x="2226" y="1139"/>
                  </a:cubicBezTo>
                  <a:cubicBezTo>
                    <a:pt x="2263" y="1132"/>
                    <a:pt x="2286" y="1132"/>
                    <a:pt x="2316" y="1117"/>
                  </a:cubicBezTo>
                  <a:cubicBezTo>
                    <a:pt x="2331" y="1102"/>
                    <a:pt x="2323" y="1079"/>
                    <a:pt x="2338" y="1064"/>
                  </a:cubicBezTo>
                  <a:cubicBezTo>
                    <a:pt x="2346" y="1057"/>
                    <a:pt x="2361" y="1064"/>
                    <a:pt x="2376" y="1064"/>
                  </a:cubicBezTo>
                  <a:cubicBezTo>
                    <a:pt x="2398" y="1064"/>
                    <a:pt x="2413" y="1064"/>
                    <a:pt x="2428" y="1064"/>
                  </a:cubicBezTo>
                  <a:cubicBezTo>
                    <a:pt x="2443" y="1072"/>
                    <a:pt x="2443" y="1079"/>
                    <a:pt x="2458" y="1079"/>
                  </a:cubicBezTo>
                  <a:cubicBezTo>
                    <a:pt x="2481" y="1079"/>
                    <a:pt x="2488" y="1049"/>
                    <a:pt x="2511" y="1049"/>
                  </a:cubicBezTo>
                  <a:cubicBezTo>
                    <a:pt x="2526" y="1049"/>
                    <a:pt x="2526" y="1064"/>
                    <a:pt x="2533" y="1072"/>
                  </a:cubicBezTo>
                  <a:cubicBezTo>
                    <a:pt x="2541" y="1102"/>
                    <a:pt x="2548" y="1132"/>
                    <a:pt x="2578" y="1132"/>
                  </a:cubicBezTo>
                  <a:cubicBezTo>
                    <a:pt x="2601" y="1132"/>
                    <a:pt x="2608" y="1117"/>
                    <a:pt x="2623" y="1094"/>
                  </a:cubicBezTo>
                  <a:cubicBezTo>
                    <a:pt x="2646" y="1102"/>
                    <a:pt x="2660" y="1102"/>
                    <a:pt x="2683" y="1102"/>
                  </a:cubicBezTo>
                  <a:cubicBezTo>
                    <a:pt x="2683" y="1109"/>
                    <a:pt x="2690" y="1117"/>
                    <a:pt x="2690" y="1124"/>
                  </a:cubicBezTo>
                  <a:cubicBezTo>
                    <a:pt x="2690" y="1162"/>
                    <a:pt x="2660" y="1177"/>
                    <a:pt x="2660" y="1214"/>
                  </a:cubicBezTo>
                  <a:cubicBezTo>
                    <a:pt x="2660" y="1237"/>
                    <a:pt x="2676" y="1244"/>
                    <a:pt x="2690" y="1267"/>
                  </a:cubicBezTo>
                  <a:cubicBezTo>
                    <a:pt x="2713" y="1304"/>
                    <a:pt x="2728" y="1327"/>
                    <a:pt x="2743" y="1372"/>
                  </a:cubicBezTo>
                  <a:cubicBezTo>
                    <a:pt x="2758" y="1402"/>
                    <a:pt x="2780" y="1417"/>
                    <a:pt x="2803" y="1447"/>
                  </a:cubicBezTo>
                  <a:cubicBezTo>
                    <a:pt x="2825" y="1469"/>
                    <a:pt x="2840" y="1484"/>
                    <a:pt x="2870" y="1499"/>
                  </a:cubicBezTo>
                  <a:cubicBezTo>
                    <a:pt x="2900" y="1514"/>
                    <a:pt x="2923" y="1521"/>
                    <a:pt x="2968" y="1529"/>
                  </a:cubicBezTo>
                  <a:cubicBezTo>
                    <a:pt x="3013" y="1537"/>
                    <a:pt x="3043" y="1544"/>
                    <a:pt x="3095" y="1551"/>
                  </a:cubicBezTo>
                  <a:cubicBezTo>
                    <a:pt x="3110" y="1551"/>
                    <a:pt x="3118" y="1559"/>
                    <a:pt x="3133" y="1559"/>
                  </a:cubicBezTo>
                  <a:cubicBezTo>
                    <a:pt x="3170" y="1559"/>
                    <a:pt x="3193" y="1544"/>
                    <a:pt x="3215" y="1521"/>
                  </a:cubicBezTo>
                  <a:cubicBezTo>
                    <a:pt x="3230" y="1514"/>
                    <a:pt x="3237" y="1507"/>
                    <a:pt x="3245" y="1499"/>
                  </a:cubicBezTo>
                  <a:cubicBezTo>
                    <a:pt x="3267" y="1477"/>
                    <a:pt x="3275" y="1454"/>
                    <a:pt x="3297" y="1424"/>
                  </a:cubicBezTo>
                  <a:cubicBezTo>
                    <a:pt x="3342" y="1424"/>
                    <a:pt x="3365" y="1424"/>
                    <a:pt x="3402" y="1424"/>
                  </a:cubicBezTo>
                  <a:cubicBezTo>
                    <a:pt x="3447" y="1424"/>
                    <a:pt x="3477" y="1439"/>
                    <a:pt x="3500" y="1477"/>
                  </a:cubicBezTo>
                  <a:cubicBezTo>
                    <a:pt x="3507" y="1491"/>
                    <a:pt x="3507" y="1499"/>
                    <a:pt x="3515" y="1514"/>
                  </a:cubicBezTo>
                  <a:cubicBezTo>
                    <a:pt x="3530" y="1551"/>
                    <a:pt x="3545" y="1581"/>
                    <a:pt x="3545" y="1626"/>
                  </a:cubicBezTo>
                  <a:cubicBezTo>
                    <a:pt x="3545" y="1656"/>
                    <a:pt x="3537" y="1671"/>
                    <a:pt x="3522" y="1694"/>
                  </a:cubicBezTo>
                  <a:cubicBezTo>
                    <a:pt x="3507" y="1724"/>
                    <a:pt x="3500" y="1746"/>
                    <a:pt x="3477" y="1769"/>
                  </a:cubicBezTo>
                  <a:cubicBezTo>
                    <a:pt x="3470" y="1791"/>
                    <a:pt x="3455" y="1799"/>
                    <a:pt x="3440" y="1821"/>
                  </a:cubicBezTo>
                  <a:cubicBezTo>
                    <a:pt x="3425" y="1851"/>
                    <a:pt x="3402" y="1874"/>
                    <a:pt x="3372" y="1874"/>
                  </a:cubicBezTo>
                  <a:cubicBezTo>
                    <a:pt x="3350" y="1874"/>
                    <a:pt x="3335" y="1859"/>
                    <a:pt x="3313" y="1859"/>
                  </a:cubicBezTo>
                  <a:cubicBezTo>
                    <a:pt x="3305" y="1859"/>
                    <a:pt x="3297" y="1866"/>
                    <a:pt x="3283" y="1866"/>
                  </a:cubicBezTo>
                  <a:cubicBezTo>
                    <a:pt x="3283" y="1889"/>
                    <a:pt x="3283" y="1889"/>
                    <a:pt x="3283" y="1889"/>
                  </a:cubicBezTo>
                  <a:cubicBezTo>
                    <a:pt x="3283" y="1896"/>
                    <a:pt x="3290" y="1904"/>
                    <a:pt x="3297" y="1911"/>
                  </a:cubicBezTo>
                  <a:cubicBezTo>
                    <a:pt x="3305" y="1941"/>
                    <a:pt x="3305" y="1956"/>
                    <a:pt x="3327" y="1979"/>
                  </a:cubicBezTo>
                  <a:cubicBezTo>
                    <a:pt x="3342" y="1994"/>
                    <a:pt x="3372" y="2001"/>
                    <a:pt x="3402" y="2001"/>
                  </a:cubicBezTo>
                  <a:cubicBezTo>
                    <a:pt x="3447" y="2001"/>
                    <a:pt x="3470" y="1986"/>
                    <a:pt x="3515" y="1986"/>
                  </a:cubicBezTo>
                  <a:cubicBezTo>
                    <a:pt x="3530" y="1986"/>
                    <a:pt x="3537" y="2001"/>
                    <a:pt x="3545" y="2001"/>
                  </a:cubicBezTo>
                  <a:cubicBezTo>
                    <a:pt x="3575" y="2008"/>
                    <a:pt x="3597" y="2024"/>
                    <a:pt x="3627" y="2024"/>
                  </a:cubicBezTo>
                  <a:cubicBezTo>
                    <a:pt x="3657" y="2024"/>
                    <a:pt x="3680" y="2008"/>
                    <a:pt x="3710" y="2001"/>
                  </a:cubicBezTo>
                  <a:cubicBezTo>
                    <a:pt x="3702" y="2024"/>
                    <a:pt x="3695" y="2031"/>
                    <a:pt x="3680" y="2054"/>
                  </a:cubicBezTo>
                  <a:cubicBezTo>
                    <a:pt x="3650" y="2084"/>
                    <a:pt x="3635" y="2114"/>
                    <a:pt x="3627" y="2151"/>
                  </a:cubicBezTo>
                  <a:cubicBezTo>
                    <a:pt x="3657" y="2166"/>
                    <a:pt x="3680" y="2173"/>
                    <a:pt x="3710" y="2166"/>
                  </a:cubicBezTo>
                  <a:cubicBezTo>
                    <a:pt x="3717" y="2181"/>
                    <a:pt x="3717" y="2181"/>
                    <a:pt x="3717" y="2181"/>
                  </a:cubicBezTo>
                  <a:cubicBezTo>
                    <a:pt x="3710" y="2196"/>
                    <a:pt x="3702" y="2203"/>
                    <a:pt x="3702" y="2218"/>
                  </a:cubicBezTo>
                  <a:cubicBezTo>
                    <a:pt x="3702" y="2233"/>
                    <a:pt x="3717" y="2241"/>
                    <a:pt x="3725" y="2241"/>
                  </a:cubicBezTo>
                  <a:cubicBezTo>
                    <a:pt x="3755" y="2248"/>
                    <a:pt x="3777" y="2248"/>
                    <a:pt x="3807" y="2248"/>
                  </a:cubicBezTo>
                  <a:cubicBezTo>
                    <a:pt x="3807" y="2263"/>
                    <a:pt x="3807" y="2263"/>
                    <a:pt x="3807" y="2263"/>
                  </a:cubicBezTo>
                  <a:cubicBezTo>
                    <a:pt x="3792" y="2271"/>
                    <a:pt x="3785" y="2278"/>
                    <a:pt x="3770" y="2286"/>
                  </a:cubicBezTo>
                  <a:cubicBezTo>
                    <a:pt x="3755" y="2301"/>
                    <a:pt x="3740" y="2308"/>
                    <a:pt x="3740" y="2331"/>
                  </a:cubicBezTo>
                  <a:cubicBezTo>
                    <a:pt x="3740" y="2338"/>
                    <a:pt x="3747" y="2346"/>
                    <a:pt x="3747" y="2353"/>
                  </a:cubicBezTo>
                  <a:cubicBezTo>
                    <a:pt x="3755" y="2368"/>
                    <a:pt x="3755" y="2383"/>
                    <a:pt x="3762" y="2391"/>
                  </a:cubicBezTo>
                  <a:cubicBezTo>
                    <a:pt x="3770" y="2398"/>
                    <a:pt x="3785" y="2398"/>
                    <a:pt x="3792" y="2398"/>
                  </a:cubicBezTo>
                  <a:cubicBezTo>
                    <a:pt x="3822" y="2413"/>
                    <a:pt x="3837" y="2413"/>
                    <a:pt x="3867" y="2428"/>
                  </a:cubicBezTo>
                  <a:cubicBezTo>
                    <a:pt x="3852" y="2451"/>
                    <a:pt x="3830" y="2458"/>
                    <a:pt x="3830" y="2481"/>
                  </a:cubicBezTo>
                  <a:cubicBezTo>
                    <a:pt x="3830" y="2496"/>
                    <a:pt x="3837" y="2503"/>
                    <a:pt x="3837" y="2526"/>
                  </a:cubicBezTo>
                  <a:cubicBezTo>
                    <a:pt x="3837" y="2541"/>
                    <a:pt x="3822" y="2548"/>
                    <a:pt x="3815" y="2556"/>
                  </a:cubicBezTo>
                  <a:cubicBezTo>
                    <a:pt x="3807" y="2578"/>
                    <a:pt x="3815" y="2593"/>
                    <a:pt x="3815" y="2608"/>
                  </a:cubicBezTo>
                  <a:cubicBezTo>
                    <a:pt x="3807" y="2616"/>
                    <a:pt x="3800" y="2616"/>
                    <a:pt x="3792" y="2616"/>
                  </a:cubicBezTo>
                  <a:cubicBezTo>
                    <a:pt x="3762" y="2616"/>
                    <a:pt x="3747" y="2608"/>
                    <a:pt x="3717" y="2608"/>
                  </a:cubicBezTo>
                  <a:cubicBezTo>
                    <a:pt x="3710" y="2631"/>
                    <a:pt x="3702" y="2646"/>
                    <a:pt x="3695" y="2668"/>
                  </a:cubicBezTo>
                  <a:cubicBezTo>
                    <a:pt x="3695" y="2676"/>
                    <a:pt x="3695" y="2683"/>
                    <a:pt x="3687" y="2690"/>
                  </a:cubicBezTo>
                  <a:cubicBezTo>
                    <a:pt x="3687" y="2698"/>
                    <a:pt x="3680" y="2698"/>
                    <a:pt x="3672" y="2698"/>
                  </a:cubicBezTo>
                  <a:cubicBezTo>
                    <a:pt x="3665" y="2713"/>
                    <a:pt x="3657" y="2720"/>
                    <a:pt x="3642" y="2736"/>
                  </a:cubicBezTo>
                  <a:cubicBezTo>
                    <a:pt x="3620" y="2758"/>
                    <a:pt x="3620" y="2780"/>
                    <a:pt x="3605" y="2810"/>
                  </a:cubicBezTo>
                  <a:cubicBezTo>
                    <a:pt x="3582" y="2848"/>
                    <a:pt x="3582" y="2870"/>
                    <a:pt x="3545" y="2900"/>
                  </a:cubicBezTo>
                  <a:cubicBezTo>
                    <a:pt x="3537" y="2900"/>
                    <a:pt x="3530" y="2908"/>
                    <a:pt x="3522" y="2908"/>
                  </a:cubicBezTo>
                  <a:cubicBezTo>
                    <a:pt x="3515" y="2908"/>
                    <a:pt x="3515" y="2908"/>
                    <a:pt x="3507" y="2908"/>
                  </a:cubicBezTo>
                  <a:cubicBezTo>
                    <a:pt x="3500" y="2915"/>
                    <a:pt x="3500" y="2930"/>
                    <a:pt x="3500" y="2938"/>
                  </a:cubicBezTo>
                  <a:cubicBezTo>
                    <a:pt x="3492" y="2953"/>
                    <a:pt x="3485" y="2960"/>
                    <a:pt x="3485" y="2983"/>
                  </a:cubicBezTo>
                  <a:cubicBezTo>
                    <a:pt x="3485" y="2990"/>
                    <a:pt x="3492" y="2990"/>
                    <a:pt x="3500" y="2998"/>
                  </a:cubicBezTo>
                  <a:cubicBezTo>
                    <a:pt x="3500" y="3005"/>
                    <a:pt x="3515" y="3013"/>
                    <a:pt x="3515" y="3028"/>
                  </a:cubicBezTo>
                  <a:cubicBezTo>
                    <a:pt x="3515" y="3043"/>
                    <a:pt x="3500" y="3058"/>
                    <a:pt x="3500" y="3073"/>
                  </a:cubicBezTo>
                  <a:cubicBezTo>
                    <a:pt x="3492" y="3095"/>
                    <a:pt x="3485" y="3110"/>
                    <a:pt x="3470" y="3125"/>
                  </a:cubicBezTo>
                  <a:cubicBezTo>
                    <a:pt x="3462" y="3125"/>
                    <a:pt x="3462" y="3133"/>
                    <a:pt x="3462" y="3133"/>
                  </a:cubicBezTo>
                  <a:cubicBezTo>
                    <a:pt x="3447" y="3148"/>
                    <a:pt x="3432" y="3148"/>
                    <a:pt x="3425" y="3163"/>
                  </a:cubicBezTo>
                  <a:cubicBezTo>
                    <a:pt x="3417" y="3185"/>
                    <a:pt x="3417" y="3200"/>
                    <a:pt x="3410" y="3223"/>
                  </a:cubicBezTo>
                  <a:cubicBezTo>
                    <a:pt x="3395" y="3253"/>
                    <a:pt x="3380" y="3267"/>
                    <a:pt x="3365" y="3297"/>
                  </a:cubicBezTo>
                  <a:cubicBezTo>
                    <a:pt x="3350" y="3343"/>
                    <a:pt x="3350" y="3365"/>
                    <a:pt x="3342" y="3410"/>
                  </a:cubicBezTo>
                  <a:cubicBezTo>
                    <a:pt x="3335" y="3432"/>
                    <a:pt x="3335" y="3447"/>
                    <a:pt x="3327" y="3470"/>
                  </a:cubicBezTo>
                  <a:cubicBezTo>
                    <a:pt x="3320" y="3515"/>
                    <a:pt x="3320" y="3545"/>
                    <a:pt x="3305" y="3582"/>
                  </a:cubicBezTo>
                  <a:cubicBezTo>
                    <a:pt x="3297" y="3612"/>
                    <a:pt x="3275" y="3620"/>
                    <a:pt x="3260" y="3642"/>
                  </a:cubicBezTo>
                  <a:cubicBezTo>
                    <a:pt x="3237" y="3695"/>
                    <a:pt x="3237" y="3725"/>
                    <a:pt x="3237" y="3777"/>
                  </a:cubicBezTo>
                  <a:cubicBezTo>
                    <a:pt x="3237" y="3815"/>
                    <a:pt x="3230" y="3837"/>
                    <a:pt x="3223" y="3867"/>
                  </a:cubicBezTo>
                  <a:cubicBezTo>
                    <a:pt x="3223" y="3882"/>
                    <a:pt x="3215" y="3897"/>
                    <a:pt x="3215" y="3912"/>
                  </a:cubicBezTo>
                  <a:cubicBezTo>
                    <a:pt x="3215" y="3935"/>
                    <a:pt x="3237" y="3935"/>
                    <a:pt x="3237" y="3957"/>
                  </a:cubicBezTo>
                  <a:cubicBezTo>
                    <a:pt x="3237" y="3995"/>
                    <a:pt x="3230" y="4017"/>
                    <a:pt x="3230" y="4062"/>
                  </a:cubicBezTo>
                  <a:cubicBezTo>
                    <a:pt x="3230" y="4122"/>
                    <a:pt x="3230" y="4122"/>
                    <a:pt x="3230" y="4122"/>
                  </a:cubicBezTo>
                  <a:cubicBezTo>
                    <a:pt x="3230" y="4144"/>
                    <a:pt x="3237" y="4152"/>
                    <a:pt x="3237" y="4174"/>
                  </a:cubicBezTo>
                  <a:cubicBezTo>
                    <a:pt x="3237" y="4182"/>
                    <a:pt x="3230" y="4189"/>
                    <a:pt x="3223" y="4197"/>
                  </a:cubicBezTo>
                  <a:cubicBezTo>
                    <a:pt x="3207" y="4212"/>
                    <a:pt x="3200" y="4219"/>
                    <a:pt x="3185" y="4227"/>
                  </a:cubicBezTo>
                  <a:cubicBezTo>
                    <a:pt x="3170" y="4242"/>
                    <a:pt x="3170" y="4257"/>
                    <a:pt x="3163" y="4279"/>
                  </a:cubicBezTo>
                  <a:cubicBezTo>
                    <a:pt x="3155" y="4309"/>
                    <a:pt x="3163" y="4324"/>
                    <a:pt x="3148" y="4354"/>
                  </a:cubicBezTo>
                  <a:cubicBezTo>
                    <a:pt x="3140" y="4377"/>
                    <a:pt x="3133" y="4384"/>
                    <a:pt x="3118" y="4407"/>
                  </a:cubicBezTo>
                  <a:cubicBezTo>
                    <a:pt x="3125" y="4429"/>
                    <a:pt x="3125" y="4429"/>
                    <a:pt x="3125" y="4429"/>
                  </a:cubicBezTo>
                  <a:cubicBezTo>
                    <a:pt x="3110" y="4459"/>
                    <a:pt x="3080" y="4466"/>
                    <a:pt x="3073" y="4504"/>
                  </a:cubicBezTo>
                  <a:cubicBezTo>
                    <a:pt x="3073" y="4519"/>
                    <a:pt x="3073" y="4526"/>
                    <a:pt x="3073" y="4542"/>
                  </a:cubicBezTo>
                  <a:cubicBezTo>
                    <a:pt x="3065" y="4534"/>
                    <a:pt x="3058" y="4526"/>
                    <a:pt x="3050" y="4519"/>
                  </a:cubicBezTo>
                  <a:cubicBezTo>
                    <a:pt x="3020" y="4519"/>
                    <a:pt x="2998" y="4519"/>
                    <a:pt x="2975" y="4504"/>
                  </a:cubicBezTo>
                  <a:cubicBezTo>
                    <a:pt x="2983" y="4466"/>
                    <a:pt x="2983" y="4466"/>
                    <a:pt x="2983" y="4466"/>
                  </a:cubicBezTo>
                  <a:cubicBezTo>
                    <a:pt x="2975" y="4444"/>
                    <a:pt x="2953" y="4437"/>
                    <a:pt x="2930" y="4429"/>
                  </a:cubicBezTo>
                  <a:cubicBezTo>
                    <a:pt x="2915" y="4422"/>
                    <a:pt x="2900" y="4422"/>
                    <a:pt x="2885" y="4414"/>
                  </a:cubicBezTo>
                  <a:cubicBezTo>
                    <a:pt x="2870" y="4414"/>
                    <a:pt x="2863" y="4399"/>
                    <a:pt x="2848" y="4399"/>
                  </a:cubicBezTo>
                  <a:cubicBezTo>
                    <a:pt x="2818" y="4399"/>
                    <a:pt x="2810" y="4422"/>
                    <a:pt x="2788" y="4444"/>
                  </a:cubicBezTo>
                  <a:cubicBezTo>
                    <a:pt x="2766" y="4459"/>
                    <a:pt x="2750" y="4474"/>
                    <a:pt x="2743" y="4504"/>
                  </a:cubicBezTo>
                  <a:cubicBezTo>
                    <a:pt x="2736" y="4512"/>
                    <a:pt x="2736" y="4512"/>
                    <a:pt x="2736" y="4526"/>
                  </a:cubicBezTo>
                  <a:cubicBezTo>
                    <a:pt x="2736" y="4534"/>
                    <a:pt x="2743" y="4542"/>
                    <a:pt x="2750" y="4542"/>
                  </a:cubicBezTo>
                  <a:cubicBezTo>
                    <a:pt x="2766" y="4556"/>
                    <a:pt x="2780" y="4564"/>
                    <a:pt x="2803" y="4572"/>
                  </a:cubicBezTo>
                  <a:cubicBezTo>
                    <a:pt x="2818" y="4572"/>
                    <a:pt x="2833" y="4579"/>
                    <a:pt x="2833" y="4594"/>
                  </a:cubicBezTo>
                  <a:cubicBezTo>
                    <a:pt x="2833" y="4624"/>
                    <a:pt x="2803" y="4631"/>
                    <a:pt x="2803" y="4654"/>
                  </a:cubicBezTo>
                  <a:cubicBezTo>
                    <a:pt x="2803" y="4669"/>
                    <a:pt x="2810" y="4669"/>
                    <a:pt x="2818" y="4676"/>
                  </a:cubicBezTo>
                  <a:cubicBezTo>
                    <a:pt x="2825" y="4676"/>
                    <a:pt x="2818" y="4684"/>
                    <a:pt x="2825" y="4691"/>
                  </a:cubicBezTo>
                  <a:cubicBezTo>
                    <a:pt x="2803" y="4699"/>
                    <a:pt x="2795" y="4721"/>
                    <a:pt x="2773" y="4721"/>
                  </a:cubicBezTo>
                  <a:cubicBezTo>
                    <a:pt x="2766" y="4721"/>
                    <a:pt x="2758" y="4714"/>
                    <a:pt x="2743" y="4714"/>
                  </a:cubicBezTo>
                  <a:cubicBezTo>
                    <a:pt x="2720" y="4714"/>
                    <a:pt x="2720" y="4736"/>
                    <a:pt x="2713" y="4759"/>
                  </a:cubicBezTo>
                  <a:cubicBezTo>
                    <a:pt x="2706" y="4789"/>
                    <a:pt x="2706" y="4804"/>
                    <a:pt x="2690" y="4826"/>
                  </a:cubicBezTo>
                  <a:cubicBezTo>
                    <a:pt x="2660" y="4871"/>
                    <a:pt x="2623" y="4879"/>
                    <a:pt x="2571" y="4894"/>
                  </a:cubicBezTo>
                  <a:cubicBezTo>
                    <a:pt x="2541" y="4901"/>
                    <a:pt x="2518" y="4909"/>
                    <a:pt x="2488" y="4924"/>
                  </a:cubicBezTo>
                  <a:cubicBezTo>
                    <a:pt x="2443" y="4939"/>
                    <a:pt x="2413" y="4946"/>
                    <a:pt x="2383" y="4976"/>
                  </a:cubicBezTo>
                  <a:cubicBezTo>
                    <a:pt x="2346" y="5014"/>
                    <a:pt x="2338" y="5059"/>
                    <a:pt x="2338" y="4991"/>
                  </a:cubicBezTo>
                  <a:cubicBezTo>
                    <a:pt x="2338" y="4961"/>
                    <a:pt x="2331" y="4946"/>
                    <a:pt x="2308" y="4939"/>
                  </a:cubicBezTo>
                  <a:cubicBezTo>
                    <a:pt x="2323" y="4916"/>
                    <a:pt x="2346" y="4909"/>
                    <a:pt x="2368" y="4894"/>
                  </a:cubicBezTo>
                  <a:cubicBezTo>
                    <a:pt x="2391" y="4879"/>
                    <a:pt x="2398" y="4864"/>
                    <a:pt x="2406" y="4834"/>
                  </a:cubicBezTo>
                  <a:cubicBezTo>
                    <a:pt x="2413" y="4819"/>
                    <a:pt x="2421" y="4804"/>
                    <a:pt x="2421" y="4789"/>
                  </a:cubicBezTo>
                  <a:cubicBezTo>
                    <a:pt x="2421" y="4766"/>
                    <a:pt x="2421" y="4759"/>
                    <a:pt x="2421" y="4744"/>
                  </a:cubicBezTo>
                  <a:cubicBezTo>
                    <a:pt x="2421" y="4721"/>
                    <a:pt x="2458" y="4721"/>
                    <a:pt x="2458" y="4699"/>
                  </a:cubicBezTo>
                  <a:cubicBezTo>
                    <a:pt x="2458" y="4676"/>
                    <a:pt x="2451" y="4661"/>
                    <a:pt x="2451" y="4631"/>
                  </a:cubicBezTo>
                  <a:cubicBezTo>
                    <a:pt x="2458" y="4616"/>
                    <a:pt x="2473" y="4609"/>
                    <a:pt x="2473" y="4594"/>
                  </a:cubicBezTo>
                  <a:cubicBezTo>
                    <a:pt x="2473" y="4572"/>
                    <a:pt x="2466" y="4556"/>
                    <a:pt x="2458" y="4534"/>
                  </a:cubicBezTo>
                  <a:cubicBezTo>
                    <a:pt x="2451" y="4512"/>
                    <a:pt x="2451" y="4504"/>
                    <a:pt x="2443" y="4482"/>
                  </a:cubicBezTo>
                  <a:cubicBezTo>
                    <a:pt x="2436" y="4474"/>
                    <a:pt x="2428" y="4474"/>
                    <a:pt x="2421" y="4459"/>
                  </a:cubicBezTo>
                  <a:cubicBezTo>
                    <a:pt x="2413" y="4452"/>
                    <a:pt x="2413" y="4444"/>
                    <a:pt x="2398" y="4437"/>
                  </a:cubicBezTo>
                  <a:cubicBezTo>
                    <a:pt x="2391" y="4429"/>
                    <a:pt x="2383" y="4429"/>
                    <a:pt x="2376" y="4422"/>
                  </a:cubicBezTo>
                  <a:cubicBezTo>
                    <a:pt x="2368" y="4422"/>
                    <a:pt x="2368" y="4407"/>
                    <a:pt x="2368" y="4399"/>
                  </a:cubicBezTo>
                  <a:cubicBezTo>
                    <a:pt x="2361" y="4392"/>
                    <a:pt x="2361" y="4384"/>
                    <a:pt x="2361" y="4377"/>
                  </a:cubicBezTo>
                  <a:cubicBezTo>
                    <a:pt x="2361" y="4309"/>
                    <a:pt x="2361" y="4309"/>
                    <a:pt x="2361" y="4309"/>
                  </a:cubicBezTo>
                  <a:cubicBezTo>
                    <a:pt x="2331" y="4309"/>
                    <a:pt x="2316" y="4317"/>
                    <a:pt x="2293" y="4302"/>
                  </a:cubicBezTo>
                  <a:cubicBezTo>
                    <a:pt x="2286" y="4302"/>
                    <a:pt x="2278" y="4302"/>
                    <a:pt x="2278" y="4302"/>
                  </a:cubicBezTo>
                  <a:cubicBezTo>
                    <a:pt x="2271" y="4294"/>
                    <a:pt x="2271" y="4287"/>
                    <a:pt x="2271" y="4272"/>
                  </a:cubicBezTo>
                  <a:cubicBezTo>
                    <a:pt x="2271" y="4249"/>
                    <a:pt x="2293" y="4234"/>
                    <a:pt x="2316" y="4227"/>
                  </a:cubicBezTo>
                  <a:cubicBezTo>
                    <a:pt x="2323" y="4219"/>
                    <a:pt x="2331" y="4204"/>
                    <a:pt x="2353" y="4204"/>
                  </a:cubicBezTo>
                  <a:cubicBezTo>
                    <a:pt x="2361" y="4204"/>
                    <a:pt x="2361" y="4219"/>
                    <a:pt x="2368" y="4227"/>
                  </a:cubicBezTo>
                  <a:cubicBezTo>
                    <a:pt x="2376" y="4242"/>
                    <a:pt x="2383" y="4249"/>
                    <a:pt x="2383" y="4257"/>
                  </a:cubicBezTo>
                  <a:cubicBezTo>
                    <a:pt x="2383" y="4272"/>
                    <a:pt x="2376" y="4279"/>
                    <a:pt x="2376" y="4294"/>
                  </a:cubicBezTo>
                  <a:cubicBezTo>
                    <a:pt x="2406" y="4279"/>
                    <a:pt x="2436" y="4287"/>
                    <a:pt x="2451" y="4257"/>
                  </a:cubicBezTo>
                  <a:cubicBezTo>
                    <a:pt x="2473" y="4227"/>
                    <a:pt x="2466" y="4204"/>
                    <a:pt x="2488" y="4174"/>
                  </a:cubicBezTo>
                  <a:cubicBezTo>
                    <a:pt x="2488" y="4159"/>
                    <a:pt x="2503" y="4159"/>
                    <a:pt x="2503" y="4152"/>
                  </a:cubicBezTo>
                  <a:cubicBezTo>
                    <a:pt x="2503" y="4137"/>
                    <a:pt x="2488" y="4122"/>
                    <a:pt x="2481" y="4114"/>
                  </a:cubicBezTo>
                  <a:cubicBezTo>
                    <a:pt x="2473" y="4107"/>
                    <a:pt x="2466" y="4092"/>
                    <a:pt x="2451" y="4092"/>
                  </a:cubicBezTo>
                  <a:cubicBezTo>
                    <a:pt x="2436" y="4084"/>
                    <a:pt x="2428" y="4092"/>
                    <a:pt x="2413" y="4084"/>
                  </a:cubicBezTo>
                  <a:cubicBezTo>
                    <a:pt x="2413" y="4084"/>
                    <a:pt x="2406" y="4077"/>
                    <a:pt x="2406" y="4069"/>
                  </a:cubicBezTo>
                  <a:cubicBezTo>
                    <a:pt x="2383" y="4062"/>
                    <a:pt x="2376" y="4054"/>
                    <a:pt x="2368" y="4032"/>
                  </a:cubicBezTo>
                  <a:cubicBezTo>
                    <a:pt x="2361" y="4032"/>
                    <a:pt x="2361" y="4032"/>
                    <a:pt x="2353" y="4032"/>
                  </a:cubicBezTo>
                  <a:cubicBezTo>
                    <a:pt x="2338" y="4039"/>
                    <a:pt x="2338" y="4047"/>
                    <a:pt x="2323" y="4054"/>
                  </a:cubicBezTo>
                  <a:cubicBezTo>
                    <a:pt x="2293" y="4069"/>
                    <a:pt x="2263" y="4077"/>
                    <a:pt x="2263" y="4114"/>
                  </a:cubicBezTo>
                  <a:cubicBezTo>
                    <a:pt x="2263" y="4129"/>
                    <a:pt x="2278" y="4137"/>
                    <a:pt x="2278" y="4152"/>
                  </a:cubicBezTo>
                  <a:cubicBezTo>
                    <a:pt x="2278" y="4167"/>
                    <a:pt x="2263" y="4174"/>
                    <a:pt x="2256" y="4197"/>
                  </a:cubicBezTo>
                  <a:cubicBezTo>
                    <a:pt x="2256" y="4204"/>
                    <a:pt x="2256" y="4212"/>
                    <a:pt x="2256" y="4219"/>
                  </a:cubicBezTo>
                  <a:cubicBezTo>
                    <a:pt x="2248" y="4242"/>
                    <a:pt x="2233" y="4257"/>
                    <a:pt x="2218" y="4279"/>
                  </a:cubicBezTo>
                  <a:cubicBezTo>
                    <a:pt x="2211" y="4302"/>
                    <a:pt x="2203" y="4309"/>
                    <a:pt x="2196" y="4332"/>
                  </a:cubicBezTo>
                  <a:cubicBezTo>
                    <a:pt x="2196" y="4339"/>
                    <a:pt x="2196" y="4354"/>
                    <a:pt x="2196" y="4369"/>
                  </a:cubicBezTo>
                  <a:cubicBezTo>
                    <a:pt x="2188" y="4392"/>
                    <a:pt x="2173" y="4414"/>
                    <a:pt x="2173" y="4444"/>
                  </a:cubicBezTo>
                  <a:cubicBezTo>
                    <a:pt x="2173" y="4459"/>
                    <a:pt x="2181" y="4474"/>
                    <a:pt x="2188" y="4489"/>
                  </a:cubicBezTo>
                  <a:cubicBezTo>
                    <a:pt x="2196" y="4526"/>
                    <a:pt x="2196" y="4549"/>
                    <a:pt x="2203" y="4594"/>
                  </a:cubicBezTo>
                  <a:cubicBezTo>
                    <a:pt x="2203" y="4616"/>
                    <a:pt x="2226" y="4631"/>
                    <a:pt x="2248" y="4646"/>
                  </a:cubicBezTo>
                  <a:cubicBezTo>
                    <a:pt x="2256" y="4654"/>
                    <a:pt x="2256" y="4669"/>
                    <a:pt x="2263" y="4669"/>
                  </a:cubicBezTo>
                  <a:cubicBezTo>
                    <a:pt x="2271" y="4676"/>
                    <a:pt x="2286" y="4676"/>
                    <a:pt x="2293" y="4684"/>
                  </a:cubicBezTo>
                  <a:cubicBezTo>
                    <a:pt x="2301" y="4691"/>
                    <a:pt x="2293" y="4699"/>
                    <a:pt x="2301" y="4706"/>
                  </a:cubicBezTo>
                  <a:cubicBezTo>
                    <a:pt x="2301" y="4714"/>
                    <a:pt x="2308" y="4721"/>
                    <a:pt x="2308" y="4729"/>
                  </a:cubicBezTo>
                  <a:cubicBezTo>
                    <a:pt x="2308" y="4751"/>
                    <a:pt x="2308" y="4766"/>
                    <a:pt x="2293" y="4774"/>
                  </a:cubicBezTo>
                  <a:cubicBezTo>
                    <a:pt x="2278" y="4781"/>
                    <a:pt x="2263" y="4789"/>
                    <a:pt x="2256" y="4796"/>
                  </a:cubicBezTo>
                  <a:cubicBezTo>
                    <a:pt x="2248" y="4804"/>
                    <a:pt x="2248" y="4811"/>
                    <a:pt x="2241" y="4811"/>
                  </a:cubicBezTo>
                  <a:cubicBezTo>
                    <a:pt x="2218" y="4811"/>
                    <a:pt x="2211" y="4796"/>
                    <a:pt x="2196" y="4796"/>
                  </a:cubicBezTo>
                  <a:cubicBezTo>
                    <a:pt x="2181" y="4796"/>
                    <a:pt x="2181" y="4804"/>
                    <a:pt x="2173" y="4811"/>
                  </a:cubicBezTo>
                  <a:lnTo>
                    <a:pt x="2166" y="4811"/>
                  </a:lnTo>
                  <a:cubicBezTo>
                    <a:pt x="2158" y="4804"/>
                    <a:pt x="2151" y="4796"/>
                    <a:pt x="2151" y="4789"/>
                  </a:cubicBezTo>
                  <a:cubicBezTo>
                    <a:pt x="2151" y="4774"/>
                    <a:pt x="2151" y="4759"/>
                    <a:pt x="2151" y="4751"/>
                  </a:cubicBezTo>
                  <a:cubicBezTo>
                    <a:pt x="2143" y="4729"/>
                    <a:pt x="2128" y="4706"/>
                    <a:pt x="2106" y="4706"/>
                  </a:cubicBezTo>
                  <a:cubicBezTo>
                    <a:pt x="2061" y="4691"/>
                    <a:pt x="2038" y="4699"/>
                    <a:pt x="1994" y="4691"/>
                  </a:cubicBezTo>
                  <a:cubicBezTo>
                    <a:pt x="1941" y="4691"/>
                    <a:pt x="1918" y="4691"/>
                    <a:pt x="1874" y="4691"/>
                  </a:cubicBezTo>
                  <a:cubicBezTo>
                    <a:pt x="1859" y="4691"/>
                    <a:pt x="1851" y="4691"/>
                    <a:pt x="1844" y="4691"/>
                  </a:cubicBezTo>
                  <a:cubicBezTo>
                    <a:pt x="1829" y="4684"/>
                    <a:pt x="1829" y="4669"/>
                    <a:pt x="1821" y="4654"/>
                  </a:cubicBezTo>
                  <a:cubicBezTo>
                    <a:pt x="1821" y="4654"/>
                    <a:pt x="1814" y="4654"/>
                    <a:pt x="1814" y="4646"/>
                  </a:cubicBezTo>
                  <a:cubicBezTo>
                    <a:pt x="1806" y="4631"/>
                    <a:pt x="1806" y="4624"/>
                    <a:pt x="1806" y="4609"/>
                  </a:cubicBezTo>
                  <a:cubicBezTo>
                    <a:pt x="1799" y="4609"/>
                    <a:pt x="1791" y="4601"/>
                    <a:pt x="1784" y="4601"/>
                  </a:cubicBezTo>
                  <a:cubicBezTo>
                    <a:pt x="1784" y="4601"/>
                    <a:pt x="1776" y="4594"/>
                    <a:pt x="1784" y="4594"/>
                  </a:cubicBezTo>
                  <a:cubicBezTo>
                    <a:pt x="1784" y="4586"/>
                    <a:pt x="1791" y="4586"/>
                    <a:pt x="1791" y="4579"/>
                  </a:cubicBezTo>
                  <a:cubicBezTo>
                    <a:pt x="1791" y="4556"/>
                    <a:pt x="1776" y="4549"/>
                    <a:pt x="1761" y="4542"/>
                  </a:cubicBezTo>
                  <a:cubicBezTo>
                    <a:pt x="1739" y="4526"/>
                    <a:pt x="1716" y="4519"/>
                    <a:pt x="1701" y="4496"/>
                  </a:cubicBezTo>
                  <a:cubicBezTo>
                    <a:pt x="1731" y="4482"/>
                    <a:pt x="1746" y="4474"/>
                    <a:pt x="1761" y="4452"/>
                  </a:cubicBezTo>
                  <a:cubicBezTo>
                    <a:pt x="1776" y="4466"/>
                    <a:pt x="1791" y="4474"/>
                    <a:pt x="1806" y="4482"/>
                  </a:cubicBezTo>
                  <a:cubicBezTo>
                    <a:pt x="1821" y="4489"/>
                    <a:pt x="1829" y="4504"/>
                    <a:pt x="1844" y="4504"/>
                  </a:cubicBezTo>
                  <a:cubicBezTo>
                    <a:pt x="1859" y="4504"/>
                    <a:pt x="1866" y="4482"/>
                    <a:pt x="1874" y="4466"/>
                  </a:cubicBezTo>
                  <a:cubicBezTo>
                    <a:pt x="1889" y="4444"/>
                    <a:pt x="1896" y="4429"/>
                    <a:pt x="1904" y="4407"/>
                  </a:cubicBezTo>
                  <a:cubicBezTo>
                    <a:pt x="1918" y="4377"/>
                    <a:pt x="1918" y="4362"/>
                    <a:pt x="1926" y="4332"/>
                  </a:cubicBezTo>
                  <a:cubicBezTo>
                    <a:pt x="1926" y="4317"/>
                    <a:pt x="1934" y="4309"/>
                    <a:pt x="1934" y="4294"/>
                  </a:cubicBezTo>
                  <a:cubicBezTo>
                    <a:pt x="1934" y="4219"/>
                    <a:pt x="1934" y="4219"/>
                    <a:pt x="1934" y="4219"/>
                  </a:cubicBezTo>
                  <a:cubicBezTo>
                    <a:pt x="1934" y="4189"/>
                    <a:pt x="1911" y="4174"/>
                    <a:pt x="1896" y="4144"/>
                  </a:cubicBezTo>
                  <a:cubicBezTo>
                    <a:pt x="1874" y="4122"/>
                    <a:pt x="1866" y="4099"/>
                    <a:pt x="1844" y="4069"/>
                  </a:cubicBezTo>
                  <a:cubicBezTo>
                    <a:pt x="1829" y="4062"/>
                    <a:pt x="1821" y="4054"/>
                    <a:pt x="1806" y="4047"/>
                  </a:cubicBezTo>
                  <a:cubicBezTo>
                    <a:pt x="1799" y="4047"/>
                    <a:pt x="1784" y="4047"/>
                    <a:pt x="1784" y="4039"/>
                  </a:cubicBezTo>
                  <a:cubicBezTo>
                    <a:pt x="1776" y="4032"/>
                    <a:pt x="1784" y="4017"/>
                    <a:pt x="1784" y="4009"/>
                  </a:cubicBezTo>
                  <a:cubicBezTo>
                    <a:pt x="1776" y="3995"/>
                    <a:pt x="1761" y="3987"/>
                    <a:pt x="1761" y="3965"/>
                  </a:cubicBezTo>
                  <a:cubicBezTo>
                    <a:pt x="1761" y="3957"/>
                    <a:pt x="1769" y="3949"/>
                    <a:pt x="1769" y="3935"/>
                  </a:cubicBezTo>
                  <a:cubicBezTo>
                    <a:pt x="1776" y="3912"/>
                    <a:pt x="1784" y="3897"/>
                    <a:pt x="1791" y="3875"/>
                  </a:cubicBezTo>
                  <a:cubicBezTo>
                    <a:pt x="1806" y="3845"/>
                    <a:pt x="1814" y="3830"/>
                    <a:pt x="1814" y="3800"/>
                  </a:cubicBezTo>
                  <a:cubicBezTo>
                    <a:pt x="1814" y="3770"/>
                    <a:pt x="1814" y="3755"/>
                    <a:pt x="1806" y="3725"/>
                  </a:cubicBezTo>
                  <a:cubicBezTo>
                    <a:pt x="1806" y="3710"/>
                    <a:pt x="1799" y="3710"/>
                    <a:pt x="1791" y="3702"/>
                  </a:cubicBezTo>
                  <a:cubicBezTo>
                    <a:pt x="1791" y="3695"/>
                    <a:pt x="1784" y="3695"/>
                    <a:pt x="1784" y="3687"/>
                  </a:cubicBezTo>
                  <a:cubicBezTo>
                    <a:pt x="1784" y="3657"/>
                    <a:pt x="1806" y="3650"/>
                    <a:pt x="1806" y="3620"/>
                  </a:cubicBezTo>
                  <a:cubicBezTo>
                    <a:pt x="1806" y="3605"/>
                    <a:pt x="1806" y="3597"/>
                    <a:pt x="1791" y="3582"/>
                  </a:cubicBezTo>
                  <a:cubicBezTo>
                    <a:pt x="1791" y="3582"/>
                    <a:pt x="1784" y="3590"/>
                    <a:pt x="1784" y="3582"/>
                  </a:cubicBezTo>
                  <a:cubicBezTo>
                    <a:pt x="1769" y="3582"/>
                    <a:pt x="1769" y="3575"/>
                    <a:pt x="1761" y="3567"/>
                  </a:cubicBezTo>
                  <a:cubicBezTo>
                    <a:pt x="1769" y="3552"/>
                    <a:pt x="1769" y="3552"/>
                    <a:pt x="1769" y="3552"/>
                  </a:cubicBezTo>
                  <a:cubicBezTo>
                    <a:pt x="1799" y="3545"/>
                    <a:pt x="1821" y="3537"/>
                    <a:pt x="1836" y="3507"/>
                  </a:cubicBezTo>
                  <a:cubicBezTo>
                    <a:pt x="1844" y="3507"/>
                    <a:pt x="1859" y="3515"/>
                    <a:pt x="1866" y="3515"/>
                  </a:cubicBezTo>
                  <a:cubicBezTo>
                    <a:pt x="1874" y="3522"/>
                    <a:pt x="1866" y="3530"/>
                    <a:pt x="1874" y="3530"/>
                  </a:cubicBezTo>
                  <a:cubicBezTo>
                    <a:pt x="1881" y="3537"/>
                    <a:pt x="1889" y="3545"/>
                    <a:pt x="1896" y="3552"/>
                  </a:cubicBezTo>
                  <a:cubicBezTo>
                    <a:pt x="1934" y="3507"/>
                    <a:pt x="1964" y="3492"/>
                    <a:pt x="1994" y="3432"/>
                  </a:cubicBezTo>
                  <a:cubicBezTo>
                    <a:pt x="1994" y="3417"/>
                    <a:pt x="2001" y="3410"/>
                    <a:pt x="2016" y="3395"/>
                  </a:cubicBezTo>
                  <a:cubicBezTo>
                    <a:pt x="2024" y="3395"/>
                    <a:pt x="2031" y="3395"/>
                    <a:pt x="2038" y="3387"/>
                  </a:cubicBezTo>
                  <a:cubicBezTo>
                    <a:pt x="2046" y="3380"/>
                    <a:pt x="2038" y="3373"/>
                    <a:pt x="2046" y="3365"/>
                  </a:cubicBezTo>
                  <a:cubicBezTo>
                    <a:pt x="2046" y="3350"/>
                    <a:pt x="2054" y="3335"/>
                    <a:pt x="2068" y="3327"/>
                  </a:cubicBezTo>
                  <a:cubicBezTo>
                    <a:pt x="2068" y="3320"/>
                    <a:pt x="2076" y="3327"/>
                    <a:pt x="2076" y="3327"/>
                  </a:cubicBezTo>
                  <a:cubicBezTo>
                    <a:pt x="2098" y="3305"/>
                    <a:pt x="2083" y="3283"/>
                    <a:pt x="2091" y="3253"/>
                  </a:cubicBezTo>
                  <a:cubicBezTo>
                    <a:pt x="2098" y="3230"/>
                    <a:pt x="2113" y="3230"/>
                    <a:pt x="2121" y="3215"/>
                  </a:cubicBezTo>
                  <a:cubicBezTo>
                    <a:pt x="2151" y="3185"/>
                    <a:pt x="2158" y="3163"/>
                    <a:pt x="2173" y="3125"/>
                  </a:cubicBezTo>
                  <a:cubicBezTo>
                    <a:pt x="2181" y="3118"/>
                    <a:pt x="2181" y="3110"/>
                    <a:pt x="2181" y="3103"/>
                  </a:cubicBezTo>
                  <a:cubicBezTo>
                    <a:pt x="2188" y="3088"/>
                    <a:pt x="2203" y="3088"/>
                    <a:pt x="2203" y="3073"/>
                  </a:cubicBezTo>
                  <a:cubicBezTo>
                    <a:pt x="2203" y="3065"/>
                    <a:pt x="2188" y="3058"/>
                    <a:pt x="2181" y="3050"/>
                  </a:cubicBezTo>
                  <a:cubicBezTo>
                    <a:pt x="2181" y="3035"/>
                    <a:pt x="2181" y="3028"/>
                    <a:pt x="2181" y="3013"/>
                  </a:cubicBezTo>
                  <a:cubicBezTo>
                    <a:pt x="2181" y="2990"/>
                    <a:pt x="2203" y="2975"/>
                    <a:pt x="2218" y="2953"/>
                  </a:cubicBezTo>
                  <a:lnTo>
                    <a:pt x="2218" y="2945"/>
                  </a:lnTo>
                  <a:cubicBezTo>
                    <a:pt x="2241" y="2915"/>
                    <a:pt x="2256" y="2900"/>
                    <a:pt x="2271" y="2870"/>
                  </a:cubicBezTo>
                  <a:cubicBezTo>
                    <a:pt x="2271" y="2863"/>
                    <a:pt x="2278" y="2855"/>
                    <a:pt x="2278" y="2848"/>
                  </a:cubicBezTo>
                  <a:cubicBezTo>
                    <a:pt x="2278" y="2840"/>
                    <a:pt x="2271" y="2840"/>
                    <a:pt x="2271" y="2833"/>
                  </a:cubicBezTo>
                  <a:cubicBezTo>
                    <a:pt x="2248" y="2840"/>
                    <a:pt x="2241" y="2848"/>
                    <a:pt x="2218" y="2855"/>
                  </a:cubicBezTo>
                  <a:cubicBezTo>
                    <a:pt x="2196" y="2863"/>
                    <a:pt x="2173" y="2855"/>
                    <a:pt x="2143" y="2870"/>
                  </a:cubicBezTo>
                  <a:cubicBezTo>
                    <a:pt x="2128" y="2885"/>
                    <a:pt x="2128" y="2893"/>
                    <a:pt x="2113" y="2908"/>
                  </a:cubicBezTo>
                  <a:cubicBezTo>
                    <a:pt x="2098" y="2930"/>
                    <a:pt x="2091" y="2945"/>
                    <a:pt x="2076" y="2975"/>
                  </a:cubicBezTo>
                  <a:cubicBezTo>
                    <a:pt x="2054" y="2968"/>
                    <a:pt x="2031" y="2960"/>
                    <a:pt x="2031" y="2938"/>
                  </a:cubicBezTo>
                  <a:cubicBezTo>
                    <a:pt x="2031" y="2923"/>
                    <a:pt x="2031" y="2915"/>
                    <a:pt x="2031" y="2900"/>
                  </a:cubicBezTo>
                  <a:cubicBezTo>
                    <a:pt x="2031" y="2885"/>
                    <a:pt x="2031" y="2885"/>
                    <a:pt x="2031" y="2885"/>
                  </a:cubicBezTo>
                  <a:cubicBezTo>
                    <a:pt x="2031" y="2900"/>
                    <a:pt x="2031" y="2900"/>
                    <a:pt x="2031" y="2900"/>
                  </a:cubicBezTo>
                  <a:cubicBezTo>
                    <a:pt x="2038" y="2885"/>
                    <a:pt x="2046" y="2870"/>
                    <a:pt x="2054" y="2863"/>
                  </a:cubicBezTo>
                  <a:cubicBezTo>
                    <a:pt x="2076" y="2848"/>
                    <a:pt x="2091" y="2840"/>
                    <a:pt x="2106" y="2826"/>
                  </a:cubicBezTo>
                  <a:cubicBezTo>
                    <a:pt x="2113" y="2810"/>
                    <a:pt x="2121" y="2803"/>
                    <a:pt x="2136" y="2796"/>
                  </a:cubicBezTo>
                  <a:cubicBezTo>
                    <a:pt x="2158" y="2780"/>
                    <a:pt x="2173" y="2766"/>
                    <a:pt x="2203" y="2750"/>
                  </a:cubicBezTo>
                  <a:cubicBezTo>
                    <a:pt x="2226" y="2736"/>
                    <a:pt x="2256" y="2728"/>
                    <a:pt x="2256" y="2706"/>
                  </a:cubicBezTo>
                  <a:cubicBezTo>
                    <a:pt x="2256" y="2683"/>
                    <a:pt x="2241" y="2676"/>
                    <a:pt x="2241" y="2661"/>
                  </a:cubicBezTo>
                  <a:cubicBezTo>
                    <a:pt x="2241" y="2646"/>
                    <a:pt x="2248" y="2638"/>
                    <a:pt x="2248" y="2631"/>
                  </a:cubicBezTo>
                  <a:cubicBezTo>
                    <a:pt x="2248" y="2608"/>
                    <a:pt x="2233" y="2601"/>
                    <a:pt x="2226" y="2586"/>
                  </a:cubicBezTo>
                  <a:cubicBezTo>
                    <a:pt x="2211" y="2556"/>
                    <a:pt x="2196" y="2541"/>
                    <a:pt x="2166" y="2533"/>
                  </a:cubicBezTo>
                  <a:cubicBezTo>
                    <a:pt x="2166" y="2518"/>
                    <a:pt x="2173" y="2518"/>
                    <a:pt x="2173" y="2503"/>
                  </a:cubicBezTo>
                  <a:cubicBezTo>
                    <a:pt x="2173" y="2496"/>
                    <a:pt x="2158" y="2496"/>
                    <a:pt x="2151" y="2488"/>
                  </a:cubicBezTo>
                  <a:cubicBezTo>
                    <a:pt x="2143" y="2488"/>
                    <a:pt x="2136" y="2481"/>
                    <a:pt x="2121" y="2481"/>
                  </a:cubicBezTo>
                  <a:cubicBezTo>
                    <a:pt x="2106" y="2473"/>
                    <a:pt x="2091" y="2458"/>
                    <a:pt x="2083" y="2443"/>
                  </a:cubicBezTo>
                  <a:cubicBezTo>
                    <a:pt x="2076" y="2421"/>
                    <a:pt x="2068" y="2413"/>
                    <a:pt x="2054" y="2391"/>
                  </a:cubicBezTo>
                  <a:cubicBezTo>
                    <a:pt x="2046" y="2383"/>
                    <a:pt x="2046" y="2376"/>
                    <a:pt x="2038" y="2368"/>
                  </a:cubicBezTo>
                  <a:cubicBezTo>
                    <a:pt x="2031" y="2361"/>
                    <a:pt x="2016" y="2353"/>
                    <a:pt x="2016" y="2346"/>
                  </a:cubicBezTo>
                  <a:cubicBezTo>
                    <a:pt x="2016" y="2316"/>
                    <a:pt x="2046" y="2308"/>
                    <a:pt x="2046" y="2286"/>
                  </a:cubicBezTo>
                  <a:cubicBezTo>
                    <a:pt x="2046" y="2256"/>
                    <a:pt x="2031" y="2241"/>
                    <a:pt x="2024" y="2218"/>
                  </a:cubicBezTo>
                  <a:cubicBezTo>
                    <a:pt x="2016" y="2218"/>
                    <a:pt x="2024" y="2211"/>
                    <a:pt x="2024" y="2211"/>
                  </a:cubicBezTo>
                  <a:cubicBezTo>
                    <a:pt x="2016" y="2181"/>
                    <a:pt x="1994" y="2173"/>
                    <a:pt x="1964" y="2166"/>
                  </a:cubicBezTo>
                  <a:cubicBezTo>
                    <a:pt x="1934" y="2158"/>
                    <a:pt x="1904" y="2166"/>
                    <a:pt x="1881" y="2136"/>
                  </a:cubicBezTo>
                  <a:cubicBezTo>
                    <a:pt x="1866" y="2121"/>
                    <a:pt x="1866" y="2098"/>
                    <a:pt x="1859" y="2076"/>
                  </a:cubicBezTo>
                  <a:cubicBezTo>
                    <a:pt x="1836" y="2091"/>
                    <a:pt x="1829" y="2106"/>
                    <a:pt x="1806" y="2128"/>
                  </a:cubicBezTo>
                  <a:cubicBezTo>
                    <a:pt x="1791" y="2144"/>
                    <a:pt x="1784" y="2151"/>
                    <a:pt x="1769" y="2166"/>
                  </a:cubicBezTo>
                  <a:cubicBezTo>
                    <a:pt x="1754" y="2173"/>
                    <a:pt x="1739" y="2173"/>
                    <a:pt x="1739" y="2188"/>
                  </a:cubicBezTo>
                  <a:cubicBezTo>
                    <a:pt x="1739" y="2203"/>
                    <a:pt x="1746" y="2211"/>
                    <a:pt x="1746" y="2218"/>
                  </a:cubicBezTo>
                  <a:cubicBezTo>
                    <a:pt x="1761" y="2248"/>
                    <a:pt x="1754" y="2263"/>
                    <a:pt x="1769" y="2293"/>
                  </a:cubicBezTo>
                  <a:cubicBezTo>
                    <a:pt x="1776" y="2316"/>
                    <a:pt x="1784" y="2331"/>
                    <a:pt x="1799" y="2353"/>
                  </a:cubicBezTo>
                  <a:cubicBezTo>
                    <a:pt x="1799" y="2368"/>
                    <a:pt x="1814" y="2368"/>
                    <a:pt x="1814" y="2383"/>
                  </a:cubicBezTo>
                  <a:cubicBezTo>
                    <a:pt x="1814" y="2413"/>
                    <a:pt x="1799" y="2428"/>
                    <a:pt x="1784" y="2443"/>
                  </a:cubicBezTo>
                  <a:cubicBezTo>
                    <a:pt x="1784" y="2451"/>
                    <a:pt x="1784" y="2458"/>
                    <a:pt x="1776" y="2458"/>
                  </a:cubicBezTo>
                  <a:cubicBezTo>
                    <a:pt x="1746" y="2473"/>
                    <a:pt x="1724" y="2481"/>
                    <a:pt x="1701" y="2496"/>
                  </a:cubicBezTo>
                  <a:cubicBezTo>
                    <a:pt x="1694" y="2503"/>
                    <a:pt x="1701" y="2511"/>
                    <a:pt x="1701" y="2511"/>
                  </a:cubicBezTo>
                  <a:cubicBezTo>
                    <a:pt x="1709" y="2518"/>
                    <a:pt x="1724" y="2518"/>
                    <a:pt x="1739" y="2518"/>
                  </a:cubicBezTo>
                  <a:cubicBezTo>
                    <a:pt x="1761" y="2526"/>
                    <a:pt x="1776" y="2541"/>
                    <a:pt x="1799" y="2541"/>
                  </a:cubicBezTo>
                  <a:cubicBezTo>
                    <a:pt x="1851" y="2541"/>
                    <a:pt x="1866" y="2503"/>
                    <a:pt x="1918" y="2503"/>
                  </a:cubicBezTo>
                  <a:cubicBezTo>
                    <a:pt x="1934" y="2503"/>
                    <a:pt x="1941" y="2518"/>
                    <a:pt x="1948" y="2526"/>
                  </a:cubicBezTo>
                  <a:cubicBezTo>
                    <a:pt x="1956" y="2541"/>
                    <a:pt x="1964" y="2548"/>
                    <a:pt x="1971" y="2563"/>
                  </a:cubicBezTo>
                  <a:cubicBezTo>
                    <a:pt x="1994" y="2593"/>
                    <a:pt x="2001" y="2616"/>
                    <a:pt x="2001" y="2646"/>
                  </a:cubicBezTo>
                  <a:cubicBezTo>
                    <a:pt x="2001" y="2683"/>
                    <a:pt x="1986" y="2698"/>
                    <a:pt x="1986" y="2728"/>
                  </a:cubicBezTo>
                  <a:cubicBezTo>
                    <a:pt x="1986" y="2743"/>
                    <a:pt x="1994" y="2750"/>
                    <a:pt x="1994" y="2766"/>
                  </a:cubicBezTo>
                  <a:cubicBezTo>
                    <a:pt x="1994" y="2788"/>
                    <a:pt x="1978" y="2796"/>
                    <a:pt x="1964" y="2796"/>
                  </a:cubicBezTo>
                  <a:cubicBezTo>
                    <a:pt x="1941" y="2803"/>
                    <a:pt x="1918" y="2796"/>
                    <a:pt x="1896" y="2803"/>
                  </a:cubicBezTo>
                  <a:cubicBezTo>
                    <a:pt x="1866" y="2810"/>
                    <a:pt x="1851" y="2826"/>
                    <a:pt x="1836" y="2848"/>
                  </a:cubicBezTo>
                  <a:cubicBezTo>
                    <a:pt x="1829" y="2863"/>
                    <a:pt x="1821" y="2878"/>
                    <a:pt x="1806" y="2878"/>
                  </a:cubicBezTo>
                  <a:cubicBezTo>
                    <a:pt x="1791" y="2878"/>
                    <a:pt x="1791" y="2863"/>
                    <a:pt x="1784" y="2855"/>
                  </a:cubicBezTo>
                  <a:cubicBezTo>
                    <a:pt x="1769" y="2848"/>
                    <a:pt x="1754" y="2848"/>
                    <a:pt x="1746" y="2840"/>
                  </a:cubicBezTo>
                  <a:cubicBezTo>
                    <a:pt x="1731" y="2833"/>
                    <a:pt x="1731" y="2810"/>
                    <a:pt x="1716" y="2803"/>
                  </a:cubicBezTo>
                  <a:cubicBezTo>
                    <a:pt x="1716" y="2796"/>
                    <a:pt x="1709" y="2796"/>
                    <a:pt x="1701" y="2796"/>
                  </a:cubicBezTo>
                  <a:cubicBezTo>
                    <a:pt x="1716" y="2788"/>
                    <a:pt x="1724" y="2780"/>
                    <a:pt x="1739" y="2773"/>
                  </a:cubicBezTo>
                  <a:cubicBezTo>
                    <a:pt x="1746" y="2766"/>
                    <a:pt x="1746" y="2758"/>
                    <a:pt x="1761" y="2743"/>
                  </a:cubicBezTo>
                  <a:cubicBezTo>
                    <a:pt x="1776" y="2736"/>
                    <a:pt x="1784" y="2720"/>
                    <a:pt x="1784" y="2698"/>
                  </a:cubicBezTo>
                  <a:cubicBezTo>
                    <a:pt x="1784" y="2690"/>
                    <a:pt x="1784" y="2683"/>
                    <a:pt x="1784" y="2676"/>
                  </a:cubicBezTo>
                  <a:cubicBezTo>
                    <a:pt x="1776" y="2668"/>
                    <a:pt x="1784" y="2661"/>
                    <a:pt x="1784" y="2653"/>
                  </a:cubicBezTo>
                  <a:cubicBezTo>
                    <a:pt x="1776" y="2646"/>
                    <a:pt x="1761" y="2638"/>
                    <a:pt x="1754" y="2638"/>
                  </a:cubicBezTo>
                  <a:cubicBezTo>
                    <a:pt x="1746" y="2631"/>
                    <a:pt x="1739" y="2631"/>
                    <a:pt x="1731" y="2631"/>
                  </a:cubicBezTo>
                  <a:cubicBezTo>
                    <a:pt x="1694" y="2631"/>
                    <a:pt x="1679" y="2638"/>
                    <a:pt x="1641" y="2653"/>
                  </a:cubicBezTo>
                  <a:cubicBezTo>
                    <a:pt x="1589" y="2661"/>
                    <a:pt x="1559" y="2676"/>
                    <a:pt x="1514" y="2713"/>
                  </a:cubicBezTo>
                  <a:cubicBezTo>
                    <a:pt x="1477" y="2750"/>
                    <a:pt x="1447" y="2766"/>
                    <a:pt x="1409" y="2818"/>
                  </a:cubicBezTo>
                  <a:cubicBezTo>
                    <a:pt x="1394" y="2833"/>
                    <a:pt x="1387" y="2855"/>
                    <a:pt x="1364" y="2870"/>
                  </a:cubicBezTo>
                  <a:cubicBezTo>
                    <a:pt x="1349" y="2878"/>
                    <a:pt x="1342" y="2893"/>
                    <a:pt x="1334" y="2908"/>
                  </a:cubicBezTo>
                  <a:cubicBezTo>
                    <a:pt x="1327" y="2915"/>
                    <a:pt x="1319" y="2930"/>
                    <a:pt x="1304" y="2930"/>
                  </a:cubicBezTo>
                  <a:lnTo>
                    <a:pt x="1297" y="2923"/>
                  </a:lnTo>
                  <a:cubicBezTo>
                    <a:pt x="1312" y="2893"/>
                    <a:pt x="1319" y="2870"/>
                    <a:pt x="1327" y="2840"/>
                  </a:cubicBezTo>
                  <a:cubicBezTo>
                    <a:pt x="1334" y="2818"/>
                    <a:pt x="1334" y="2803"/>
                    <a:pt x="1342" y="2780"/>
                  </a:cubicBezTo>
                  <a:cubicBezTo>
                    <a:pt x="1364" y="2766"/>
                    <a:pt x="1394" y="2766"/>
                    <a:pt x="1394" y="2743"/>
                  </a:cubicBezTo>
                  <a:cubicBezTo>
                    <a:pt x="1394" y="2720"/>
                    <a:pt x="1379" y="2713"/>
                    <a:pt x="1364" y="2698"/>
                  </a:cubicBezTo>
                  <a:cubicBezTo>
                    <a:pt x="1349" y="2690"/>
                    <a:pt x="1342" y="2676"/>
                    <a:pt x="1334" y="2668"/>
                  </a:cubicBezTo>
                  <a:cubicBezTo>
                    <a:pt x="1297" y="2631"/>
                    <a:pt x="1267" y="2623"/>
                    <a:pt x="1236" y="2586"/>
                  </a:cubicBezTo>
                  <a:cubicBezTo>
                    <a:pt x="1199" y="2548"/>
                    <a:pt x="1192" y="2518"/>
                    <a:pt x="1169" y="2481"/>
                  </a:cubicBezTo>
                  <a:cubicBezTo>
                    <a:pt x="1154" y="2443"/>
                    <a:pt x="1132" y="2428"/>
                    <a:pt x="1132" y="2398"/>
                  </a:cubicBezTo>
                  <a:cubicBezTo>
                    <a:pt x="1132" y="2376"/>
                    <a:pt x="1139" y="2361"/>
                    <a:pt x="1154" y="2338"/>
                  </a:cubicBezTo>
                  <a:cubicBezTo>
                    <a:pt x="1154" y="2323"/>
                    <a:pt x="1154" y="2316"/>
                    <a:pt x="1162" y="2301"/>
                  </a:cubicBezTo>
                  <a:cubicBezTo>
                    <a:pt x="1162" y="2278"/>
                    <a:pt x="1169" y="2263"/>
                    <a:pt x="1169" y="2241"/>
                  </a:cubicBezTo>
                  <a:cubicBezTo>
                    <a:pt x="1169" y="2233"/>
                    <a:pt x="1169" y="2226"/>
                    <a:pt x="1169" y="2218"/>
                  </a:cubicBezTo>
                  <a:cubicBezTo>
                    <a:pt x="1184" y="2218"/>
                    <a:pt x="1192" y="2218"/>
                    <a:pt x="1207" y="2218"/>
                  </a:cubicBezTo>
                  <a:cubicBezTo>
                    <a:pt x="1214" y="2218"/>
                    <a:pt x="1222" y="2211"/>
                    <a:pt x="1229" y="2211"/>
                  </a:cubicBezTo>
                  <a:cubicBezTo>
                    <a:pt x="1236" y="2211"/>
                    <a:pt x="1244" y="2218"/>
                    <a:pt x="1244" y="2226"/>
                  </a:cubicBezTo>
                  <a:cubicBezTo>
                    <a:pt x="1252" y="2233"/>
                    <a:pt x="1252" y="2241"/>
                    <a:pt x="1259" y="2248"/>
                  </a:cubicBezTo>
                  <a:cubicBezTo>
                    <a:pt x="1274" y="2263"/>
                    <a:pt x="1297" y="2256"/>
                    <a:pt x="1304" y="2278"/>
                  </a:cubicBezTo>
                  <a:cubicBezTo>
                    <a:pt x="1304" y="2293"/>
                    <a:pt x="1297" y="2308"/>
                    <a:pt x="1312" y="2316"/>
                  </a:cubicBezTo>
                  <a:cubicBezTo>
                    <a:pt x="1319" y="2323"/>
                    <a:pt x="1327" y="2331"/>
                    <a:pt x="1342" y="2331"/>
                  </a:cubicBezTo>
                  <a:cubicBezTo>
                    <a:pt x="1349" y="2338"/>
                    <a:pt x="1364" y="2338"/>
                    <a:pt x="1364" y="2353"/>
                  </a:cubicBezTo>
                  <a:cubicBezTo>
                    <a:pt x="1364" y="2368"/>
                    <a:pt x="1349" y="2376"/>
                    <a:pt x="1349" y="2391"/>
                  </a:cubicBezTo>
                  <a:cubicBezTo>
                    <a:pt x="1349" y="2398"/>
                    <a:pt x="1357" y="2406"/>
                    <a:pt x="1357" y="2413"/>
                  </a:cubicBezTo>
                  <a:cubicBezTo>
                    <a:pt x="1364" y="2428"/>
                    <a:pt x="1364" y="2443"/>
                    <a:pt x="1364" y="2458"/>
                  </a:cubicBezTo>
                  <a:cubicBezTo>
                    <a:pt x="1364" y="2473"/>
                    <a:pt x="1364" y="2481"/>
                    <a:pt x="1364" y="2496"/>
                  </a:cubicBezTo>
                  <a:cubicBezTo>
                    <a:pt x="1364" y="2503"/>
                    <a:pt x="1371" y="2511"/>
                    <a:pt x="1371" y="2518"/>
                  </a:cubicBezTo>
                  <a:cubicBezTo>
                    <a:pt x="1371" y="2526"/>
                    <a:pt x="1364" y="2533"/>
                    <a:pt x="1371" y="2533"/>
                  </a:cubicBezTo>
                  <a:cubicBezTo>
                    <a:pt x="1379" y="2533"/>
                    <a:pt x="1387" y="2533"/>
                    <a:pt x="1394" y="2526"/>
                  </a:cubicBezTo>
                  <a:cubicBezTo>
                    <a:pt x="1409" y="2518"/>
                    <a:pt x="1417" y="2511"/>
                    <a:pt x="1431" y="2496"/>
                  </a:cubicBezTo>
                  <a:cubicBezTo>
                    <a:pt x="1439" y="2488"/>
                    <a:pt x="1447" y="2488"/>
                    <a:pt x="1454" y="2481"/>
                  </a:cubicBezTo>
                  <a:cubicBezTo>
                    <a:pt x="1454" y="2481"/>
                    <a:pt x="1461" y="2473"/>
                    <a:pt x="1469" y="2473"/>
                  </a:cubicBezTo>
                  <a:cubicBezTo>
                    <a:pt x="1477" y="2473"/>
                    <a:pt x="1477" y="2473"/>
                    <a:pt x="1484" y="2473"/>
                  </a:cubicBezTo>
                  <a:cubicBezTo>
                    <a:pt x="1484" y="2451"/>
                    <a:pt x="1484" y="2451"/>
                    <a:pt x="1484" y="2451"/>
                  </a:cubicBezTo>
                  <a:cubicBezTo>
                    <a:pt x="1484" y="2443"/>
                    <a:pt x="1484" y="2443"/>
                    <a:pt x="1484" y="2436"/>
                  </a:cubicBezTo>
                  <a:cubicBezTo>
                    <a:pt x="1477" y="2421"/>
                    <a:pt x="1477" y="2413"/>
                    <a:pt x="1477" y="2398"/>
                  </a:cubicBezTo>
                  <a:cubicBezTo>
                    <a:pt x="1477" y="2383"/>
                    <a:pt x="1484" y="2368"/>
                    <a:pt x="1484" y="2353"/>
                  </a:cubicBezTo>
                  <a:cubicBezTo>
                    <a:pt x="1484" y="2338"/>
                    <a:pt x="1477" y="2331"/>
                    <a:pt x="1469" y="2316"/>
                  </a:cubicBezTo>
                  <a:cubicBezTo>
                    <a:pt x="1461" y="2308"/>
                    <a:pt x="1469" y="2293"/>
                    <a:pt x="1461" y="2278"/>
                  </a:cubicBezTo>
                  <a:cubicBezTo>
                    <a:pt x="1454" y="2263"/>
                    <a:pt x="1439" y="2271"/>
                    <a:pt x="1424" y="2271"/>
                  </a:cubicBezTo>
                  <a:cubicBezTo>
                    <a:pt x="1409" y="2263"/>
                    <a:pt x="1401" y="2263"/>
                    <a:pt x="1387" y="2263"/>
                  </a:cubicBezTo>
                  <a:cubicBezTo>
                    <a:pt x="1379" y="2263"/>
                    <a:pt x="1371" y="2256"/>
                    <a:pt x="1364" y="2256"/>
                  </a:cubicBezTo>
                  <a:cubicBezTo>
                    <a:pt x="1357" y="2256"/>
                    <a:pt x="1357" y="2256"/>
                    <a:pt x="1349" y="2256"/>
                  </a:cubicBezTo>
                  <a:cubicBezTo>
                    <a:pt x="1334" y="2248"/>
                    <a:pt x="1327" y="2248"/>
                    <a:pt x="1312" y="2248"/>
                  </a:cubicBezTo>
                  <a:cubicBezTo>
                    <a:pt x="1297" y="2248"/>
                    <a:pt x="1289" y="2248"/>
                    <a:pt x="1282" y="2241"/>
                  </a:cubicBezTo>
                  <a:cubicBezTo>
                    <a:pt x="1282" y="2241"/>
                    <a:pt x="1282" y="2233"/>
                    <a:pt x="1282" y="2226"/>
                  </a:cubicBezTo>
                  <a:cubicBezTo>
                    <a:pt x="1282" y="2218"/>
                    <a:pt x="1282" y="2203"/>
                    <a:pt x="1274" y="2196"/>
                  </a:cubicBezTo>
                  <a:cubicBezTo>
                    <a:pt x="1274" y="2196"/>
                    <a:pt x="1267" y="2196"/>
                    <a:pt x="1267" y="2188"/>
                  </a:cubicBezTo>
                  <a:cubicBezTo>
                    <a:pt x="1267" y="2181"/>
                    <a:pt x="1282" y="2173"/>
                    <a:pt x="1282" y="2166"/>
                  </a:cubicBezTo>
                  <a:cubicBezTo>
                    <a:pt x="1282" y="2158"/>
                    <a:pt x="1282" y="2158"/>
                    <a:pt x="1282" y="2151"/>
                  </a:cubicBezTo>
                  <a:cubicBezTo>
                    <a:pt x="1274" y="2151"/>
                    <a:pt x="1267" y="2151"/>
                    <a:pt x="1259" y="2151"/>
                  </a:cubicBezTo>
                  <a:cubicBezTo>
                    <a:pt x="1252" y="2151"/>
                    <a:pt x="1244" y="2158"/>
                    <a:pt x="1236" y="2158"/>
                  </a:cubicBezTo>
                  <a:cubicBezTo>
                    <a:pt x="1222" y="2166"/>
                    <a:pt x="1214" y="2166"/>
                    <a:pt x="1192" y="2173"/>
                  </a:cubicBezTo>
                  <a:cubicBezTo>
                    <a:pt x="1184" y="2181"/>
                    <a:pt x="1184" y="2188"/>
                    <a:pt x="1177" y="2188"/>
                  </a:cubicBezTo>
                  <a:cubicBezTo>
                    <a:pt x="1169" y="2188"/>
                    <a:pt x="1169" y="2181"/>
                    <a:pt x="1162" y="2181"/>
                  </a:cubicBezTo>
                  <a:close/>
                  <a:moveTo>
                    <a:pt x="1027" y="1904"/>
                  </a:moveTo>
                  <a:lnTo>
                    <a:pt x="1027" y="1904"/>
                  </a:lnTo>
                  <a:cubicBezTo>
                    <a:pt x="1034" y="1904"/>
                    <a:pt x="1034" y="1896"/>
                    <a:pt x="1034" y="1889"/>
                  </a:cubicBezTo>
                  <a:cubicBezTo>
                    <a:pt x="1049" y="1874"/>
                    <a:pt x="1057" y="1859"/>
                    <a:pt x="1064" y="1836"/>
                  </a:cubicBezTo>
                  <a:cubicBezTo>
                    <a:pt x="1064" y="1821"/>
                    <a:pt x="1064" y="1821"/>
                    <a:pt x="1064" y="1806"/>
                  </a:cubicBezTo>
                  <a:cubicBezTo>
                    <a:pt x="1064" y="1799"/>
                    <a:pt x="1072" y="1791"/>
                    <a:pt x="1064" y="1784"/>
                  </a:cubicBezTo>
                  <a:cubicBezTo>
                    <a:pt x="1057" y="1776"/>
                    <a:pt x="1057" y="1776"/>
                    <a:pt x="1049" y="1776"/>
                  </a:cubicBezTo>
                  <a:cubicBezTo>
                    <a:pt x="1042" y="1769"/>
                    <a:pt x="1042" y="1761"/>
                    <a:pt x="1034" y="1761"/>
                  </a:cubicBezTo>
                  <a:cubicBezTo>
                    <a:pt x="1027" y="1754"/>
                    <a:pt x="1019" y="1754"/>
                    <a:pt x="1019" y="1746"/>
                  </a:cubicBezTo>
                  <a:cubicBezTo>
                    <a:pt x="1019" y="1761"/>
                    <a:pt x="1019" y="1769"/>
                    <a:pt x="1019" y="1784"/>
                  </a:cubicBezTo>
                  <a:cubicBezTo>
                    <a:pt x="1012" y="1791"/>
                    <a:pt x="1012" y="1799"/>
                    <a:pt x="1012" y="1814"/>
                  </a:cubicBezTo>
                  <a:cubicBezTo>
                    <a:pt x="1004" y="1829"/>
                    <a:pt x="1004" y="1844"/>
                    <a:pt x="989" y="1851"/>
                  </a:cubicBezTo>
                  <a:cubicBezTo>
                    <a:pt x="982" y="1859"/>
                    <a:pt x="982" y="1859"/>
                    <a:pt x="974" y="1859"/>
                  </a:cubicBezTo>
                  <a:cubicBezTo>
                    <a:pt x="967" y="1859"/>
                    <a:pt x="967" y="1851"/>
                    <a:pt x="959" y="1844"/>
                  </a:cubicBezTo>
                  <a:cubicBezTo>
                    <a:pt x="959" y="1836"/>
                    <a:pt x="952" y="1829"/>
                    <a:pt x="944" y="1821"/>
                  </a:cubicBezTo>
                  <a:cubicBezTo>
                    <a:pt x="944" y="1814"/>
                    <a:pt x="937" y="1814"/>
                    <a:pt x="937" y="1806"/>
                  </a:cubicBezTo>
                  <a:cubicBezTo>
                    <a:pt x="929" y="1799"/>
                    <a:pt x="922" y="1791"/>
                    <a:pt x="922" y="1776"/>
                  </a:cubicBezTo>
                  <a:cubicBezTo>
                    <a:pt x="914" y="1791"/>
                    <a:pt x="914" y="1799"/>
                    <a:pt x="907" y="1814"/>
                  </a:cubicBezTo>
                  <a:cubicBezTo>
                    <a:pt x="899" y="1829"/>
                    <a:pt x="892" y="1829"/>
                    <a:pt x="892" y="1844"/>
                  </a:cubicBezTo>
                  <a:cubicBezTo>
                    <a:pt x="907" y="1851"/>
                    <a:pt x="914" y="1859"/>
                    <a:pt x="922" y="1866"/>
                  </a:cubicBezTo>
                  <a:cubicBezTo>
                    <a:pt x="922" y="1874"/>
                    <a:pt x="929" y="1881"/>
                    <a:pt x="929" y="1889"/>
                  </a:cubicBezTo>
                  <a:cubicBezTo>
                    <a:pt x="929" y="1896"/>
                    <a:pt x="922" y="1896"/>
                    <a:pt x="922" y="1904"/>
                  </a:cubicBezTo>
                  <a:cubicBezTo>
                    <a:pt x="914" y="1919"/>
                    <a:pt x="914" y="1926"/>
                    <a:pt x="907" y="1941"/>
                  </a:cubicBezTo>
                  <a:cubicBezTo>
                    <a:pt x="899" y="1956"/>
                    <a:pt x="892" y="1971"/>
                    <a:pt x="884" y="1986"/>
                  </a:cubicBezTo>
                  <a:cubicBezTo>
                    <a:pt x="877" y="1994"/>
                    <a:pt x="877" y="2001"/>
                    <a:pt x="869" y="2008"/>
                  </a:cubicBezTo>
                  <a:cubicBezTo>
                    <a:pt x="869" y="2016"/>
                    <a:pt x="869" y="2016"/>
                    <a:pt x="869" y="2024"/>
                  </a:cubicBezTo>
                  <a:cubicBezTo>
                    <a:pt x="862" y="2024"/>
                    <a:pt x="862" y="2024"/>
                    <a:pt x="854" y="2031"/>
                  </a:cubicBezTo>
                  <a:cubicBezTo>
                    <a:pt x="847" y="2031"/>
                    <a:pt x="839" y="2038"/>
                    <a:pt x="839" y="2046"/>
                  </a:cubicBezTo>
                  <a:cubicBezTo>
                    <a:pt x="832" y="2061"/>
                    <a:pt x="824" y="2061"/>
                    <a:pt x="824" y="2076"/>
                  </a:cubicBezTo>
                  <a:cubicBezTo>
                    <a:pt x="832" y="2076"/>
                    <a:pt x="847" y="2076"/>
                    <a:pt x="854" y="2076"/>
                  </a:cubicBezTo>
                  <a:cubicBezTo>
                    <a:pt x="862" y="2084"/>
                    <a:pt x="862" y="2084"/>
                    <a:pt x="862" y="2091"/>
                  </a:cubicBezTo>
                  <a:cubicBezTo>
                    <a:pt x="869" y="2098"/>
                    <a:pt x="877" y="2098"/>
                    <a:pt x="884" y="2098"/>
                  </a:cubicBezTo>
                  <a:cubicBezTo>
                    <a:pt x="892" y="2098"/>
                    <a:pt x="899" y="2091"/>
                    <a:pt x="907" y="2091"/>
                  </a:cubicBezTo>
                  <a:cubicBezTo>
                    <a:pt x="907" y="2091"/>
                    <a:pt x="914" y="2091"/>
                    <a:pt x="922" y="2091"/>
                  </a:cubicBezTo>
                  <a:cubicBezTo>
                    <a:pt x="929" y="2084"/>
                    <a:pt x="929" y="2068"/>
                    <a:pt x="937" y="2061"/>
                  </a:cubicBezTo>
                  <a:cubicBezTo>
                    <a:pt x="944" y="2038"/>
                    <a:pt x="959" y="2031"/>
                    <a:pt x="967" y="2016"/>
                  </a:cubicBezTo>
                  <a:cubicBezTo>
                    <a:pt x="974" y="2001"/>
                    <a:pt x="982" y="1994"/>
                    <a:pt x="989" y="1979"/>
                  </a:cubicBezTo>
                  <a:cubicBezTo>
                    <a:pt x="997" y="1971"/>
                    <a:pt x="997" y="1964"/>
                    <a:pt x="1004" y="1949"/>
                  </a:cubicBezTo>
                  <a:cubicBezTo>
                    <a:pt x="1012" y="1934"/>
                    <a:pt x="1019" y="1926"/>
                    <a:pt x="1027" y="1904"/>
                  </a:cubicBezTo>
                  <a:close/>
                  <a:moveTo>
                    <a:pt x="577" y="1941"/>
                  </a:moveTo>
                  <a:lnTo>
                    <a:pt x="577" y="1941"/>
                  </a:lnTo>
                  <a:cubicBezTo>
                    <a:pt x="570" y="1941"/>
                    <a:pt x="570" y="1941"/>
                    <a:pt x="562" y="1941"/>
                  </a:cubicBezTo>
                  <a:cubicBezTo>
                    <a:pt x="547" y="1949"/>
                    <a:pt x="547" y="1956"/>
                    <a:pt x="540" y="1956"/>
                  </a:cubicBezTo>
                  <a:cubicBezTo>
                    <a:pt x="525" y="1956"/>
                    <a:pt x="517" y="1964"/>
                    <a:pt x="510" y="1971"/>
                  </a:cubicBezTo>
                  <a:cubicBezTo>
                    <a:pt x="517" y="1979"/>
                    <a:pt x="525" y="1979"/>
                    <a:pt x="540" y="1986"/>
                  </a:cubicBezTo>
                  <a:cubicBezTo>
                    <a:pt x="547" y="1994"/>
                    <a:pt x="547" y="1994"/>
                    <a:pt x="555" y="1994"/>
                  </a:cubicBezTo>
                  <a:cubicBezTo>
                    <a:pt x="570" y="1994"/>
                    <a:pt x="577" y="1994"/>
                    <a:pt x="592" y="1979"/>
                  </a:cubicBezTo>
                  <a:lnTo>
                    <a:pt x="592" y="1979"/>
                  </a:lnTo>
                  <a:cubicBezTo>
                    <a:pt x="592" y="1964"/>
                    <a:pt x="585" y="1956"/>
                    <a:pt x="577" y="1941"/>
                  </a:cubicBezTo>
                  <a:close/>
                  <a:moveTo>
                    <a:pt x="397" y="2443"/>
                  </a:moveTo>
                  <a:lnTo>
                    <a:pt x="397" y="2443"/>
                  </a:lnTo>
                  <a:cubicBezTo>
                    <a:pt x="390" y="2443"/>
                    <a:pt x="390" y="2458"/>
                    <a:pt x="390" y="2466"/>
                  </a:cubicBezTo>
                  <a:cubicBezTo>
                    <a:pt x="390" y="2496"/>
                    <a:pt x="390" y="2496"/>
                    <a:pt x="390" y="2496"/>
                  </a:cubicBezTo>
                  <a:cubicBezTo>
                    <a:pt x="390" y="2503"/>
                    <a:pt x="382" y="2503"/>
                    <a:pt x="382" y="2511"/>
                  </a:cubicBezTo>
                  <a:cubicBezTo>
                    <a:pt x="390" y="2511"/>
                    <a:pt x="390" y="2511"/>
                    <a:pt x="397" y="2511"/>
                  </a:cubicBezTo>
                  <a:cubicBezTo>
                    <a:pt x="397" y="2511"/>
                    <a:pt x="405" y="2511"/>
                    <a:pt x="412" y="2511"/>
                  </a:cubicBezTo>
                  <a:cubicBezTo>
                    <a:pt x="420" y="2511"/>
                    <a:pt x="420" y="2518"/>
                    <a:pt x="427" y="2526"/>
                  </a:cubicBezTo>
                  <a:cubicBezTo>
                    <a:pt x="442" y="2518"/>
                    <a:pt x="442" y="2503"/>
                    <a:pt x="442" y="2488"/>
                  </a:cubicBezTo>
                  <a:cubicBezTo>
                    <a:pt x="442" y="2481"/>
                    <a:pt x="442" y="2481"/>
                    <a:pt x="442" y="2473"/>
                  </a:cubicBezTo>
                  <a:cubicBezTo>
                    <a:pt x="442" y="2466"/>
                    <a:pt x="442" y="2466"/>
                    <a:pt x="435" y="2466"/>
                  </a:cubicBezTo>
                  <a:cubicBezTo>
                    <a:pt x="427" y="2458"/>
                    <a:pt x="420" y="2458"/>
                    <a:pt x="412" y="2458"/>
                  </a:cubicBezTo>
                  <a:cubicBezTo>
                    <a:pt x="405" y="2451"/>
                    <a:pt x="405" y="2443"/>
                    <a:pt x="397" y="2443"/>
                  </a:cubicBezTo>
                  <a:close/>
                  <a:moveTo>
                    <a:pt x="555" y="2211"/>
                  </a:moveTo>
                  <a:lnTo>
                    <a:pt x="555" y="2211"/>
                  </a:lnTo>
                  <a:cubicBezTo>
                    <a:pt x="555" y="2218"/>
                    <a:pt x="562" y="2218"/>
                    <a:pt x="562" y="2218"/>
                  </a:cubicBezTo>
                  <a:cubicBezTo>
                    <a:pt x="562" y="2226"/>
                    <a:pt x="555" y="2233"/>
                    <a:pt x="555" y="2233"/>
                  </a:cubicBezTo>
                  <a:cubicBezTo>
                    <a:pt x="555" y="2256"/>
                    <a:pt x="555" y="2263"/>
                    <a:pt x="547" y="2286"/>
                  </a:cubicBezTo>
                  <a:cubicBezTo>
                    <a:pt x="547" y="2301"/>
                    <a:pt x="540" y="2308"/>
                    <a:pt x="540" y="2316"/>
                  </a:cubicBezTo>
                  <a:cubicBezTo>
                    <a:pt x="540" y="2331"/>
                    <a:pt x="525" y="2338"/>
                    <a:pt x="525" y="2353"/>
                  </a:cubicBezTo>
                  <a:cubicBezTo>
                    <a:pt x="525" y="2361"/>
                    <a:pt x="525" y="2361"/>
                    <a:pt x="525" y="2361"/>
                  </a:cubicBezTo>
                  <a:cubicBezTo>
                    <a:pt x="532" y="2368"/>
                    <a:pt x="540" y="2368"/>
                    <a:pt x="540" y="2368"/>
                  </a:cubicBezTo>
                  <a:cubicBezTo>
                    <a:pt x="562" y="2368"/>
                    <a:pt x="570" y="2361"/>
                    <a:pt x="592" y="2353"/>
                  </a:cubicBezTo>
                  <a:cubicBezTo>
                    <a:pt x="592" y="2353"/>
                    <a:pt x="600" y="2346"/>
                    <a:pt x="607" y="2346"/>
                  </a:cubicBezTo>
                  <a:cubicBezTo>
                    <a:pt x="615" y="2346"/>
                    <a:pt x="615" y="2346"/>
                    <a:pt x="615" y="2346"/>
                  </a:cubicBezTo>
                  <a:cubicBezTo>
                    <a:pt x="615" y="2353"/>
                    <a:pt x="615" y="2361"/>
                    <a:pt x="615" y="2361"/>
                  </a:cubicBezTo>
                  <a:cubicBezTo>
                    <a:pt x="615" y="2376"/>
                    <a:pt x="615" y="2391"/>
                    <a:pt x="600" y="2398"/>
                  </a:cubicBezTo>
                  <a:cubicBezTo>
                    <a:pt x="592" y="2406"/>
                    <a:pt x="592" y="2413"/>
                    <a:pt x="585" y="2413"/>
                  </a:cubicBezTo>
                  <a:cubicBezTo>
                    <a:pt x="570" y="2421"/>
                    <a:pt x="570" y="2421"/>
                    <a:pt x="555" y="2428"/>
                  </a:cubicBezTo>
                  <a:cubicBezTo>
                    <a:pt x="547" y="2436"/>
                    <a:pt x="540" y="2436"/>
                    <a:pt x="540" y="2443"/>
                  </a:cubicBezTo>
                  <a:cubicBezTo>
                    <a:pt x="532" y="2443"/>
                    <a:pt x="532" y="2451"/>
                    <a:pt x="532" y="2458"/>
                  </a:cubicBezTo>
                  <a:cubicBezTo>
                    <a:pt x="525" y="2473"/>
                    <a:pt x="517" y="2481"/>
                    <a:pt x="517" y="2496"/>
                  </a:cubicBezTo>
                  <a:cubicBezTo>
                    <a:pt x="517" y="2511"/>
                    <a:pt x="517" y="2518"/>
                    <a:pt x="517" y="2526"/>
                  </a:cubicBezTo>
                  <a:cubicBezTo>
                    <a:pt x="510" y="2533"/>
                    <a:pt x="502" y="2533"/>
                    <a:pt x="495" y="2533"/>
                  </a:cubicBezTo>
                  <a:cubicBezTo>
                    <a:pt x="487" y="2533"/>
                    <a:pt x="480" y="2533"/>
                    <a:pt x="480" y="2533"/>
                  </a:cubicBezTo>
                  <a:cubicBezTo>
                    <a:pt x="472" y="2526"/>
                    <a:pt x="472" y="2518"/>
                    <a:pt x="472" y="2511"/>
                  </a:cubicBezTo>
                  <a:cubicBezTo>
                    <a:pt x="472" y="2496"/>
                    <a:pt x="487" y="2488"/>
                    <a:pt x="487" y="2466"/>
                  </a:cubicBezTo>
                  <a:cubicBezTo>
                    <a:pt x="487" y="2451"/>
                    <a:pt x="472" y="2436"/>
                    <a:pt x="457" y="2428"/>
                  </a:cubicBezTo>
                  <a:cubicBezTo>
                    <a:pt x="457" y="2421"/>
                    <a:pt x="450" y="2413"/>
                    <a:pt x="450" y="2413"/>
                  </a:cubicBezTo>
                  <a:cubicBezTo>
                    <a:pt x="435" y="2413"/>
                    <a:pt x="427" y="2413"/>
                    <a:pt x="420" y="2406"/>
                  </a:cubicBezTo>
                  <a:cubicBezTo>
                    <a:pt x="427" y="2398"/>
                    <a:pt x="435" y="2391"/>
                    <a:pt x="442" y="2391"/>
                  </a:cubicBezTo>
                  <a:cubicBezTo>
                    <a:pt x="442" y="2383"/>
                    <a:pt x="450" y="2383"/>
                    <a:pt x="457" y="2383"/>
                  </a:cubicBezTo>
                  <a:cubicBezTo>
                    <a:pt x="465" y="2376"/>
                    <a:pt x="480" y="2368"/>
                    <a:pt x="480" y="2353"/>
                  </a:cubicBezTo>
                  <a:cubicBezTo>
                    <a:pt x="487" y="2331"/>
                    <a:pt x="480" y="2308"/>
                    <a:pt x="495" y="2286"/>
                  </a:cubicBezTo>
                  <a:cubicBezTo>
                    <a:pt x="502" y="2293"/>
                    <a:pt x="502" y="2301"/>
                    <a:pt x="510" y="2308"/>
                  </a:cubicBezTo>
                  <a:cubicBezTo>
                    <a:pt x="510" y="2301"/>
                    <a:pt x="510" y="2293"/>
                    <a:pt x="510" y="2278"/>
                  </a:cubicBezTo>
                  <a:cubicBezTo>
                    <a:pt x="517" y="2248"/>
                    <a:pt x="532" y="2241"/>
                    <a:pt x="555" y="2211"/>
                  </a:cubicBezTo>
                  <a:close/>
                  <a:moveTo>
                    <a:pt x="262" y="2556"/>
                  </a:moveTo>
                  <a:lnTo>
                    <a:pt x="262" y="2556"/>
                  </a:lnTo>
                  <a:cubicBezTo>
                    <a:pt x="255" y="2556"/>
                    <a:pt x="255" y="2563"/>
                    <a:pt x="247" y="2563"/>
                  </a:cubicBezTo>
                  <a:lnTo>
                    <a:pt x="247" y="2571"/>
                  </a:lnTo>
                  <a:cubicBezTo>
                    <a:pt x="247" y="2586"/>
                    <a:pt x="262" y="2593"/>
                    <a:pt x="262" y="2608"/>
                  </a:cubicBezTo>
                  <a:cubicBezTo>
                    <a:pt x="262" y="2616"/>
                    <a:pt x="255" y="2616"/>
                    <a:pt x="255" y="2623"/>
                  </a:cubicBezTo>
                  <a:cubicBezTo>
                    <a:pt x="255" y="2638"/>
                    <a:pt x="270" y="2638"/>
                    <a:pt x="285" y="2638"/>
                  </a:cubicBezTo>
                  <a:cubicBezTo>
                    <a:pt x="292" y="2638"/>
                    <a:pt x="292" y="2638"/>
                    <a:pt x="300" y="2638"/>
                  </a:cubicBezTo>
                  <a:cubicBezTo>
                    <a:pt x="300" y="2631"/>
                    <a:pt x="307" y="2623"/>
                    <a:pt x="307" y="2616"/>
                  </a:cubicBezTo>
                  <a:cubicBezTo>
                    <a:pt x="307" y="2608"/>
                    <a:pt x="307" y="2601"/>
                    <a:pt x="300" y="2586"/>
                  </a:cubicBezTo>
                  <a:cubicBezTo>
                    <a:pt x="300" y="2578"/>
                    <a:pt x="300" y="2571"/>
                    <a:pt x="300" y="2571"/>
                  </a:cubicBezTo>
                  <a:cubicBezTo>
                    <a:pt x="300" y="2563"/>
                    <a:pt x="292" y="2563"/>
                    <a:pt x="285" y="2563"/>
                  </a:cubicBezTo>
                  <a:cubicBezTo>
                    <a:pt x="277" y="2556"/>
                    <a:pt x="270" y="2556"/>
                    <a:pt x="262" y="2556"/>
                  </a:cubicBezTo>
                  <a:close/>
                  <a:moveTo>
                    <a:pt x="202" y="2623"/>
                  </a:moveTo>
                  <a:lnTo>
                    <a:pt x="202" y="2623"/>
                  </a:lnTo>
                  <a:cubicBezTo>
                    <a:pt x="202" y="2638"/>
                    <a:pt x="210" y="2646"/>
                    <a:pt x="218" y="2653"/>
                  </a:cubicBezTo>
                  <a:cubicBezTo>
                    <a:pt x="225" y="2668"/>
                    <a:pt x="232" y="2668"/>
                    <a:pt x="247" y="2676"/>
                  </a:cubicBezTo>
                  <a:cubicBezTo>
                    <a:pt x="255" y="2676"/>
                    <a:pt x="255" y="2676"/>
                    <a:pt x="255" y="2683"/>
                  </a:cubicBezTo>
                  <a:cubicBezTo>
                    <a:pt x="262" y="2690"/>
                    <a:pt x="255" y="2690"/>
                    <a:pt x="255" y="2698"/>
                  </a:cubicBezTo>
                  <a:cubicBezTo>
                    <a:pt x="255" y="2720"/>
                    <a:pt x="262" y="2736"/>
                    <a:pt x="262" y="2750"/>
                  </a:cubicBezTo>
                  <a:cubicBezTo>
                    <a:pt x="270" y="2758"/>
                    <a:pt x="270" y="2758"/>
                    <a:pt x="277" y="2766"/>
                  </a:cubicBezTo>
                  <a:cubicBezTo>
                    <a:pt x="285" y="2780"/>
                    <a:pt x="285" y="2788"/>
                    <a:pt x="292" y="2796"/>
                  </a:cubicBezTo>
                  <a:cubicBezTo>
                    <a:pt x="300" y="2803"/>
                    <a:pt x="307" y="2803"/>
                    <a:pt x="307" y="2810"/>
                  </a:cubicBezTo>
                  <a:cubicBezTo>
                    <a:pt x="307" y="2818"/>
                    <a:pt x="300" y="2818"/>
                    <a:pt x="292" y="2826"/>
                  </a:cubicBezTo>
                  <a:cubicBezTo>
                    <a:pt x="285" y="2826"/>
                    <a:pt x="285" y="2833"/>
                    <a:pt x="277" y="2833"/>
                  </a:cubicBezTo>
                  <a:cubicBezTo>
                    <a:pt x="255" y="2833"/>
                    <a:pt x="247" y="2833"/>
                    <a:pt x="232" y="2833"/>
                  </a:cubicBezTo>
                  <a:cubicBezTo>
                    <a:pt x="232" y="2833"/>
                    <a:pt x="225" y="2840"/>
                    <a:pt x="218" y="2840"/>
                  </a:cubicBezTo>
                  <a:cubicBezTo>
                    <a:pt x="210" y="2840"/>
                    <a:pt x="210" y="2840"/>
                    <a:pt x="210" y="2840"/>
                  </a:cubicBezTo>
                  <a:cubicBezTo>
                    <a:pt x="210" y="2826"/>
                    <a:pt x="210" y="2826"/>
                    <a:pt x="210" y="2810"/>
                  </a:cubicBezTo>
                  <a:cubicBezTo>
                    <a:pt x="195" y="2818"/>
                    <a:pt x="188" y="2818"/>
                    <a:pt x="180" y="2826"/>
                  </a:cubicBezTo>
                  <a:cubicBezTo>
                    <a:pt x="172" y="2833"/>
                    <a:pt x="172" y="2833"/>
                    <a:pt x="165" y="2833"/>
                  </a:cubicBezTo>
                  <a:cubicBezTo>
                    <a:pt x="165" y="2840"/>
                    <a:pt x="150" y="2840"/>
                    <a:pt x="150" y="2840"/>
                  </a:cubicBezTo>
                  <a:cubicBezTo>
                    <a:pt x="150" y="2855"/>
                    <a:pt x="158" y="2863"/>
                    <a:pt x="165" y="2870"/>
                  </a:cubicBezTo>
                  <a:cubicBezTo>
                    <a:pt x="172" y="2878"/>
                    <a:pt x="172" y="2885"/>
                    <a:pt x="180" y="2893"/>
                  </a:cubicBezTo>
                  <a:cubicBezTo>
                    <a:pt x="188" y="2893"/>
                    <a:pt x="188" y="2893"/>
                    <a:pt x="195" y="2900"/>
                  </a:cubicBezTo>
                  <a:cubicBezTo>
                    <a:pt x="188" y="2908"/>
                    <a:pt x="180" y="2908"/>
                    <a:pt x="172" y="2908"/>
                  </a:cubicBezTo>
                  <a:cubicBezTo>
                    <a:pt x="165" y="2908"/>
                    <a:pt x="158" y="2908"/>
                    <a:pt x="150" y="2908"/>
                  </a:cubicBezTo>
                  <a:lnTo>
                    <a:pt x="142" y="2908"/>
                  </a:lnTo>
                  <a:cubicBezTo>
                    <a:pt x="135" y="2908"/>
                    <a:pt x="142" y="2900"/>
                    <a:pt x="135" y="2893"/>
                  </a:cubicBezTo>
                  <a:cubicBezTo>
                    <a:pt x="128" y="2878"/>
                    <a:pt x="120" y="2878"/>
                    <a:pt x="105" y="2878"/>
                  </a:cubicBezTo>
                  <a:cubicBezTo>
                    <a:pt x="90" y="2878"/>
                    <a:pt x="82" y="2878"/>
                    <a:pt x="75" y="2878"/>
                  </a:cubicBezTo>
                  <a:cubicBezTo>
                    <a:pt x="60" y="2878"/>
                    <a:pt x="53" y="2878"/>
                    <a:pt x="45" y="2870"/>
                  </a:cubicBezTo>
                  <a:lnTo>
                    <a:pt x="38" y="2863"/>
                  </a:lnTo>
                  <a:cubicBezTo>
                    <a:pt x="23" y="2863"/>
                    <a:pt x="23" y="2870"/>
                    <a:pt x="8" y="2878"/>
                  </a:cubicBezTo>
                  <a:cubicBezTo>
                    <a:pt x="8" y="2878"/>
                    <a:pt x="8" y="2878"/>
                    <a:pt x="0" y="2878"/>
                  </a:cubicBezTo>
                  <a:cubicBezTo>
                    <a:pt x="0" y="2855"/>
                    <a:pt x="0" y="2848"/>
                    <a:pt x="0" y="2833"/>
                  </a:cubicBezTo>
                  <a:cubicBezTo>
                    <a:pt x="0" y="2826"/>
                    <a:pt x="0" y="2826"/>
                    <a:pt x="0" y="2826"/>
                  </a:cubicBezTo>
                  <a:lnTo>
                    <a:pt x="0" y="2818"/>
                  </a:lnTo>
                  <a:lnTo>
                    <a:pt x="0" y="2810"/>
                  </a:lnTo>
                  <a:cubicBezTo>
                    <a:pt x="8" y="2818"/>
                    <a:pt x="8" y="2818"/>
                    <a:pt x="15" y="2826"/>
                  </a:cubicBezTo>
                  <a:cubicBezTo>
                    <a:pt x="15" y="2818"/>
                    <a:pt x="15" y="2818"/>
                    <a:pt x="15" y="2810"/>
                  </a:cubicBezTo>
                  <a:cubicBezTo>
                    <a:pt x="23" y="2803"/>
                    <a:pt x="30" y="2803"/>
                    <a:pt x="38" y="2796"/>
                  </a:cubicBezTo>
                  <a:cubicBezTo>
                    <a:pt x="38" y="2788"/>
                    <a:pt x="38" y="2788"/>
                    <a:pt x="38" y="2780"/>
                  </a:cubicBezTo>
                  <a:cubicBezTo>
                    <a:pt x="38" y="2758"/>
                    <a:pt x="30" y="2743"/>
                    <a:pt x="30" y="2728"/>
                  </a:cubicBezTo>
                  <a:cubicBezTo>
                    <a:pt x="30" y="2706"/>
                    <a:pt x="38" y="2690"/>
                    <a:pt x="38" y="2668"/>
                  </a:cubicBezTo>
                  <a:cubicBezTo>
                    <a:pt x="38" y="2653"/>
                    <a:pt x="38" y="2646"/>
                    <a:pt x="45" y="2638"/>
                  </a:cubicBezTo>
                  <a:cubicBezTo>
                    <a:pt x="45" y="2638"/>
                    <a:pt x="45" y="2638"/>
                    <a:pt x="45" y="2631"/>
                  </a:cubicBezTo>
                  <a:cubicBezTo>
                    <a:pt x="53" y="2646"/>
                    <a:pt x="60" y="2646"/>
                    <a:pt x="60" y="2661"/>
                  </a:cubicBezTo>
                  <a:cubicBezTo>
                    <a:pt x="68" y="2668"/>
                    <a:pt x="75" y="2676"/>
                    <a:pt x="82" y="2683"/>
                  </a:cubicBezTo>
                  <a:cubicBezTo>
                    <a:pt x="98" y="2676"/>
                    <a:pt x="105" y="2668"/>
                    <a:pt x="128" y="2661"/>
                  </a:cubicBezTo>
                  <a:cubicBezTo>
                    <a:pt x="142" y="2661"/>
                    <a:pt x="150" y="2661"/>
                    <a:pt x="165" y="2653"/>
                  </a:cubicBezTo>
                  <a:cubicBezTo>
                    <a:pt x="180" y="2646"/>
                    <a:pt x="188" y="2638"/>
                    <a:pt x="202" y="2623"/>
                  </a:cubicBezTo>
                  <a:close/>
                  <a:moveTo>
                    <a:pt x="1207" y="1169"/>
                  </a:moveTo>
                  <a:lnTo>
                    <a:pt x="1207" y="1169"/>
                  </a:lnTo>
                  <a:cubicBezTo>
                    <a:pt x="1199" y="1177"/>
                    <a:pt x="1192" y="1177"/>
                    <a:pt x="1192" y="1192"/>
                  </a:cubicBezTo>
                  <a:cubicBezTo>
                    <a:pt x="1192" y="1199"/>
                    <a:pt x="1199" y="1207"/>
                    <a:pt x="1199" y="1222"/>
                  </a:cubicBezTo>
                  <a:cubicBezTo>
                    <a:pt x="1199" y="1229"/>
                    <a:pt x="1199" y="1229"/>
                    <a:pt x="1199" y="1237"/>
                  </a:cubicBezTo>
                  <a:lnTo>
                    <a:pt x="1199" y="1237"/>
                  </a:lnTo>
                  <a:cubicBezTo>
                    <a:pt x="1184" y="1237"/>
                    <a:pt x="1184" y="1229"/>
                    <a:pt x="1169" y="1229"/>
                  </a:cubicBezTo>
                  <a:cubicBezTo>
                    <a:pt x="1169" y="1229"/>
                    <a:pt x="1169" y="1229"/>
                    <a:pt x="1169" y="1237"/>
                  </a:cubicBezTo>
                  <a:cubicBezTo>
                    <a:pt x="1169" y="1244"/>
                    <a:pt x="1169" y="1244"/>
                    <a:pt x="1169" y="1252"/>
                  </a:cubicBezTo>
                  <a:cubicBezTo>
                    <a:pt x="1169" y="1259"/>
                    <a:pt x="1162" y="1259"/>
                    <a:pt x="1162" y="1267"/>
                  </a:cubicBezTo>
                  <a:cubicBezTo>
                    <a:pt x="1162" y="1274"/>
                    <a:pt x="1169" y="1274"/>
                    <a:pt x="1177" y="1274"/>
                  </a:cubicBezTo>
                  <a:cubicBezTo>
                    <a:pt x="1177" y="1282"/>
                    <a:pt x="1184" y="1289"/>
                    <a:pt x="1184" y="1297"/>
                  </a:cubicBezTo>
                  <a:cubicBezTo>
                    <a:pt x="1184" y="1304"/>
                    <a:pt x="1177" y="1304"/>
                    <a:pt x="1184" y="1312"/>
                  </a:cubicBezTo>
                  <a:cubicBezTo>
                    <a:pt x="1184" y="1312"/>
                    <a:pt x="1192" y="1312"/>
                    <a:pt x="1199" y="1319"/>
                  </a:cubicBezTo>
                  <a:cubicBezTo>
                    <a:pt x="1207" y="1319"/>
                    <a:pt x="1207" y="1327"/>
                    <a:pt x="1207" y="1327"/>
                  </a:cubicBezTo>
                  <a:cubicBezTo>
                    <a:pt x="1214" y="1349"/>
                    <a:pt x="1214" y="1357"/>
                    <a:pt x="1229" y="1372"/>
                  </a:cubicBezTo>
                  <a:cubicBezTo>
                    <a:pt x="1244" y="1357"/>
                    <a:pt x="1252" y="1334"/>
                    <a:pt x="1274" y="1327"/>
                  </a:cubicBezTo>
                  <a:cubicBezTo>
                    <a:pt x="1289" y="1327"/>
                    <a:pt x="1312" y="1327"/>
                    <a:pt x="1327" y="1304"/>
                  </a:cubicBezTo>
                  <a:cubicBezTo>
                    <a:pt x="1312" y="1304"/>
                    <a:pt x="1304" y="1297"/>
                    <a:pt x="1297" y="1289"/>
                  </a:cubicBezTo>
                  <a:cubicBezTo>
                    <a:pt x="1297" y="1282"/>
                    <a:pt x="1289" y="1274"/>
                    <a:pt x="1289" y="1267"/>
                  </a:cubicBezTo>
                  <a:cubicBezTo>
                    <a:pt x="1289" y="1252"/>
                    <a:pt x="1297" y="1252"/>
                    <a:pt x="1297" y="1237"/>
                  </a:cubicBezTo>
                  <a:cubicBezTo>
                    <a:pt x="1297" y="1237"/>
                    <a:pt x="1297" y="1229"/>
                    <a:pt x="1297" y="1222"/>
                  </a:cubicBezTo>
                  <a:cubicBezTo>
                    <a:pt x="1297" y="1214"/>
                    <a:pt x="1297" y="1207"/>
                    <a:pt x="1297" y="1199"/>
                  </a:cubicBezTo>
                  <a:cubicBezTo>
                    <a:pt x="1297" y="1192"/>
                    <a:pt x="1297" y="1192"/>
                    <a:pt x="1289" y="1192"/>
                  </a:cubicBezTo>
                  <a:cubicBezTo>
                    <a:pt x="1289" y="1192"/>
                    <a:pt x="1282" y="1192"/>
                    <a:pt x="1274" y="1192"/>
                  </a:cubicBezTo>
                  <a:cubicBezTo>
                    <a:pt x="1259" y="1184"/>
                    <a:pt x="1259" y="1184"/>
                    <a:pt x="1244" y="1177"/>
                  </a:cubicBezTo>
                  <a:lnTo>
                    <a:pt x="1236" y="1169"/>
                  </a:lnTo>
                  <a:cubicBezTo>
                    <a:pt x="1229" y="1169"/>
                    <a:pt x="1229" y="1169"/>
                    <a:pt x="1222" y="1169"/>
                  </a:cubicBezTo>
                  <a:cubicBezTo>
                    <a:pt x="1214" y="1169"/>
                    <a:pt x="1214" y="1169"/>
                    <a:pt x="1207" y="1169"/>
                  </a:cubicBezTo>
                  <a:close/>
                  <a:moveTo>
                    <a:pt x="832" y="83"/>
                  </a:moveTo>
                  <a:lnTo>
                    <a:pt x="832" y="83"/>
                  </a:lnTo>
                  <a:cubicBezTo>
                    <a:pt x="817" y="83"/>
                    <a:pt x="817" y="75"/>
                    <a:pt x="802" y="75"/>
                  </a:cubicBezTo>
                  <a:cubicBezTo>
                    <a:pt x="794" y="90"/>
                    <a:pt x="794" y="98"/>
                    <a:pt x="787" y="105"/>
                  </a:cubicBezTo>
                  <a:cubicBezTo>
                    <a:pt x="779" y="128"/>
                    <a:pt x="779" y="143"/>
                    <a:pt x="772" y="173"/>
                  </a:cubicBezTo>
                  <a:cubicBezTo>
                    <a:pt x="772" y="180"/>
                    <a:pt x="765" y="180"/>
                    <a:pt x="765" y="188"/>
                  </a:cubicBezTo>
                  <a:cubicBezTo>
                    <a:pt x="779" y="195"/>
                    <a:pt x="794" y="195"/>
                    <a:pt x="794" y="210"/>
                  </a:cubicBezTo>
                  <a:cubicBezTo>
                    <a:pt x="794" y="233"/>
                    <a:pt x="787" y="248"/>
                    <a:pt x="772" y="262"/>
                  </a:cubicBezTo>
                  <a:cubicBezTo>
                    <a:pt x="765" y="278"/>
                    <a:pt x="765" y="285"/>
                    <a:pt x="757" y="300"/>
                  </a:cubicBezTo>
                  <a:cubicBezTo>
                    <a:pt x="749" y="315"/>
                    <a:pt x="742" y="322"/>
                    <a:pt x="742" y="345"/>
                  </a:cubicBezTo>
                  <a:lnTo>
                    <a:pt x="749" y="345"/>
                  </a:lnTo>
                  <a:cubicBezTo>
                    <a:pt x="749" y="352"/>
                    <a:pt x="742" y="360"/>
                    <a:pt x="742" y="368"/>
                  </a:cubicBezTo>
                  <a:cubicBezTo>
                    <a:pt x="735" y="368"/>
                    <a:pt x="742" y="375"/>
                    <a:pt x="742" y="375"/>
                  </a:cubicBezTo>
                  <a:cubicBezTo>
                    <a:pt x="742" y="435"/>
                    <a:pt x="742" y="435"/>
                    <a:pt x="742" y="435"/>
                  </a:cubicBezTo>
                  <a:cubicBezTo>
                    <a:pt x="742" y="442"/>
                    <a:pt x="735" y="442"/>
                    <a:pt x="735" y="450"/>
                  </a:cubicBezTo>
                  <a:cubicBezTo>
                    <a:pt x="735" y="465"/>
                    <a:pt x="735" y="465"/>
                    <a:pt x="735" y="465"/>
                  </a:cubicBezTo>
                  <a:cubicBezTo>
                    <a:pt x="742" y="465"/>
                    <a:pt x="742" y="465"/>
                    <a:pt x="742" y="465"/>
                  </a:cubicBezTo>
                  <a:cubicBezTo>
                    <a:pt x="749" y="457"/>
                    <a:pt x="757" y="457"/>
                    <a:pt x="772" y="457"/>
                  </a:cubicBezTo>
                  <a:cubicBezTo>
                    <a:pt x="772" y="465"/>
                    <a:pt x="772" y="472"/>
                    <a:pt x="772" y="480"/>
                  </a:cubicBezTo>
                  <a:cubicBezTo>
                    <a:pt x="772" y="487"/>
                    <a:pt x="772" y="487"/>
                    <a:pt x="779" y="487"/>
                  </a:cubicBezTo>
                  <a:cubicBezTo>
                    <a:pt x="787" y="487"/>
                    <a:pt x="787" y="480"/>
                    <a:pt x="787" y="472"/>
                  </a:cubicBezTo>
                  <a:cubicBezTo>
                    <a:pt x="794" y="472"/>
                    <a:pt x="802" y="465"/>
                    <a:pt x="809" y="465"/>
                  </a:cubicBezTo>
                  <a:cubicBezTo>
                    <a:pt x="817" y="472"/>
                    <a:pt x="817" y="472"/>
                    <a:pt x="817" y="472"/>
                  </a:cubicBezTo>
                  <a:cubicBezTo>
                    <a:pt x="817" y="547"/>
                    <a:pt x="817" y="547"/>
                    <a:pt x="817" y="547"/>
                  </a:cubicBezTo>
                  <a:cubicBezTo>
                    <a:pt x="802" y="540"/>
                    <a:pt x="794" y="540"/>
                    <a:pt x="787" y="525"/>
                  </a:cubicBezTo>
                  <a:cubicBezTo>
                    <a:pt x="787" y="532"/>
                    <a:pt x="779" y="532"/>
                    <a:pt x="779" y="532"/>
                  </a:cubicBezTo>
                  <a:cubicBezTo>
                    <a:pt x="779" y="540"/>
                    <a:pt x="787" y="547"/>
                    <a:pt x="787" y="547"/>
                  </a:cubicBezTo>
                  <a:cubicBezTo>
                    <a:pt x="787" y="562"/>
                    <a:pt x="779" y="562"/>
                    <a:pt x="772" y="570"/>
                  </a:cubicBezTo>
                  <a:cubicBezTo>
                    <a:pt x="765" y="555"/>
                    <a:pt x="765" y="555"/>
                    <a:pt x="757" y="547"/>
                  </a:cubicBezTo>
                  <a:cubicBezTo>
                    <a:pt x="757" y="540"/>
                    <a:pt x="757" y="540"/>
                    <a:pt x="749" y="540"/>
                  </a:cubicBezTo>
                  <a:cubicBezTo>
                    <a:pt x="742" y="540"/>
                    <a:pt x="742" y="547"/>
                    <a:pt x="735" y="547"/>
                  </a:cubicBezTo>
                  <a:cubicBezTo>
                    <a:pt x="727" y="547"/>
                    <a:pt x="719" y="555"/>
                    <a:pt x="712" y="555"/>
                  </a:cubicBezTo>
                  <a:cubicBezTo>
                    <a:pt x="705" y="555"/>
                    <a:pt x="705" y="555"/>
                    <a:pt x="697" y="555"/>
                  </a:cubicBezTo>
                  <a:cubicBezTo>
                    <a:pt x="697" y="555"/>
                    <a:pt x="689" y="555"/>
                    <a:pt x="682" y="555"/>
                  </a:cubicBezTo>
                  <a:cubicBezTo>
                    <a:pt x="675" y="547"/>
                    <a:pt x="675" y="532"/>
                    <a:pt x="667" y="532"/>
                  </a:cubicBezTo>
                  <a:cubicBezTo>
                    <a:pt x="659" y="532"/>
                    <a:pt x="652" y="540"/>
                    <a:pt x="652" y="547"/>
                  </a:cubicBezTo>
                  <a:cubicBezTo>
                    <a:pt x="652" y="555"/>
                    <a:pt x="652" y="555"/>
                    <a:pt x="659" y="562"/>
                  </a:cubicBezTo>
                  <a:cubicBezTo>
                    <a:pt x="659" y="570"/>
                    <a:pt x="667" y="577"/>
                    <a:pt x="667" y="592"/>
                  </a:cubicBezTo>
                  <a:cubicBezTo>
                    <a:pt x="667" y="615"/>
                    <a:pt x="652" y="622"/>
                    <a:pt x="645" y="645"/>
                  </a:cubicBezTo>
                  <a:cubicBezTo>
                    <a:pt x="637" y="667"/>
                    <a:pt x="637" y="675"/>
                    <a:pt x="630" y="697"/>
                  </a:cubicBezTo>
                  <a:cubicBezTo>
                    <a:pt x="630" y="705"/>
                    <a:pt x="622" y="712"/>
                    <a:pt x="622" y="720"/>
                  </a:cubicBezTo>
                  <a:cubicBezTo>
                    <a:pt x="622" y="742"/>
                    <a:pt x="622" y="750"/>
                    <a:pt x="622" y="772"/>
                  </a:cubicBezTo>
                  <a:cubicBezTo>
                    <a:pt x="615" y="779"/>
                    <a:pt x="615" y="787"/>
                    <a:pt x="615" y="802"/>
                  </a:cubicBezTo>
                  <a:lnTo>
                    <a:pt x="622" y="809"/>
                  </a:lnTo>
                  <a:cubicBezTo>
                    <a:pt x="652" y="825"/>
                    <a:pt x="652" y="825"/>
                    <a:pt x="652" y="825"/>
                  </a:cubicBezTo>
                  <a:cubicBezTo>
                    <a:pt x="659" y="832"/>
                    <a:pt x="667" y="839"/>
                    <a:pt x="675" y="839"/>
                  </a:cubicBezTo>
                  <a:cubicBezTo>
                    <a:pt x="689" y="839"/>
                    <a:pt x="697" y="832"/>
                    <a:pt x="712" y="825"/>
                  </a:cubicBezTo>
                  <a:cubicBezTo>
                    <a:pt x="719" y="817"/>
                    <a:pt x="735" y="817"/>
                    <a:pt x="735" y="809"/>
                  </a:cubicBezTo>
                  <a:cubicBezTo>
                    <a:pt x="742" y="795"/>
                    <a:pt x="735" y="787"/>
                    <a:pt x="742" y="779"/>
                  </a:cubicBezTo>
                  <a:cubicBezTo>
                    <a:pt x="749" y="765"/>
                    <a:pt x="757" y="757"/>
                    <a:pt x="765" y="735"/>
                  </a:cubicBezTo>
                  <a:cubicBezTo>
                    <a:pt x="772" y="720"/>
                    <a:pt x="772" y="712"/>
                    <a:pt x="772" y="697"/>
                  </a:cubicBezTo>
                  <a:cubicBezTo>
                    <a:pt x="772" y="690"/>
                    <a:pt x="779" y="690"/>
                    <a:pt x="787" y="682"/>
                  </a:cubicBezTo>
                  <a:cubicBezTo>
                    <a:pt x="787" y="675"/>
                    <a:pt x="794" y="660"/>
                    <a:pt x="794" y="652"/>
                  </a:cubicBezTo>
                  <a:cubicBezTo>
                    <a:pt x="794" y="637"/>
                    <a:pt x="794" y="630"/>
                    <a:pt x="802" y="615"/>
                  </a:cubicBezTo>
                  <a:cubicBezTo>
                    <a:pt x="802" y="607"/>
                    <a:pt x="809" y="600"/>
                    <a:pt x="817" y="592"/>
                  </a:cubicBezTo>
                  <a:cubicBezTo>
                    <a:pt x="832" y="592"/>
                    <a:pt x="839" y="592"/>
                    <a:pt x="847" y="585"/>
                  </a:cubicBezTo>
                  <a:cubicBezTo>
                    <a:pt x="862" y="585"/>
                    <a:pt x="862" y="577"/>
                    <a:pt x="862" y="562"/>
                  </a:cubicBezTo>
                  <a:cubicBezTo>
                    <a:pt x="862" y="555"/>
                    <a:pt x="862" y="555"/>
                    <a:pt x="854" y="555"/>
                  </a:cubicBezTo>
                  <a:cubicBezTo>
                    <a:pt x="847" y="555"/>
                    <a:pt x="847" y="547"/>
                    <a:pt x="847" y="547"/>
                  </a:cubicBezTo>
                  <a:cubicBezTo>
                    <a:pt x="854" y="532"/>
                    <a:pt x="854" y="517"/>
                    <a:pt x="869" y="510"/>
                  </a:cubicBezTo>
                  <a:cubicBezTo>
                    <a:pt x="869" y="502"/>
                    <a:pt x="884" y="502"/>
                    <a:pt x="884" y="495"/>
                  </a:cubicBezTo>
                  <a:cubicBezTo>
                    <a:pt x="869" y="480"/>
                    <a:pt x="862" y="465"/>
                    <a:pt x="862" y="442"/>
                  </a:cubicBezTo>
                  <a:cubicBezTo>
                    <a:pt x="862" y="435"/>
                    <a:pt x="862" y="435"/>
                    <a:pt x="862" y="427"/>
                  </a:cubicBezTo>
                  <a:cubicBezTo>
                    <a:pt x="862" y="420"/>
                    <a:pt x="862" y="420"/>
                    <a:pt x="854" y="420"/>
                  </a:cubicBezTo>
                  <a:cubicBezTo>
                    <a:pt x="847" y="412"/>
                    <a:pt x="847" y="405"/>
                    <a:pt x="847" y="397"/>
                  </a:cubicBezTo>
                  <a:cubicBezTo>
                    <a:pt x="847" y="382"/>
                    <a:pt x="847" y="375"/>
                    <a:pt x="854" y="368"/>
                  </a:cubicBezTo>
                  <a:cubicBezTo>
                    <a:pt x="854" y="360"/>
                    <a:pt x="854" y="352"/>
                    <a:pt x="854" y="345"/>
                  </a:cubicBezTo>
                  <a:cubicBezTo>
                    <a:pt x="862" y="345"/>
                    <a:pt x="862" y="345"/>
                    <a:pt x="862" y="345"/>
                  </a:cubicBezTo>
                  <a:cubicBezTo>
                    <a:pt x="869" y="338"/>
                    <a:pt x="869" y="338"/>
                    <a:pt x="877" y="330"/>
                  </a:cubicBezTo>
                  <a:cubicBezTo>
                    <a:pt x="892" y="308"/>
                    <a:pt x="907" y="300"/>
                    <a:pt x="922" y="278"/>
                  </a:cubicBezTo>
                  <a:cubicBezTo>
                    <a:pt x="944" y="255"/>
                    <a:pt x="944" y="240"/>
                    <a:pt x="952" y="210"/>
                  </a:cubicBezTo>
                  <a:cubicBezTo>
                    <a:pt x="959" y="195"/>
                    <a:pt x="967" y="180"/>
                    <a:pt x="967" y="165"/>
                  </a:cubicBezTo>
                  <a:cubicBezTo>
                    <a:pt x="967" y="158"/>
                    <a:pt x="974" y="150"/>
                    <a:pt x="974" y="143"/>
                  </a:cubicBezTo>
                  <a:cubicBezTo>
                    <a:pt x="974" y="135"/>
                    <a:pt x="959" y="135"/>
                    <a:pt x="952" y="128"/>
                  </a:cubicBezTo>
                  <a:cubicBezTo>
                    <a:pt x="944" y="128"/>
                    <a:pt x="944" y="120"/>
                    <a:pt x="944" y="120"/>
                  </a:cubicBezTo>
                  <a:cubicBezTo>
                    <a:pt x="952" y="113"/>
                    <a:pt x="952" y="113"/>
                    <a:pt x="959" y="113"/>
                  </a:cubicBezTo>
                  <a:cubicBezTo>
                    <a:pt x="967" y="105"/>
                    <a:pt x="974" y="105"/>
                    <a:pt x="974" y="105"/>
                  </a:cubicBezTo>
                  <a:cubicBezTo>
                    <a:pt x="974" y="98"/>
                    <a:pt x="974" y="90"/>
                    <a:pt x="974" y="90"/>
                  </a:cubicBezTo>
                  <a:cubicBezTo>
                    <a:pt x="974" y="75"/>
                    <a:pt x="967" y="68"/>
                    <a:pt x="967" y="60"/>
                  </a:cubicBezTo>
                  <a:cubicBezTo>
                    <a:pt x="967" y="45"/>
                    <a:pt x="967" y="38"/>
                    <a:pt x="967" y="30"/>
                  </a:cubicBezTo>
                  <a:cubicBezTo>
                    <a:pt x="967" y="15"/>
                    <a:pt x="967" y="0"/>
                    <a:pt x="952" y="0"/>
                  </a:cubicBezTo>
                  <a:cubicBezTo>
                    <a:pt x="944" y="0"/>
                    <a:pt x="944" y="8"/>
                    <a:pt x="937" y="8"/>
                  </a:cubicBezTo>
                  <a:cubicBezTo>
                    <a:pt x="929" y="8"/>
                    <a:pt x="922" y="15"/>
                    <a:pt x="914" y="23"/>
                  </a:cubicBezTo>
                  <a:cubicBezTo>
                    <a:pt x="914" y="23"/>
                    <a:pt x="907" y="30"/>
                    <a:pt x="899" y="30"/>
                  </a:cubicBezTo>
                  <a:cubicBezTo>
                    <a:pt x="884" y="45"/>
                    <a:pt x="884" y="53"/>
                    <a:pt x="869" y="68"/>
                  </a:cubicBezTo>
                  <a:cubicBezTo>
                    <a:pt x="854" y="75"/>
                    <a:pt x="847" y="83"/>
                    <a:pt x="832" y="83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8" name="Freeform 187"/>
            <p:cNvSpPr>
              <a:spLocks noChangeArrowheads="1"/>
            </p:cNvSpPr>
            <p:nvPr/>
          </p:nvSpPr>
          <p:spPr bwMode="auto">
            <a:xfrm>
              <a:off x="3345969" y="8910011"/>
              <a:ext cx="1790855" cy="1507084"/>
            </a:xfrm>
            <a:custGeom>
              <a:avLst/>
              <a:gdLst>
                <a:gd name="T0" fmla="*/ 2615 w 4145"/>
                <a:gd name="T1" fmla="*/ 2848 h 3486"/>
                <a:gd name="T2" fmla="*/ 2586 w 4145"/>
                <a:gd name="T3" fmla="*/ 2825 h 3486"/>
                <a:gd name="T4" fmla="*/ 2556 w 4145"/>
                <a:gd name="T5" fmla="*/ 2885 h 3486"/>
                <a:gd name="T6" fmla="*/ 2428 w 4145"/>
                <a:gd name="T7" fmla="*/ 2908 h 3486"/>
                <a:gd name="T8" fmla="*/ 2473 w 4145"/>
                <a:gd name="T9" fmla="*/ 2975 h 3486"/>
                <a:gd name="T10" fmla="*/ 2301 w 4145"/>
                <a:gd name="T11" fmla="*/ 2923 h 3486"/>
                <a:gd name="T12" fmla="*/ 2331 w 4145"/>
                <a:gd name="T13" fmla="*/ 2945 h 3486"/>
                <a:gd name="T14" fmla="*/ 2211 w 4145"/>
                <a:gd name="T15" fmla="*/ 3028 h 3486"/>
                <a:gd name="T16" fmla="*/ 2083 w 4145"/>
                <a:gd name="T17" fmla="*/ 2983 h 3486"/>
                <a:gd name="T18" fmla="*/ 2121 w 4145"/>
                <a:gd name="T19" fmla="*/ 2998 h 3486"/>
                <a:gd name="T20" fmla="*/ 1851 w 4145"/>
                <a:gd name="T21" fmla="*/ 3088 h 3486"/>
                <a:gd name="T22" fmla="*/ 1926 w 4145"/>
                <a:gd name="T23" fmla="*/ 3125 h 3486"/>
                <a:gd name="T24" fmla="*/ 1836 w 4145"/>
                <a:gd name="T25" fmla="*/ 2975 h 3486"/>
                <a:gd name="T26" fmla="*/ 1754 w 4145"/>
                <a:gd name="T27" fmla="*/ 2975 h 3486"/>
                <a:gd name="T28" fmla="*/ 1791 w 4145"/>
                <a:gd name="T29" fmla="*/ 2863 h 3486"/>
                <a:gd name="T30" fmla="*/ 1514 w 4145"/>
                <a:gd name="T31" fmla="*/ 3425 h 3486"/>
                <a:gd name="T32" fmla="*/ 1709 w 4145"/>
                <a:gd name="T33" fmla="*/ 3387 h 3486"/>
                <a:gd name="T34" fmla="*/ 1626 w 4145"/>
                <a:gd name="T35" fmla="*/ 3372 h 3486"/>
                <a:gd name="T36" fmla="*/ 2503 w 4145"/>
                <a:gd name="T37" fmla="*/ 390 h 3486"/>
                <a:gd name="T38" fmla="*/ 2428 w 4145"/>
                <a:gd name="T39" fmla="*/ 337 h 3486"/>
                <a:gd name="T40" fmla="*/ 2466 w 4145"/>
                <a:gd name="T41" fmla="*/ 375 h 3486"/>
                <a:gd name="T42" fmla="*/ 2743 w 4145"/>
                <a:gd name="T43" fmla="*/ 0 h 3486"/>
                <a:gd name="T44" fmla="*/ 2735 w 4145"/>
                <a:gd name="T45" fmla="*/ 247 h 3486"/>
                <a:gd name="T46" fmla="*/ 2810 w 4145"/>
                <a:gd name="T47" fmla="*/ 68 h 3486"/>
                <a:gd name="T48" fmla="*/ 4002 w 4145"/>
                <a:gd name="T49" fmla="*/ 1611 h 3486"/>
                <a:gd name="T50" fmla="*/ 3882 w 4145"/>
                <a:gd name="T51" fmla="*/ 1836 h 3486"/>
                <a:gd name="T52" fmla="*/ 3875 w 4145"/>
                <a:gd name="T53" fmla="*/ 2121 h 3486"/>
                <a:gd name="T54" fmla="*/ 3927 w 4145"/>
                <a:gd name="T55" fmla="*/ 2278 h 3486"/>
                <a:gd name="T56" fmla="*/ 3650 w 4145"/>
                <a:gd name="T57" fmla="*/ 2451 h 3486"/>
                <a:gd name="T58" fmla="*/ 3575 w 4145"/>
                <a:gd name="T59" fmla="*/ 2488 h 3486"/>
                <a:gd name="T60" fmla="*/ 3305 w 4145"/>
                <a:gd name="T61" fmla="*/ 2615 h 3486"/>
                <a:gd name="T62" fmla="*/ 3065 w 4145"/>
                <a:gd name="T63" fmla="*/ 2623 h 3486"/>
                <a:gd name="T64" fmla="*/ 2855 w 4145"/>
                <a:gd name="T65" fmla="*/ 2735 h 3486"/>
                <a:gd name="T66" fmla="*/ 2593 w 4145"/>
                <a:gd name="T67" fmla="*/ 2750 h 3486"/>
                <a:gd name="T68" fmla="*/ 2316 w 4145"/>
                <a:gd name="T69" fmla="*/ 2818 h 3486"/>
                <a:gd name="T70" fmla="*/ 2023 w 4145"/>
                <a:gd name="T71" fmla="*/ 2975 h 3486"/>
                <a:gd name="T72" fmla="*/ 1851 w 4145"/>
                <a:gd name="T73" fmla="*/ 2788 h 3486"/>
                <a:gd name="T74" fmla="*/ 1656 w 4145"/>
                <a:gd name="T75" fmla="*/ 2885 h 3486"/>
                <a:gd name="T76" fmla="*/ 1544 w 4145"/>
                <a:gd name="T77" fmla="*/ 3013 h 3486"/>
                <a:gd name="T78" fmla="*/ 1439 w 4145"/>
                <a:gd name="T79" fmla="*/ 3432 h 3486"/>
                <a:gd name="T80" fmla="*/ 1042 w 4145"/>
                <a:gd name="T81" fmla="*/ 3200 h 3486"/>
                <a:gd name="T82" fmla="*/ 652 w 4145"/>
                <a:gd name="T83" fmla="*/ 3282 h 3486"/>
                <a:gd name="T84" fmla="*/ 277 w 4145"/>
                <a:gd name="T85" fmla="*/ 3237 h 3486"/>
                <a:gd name="T86" fmla="*/ 38 w 4145"/>
                <a:gd name="T87" fmla="*/ 3208 h 3486"/>
                <a:gd name="T88" fmla="*/ 15 w 4145"/>
                <a:gd name="T89" fmla="*/ 2878 h 3486"/>
                <a:gd name="T90" fmla="*/ 180 w 4145"/>
                <a:gd name="T91" fmla="*/ 2735 h 3486"/>
                <a:gd name="T92" fmla="*/ 307 w 4145"/>
                <a:gd name="T93" fmla="*/ 2735 h 3486"/>
                <a:gd name="T94" fmla="*/ 375 w 4145"/>
                <a:gd name="T95" fmla="*/ 2720 h 3486"/>
                <a:gd name="T96" fmla="*/ 667 w 4145"/>
                <a:gd name="T97" fmla="*/ 2548 h 3486"/>
                <a:gd name="T98" fmla="*/ 1049 w 4145"/>
                <a:gd name="T99" fmla="*/ 2323 h 3486"/>
                <a:gd name="T100" fmla="*/ 1304 w 4145"/>
                <a:gd name="T101" fmla="*/ 2076 h 3486"/>
                <a:gd name="T102" fmla="*/ 1626 w 4145"/>
                <a:gd name="T103" fmla="*/ 1814 h 3486"/>
                <a:gd name="T104" fmla="*/ 2023 w 4145"/>
                <a:gd name="T105" fmla="*/ 1432 h 3486"/>
                <a:gd name="T106" fmla="*/ 2128 w 4145"/>
                <a:gd name="T107" fmla="*/ 1229 h 3486"/>
                <a:gd name="T108" fmla="*/ 2526 w 4145"/>
                <a:gd name="T109" fmla="*/ 1064 h 3486"/>
                <a:gd name="T110" fmla="*/ 2818 w 4145"/>
                <a:gd name="T111" fmla="*/ 1259 h 3486"/>
                <a:gd name="T112" fmla="*/ 3148 w 4145"/>
                <a:gd name="T113" fmla="*/ 1162 h 3486"/>
                <a:gd name="T114" fmla="*/ 3740 w 4145"/>
                <a:gd name="T115" fmla="*/ 1124 h 3486"/>
                <a:gd name="T116" fmla="*/ 4010 w 4145"/>
                <a:gd name="T117" fmla="*/ 1049 h 3486"/>
                <a:gd name="T118" fmla="*/ 4099 w 4145"/>
                <a:gd name="T119" fmla="*/ 1289 h 3486"/>
                <a:gd name="T120" fmla="*/ 4099 w 4145"/>
                <a:gd name="T121" fmla="*/ 1536 h 3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45" h="3486">
                  <a:moveTo>
                    <a:pt x="2631" y="2795"/>
                  </a:moveTo>
                  <a:lnTo>
                    <a:pt x="2631" y="2795"/>
                  </a:lnTo>
                  <a:cubicBezTo>
                    <a:pt x="2623" y="2795"/>
                    <a:pt x="2623" y="2795"/>
                    <a:pt x="2623" y="2795"/>
                  </a:cubicBezTo>
                  <a:cubicBezTo>
                    <a:pt x="2600" y="2795"/>
                    <a:pt x="2600" y="2795"/>
                    <a:pt x="2600" y="2795"/>
                  </a:cubicBezTo>
                  <a:cubicBezTo>
                    <a:pt x="2600" y="2795"/>
                    <a:pt x="2600" y="2795"/>
                    <a:pt x="2600" y="2803"/>
                  </a:cubicBezTo>
                  <a:cubicBezTo>
                    <a:pt x="2600" y="2810"/>
                    <a:pt x="2600" y="2818"/>
                    <a:pt x="2608" y="2825"/>
                  </a:cubicBezTo>
                  <a:cubicBezTo>
                    <a:pt x="2608" y="2833"/>
                    <a:pt x="2608" y="2840"/>
                    <a:pt x="2615" y="2848"/>
                  </a:cubicBezTo>
                  <a:cubicBezTo>
                    <a:pt x="2623" y="2855"/>
                    <a:pt x="2631" y="2855"/>
                    <a:pt x="2631" y="2855"/>
                  </a:cubicBezTo>
                  <a:cubicBezTo>
                    <a:pt x="2645" y="2878"/>
                    <a:pt x="2638" y="2863"/>
                    <a:pt x="2645" y="2840"/>
                  </a:cubicBezTo>
                  <a:cubicBezTo>
                    <a:pt x="2653" y="2840"/>
                    <a:pt x="2661" y="2840"/>
                    <a:pt x="2661" y="2833"/>
                  </a:cubicBezTo>
                  <a:cubicBezTo>
                    <a:pt x="2661" y="2825"/>
                    <a:pt x="2653" y="2825"/>
                    <a:pt x="2653" y="2825"/>
                  </a:cubicBezTo>
                  <a:cubicBezTo>
                    <a:pt x="2645" y="2818"/>
                    <a:pt x="2645" y="2818"/>
                    <a:pt x="2645" y="2810"/>
                  </a:cubicBezTo>
                  <a:cubicBezTo>
                    <a:pt x="2645" y="2803"/>
                    <a:pt x="2638" y="2803"/>
                    <a:pt x="2631" y="2795"/>
                  </a:cubicBezTo>
                  <a:close/>
                  <a:moveTo>
                    <a:pt x="2586" y="2825"/>
                  </a:moveTo>
                  <a:lnTo>
                    <a:pt x="2586" y="2825"/>
                  </a:lnTo>
                  <a:cubicBezTo>
                    <a:pt x="2563" y="2840"/>
                    <a:pt x="2548" y="2840"/>
                    <a:pt x="2526" y="2840"/>
                  </a:cubicBezTo>
                  <a:cubicBezTo>
                    <a:pt x="2526" y="2855"/>
                    <a:pt x="2518" y="2855"/>
                    <a:pt x="2518" y="2870"/>
                  </a:cubicBezTo>
                  <a:cubicBezTo>
                    <a:pt x="2518" y="2885"/>
                    <a:pt x="2518" y="2893"/>
                    <a:pt x="2518" y="2908"/>
                  </a:cubicBezTo>
                  <a:cubicBezTo>
                    <a:pt x="2526" y="2908"/>
                    <a:pt x="2526" y="2908"/>
                    <a:pt x="2526" y="2908"/>
                  </a:cubicBezTo>
                  <a:cubicBezTo>
                    <a:pt x="2533" y="2900"/>
                    <a:pt x="2541" y="2900"/>
                    <a:pt x="2548" y="2893"/>
                  </a:cubicBezTo>
                  <a:cubicBezTo>
                    <a:pt x="2556" y="2893"/>
                    <a:pt x="2556" y="2885"/>
                    <a:pt x="2556" y="2885"/>
                  </a:cubicBezTo>
                  <a:cubicBezTo>
                    <a:pt x="2571" y="2878"/>
                    <a:pt x="2593" y="2870"/>
                    <a:pt x="2593" y="2855"/>
                  </a:cubicBezTo>
                  <a:cubicBezTo>
                    <a:pt x="2593" y="2848"/>
                    <a:pt x="2586" y="2840"/>
                    <a:pt x="2586" y="2825"/>
                  </a:cubicBezTo>
                  <a:close/>
                  <a:moveTo>
                    <a:pt x="2458" y="2863"/>
                  </a:moveTo>
                  <a:lnTo>
                    <a:pt x="2458" y="2863"/>
                  </a:lnTo>
                  <a:cubicBezTo>
                    <a:pt x="2451" y="2863"/>
                    <a:pt x="2451" y="2863"/>
                    <a:pt x="2451" y="2863"/>
                  </a:cubicBezTo>
                  <a:cubicBezTo>
                    <a:pt x="2436" y="2863"/>
                    <a:pt x="2421" y="2863"/>
                    <a:pt x="2421" y="2878"/>
                  </a:cubicBezTo>
                  <a:cubicBezTo>
                    <a:pt x="2421" y="2885"/>
                    <a:pt x="2428" y="2893"/>
                    <a:pt x="2428" y="2908"/>
                  </a:cubicBezTo>
                  <a:cubicBezTo>
                    <a:pt x="2428" y="2915"/>
                    <a:pt x="2428" y="2923"/>
                    <a:pt x="2421" y="2930"/>
                  </a:cubicBezTo>
                  <a:cubicBezTo>
                    <a:pt x="2421" y="2938"/>
                    <a:pt x="2413" y="2945"/>
                    <a:pt x="2406" y="2945"/>
                  </a:cubicBezTo>
                  <a:cubicBezTo>
                    <a:pt x="2391" y="2960"/>
                    <a:pt x="2376" y="2968"/>
                    <a:pt x="2376" y="2990"/>
                  </a:cubicBezTo>
                  <a:cubicBezTo>
                    <a:pt x="2376" y="2998"/>
                    <a:pt x="2383" y="2998"/>
                    <a:pt x="2383" y="2998"/>
                  </a:cubicBezTo>
                  <a:cubicBezTo>
                    <a:pt x="2391" y="2998"/>
                    <a:pt x="2391" y="2998"/>
                    <a:pt x="2398" y="2990"/>
                  </a:cubicBezTo>
                  <a:cubicBezTo>
                    <a:pt x="2406" y="2983"/>
                    <a:pt x="2413" y="2983"/>
                    <a:pt x="2428" y="2983"/>
                  </a:cubicBezTo>
                  <a:cubicBezTo>
                    <a:pt x="2451" y="2975"/>
                    <a:pt x="2458" y="2983"/>
                    <a:pt x="2473" y="2975"/>
                  </a:cubicBezTo>
                  <a:cubicBezTo>
                    <a:pt x="2473" y="2930"/>
                    <a:pt x="2473" y="2930"/>
                    <a:pt x="2473" y="2930"/>
                  </a:cubicBezTo>
                  <a:lnTo>
                    <a:pt x="2481" y="2923"/>
                  </a:lnTo>
                  <a:cubicBezTo>
                    <a:pt x="2481" y="2908"/>
                    <a:pt x="2473" y="2908"/>
                    <a:pt x="2473" y="2893"/>
                  </a:cubicBezTo>
                  <a:cubicBezTo>
                    <a:pt x="2466" y="2885"/>
                    <a:pt x="2458" y="2870"/>
                    <a:pt x="2458" y="2863"/>
                  </a:cubicBezTo>
                  <a:close/>
                  <a:moveTo>
                    <a:pt x="2353" y="2885"/>
                  </a:moveTo>
                  <a:lnTo>
                    <a:pt x="2353" y="2885"/>
                  </a:lnTo>
                  <a:cubicBezTo>
                    <a:pt x="2331" y="2900"/>
                    <a:pt x="2323" y="2915"/>
                    <a:pt x="2301" y="2923"/>
                  </a:cubicBezTo>
                  <a:cubicBezTo>
                    <a:pt x="2293" y="2923"/>
                    <a:pt x="2278" y="2923"/>
                    <a:pt x="2263" y="2930"/>
                  </a:cubicBezTo>
                  <a:cubicBezTo>
                    <a:pt x="2263" y="2938"/>
                    <a:pt x="2263" y="2945"/>
                    <a:pt x="2263" y="2953"/>
                  </a:cubicBezTo>
                  <a:cubicBezTo>
                    <a:pt x="2263" y="2960"/>
                    <a:pt x="2263" y="2960"/>
                    <a:pt x="2263" y="2968"/>
                  </a:cubicBezTo>
                  <a:cubicBezTo>
                    <a:pt x="2263" y="2975"/>
                    <a:pt x="2263" y="2975"/>
                    <a:pt x="2263" y="2975"/>
                  </a:cubicBezTo>
                  <a:cubicBezTo>
                    <a:pt x="2278" y="2975"/>
                    <a:pt x="2278" y="2975"/>
                    <a:pt x="2278" y="2975"/>
                  </a:cubicBezTo>
                  <a:cubicBezTo>
                    <a:pt x="2293" y="2975"/>
                    <a:pt x="2301" y="2975"/>
                    <a:pt x="2316" y="2968"/>
                  </a:cubicBezTo>
                  <a:cubicBezTo>
                    <a:pt x="2323" y="2968"/>
                    <a:pt x="2323" y="2960"/>
                    <a:pt x="2331" y="2945"/>
                  </a:cubicBezTo>
                  <a:cubicBezTo>
                    <a:pt x="2338" y="2945"/>
                    <a:pt x="2338" y="2938"/>
                    <a:pt x="2338" y="2938"/>
                  </a:cubicBezTo>
                  <a:cubicBezTo>
                    <a:pt x="2346" y="2915"/>
                    <a:pt x="2353" y="2908"/>
                    <a:pt x="2353" y="2885"/>
                  </a:cubicBezTo>
                  <a:close/>
                  <a:moveTo>
                    <a:pt x="2256" y="3005"/>
                  </a:moveTo>
                  <a:lnTo>
                    <a:pt x="2256" y="3005"/>
                  </a:lnTo>
                  <a:cubicBezTo>
                    <a:pt x="2248" y="3005"/>
                    <a:pt x="2241" y="3013"/>
                    <a:pt x="2233" y="3013"/>
                  </a:cubicBezTo>
                  <a:cubicBezTo>
                    <a:pt x="2226" y="3013"/>
                    <a:pt x="2218" y="3013"/>
                    <a:pt x="2218" y="3013"/>
                  </a:cubicBezTo>
                  <a:cubicBezTo>
                    <a:pt x="2211" y="3020"/>
                    <a:pt x="2211" y="3028"/>
                    <a:pt x="2211" y="3028"/>
                  </a:cubicBezTo>
                  <a:cubicBezTo>
                    <a:pt x="2211" y="3043"/>
                    <a:pt x="2211" y="3043"/>
                    <a:pt x="2211" y="3058"/>
                  </a:cubicBezTo>
                  <a:cubicBezTo>
                    <a:pt x="2233" y="3050"/>
                    <a:pt x="2241" y="3035"/>
                    <a:pt x="2263" y="3035"/>
                  </a:cubicBezTo>
                  <a:cubicBezTo>
                    <a:pt x="2263" y="3028"/>
                    <a:pt x="2263" y="3028"/>
                    <a:pt x="2263" y="3028"/>
                  </a:cubicBezTo>
                  <a:cubicBezTo>
                    <a:pt x="2263" y="3020"/>
                    <a:pt x="2256" y="3013"/>
                    <a:pt x="2256" y="3005"/>
                  </a:cubicBezTo>
                  <a:close/>
                  <a:moveTo>
                    <a:pt x="2091" y="2983"/>
                  </a:moveTo>
                  <a:lnTo>
                    <a:pt x="2091" y="2983"/>
                  </a:lnTo>
                  <a:lnTo>
                    <a:pt x="2083" y="2983"/>
                  </a:lnTo>
                  <a:cubicBezTo>
                    <a:pt x="2083" y="2990"/>
                    <a:pt x="2076" y="2998"/>
                    <a:pt x="2076" y="3005"/>
                  </a:cubicBezTo>
                  <a:cubicBezTo>
                    <a:pt x="2076" y="3013"/>
                    <a:pt x="2083" y="3013"/>
                    <a:pt x="2091" y="3013"/>
                  </a:cubicBezTo>
                  <a:cubicBezTo>
                    <a:pt x="2098" y="3020"/>
                    <a:pt x="2098" y="3020"/>
                    <a:pt x="2106" y="3028"/>
                  </a:cubicBezTo>
                  <a:cubicBezTo>
                    <a:pt x="2121" y="3028"/>
                    <a:pt x="2121" y="3035"/>
                    <a:pt x="2136" y="3035"/>
                  </a:cubicBezTo>
                  <a:cubicBezTo>
                    <a:pt x="2143" y="3035"/>
                    <a:pt x="2151" y="3028"/>
                    <a:pt x="2151" y="3013"/>
                  </a:cubicBezTo>
                  <a:cubicBezTo>
                    <a:pt x="2151" y="3005"/>
                    <a:pt x="2143" y="3005"/>
                    <a:pt x="2136" y="3005"/>
                  </a:cubicBezTo>
                  <a:cubicBezTo>
                    <a:pt x="2136" y="2998"/>
                    <a:pt x="2128" y="2998"/>
                    <a:pt x="2121" y="2998"/>
                  </a:cubicBezTo>
                  <a:cubicBezTo>
                    <a:pt x="2113" y="2990"/>
                    <a:pt x="2106" y="2990"/>
                    <a:pt x="2098" y="2983"/>
                  </a:cubicBezTo>
                  <a:cubicBezTo>
                    <a:pt x="2091" y="2983"/>
                    <a:pt x="2091" y="2983"/>
                    <a:pt x="2091" y="2983"/>
                  </a:cubicBezTo>
                  <a:close/>
                  <a:moveTo>
                    <a:pt x="1889" y="3005"/>
                  </a:moveTo>
                  <a:lnTo>
                    <a:pt x="1889" y="3005"/>
                  </a:lnTo>
                  <a:cubicBezTo>
                    <a:pt x="1874" y="3005"/>
                    <a:pt x="1866" y="3005"/>
                    <a:pt x="1859" y="3013"/>
                  </a:cubicBezTo>
                  <a:cubicBezTo>
                    <a:pt x="1851" y="3035"/>
                    <a:pt x="1859" y="3043"/>
                    <a:pt x="1859" y="3065"/>
                  </a:cubicBezTo>
                  <a:cubicBezTo>
                    <a:pt x="1859" y="3072"/>
                    <a:pt x="1859" y="3080"/>
                    <a:pt x="1851" y="3088"/>
                  </a:cubicBezTo>
                  <a:cubicBezTo>
                    <a:pt x="1851" y="3088"/>
                    <a:pt x="1844" y="3080"/>
                    <a:pt x="1844" y="3088"/>
                  </a:cubicBezTo>
                  <a:cubicBezTo>
                    <a:pt x="1829" y="3095"/>
                    <a:pt x="1821" y="3102"/>
                    <a:pt x="1821" y="3118"/>
                  </a:cubicBezTo>
                  <a:cubicBezTo>
                    <a:pt x="1821" y="3125"/>
                    <a:pt x="1829" y="3132"/>
                    <a:pt x="1829" y="3140"/>
                  </a:cubicBezTo>
                  <a:cubicBezTo>
                    <a:pt x="1836" y="3132"/>
                    <a:pt x="1844" y="3132"/>
                    <a:pt x="1851" y="3132"/>
                  </a:cubicBezTo>
                  <a:cubicBezTo>
                    <a:pt x="1874" y="3132"/>
                    <a:pt x="1889" y="3132"/>
                    <a:pt x="1911" y="3148"/>
                  </a:cubicBezTo>
                  <a:cubicBezTo>
                    <a:pt x="1919" y="3140"/>
                    <a:pt x="1919" y="3140"/>
                    <a:pt x="1919" y="3140"/>
                  </a:cubicBezTo>
                  <a:cubicBezTo>
                    <a:pt x="1919" y="3132"/>
                    <a:pt x="1926" y="3132"/>
                    <a:pt x="1926" y="3125"/>
                  </a:cubicBezTo>
                  <a:cubicBezTo>
                    <a:pt x="1926" y="3102"/>
                    <a:pt x="1889" y="3095"/>
                    <a:pt x="1889" y="3072"/>
                  </a:cubicBezTo>
                  <a:cubicBezTo>
                    <a:pt x="1889" y="3065"/>
                    <a:pt x="1896" y="3058"/>
                    <a:pt x="1896" y="3043"/>
                  </a:cubicBezTo>
                  <a:cubicBezTo>
                    <a:pt x="1896" y="3028"/>
                    <a:pt x="1889" y="3020"/>
                    <a:pt x="1889" y="3005"/>
                  </a:cubicBezTo>
                  <a:close/>
                  <a:moveTo>
                    <a:pt x="1844" y="2863"/>
                  </a:moveTo>
                  <a:lnTo>
                    <a:pt x="1844" y="2863"/>
                  </a:lnTo>
                  <a:cubicBezTo>
                    <a:pt x="1844" y="2878"/>
                    <a:pt x="1844" y="2893"/>
                    <a:pt x="1844" y="2900"/>
                  </a:cubicBezTo>
                  <a:cubicBezTo>
                    <a:pt x="1844" y="2930"/>
                    <a:pt x="1851" y="2953"/>
                    <a:pt x="1836" y="2975"/>
                  </a:cubicBezTo>
                  <a:cubicBezTo>
                    <a:pt x="1829" y="2990"/>
                    <a:pt x="1821" y="2998"/>
                    <a:pt x="1821" y="3013"/>
                  </a:cubicBezTo>
                  <a:cubicBezTo>
                    <a:pt x="1821" y="3035"/>
                    <a:pt x="1829" y="3050"/>
                    <a:pt x="1829" y="3065"/>
                  </a:cubicBezTo>
                  <a:cubicBezTo>
                    <a:pt x="1821" y="3072"/>
                    <a:pt x="1821" y="3072"/>
                    <a:pt x="1821" y="3072"/>
                  </a:cubicBezTo>
                  <a:cubicBezTo>
                    <a:pt x="1814" y="3065"/>
                    <a:pt x="1806" y="3065"/>
                    <a:pt x="1791" y="3058"/>
                  </a:cubicBezTo>
                  <a:cubicBezTo>
                    <a:pt x="1799" y="3035"/>
                    <a:pt x="1799" y="3035"/>
                    <a:pt x="1799" y="3035"/>
                  </a:cubicBezTo>
                  <a:cubicBezTo>
                    <a:pt x="1799" y="3013"/>
                    <a:pt x="1799" y="3005"/>
                    <a:pt x="1799" y="2983"/>
                  </a:cubicBezTo>
                  <a:cubicBezTo>
                    <a:pt x="1784" y="2983"/>
                    <a:pt x="1769" y="2990"/>
                    <a:pt x="1754" y="2975"/>
                  </a:cubicBezTo>
                  <a:cubicBezTo>
                    <a:pt x="1731" y="2960"/>
                    <a:pt x="1731" y="2938"/>
                    <a:pt x="1724" y="2908"/>
                  </a:cubicBezTo>
                  <a:cubicBezTo>
                    <a:pt x="1739" y="2915"/>
                    <a:pt x="1739" y="2915"/>
                    <a:pt x="1739" y="2915"/>
                  </a:cubicBezTo>
                  <a:cubicBezTo>
                    <a:pt x="1754" y="2923"/>
                    <a:pt x="1761" y="2923"/>
                    <a:pt x="1776" y="2930"/>
                  </a:cubicBezTo>
                  <a:cubicBezTo>
                    <a:pt x="1776" y="2938"/>
                    <a:pt x="1776" y="2938"/>
                    <a:pt x="1784" y="2945"/>
                  </a:cubicBezTo>
                  <a:cubicBezTo>
                    <a:pt x="1791" y="2953"/>
                    <a:pt x="1806" y="2960"/>
                    <a:pt x="1814" y="2968"/>
                  </a:cubicBezTo>
                  <a:cubicBezTo>
                    <a:pt x="1814" y="2945"/>
                    <a:pt x="1814" y="2938"/>
                    <a:pt x="1814" y="2915"/>
                  </a:cubicBezTo>
                  <a:cubicBezTo>
                    <a:pt x="1806" y="2900"/>
                    <a:pt x="1791" y="2885"/>
                    <a:pt x="1791" y="2863"/>
                  </a:cubicBezTo>
                  <a:cubicBezTo>
                    <a:pt x="1814" y="2870"/>
                    <a:pt x="1821" y="2870"/>
                    <a:pt x="1844" y="2863"/>
                  </a:cubicBezTo>
                  <a:close/>
                  <a:moveTo>
                    <a:pt x="1544" y="3320"/>
                  </a:moveTo>
                  <a:lnTo>
                    <a:pt x="1544" y="3320"/>
                  </a:lnTo>
                  <a:cubicBezTo>
                    <a:pt x="1536" y="3320"/>
                    <a:pt x="1529" y="3327"/>
                    <a:pt x="1521" y="3335"/>
                  </a:cubicBezTo>
                  <a:cubicBezTo>
                    <a:pt x="1514" y="3335"/>
                    <a:pt x="1506" y="3335"/>
                    <a:pt x="1499" y="3335"/>
                  </a:cubicBezTo>
                  <a:cubicBezTo>
                    <a:pt x="1499" y="3342"/>
                    <a:pt x="1492" y="3350"/>
                    <a:pt x="1492" y="3357"/>
                  </a:cubicBezTo>
                  <a:cubicBezTo>
                    <a:pt x="1492" y="3380"/>
                    <a:pt x="1506" y="3395"/>
                    <a:pt x="1514" y="3425"/>
                  </a:cubicBezTo>
                  <a:cubicBezTo>
                    <a:pt x="1521" y="3432"/>
                    <a:pt x="1521" y="3455"/>
                    <a:pt x="1536" y="3455"/>
                  </a:cubicBezTo>
                  <a:cubicBezTo>
                    <a:pt x="1574" y="3455"/>
                    <a:pt x="1581" y="3402"/>
                    <a:pt x="1619" y="3402"/>
                  </a:cubicBezTo>
                  <a:cubicBezTo>
                    <a:pt x="1641" y="3402"/>
                    <a:pt x="1649" y="3425"/>
                    <a:pt x="1664" y="3447"/>
                  </a:cubicBezTo>
                  <a:cubicBezTo>
                    <a:pt x="1679" y="3440"/>
                    <a:pt x="1679" y="3440"/>
                    <a:pt x="1679" y="3440"/>
                  </a:cubicBezTo>
                  <a:cubicBezTo>
                    <a:pt x="1679" y="3432"/>
                    <a:pt x="1679" y="3425"/>
                    <a:pt x="1679" y="3417"/>
                  </a:cubicBezTo>
                  <a:cubicBezTo>
                    <a:pt x="1679" y="3402"/>
                    <a:pt x="1694" y="3402"/>
                    <a:pt x="1701" y="3395"/>
                  </a:cubicBezTo>
                  <a:cubicBezTo>
                    <a:pt x="1709" y="3395"/>
                    <a:pt x="1701" y="3387"/>
                    <a:pt x="1709" y="3387"/>
                  </a:cubicBezTo>
                  <a:cubicBezTo>
                    <a:pt x="1716" y="3387"/>
                    <a:pt x="1716" y="3387"/>
                    <a:pt x="1724" y="3387"/>
                  </a:cubicBezTo>
                  <a:cubicBezTo>
                    <a:pt x="1746" y="3380"/>
                    <a:pt x="1761" y="3365"/>
                    <a:pt x="1776" y="3350"/>
                  </a:cubicBezTo>
                  <a:cubicBezTo>
                    <a:pt x="1769" y="3350"/>
                    <a:pt x="1769" y="3342"/>
                    <a:pt x="1761" y="3342"/>
                  </a:cubicBezTo>
                  <a:cubicBezTo>
                    <a:pt x="1731" y="3342"/>
                    <a:pt x="1716" y="3357"/>
                    <a:pt x="1701" y="3372"/>
                  </a:cubicBezTo>
                  <a:cubicBezTo>
                    <a:pt x="1686" y="3380"/>
                    <a:pt x="1686" y="3395"/>
                    <a:pt x="1671" y="3395"/>
                  </a:cubicBezTo>
                  <a:cubicBezTo>
                    <a:pt x="1664" y="3395"/>
                    <a:pt x="1664" y="3380"/>
                    <a:pt x="1656" y="3380"/>
                  </a:cubicBezTo>
                  <a:cubicBezTo>
                    <a:pt x="1649" y="3380"/>
                    <a:pt x="1634" y="3380"/>
                    <a:pt x="1626" y="3372"/>
                  </a:cubicBezTo>
                  <a:cubicBezTo>
                    <a:pt x="1619" y="3365"/>
                    <a:pt x="1619" y="3357"/>
                    <a:pt x="1611" y="3350"/>
                  </a:cubicBezTo>
                  <a:cubicBezTo>
                    <a:pt x="1596" y="3327"/>
                    <a:pt x="1574" y="3320"/>
                    <a:pt x="1544" y="3320"/>
                  </a:cubicBezTo>
                  <a:close/>
                  <a:moveTo>
                    <a:pt x="2563" y="330"/>
                  </a:moveTo>
                  <a:lnTo>
                    <a:pt x="2563" y="330"/>
                  </a:lnTo>
                  <a:cubicBezTo>
                    <a:pt x="2556" y="322"/>
                    <a:pt x="2548" y="322"/>
                    <a:pt x="2541" y="322"/>
                  </a:cubicBezTo>
                  <a:cubicBezTo>
                    <a:pt x="2518" y="322"/>
                    <a:pt x="2518" y="352"/>
                    <a:pt x="2518" y="382"/>
                  </a:cubicBezTo>
                  <a:cubicBezTo>
                    <a:pt x="2511" y="382"/>
                    <a:pt x="2511" y="390"/>
                    <a:pt x="2503" y="390"/>
                  </a:cubicBezTo>
                  <a:cubicBezTo>
                    <a:pt x="2503" y="405"/>
                    <a:pt x="2503" y="412"/>
                    <a:pt x="2503" y="420"/>
                  </a:cubicBezTo>
                  <a:cubicBezTo>
                    <a:pt x="2503" y="420"/>
                    <a:pt x="2503" y="427"/>
                    <a:pt x="2511" y="427"/>
                  </a:cubicBezTo>
                  <a:cubicBezTo>
                    <a:pt x="2526" y="427"/>
                    <a:pt x="2526" y="412"/>
                    <a:pt x="2533" y="405"/>
                  </a:cubicBezTo>
                  <a:cubicBezTo>
                    <a:pt x="2541" y="397"/>
                    <a:pt x="2548" y="382"/>
                    <a:pt x="2556" y="382"/>
                  </a:cubicBezTo>
                  <a:cubicBezTo>
                    <a:pt x="2563" y="382"/>
                    <a:pt x="2571" y="382"/>
                    <a:pt x="2578" y="382"/>
                  </a:cubicBezTo>
                  <a:cubicBezTo>
                    <a:pt x="2578" y="367"/>
                    <a:pt x="2563" y="352"/>
                    <a:pt x="2563" y="330"/>
                  </a:cubicBezTo>
                  <a:close/>
                  <a:moveTo>
                    <a:pt x="2428" y="337"/>
                  </a:moveTo>
                  <a:lnTo>
                    <a:pt x="2428" y="337"/>
                  </a:lnTo>
                  <a:cubicBezTo>
                    <a:pt x="2428" y="330"/>
                    <a:pt x="2436" y="330"/>
                    <a:pt x="2443" y="330"/>
                  </a:cubicBezTo>
                  <a:cubicBezTo>
                    <a:pt x="2443" y="322"/>
                    <a:pt x="2443" y="315"/>
                    <a:pt x="2451" y="307"/>
                  </a:cubicBezTo>
                  <a:cubicBezTo>
                    <a:pt x="2473" y="285"/>
                    <a:pt x="2496" y="292"/>
                    <a:pt x="2518" y="292"/>
                  </a:cubicBezTo>
                  <a:cubicBezTo>
                    <a:pt x="2503" y="307"/>
                    <a:pt x="2488" y="315"/>
                    <a:pt x="2481" y="337"/>
                  </a:cubicBezTo>
                  <a:cubicBezTo>
                    <a:pt x="2473" y="345"/>
                    <a:pt x="2481" y="352"/>
                    <a:pt x="2481" y="367"/>
                  </a:cubicBezTo>
                  <a:cubicBezTo>
                    <a:pt x="2473" y="367"/>
                    <a:pt x="2473" y="367"/>
                    <a:pt x="2466" y="375"/>
                  </a:cubicBezTo>
                  <a:cubicBezTo>
                    <a:pt x="2458" y="375"/>
                    <a:pt x="2458" y="367"/>
                    <a:pt x="2451" y="367"/>
                  </a:cubicBezTo>
                  <a:cubicBezTo>
                    <a:pt x="2428" y="367"/>
                    <a:pt x="2421" y="375"/>
                    <a:pt x="2406" y="390"/>
                  </a:cubicBezTo>
                  <a:cubicBezTo>
                    <a:pt x="2406" y="390"/>
                    <a:pt x="2406" y="397"/>
                    <a:pt x="2406" y="405"/>
                  </a:cubicBezTo>
                  <a:cubicBezTo>
                    <a:pt x="2398" y="405"/>
                    <a:pt x="2391" y="405"/>
                    <a:pt x="2391" y="405"/>
                  </a:cubicBezTo>
                  <a:cubicBezTo>
                    <a:pt x="2391" y="375"/>
                    <a:pt x="2391" y="360"/>
                    <a:pt x="2406" y="330"/>
                  </a:cubicBezTo>
                  <a:cubicBezTo>
                    <a:pt x="2428" y="337"/>
                    <a:pt x="2428" y="337"/>
                    <a:pt x="2428" y="337"/>
                  </a:cubicBezTo>
                  <a:close/>
                  <a:moveTo>
                    <a:pt x="2743" y="0"/>
                  </a:moveTo>
                  <a:lnTo>
                    <a:pt x="2743" y="0"/>
                  </a:lnTo>
                  <a:cubicBezTo>
                    <a:pt x="2728" y="8"/>
                    <a:pt x="2713" y="8"/>
                    <a:pt x="2691" y="23"/>
                  </a:cubicBezTo>
                  <a:cubicBezTo>
                    <a:pt x="2675" y="30"/>
                    <a:pt x="2668" y="45"/>
                    <a:pt x="2653" y="68"/>
                  </a:cubicBezTo>
                  <a:cubicBezTo>
                    <a:pt x="2645" y="90"/>
                    <a:pt x="2631" y="97"/>
                    <a:pt x="2631" y="120"/>
                  </a:cubicBezTo>
                  <a:cubicBezTo>
                    <a:pt x="2631" y="135"/>
                    <a:pt x="2638" y="143"/>
                    <a:pt x="2645" y="157"/>
                  </a:cubicBezTo>
                  <a:cubicBezTo>
                    <a:pt x="2653" y="173"/>
                    <a:pt x="2661" y="180"/>
                    <a:pt x="2675" y="195"/>
                  </a:cubicBezTo>
                  <a:cubicBezTo>
                    <a:pt x="2698" y="217"/>
                    <a:pt x="2705" y="247"/>
                    <a:pt x="2735" y="247"/>
                  </a:cubicBezTo>
                  <a:cubicBezTo>
                    <a:pt x="2743" y="247"/>
                    <a:pt x="2743" y="240"/>
                    <a:pt x="2751" y="240"/>
                  </a:cubicBezTo>
                  <a:cubicBezTo>
                    <a:pt x="2773" y="232"/>
                    <a:pt x="2788" y="240"/>
                    <a:pt x="2803" y="225"/>
                  </a:cubicBezTo>
                  <a:cubicBezTo>
                    <a:pt x="2810" y="217"/>
                    <a:pt x="2810" y="210"/>
                    <a:pt x="2818" y="203"/>
                  </a:cubicBezTo>
                  <a:cubicBezTo>
                    <a:pt x="2833" y="195"/>
                    <a:pt x="2848" y="187"/>
                    <a:pt x="2848" y="173"/>
                  </a:cubicBezTo>
                  <a:cubicBezTo>
                    <a:pt x="2848" y="165"/>
                    <a:pt x="2848" y="157"/>
                    <a:pt x="2840" y="150"/>
                  </a:cubicBezTo>
                  <a:cubicBezTo>
                    <a:pt x="2840" y="120"/>
                    <a:pt x="2848" y="105"/>
                    <a:pt x="2833" y="83"/>
                  </a:cubicBezTo>
                  <a:cubicBezTo>
                    <a:pt x="2833" y="75"/>
                    <a:pt x="2818" y="75"/>
                    <a:pt x="2810" y="68"/>
                  </a:cubicBezTo>
                  <a:cubicBezTo>
                    <a:pt x="2803" y="60"/>
                    <a:pt x="2795" y="53"/>
                    <a:pt x="2788" y="45"/>
                  </a:cubicBezTo>
                  <a:cubicBezTo>
                    <a:pt x="2773" y="30"/>
                    <a:pt x="2765" y="8"/>
                    <a:pt x="2743" y="0"/>
                  </a:cubicBezTo>
                  <a:close/>
                  <a:moveTo>
                    <a:pt x="4040" y="1544"/>
                  </a:moveTo>
                  <a:lnTo>
                    <a:pt x="4040" y="1544"/>
                  </a:lnTo>
                  <a:cubicBezTo>
                    <a:pt x="4032" y="1551"/>
                    <a:pt x="4024" y="1559"/>
                    <a:pt x="4017" y="1566"/>
                  </a:cubicBezTo>
                  <a:cubicBezTo>
                    <a:pt x="4010" y="1574"/>
                    <a:pt x="3994" y="1574"/>
                    <a:pt x="3994" y="1589"/>
                  </a:cubicBezTo>
                  <a:cubicBezTo>
                    <a:pt x="3994" y="1596"/>
                    <a:pt x="4002" y="1604"/>
                    <a:pt x="4002" y="1611"/>
                  </a:cubicBezTo>
                  <a:cubicBezTo>
                    <a:pt x="4032" y="1611"/>
                    <a:pt x="4032" y="1611"/>
                    <a:pt x="4032" y="1611"/>
                  </a:cubicBezTo>
                  <a:cubicBezTo>
                    <a:pt x="4032" y="1649"/>
                    <a:pt x="4032" y="1649"/>
                    <a:pt x="4032" y="1649"/>
                  </a:cubicBezTo>
                  <a:cubicBezTo>
                    <a:pt x="4017" y="1656"/>
                    <a:pt x="4010" y="1664"/>
                    <a:pt x="3994" y="1671"/>
                  </a:cubicBezTo>
                  <a:cubicBezTo>
                    <a:pt x="3972" y="1686"/>
                    <a:pt x="3972" y="1709"/>
                    <a:pt x="3957" y="1739"/>
                  </a:cubicBezTo>
                  <a:cubicBezTo>
                    <a:pt x="3950" y="1754"/>
                    <a:pt x="3934" y="1754"/>
                    <a:pt x="3920" y="1761"/>
                  </a:cubicBezTo>
                  <a:cubicBezTo>
                    <a:pt x="3904" y="1776"/>
                    <a:pt x="3890" y="1791"/>
                    <a:pt x="3882" y="1814"/>
                  </a:cubicBezTo>
                  <a:cubicBezTo>
                    <a:pt x="3882" y="1821"/>
                    <a:pt x="3882" y="1829"/>
                    <a:pt x="3882" y="1836"/>
                  </a:cubicBezTo>
                  <a:cubicBezTo>
                    <a:pt x="3882" y="1851"/>
                    <a:pt x="3875" y="1851"/>
                    <a:pt x="3875" y="1866"/>
                  </a:cubicBezTo>
                  <a:cubicBezTo>
                    <a:pt x="3875" y="1881"/>
                    <a:pt x="3875" y="1889"/>
                    <a:pt x="3875" y="1903"/>
                  </a:cubicBezTo>
                  <a:cubicBezTo>
                    <a:pt x="3875" y="1919"/>
                    <a:pt x="3867" y="1933"/>
                    <a:pt x="3867" y="1949"/>
                  </a:cubicBezTo>
                  <a:cubicBezTo>
                    <a:pt x="3867" y="1971"/>
                    <a:pt x="3890" y="1979"/>
                    <a:pt x="3890" y="2001"/>
                  </a:cubicBezTo>
                  <a:cubicBezTo>
                    <a:pt x="3890" y="2016"/>
                    <a:pt x="3875" y="2023"/>
                    <a:pt x="3875" y="2038"/>
                  </a:cubicBezTo>
                  <a:cubicBezTo>
                    <a:pt x="3860" y="2068"/>
                    <a:pt x="3860" y="2083"/>
                    <a:pt x="3860" y="2113"/>
                  </a:cubicBezTo>
                  <a:cubicBezTo>
                    <a:pt x="3860" y="2121"/>
                    <a:pt x="3867" y="2121"/>
                    <a:pt x="3875" y="2121"/>
                  </a:cubicBezTo>
                  <a:cubicBezTo>
                    <a:pt x="3890" y="2136"/>
                    <a:pt x="3897" y="2136"/>
                    <a:pt x="3912" y="2151"/>
                  </a:cubicBezTo>
                  <a:cubicBezTo>
                    <a:pt x="3912" y="2158"/>
                    <a:pt x="3920" y="2166"/>
                    <a:pt x="3927" y="2173"/>
                  </a:cubicBezTo>
                  <a:cubicBezTo>
                    <a:pt x="3927" y="2181"/>
                    <a:pt x="3942" y="2188"/>
                    <a:pt x="3942" y="2196"/>
                  </a:cubicBezTo>
                  <a:cubicBezTo>
                    <a:pt x="3942" y="2211"/>
                    <a:pt x="3934" y="2218"/>
                    <a:pt x="3934" y="2233"/>
                  </a:cubicBezTo>
                  <a:cubicBezTo>
                    <a:pt x="3934" y="2248"/>
                    <a:pt x="3934" y="2256"/>
                    <a:pt x="3942" y="2271"/>
                  </a:cubicBezTo>
                  <a:lnTo>
                    <a:pt x="3942" y="2271"/>
                  </a:lnTo>
                  <a:cubicBezTo>
                    <a:pt x="3934" y="2271"/>
                    <a:pt x="3927" y="2278"/>
                    <a:pt x="3927" y="2278"/>
                  </a:cubicBezTo>
                  <a:cubicBezTo>
                    <a:pt x="3920" y="2278"/>
                    <a:pt x="3920" y="2263"/>
                    <a:pt x="3912" y="2263"/>
                  </a:cubicBezTo>
                  <a:cubicBezTo>
                    <a:pt x="3882" y="2263"/>
                    <a:pt x="3875" y="2293"/>
                    <a:pt x="3845" y="2293"/>
                  </a:cubicBezTo>
                  <a:cubicBezTo>
                    <a:pt x="3822" y="2286"/>
                    <a:pt x="3830" y="2271"/>
                    <a:pt x="3830" y="2308"/>
                  </a:cubicBezTo>
                  <a:cubicBezTo>
                    <a:pt x="3830" y="2331"/>
                    <a:pt x="3807" y="2338"/>
                    <a:pt x="3792" y="2346"/>
                  </a:cubicBezTo>
                  <a:cubicBezTo>
                    <a:pt x="3770" y="2368"/>
                    <a:pt x="3762" y="2383"/>
                    <a:pt x="3747" y="2406"/>
                  </a:cubicBezTo>
                  <a:cubicBezTo>
                    <a:pt x="3717" y="2428"/>
                    <a:pt x="3702" y="2436"/>
                    <a:pt x="3665" y="2443"/>
                  </a:cubicBezTo>
                  <a:cubicBezTo>
                    <a:pt x="3657" y="2451"/>
                    <a:pt x="3657" y="2451"/>
                    <a:pt x="3650" y="2451"/>
                  </a:cubicBezTo>
                  <a:cubicBezTo>
                    <a:pt x="3635" y="2451"/>
                    <a:pt x="3620" y="2451"/>
                    <a:pt x="3605" y="2443"/>
                  </a:cubicBezTo>
                  <a:cubicBezTo>
                    <a:pt x="3590" y="2436"/>
                    <a:pt x="3582" y="2421"/>
                    <a:pt x="3567" y="2421"/>
                  </a:cubicBezTo>
                  <a:cubicBezTo>
                    <a:pt x="3522" y="2421"/>
                    <a:pt x="3470" y="2443"/>
                    <a:pt x="3470" y="2488"/>
                  </a:cubicBezTo>
                  <a:cubicBezTo>
                    <a:pt x="3470" y="2503"/>
                    <a:pt x="3470" y="2511"/>
                    <a:pt x="3477" y="2518"/>
                  </a:cubicBezTo>
                  <a:cubicBezTo>
                    <a:pt x="3500" y="2503"/>
                    <a:pt x="3515" y="2496"/>
                    <a:pt x="3530" y="2481"/>
                  </a:cubicBezTo>
                  <a:cubicBezTo>
                    <a:pt x="3537" y="2466"/>
                    <a:pt x="3537" y="2458"/>
                    <a:pt x="3545" y="2451"/>
                  </a:cubicBezTo>
                  <a:cubicBezTo>
                    <a:pt x="3560" y="2466"/>
                    <a:pt x="3575" y="2473"/>
                    <a:pt x="3575" y="2488"/>
                  </a:cubicBezTo>
                  <a:cubicBezTo>
                    <a:pt x="3575" y="2511"/>
                    <a:pt x="3567" y="2526"/>
                    <a:pt x="3560" y="2533"/>
                  </a:cubicBezTo>
                  <a:cubicBezTo>
                    <a:pt x="3545" y="2548"/>
                    <a:pt x="3530" y="2548"/>
                    <a:pt x="3522" y="2563"/>
                  </a:cubicBezTo>
                  <a:cubicBezTo>
                    <a:pt x="3507" y="2585"/>
                    <a:pt x="3515" y="2608"/>
                    <a:pt x="3492" y="2623"/>
                  </a:cubicBezTo>
                  <a:cubicBezTo>
                    <a:pt x="3485" y="2631"/>
                    <a:pt x="3477" y="2631"/>
                    <a:pt x="3470" y="2631"/>
                  </a:cubicBezTo>
                  <a:cubicBezTo>
                    <a:pt x="3447" y="2631"/>
                    <a:pt x="3440" y="2623"/>
                    <a:pt x="3417" y="2615"/>
                  </a:cubicBezTo>
                  <a:cubicBezTo>
                    <a:pt x="3395" y="2608"/>
                    <a:pt x="3372" y="2615"/>
                    <a:pt x="3342" y="2615"/>
                  </a:cubicBezTo>
                  <a:cubicBezTo>
                    <a:pt x="3328" y="2615"/>
                    <a:pt x="3320" y="2615"/>
                    <a:pt x="3305" y="2615"/>
                  </a:cubicBezTo>
                  <a:cubicBezTo>
                    <a:pt x="3298" y="2615"/>
                    <a:pt x="3298" y="2601"/>
                    <a:pt x="3290" y="2593"/>
                  </a:cubicBezTo>
                  <a:cubicBezTo>
                    <a:pt x="3290" y="2585"/>
                    <a:pt x="3282" y="2578"/>
                    <a:pt x="3275" y="2571"/>
                  </a:cubicBezTo>
                  <a:cubicBezTo>
                    <a:pt x="3260" y="2548"/>
                    <a:pt x="3238" y="2533"/>
                    <a:pt x="3208" y="2533"/>
                  </a:cubicBezTo>
                  <a:cubicBezTo>
                    <a:pt x="3178" y="2533"/>
                    <a:pt x="3163" y="2548"/>
                    <a:pt x="3148" y="2571"/>
                  </a:cubicBezTo>
                  <a:cubicBezTo>
                    <a:pt x="3133" y="2578"/>
                    <a:pt x="3118" y="2585"/>
                    <a:pt x="3110" y="2593"/>
                  </a:cubicBezTo>
                  <a:cubicBezTo>
                    <a:pt x="3103" y="2601"/>
                    <a:pt x="3095" y="2608"/>
                    <a:pt x="3088" y="2615"/>
                  </a:cubicBezTo>
                  <a:cubicBezTo>
                    <a:pt x="3080" y="2623"/>
                    <a:pt x="3073" y="2615"/>
                    <a:pt x="3065" y="2623"/>
                  </a:cubicBezTo>
                  <a:cubicBezTo>
                    <a:pt x="3035" y="2631"/>
                    <a:pt x="3020" y="2638"/>
                    <a:pt x="2990" y="2645"/>
                  </a:cubicBezTo>
                  <a:cubicBezTo>
                    <a:pt x="2975" y="2645"/>
                    <a:pt x="2975" y="2653"/>
                    <a:pt x="2960" y="2653"/>
                  </a:cubicBezTo>
                  <a:cubicBezTo>
                    <a:pt x="2945" y="2653"/>
                    <a:pt x="2945" y="2638"/>
                    <a:pt x="2938" y="2631"/>
                  </a:cubicBezTo>
                  <a:cubicBezTo>
                    <a:pt x="2938" y="2623"/>
                    <a:pt x="2930" y="2623"/>
                    <a:pt x="2923" y="2623"/>
                  </a:cubicBezTo>
                  <a:cubicBezTo>
                    <a:pt x="2915" y="2638"/>
                    <a:pt x="2908" y="2653"/>
                    <a:pt x="2893" y="2668"/>
                  </a:cubicBezTo>
                  <a:cubicBezTo>
                    <a:pt x="2878" y="2675"/>
                    <a:pt x="2870" y="2683"/>
                    <a:pt x="2863" y="2698"/>
                  </a:cubicBezTo>
                  <a:cubicBezTo>
                    <a:pt x="2855" y="2713"/>
                    <a:pt x="2855" y="2728"/>
                    <a:pt x="2855" y="2735"/>
                  </a:cubicBezTo>
                  <a:cubicBezTo>
                    <a:pt x="2848" y="2750"/>
                    <a:pt x="2833" y="2758"/>
                    <a:pt x="2818" y="2758"/>
                  </a:cubicBezTo>
                  <a:cubicBezTo>
                    <a:pt x="2788" y="2758"/>
                    <a:pt x="2773" y="2750"/>
                    <a:pt x="2743" y="2750"/>
                  </a:cubicBezTo>
                  <a:cubicBezTo>
                    <a:pt x="2728" y="2750"/>
                    <a:pt x="2713" y="2750"/>
                    <a:pt x="2705" y="2750"/>
                  </a:cubicBezTo>
                  <a:cubicBezTo>
                    <a:pt x="2691" y="2743"/>
                    <a:pt x="2683" y="2728"/>
                    <a:pt x="2668" y="2720"/>
                  </a:cubicBezTo>
                  <a:cubicBezTo>
                    <a:pt x="2668" y="2735"/>
                    <a:pt x="2661" y="2743"/>
                    <a:pt x="2653" y="2758"/>
                  </a:cubicBezTo>
                  <a:cubicBezTo>
                    <a:pt x="2653" y="2765"/>
                    <a:pt x="2653" y="2780"/>
                    <a:pt x="2638" y="2780"/>
                  </a:cubicBezTo>
                  <a:cubicBezTo>
                    <a:pt x="2615" y="2780"/>
                    <a:pt x="2600" y="2765"/>
                    <a:pt x="2593" y="2750"/>
                  </a:cubicBezTo>
                  <a:cubicBezTo>
                    <a:pt x="2578" y="2750"/>
                    <a:pt x="2578" y="2758"/>
                    <a:pt x="2563" y="2758"/>
                  </a:cubicBezTo>
                  <a:cubicBezTo>
                    <a:pt x="2556" y="2758"/>
                    <a:pt x="2548" y="2758"/>
                    <a:pt x="2541" y="2750"/>
                  </a:cubicBezTo>
                  <a:cubicBezTo>
                    <a:pt x="2533" y="2750"/>
                    <a:pt x="2533" y="2743"/>
                    <a:pt x="2526" y="2743"/>
                  </a:cubicBezTo>
                  <a:cubicBezTo>
                    <a:pt x="2503" y="2743"/>
                    <a:pt x="2503" y="2773"/>
                    <a:pt x="2496" y="2788"/>
                  </a:cubicBezTo>
                  <a:cubicBezTo>
                    <a:pt x="2481" y="2803"/>
                    <a:pt x="2466" y="2810"/>
                    <a:pt x="2443" y="2810"/>
                  </a:cubicBezTo>
                  <a:cubicBezTo>
                    <a:pt x="2421" y="2810"/>
                    <a:pt x="2406" y="2803"/>
                    <a:pt x="2383" y="2795"/>
                  </a:cubicBezTo>
                  <a:cubicBezTo>
                    <a:pt x="2361" y="2803"/>
                    <a:pt x="2346" y="2810"/>
                    <a:pt x="2316" y="2818"/>
                  </a:cubicBezTo>
                  <a:cubicBezTo>
                    <a:pt x="2301" y="2818"/>
                    <a:pt x="2293" y="2825"/>
                    <a:pt x="2278" y="2833"/>
                  </a:cubicBezTo>
                  <a:cubicBezTo>
                    <a:pt x="2263" y="2848"/>
                    <a:pt x="2256" y="2863"/>
                    <a:pt x="2233" y="2863"/>
                  </a:cubicBezTo>
                  <a:cubicBezTo>
                    <a:pt x="2218" y="2863"/>
                    <a:pt x="2218" y="2848"/>
                    <a:pt x="2203" y="2848"/>
                  </a:cubicBezTo>
                  <a:cubicBezTo>
                    <a:pt x="2196" y="2848"/>
                    <a:pt x="2196" y="2855"/>
                    <a:pt x="2196" y="2855"/>
                  </a:cubicBezTo>
                  <a:cubicBezTo>
                    <a:pt x="2158" y="2870"/>
                    <a:pt x="2158" y="2893"/>
                    <a:pt x="2136" y="2915"/>
                  </a:cubicBezTo>
                  <a:cubicBezTo>
                    <a:pt x="2106" y="2938"/>
                    <a:pt x="2091" y="2953"/>
                    <a:pt x="2061" y="2960"/>
                  </a:cubicBezTo>
                  <a:cubicBezTo>
                    <a:pt x="2046" y="2968"/>
                    <a:pt x="2039" y="2975"/>
                    <a:pt x="2023" y="2975"/>
                  </a:cubicBezTo>
                  <a:cubicBezTo>
                    <a:pt x="2009" y="2975"/>
                    <a:pt x="2001" y="2968"/>
                    <a:pt x="1986" y="2968"/>
                  </a:cubicBezTo>
                  <a:cubicBezTo>
                    <a:pt x="1963" y="2968"/>
                    <a:pt x="1956" y="2975"/>
                    <a:pt x="1933" y="2975"/>
                  </a:cubicBezTo>
                  <a:cubicBezTo>
                    <a:pt x="1911" y="2975"/>
                    <a:pt x="1911" y="2975"/>
                    <a:pt x="1911" y="2975"/>
                  </a:cubicBezTo>
                  <a:cubicBezTo>
                    <a:pt x="1911" y="2945"/>
                    <a:pt x="1911" y="2945"/>
                    <a:pt x="1911" y="2945"/>
                  </a:cubicBezTo>
                  <a:cubicBezTo>
                    <a:pt x="1926" y="2923"/>
                    <a:pt x="1926" y="2923"/>
                    <a:pt x="1926" y="2923"/>
                  </a:cubicBezTo>
                  <a:cubicBezTo>
                    <a:pt x="1903" y="2900"/>
                    <a:pt x="1881" y="2893"/>
                    <a:pt x="1874" y="2863"/>
                  </a:cubicBezTo>
                  <a:cubicBezTo>
                    <a:pt x="1859" y="2840"/>
                    <a:pt x="1866" y="2810"/>
                    <a:pt x="1851" y="2788"/>
                  </a:cubicBezTo>
                  <a:cubicBezTo>
                    <a:pt x="1829" y="2773"/>
                    <a:pt x="1814" y="2780"/>
                    <a:pt x="1784" y="2780"/>
                  </a:cubicBezTo>
                  <a:cubicBezTo>
                    <a:pt x="1761" y="2780"/>
                    <a:pt x="1746" y="2780"/>
                    <a:pt x="1724" y="2773"/>
                  </a:cubicBezTo>
                  <a:cubicBezTo>
                    <a:pt x="1716" y="2773"/>
                    <a:pt x="1716" y="2765"/>
                    <a:pt x="1709" y="2765"/>
                  </a:cubicBezTo>
                  <a:cubicBezTo>
                    <a:pt x="1686" y="2765"/>
                    <a:pt x="1671" y="2788"/>
                    <a:pt x="1656" y="2810"/>
                  </a:cubicBezTo>
                  <a:cubicBezTo>
                    <a:pt x="1634" y="2833"/>
                    <a:pt x="1619" y="2848"/>
                    <a:pt x="1604" y="2870"/>
                  </a:cubicBezTo>
                  <a:cubicBezTo>
                    <a:pt x="1619" y="2878"/>
                    <a:pt x="1626" y="2878"/>
                    <a:pt x="1641" y="2878"/>
                  </a:cubicBezTo>
                  <a:cubicBezTo>
                    <a:pt x="1649" y="2878"/>
                    <a:pt x="1649" y="2885"/>
                    <a:pt x="1656" y="2885"/>
                  </a:cubicBezTo>
                  <a:cubicBezTo>
                    <a:pt x="1641" y="2900"/>
                    <a:pt x="1626" y="2908"/>
                    <a:pt x="1611" y="2923"/>
                  </a:cubicBezTo>
                  <a:cubicBezTo>
                    <a:pt x="1604" y="2930"/>
                    <a:pt x="1604" y="2938"/>
                    <a:pt x="1596" y="2938"/>
                  </a:cubicBezTo>
                  <a:cubicBezTo>
                    <a:pt x="1596" y="2945"/>
                    <a:pt x="1589" y="2938"/>
                    <a:pt x="1581" y="2938"/>
                  </a:cubicBezTo>
                  <a:cubicBezTo>
                    <a:pt x="1581" y="2923"/>
                    <a:pt x="1581" y="2908"/>
                    <a:pt x="1581" y="2893"/>
                  </a:cubicBezTo>
                  <a:cubicBezTo>
                    <a:pt x="1574" y="2915"/>
                    <a:pt x="1566" y="2930"/>
                    <a:pt x="1559" y="2953"/>
                  </a:cubicBezTo>
                  <a:cubicBezTo>
                    <a:pt x="1551" y="2968"/>
                    <a:pt x="1536" y="2968"/>
                    <a:pt x="1536" y="2975"/>
                  </a:cubicBezTo>
                  <a:cubicBezTo>
                    <a:pt x="1536" y="2990"/>
                    <a:pt x="1544" y="2998"/>
                    <a:pt x="1544" y="3013"/>
                  </a:cubicBezTo>
                  <a:cubicBezTo>
                    <a:pt x="1544" y="3020"/>
                    <a:pt x="1559" y="3028"/>
                    <a:pt x="1559" y="3035"/>
                  </a:cubicBezTo>
                  <a:cubicBezTo>
                    <a:pt x="1559" y="3072"/>
                    <a:pt x="1514" y="3088"/>
                    <a:pt x="1514" y="3132"/>
                  </a:cubicBezTo>
                  <a:cubicBezTo>
                    <a:pt x="1514" y="3178"/>
                    <a:pt x="1529" y="3200"/>
                    <a:pt x="1529" y="3245"/>
                  </a:cubicBezTo>
                  <a:cubicBezTo>
                    <a:pt x="1529" y="3275"/>
                    <a:pt x="1506" y="3282"/>
                    <a:pt x="1492" y="3297"/>
                  </a:cubicBezTo>
                  <a:cubicBezTo>
                    <a:pt x="1476" y="3305"/>
                    <a:pt x="1476" y="3312"/>
                    <a:pt x="1469" y="3312"/>
                  </a:cubicBezTo>
                  <a:cubicBezTo>
                    <a:pt x="1454" y="3320"/>
                    <a:pt x="1446" y="3312"/>
                    <a:pt x="1439" y="3312"/>
                  </a:cubicBezTo>
                  <a:cubicBezTo>
                    <a:pt x="1439" y="3432"/>
                    <a:pt x="1439" y="3432"/>
                    <a:pt x="1439" y="3432"/>
                  </a:cubicBezTo>
                  <a:cubicBezTo>
                    <a:pt x="1439" y="3447"/>
                    <a:pt x="1446" y="3462"/>
                    <a:pt x="1446" y="3485"/>
                  </a:cubicBezTo>
                  <a:cubicBezTo>
                    <a:pt x="1409" y="3455"/>
                    <a:pt x="1402" y="3417"/>
                    <a:pt x="1364" y="3395"/>
                  </a:cubicBezTo>
                  <a:cubicBezTo>
                    <a:pt x="1342" y="3387"/>
                    <a:pt x="1319" y="3380"/>
                    <a:pt x="1297" y="3372"/>
                  </a:cubicBezTo>
                  <a:cubicBezTo>
                    <a:pt x="1274" y="3357"/>
                    <a:pt x="1274" y="3335"/>
                    <a:pt x="1252" y="3320"/>
                  </a:cubicBezTo>
                  <a:cubicBezTo>
                    <a:pt x="1214" y="3290"/>
                    <a:pt x="1184" y="3275"/>
                    <a:pt x="1139" y="3252"/>
                  </a:cubicBezTo>
                  <a:cubicBezTo>
                    <a:pt x="1109" y="3237"/>
                    <a:pt x="1094" y="3230"/>
                    <a:pt x="1064" y="3215"/>
                  </a:cubicBezTo>
                  <a:cubicBezTo>
                    <a:pt x="1057" y="3208"/>
                    <a:pt x="1049" y="3200"/>
                    <a:pt x="1042" y="3200"/>
                  </a:cubicBezTo>
                  <a:cubicBezTo>
                    <a:pt x="1034" y="3192"/>
                    <a:pt x="1034" y="3185"/>
                    <a:pt x="1027" y="3185"/>
                  </a:cubicBezTo>
                  <a:cubicBezTo>
                    <a:pt x="967" y="3185"/>
                    <a:pt x="967" y="3185"/>
                    <a:pt x="967" y="3185"/>
                  </a:cubicBezTo>
                  <a:cubicBezTo>
                    <a:pt x="952" y="3185"/>
                    <a:pt x="944" y="3192"/>
                    <a:pt x="937" y="3200"/>
                  </a:cubicBezTo>
                  <a:cubicBezTo>
                    <a:pt x="914" y="3200"/>
                    <a:pt x="899" y="3200"/>
                    <a:pt x="877" y="3215"/>
                  </a:cubicBezTo>
                  <a:cubicBezTo>
                    <a:pt x="839" y="3230"/>
                    <a:pt x="832" y="3275"/>
                    <a:pt x="794" y="3275"/>
                  </a:cubicBezTo>
                  <a:cubicBezTo>
                    <a:pt x="764" y="3275"/>
                    <a:pt x="750" y="3245"/>
                    <a:pt x="712" y="3245"/>
                  </a:cubicBezTo>
                  <a:cubicBezTo>
                    <a:pt x="690" y="3245"/>
                    <a:pt x="682" y="3282"/>
                    <a:pt x="652" y="3282"/>
                  </a:cubicBezTo>
                  <a:cubicBezTo>
                    <a:pt x="644" y="3282"/>
                    <a:pt x="637" y="3275"/>
                    <a:pt x="630" y="3267"/>
                  </a:cubicBezTo>
                  <a:cubicBezTo>
                    <a:pt x="615" y="3252"/>
                    <a:pt x="600" y="3252"/>
                    <a:pt x="592" y="3237"/>
                  </a:cubicBezTo>
                  <a:cubicBezTo>
                    <a:pt x="570" y="3252"/>
                    <a:pt x="562" y="3267"/>
                    <a:pt x="547" y="3290"/>
                  </a:cubicBezTo>
                  <a:cubicBezTo>
                    <a:pt x="517" y="3335"/>
                    <a:pt x="487" y="3365"/>
                    <a:pt x="435" y="3365"/>
                  </a:cubicBezTo>
                  <a:cubicBezTo>
                    <a:pt x="412" y="3365"/>
                    <a:pt x="397" y="3357"/>
                    <a:pt x="375" y="3350"/>
                  </a:cubicBezTo>
                  <a:cubicBezTo>
                    <a:pt x="352" y="3342"/>
                    <a:pt x="330" y="3320"/>
                    <a:pt x="330" y="3290"/>
                  </a:cubicBezTo>
                  <a:cubicBezTo>
                    <a:pt x="330" y="3260"/>
                    <a:pt x="307" y="3237"/>
                    <a:pt x="277" y="3237"/>
                  </a:cubicBezTo>
                  <a:cubicBezTo>
                    <a:pt x="255" y="3230"/>
                    <a:pt x="247" y="3230"/>
                    <a:pt x="232" y="3215"/>
                  </a:cubicBezTo>
                  <a:cubicBezTo>
                    <a:pt x="217" y="3208"/>
                    <a:pt x="217" y="3192"/>
                    <a:pt x="203" y="3192"/>
                  </a:cubicBezTo>
                  <a:cubicBezTo>
                    <a:pt x="173" y="3192"/>
                    <a:pt x="165" y="3230"/>
                    <a:pt x="143" y="3260"/>
                  </a:cubicBezTo>
                  <a:cubicBezTo>
                    <a:pt x="143" y="3260"/>
                    <a:pt x="135" y="3260"/>
                    <a:pt x="135" y="3267"/>
                  </a:cubicBezTo>
                  <a:cubicBezTo>
                    <a:pt x="105" y="3305"/>
                    <a:pt x="90" y="3327"/>
                    <a:pt x="60" y="3357"/>
                  </a:cubicBezTo>
                  <a:cubicBezTo>
                    <a:pt x="45" y="3327"/>
                    <a:pt x="38" y="3312"/>
                    <a:pt x="38" y="3282"/>
                  </a:cubicBezTo>
                  <a:cubicBezTo>
                    <a:pt x="38" y="3208"/>
                    <a:pt x="38" y="3208"/>
                    <a:pt x="38" y="3208"/>
                  </a:cubicBezTo>
                  <a:cubicBezTo>
                    <a:pt x="38" y="3170"/>
                    <a:pt x="38" y="3148"/>
                    <a:pt x="15" y="3118"/>
                  </a:cubicBezTo>
                  <a:cubicBezTo>
                    <a:pt x="8" y="3110"/>
                    <a:pt x="0" y="3110"/>
                    <a:pt x="0" y="3095"/>
                  </a:cubicBezTo>
                  <a:cubicBezTo>
                    <a:pt x="0" y="3072"/>
                    <a:pt x="15" y="3065"/>
                    <a:pt x="30" y="3050"/>
                  </a:cubicBezTo>
                  <a:cubicBezTo>
                    <a:pt x="45" y="3028"/>
                    <a:pt x="45" y="3013"/>
                    <a:pt x="60" y="2983"/>
                  </a:cubicBezTo>
                  <a:cubicBezTo>
                    <a:pt x="60" y="2975"/>
                    <a:pt x="75" y="2968"/>
                    <a:pt x="75" y="2953"/>
                  </a:cubicBezTo>
                  <a:cubicBezTo>
                    <a:pt x="75" y="2930"/>
                    <a:pt x="53" y="2915"/>
                    <a:pt x="38" y="2900"/>
                  </a:cubicBezTo>
                  <a:cubicBezTo>
                    <a:pt x="23" y="2893"/>
                    <a:pt x="15" y="2885"/>
                    <a:pt x="15" y="2878"/>
                  </a:cubicBezTo>
                  <a:cubicBezTo>
                    <a:pt x="15" y="2863"/>
                    <a:pt x="23" y="2863"/>
                    <a:pt x="23" y="2848"/>
                  </a:cubicBezTo>
                  <a:cubicBezTo>
                    <a:pt x="23" y="2833"/>
                    <a:pt x="8" y="2825"/>
                    <a:pt x="8" y="2810"/>
                  </a:cubicBezTo>
                  <a:cubicBezTo>
                    <a:pt x="8" y="2803"/>
                    <a:pt x="8" y="2795"/>
                    <a:pt x="8" y="2788"/>
                  </a:cubicBezTo>
                  <a:cubicBezTo>
                    <a:pt x="38" y="2788"/>
                    <a:pt x="60" y="2788"/>
                    <a:pt x="83" y="2773"/>
                  </a:cubicBezTo>
                  <a:cubicBezTo>
                    <a:pt x="90" y="2773"/>
                    <a:pt x="90" y="2765"/>
                    <a:pt x="97" y="2765"/>
                  </a:cubicBezTo>
                  <a:cubicBezTo>
                    <a:pt x="105" y="2758"/>
                    <a:pt x="113" y="2750"/>
                    <a:pt x="120" y="2750"/>
                  </a:cubicBezTo>
                  <a:cubicBezTo>
                    <a:pt x="143" y="2735"/>
                    <a:pt x="165" y="2750"/>
                    <a:pt x="180" y="2735"/>
                  </a:cubicBezTo>
                  <a:cubicBezTo>
                    <a:pt x="187" y="2735"/>
                    <a:pt x="180" y="2728"/>
                    <a:pt x="187" y="2720"/>
                  </a:cubicBezTo>
                  <a:cubicBezTo>
                    <a:pt x="165" y="2705"/>
                    <a:pt x="143" y="2705"/>
                    <a:pt x="120" y="2690"/>
                  </a:cubicBezTo>
                  <a:cubicBezTo>
                    <a:pt x="113" y="2690"/>
                    <a:pt x="165" y="2705"/>
                    <a:pt x="195" y="2705"/>
                  </a:cubicBezTo>
                  <a:cubicBezTo>
                    <a:pt x="210" y="2705"/>
                    <a:pt x="217" y="2698"/>
                    <a:pt x="232" y="2698"/>
                  </a:cubicBezTo>
                  <a:cubicBezTo>
                    <a:pt x="247" y="2698"/>
                    <a:pt x="255" y="2698"/>
                    <a:pt x="270" y="2713"/>
                  </a:cubicBezTo>
                  <a:cubicBezTo>
                    <a:pt x="270" y="2720"/>
                    <a:pt x="270" y="2728"/>
                    <a:pt x="277" y="2735"/>
                  </a:cubicBezTo>
                  <a:cubicBezTo>
                    <a:pt x="285" y="2735"/>
                    <a:pt x="292" y="2735"/>
                    <a:pt x="307" y="2735"/>
                  </a:cubicBezTo>
                  <a:cubicBezTo>
                    <a:pt x="315" y="2743"/>
                    <a:pt x="322" y="2750"/>
                    <a:pt x="330" y="2750"/>
                  </a:cubicBezTo>
                  <a:cubicBezTo>
                    <a:pt x="337" y="2750"/>
                    <a:pt x="345" y="2735"/>
                    <a:pt x="352" y="2728"/>
                  </a:cubicBezTo>
                  <a:cubicBezTo>
                    <a:pt x="352" y="2720"/>
                    <a:pt x="352" y="2713"/>
                    <a:pt x="352" y="2705"/>
                  </a:cubicBezTo>
                  <a:cubicBezTo>
                    <a:pt x="360" y="2698"/>
                    <a:pt x="360" y="2705"/>
                    <a:pt x="367" y="2698"/>
                  </a:cubicBezTo>
                  <a:cubicBezTo>
                    <a:pt x="382" y="2690"/>
                    <a:pt x="390" y="2690"/>
                    <a:pt x="405" y="2683"/>
                  </a:cubicBezTo>
                  <a:cubicBezTo>
                    <a:pt x="405" y="2698"/>
                    <a:pt x="405" y="2698"/>
                    <a:pt x="405" y="2698"/>
                  </a:cubicBezTo>
                  <a:cubicBezTo>
                    <a:pt x="390" y="2705"/>
                    <a:pt x="390" y="2713"/>
                    <a:pt x="375" y="2720"/>
                  </a:cubicBezTo>
                  <a:cubicBezTo>
                    <a:pt x="390" y="2735"/>
                    <a:pt x="412" y="2735"/>
                    <a:pt x="435" y="2735"/>
                  </a:cubicBezTo>
                  <a:cubicBezTo>
                    <a:pt x="472" y="2735"/>
                    <a:pt x="495" y="2720"/>
                    <a:pt x="525" y="2705"/>
                  </a:cubicBezTo>
                  <a:cubicBezTo>
                    <a:pt x="547" y="2698"/>
                    <a:pt x="562" y="2698"/>
                    <a:pt x="577" y="2690"/>
                  </a:cubicBezTo>
                  <a:cubicBezTo>
                    <a:pt x="592" y="2675"/>
                    <a:pt x="600" y="2668"/>
                    <a:pt x="615" y="2653"/>
                  </a:cubicBezTo>
                  <a:cubicBezTo>
                    <a:pt x="630" y="2638"/>
                    <a:pt x="644" y="2631"/>
                    <a:pt x="652" y="2615"/>
                  </a:cubicBezTo>
                  <a:cubicBezTo>
                    <a:pt x="667" y="2593"/>
                    <a:pt x="667" y="2578"/>
                    <a:pt x="667" y="2563"/>
                  </a:cubicBezTo>
                  <a:cubicBezTo>
                    <a:pt x="674" y="2555"/>
                    <a:pt x="667" y="2555"/>
                    <a:pt x="667" y="2548"/>
                  </a:cubicBezTo>
                  <a:cubicBezTo>
                    <a:pt x="682" y="2526"/>
                    <a:pt x="712" y="2533"/>
                    <a:pt x="734" y="2518"/>
                  </a:cubicBezTo>
                  <a:cubicBezTo>
                    <a:pt x="757" y="2496"/>
                    <a:pt x="764" y="2473"/>
                    <a:pt x="772" y="2443"/>
                  </a:cubicBezTo>
                  <a:cubicBezTo>
                    <a:pt x="779" y="2406"/>
                    <a:pt x="802" y="2383"/>
                    <a:pt x="839" y="2368"/>
                  </a:cubicBezTo>
                  <a:cubicBezTo>
                    <a:pt x="847" y="2368"/>
                    <a:pt x="854" y="2368"/>
                    <a:pt x="862" y="2368"/>
                  </a:cubicBezTo>
                  <a:cubicBezTo>
                    <a:pt x="877" y="2361"/>
                    <a:pt x="884" y="2346"/>
                    <a:pt x="899" y="2346"/>
                  </a:cubicBezTo>
                  <a:cubicBezTo>
                    <a:pt x="907" y="2346"/>
                    <a:pt x="914" y="2346"/>
                    <a:pt x="922" y="2346"/>
                  </a:cubicBezTo>
                  <a:cubicBezTo>
                    <a:pt x="967" y="2346"/>
                    <a:pt x="1004" y="2346"/>
                    <a:pt x="1049" y="2323"/>
                  </a:cubicBezTo>
                  <a:cubicBezTo>
                    <a:pt x="1064" y="2316"/>
                    <a:pt x="1072" y="2308"/>
                    <a:pt x="1087" y="2293"/>
                  </a:cubicBezTo>
                  <a:cubicBezTo>
                    <a:pt x="1102" y="2278"/>
                    <a:pt x="1117" y="2271"/>
                    <a:pt x="1124" y="2248"/>
                  </a:cubicBezTo>
                  <a:cubicBezTo>
                    <a:pt x="1132" y="2241"/>
                    <a:pt x="1124" y="2233"/>
                    <a:pt x="1132" y="2218"/>
                  </a:cubicBezTo>
                  <a:cubicBezTo>
                    <a:pt x="1139" y="2203"/>
                    <a:pt x="1147" y="2203"/>
                    <a:pt x="1162" y="2196"/>
                  </a:cubicBezTo>
                  <a:cubicBezTo>
                    <a:pt x="1177" y="2188"/>
                    <a:pt x="1192" y="2188"/>
                    <a:pt x="1199" y="2181"/>
                  </a:cubicBezTo>
                  <a:cubicBezTo>
                    <a:pt x="1214" y="2173"/>
                    <a:pt x="1214" y="2166"/>
                    <a:pt x="1222" y="2158"/>
                  </a:cubicBezTo>
                  <a:cubicBezTo>
                    <a:pt x="1244" y="2121"/>
                    <a:pt x="1267" y="2106"/>
                    <a:pt x="1304" y="2076"/>
                  </a:cubicBezTo>
                  <a:cubicBezTo>
                    <a:pt x="1327" y="2061"/>
                    <a:pt x="1334" y="2038"/>
                    <a:pt x="1356" y="2016"/>
                  </a:cubicBezTo>
                  <a:cubicBezTo>
                    <a:pt x="1379" y="1979"/>
                    <a:pt x="1409" y="1979"/>
                    <a:pt x="1432" y="1941"/>
                  </a:cubicBezTo>
                  <a:cubicBezTo>
                    <a:pt x="1439" y="1926"/>
                    <a:pt x="1454" y="1911"/>
                    <a:pt x="1462" y="1896"/>
                  </a:cubicBezTo>
                  <a:cubicBezTo>
                    <a:pt x="1476" y="1881"/>
                    <a:pt x="1492" y="1873"/>
                    <a:pt x="1514" y="1866"/>
                  </a:cubicBezTo>
                  <a:cubicBezTo>
                    <a:pt x="1536" y="1843"/>
                    <a:pt x="1559" y="1829"/>
                    <a:pt x="1589" y="1829"/>
                  </a:cubicBezTo>
                  <a:cubicBezTo>
                    <a:pt x="1596" y="1829"/>
                    <a:pt x="1596" y="1836"/>
                    <a:pt x="1604" y="1836"/>
                  </a:cubicBezTo>
                  <a:cubicBezTo>
                    <a:pt x="1619" y="1836"/>
                    <a:pt x="1626" y="1821"/>
                    <a:pt x="1626" y="1814"/>
                  </a:cubicBezTo>
                  <a:cubicBezTo>
                    <a:pt x="1634" y="1791"/>
                    <a:pt x="1641" y="1776"/>
                    <a:pt x="1649" y="1761"/>
                  </a:cubicBezTo>
                  <a:cubicBezTo>
                    <a:pt x="1656" y="1754"/>
                    <a:pt x="1664" y="1746"/>
                    <a:pt x="1679" y="1739"/>
                  </a:cubicBezTo>
                  <a:cubicBezTo>
                    <a:pt x="1694" y="1724"/>
                    <a:pt x="1701" y="1709"/>
                    <a:pt x="1716" y="1694"/>
                  </a:cubicBezTo>
                  <a:cubicBezTo>
                    <a:pt x="1739" y="1664"/>
                    <a:pt x="1746" y="1641"/>
                    <a:pt x="1769" y="1619"/>
                  </a:cubicBezTo>
                  <a:cubicBezTo>
                    <a:pt x="1784" y="1589"/>
                    <a:pt x="1806" y="1581"/>
                    <a:pt x="1829" y="1566"/>
                  </a:cubicBezTo>
                  <a:cubicBezTo>
                    <a:pt x="1889" y="1536"/>
                    <a:pt x="1919" y="1506"/>
                    <a:pt x="1971" y="1476"/>
                  </a:cubicBezTo>
                  <a:cubicBezTo>
                    <a:pt x="1993" y="1461"/>
                    <a:pt x="2009" y="1454"/>
                    <a:pt x="2023" y="1432"/>
                  </a:cubicBezTo>
                  <a:cubicBezTo>
                    <a:pt x="2046" y="1402"/>
                    <a:pt x="2061" y="1386"/>
                    <a:pt x="2061" y="1349"/>
                  </a:cubicBezTo>
                  <a:cubicBezTo>
                    <a:pt x="2061" y="1334"/>
                    <a:pt x="2061" y="1326"/>
                    <a:pt x="2053" y="1319"/>
                  </a:cubicBezTo>
                  <a:cubicBezTo>
                    <a:pt x="2039" y="1304"/>
                    <a:pt x="2023" y="1297"/>
                    <a:pt x="2009" y="1282"/>
                  </a:cubicBezTo>
                  <a:cubicBezTo>
                    <a:pt x="2016" y="1282"/>
                    <a:pt x="2016" y="1274"/>
                    <a:pt x="2023" y="1274"/>
                  </a:cubicBezTo>
                  <a:cubicBezTo>
                    <a:pt x="2031" y="1274"/>
                    <a:pt x="2039" y="1282"/>
                    <a:pt x="2053" y="1282"/>
                  </a:cubicBezTo>
                  <a:cubicBezTo>
                    <a:pt x="2076" y="1282"/>
                    <a:pt x="2091" y="1282"/>
                    <a:pt x="2106" y="1267"/>
                  </a:cubicBezTo>
                  <a:cubicBezTo>
                    <a:pt x="2121" y="1259"/>
                    <a:pt x="2121" y="1244"/>
                    <a:pt x="2128" y="1229"/>
                  </a:cubicBezTo>
                  <a:cubicBezTo>
                    <a:pt x="2136" y="1214"/>
                    <a:pt x="2143" y="1207"/>
                    <a:pt x="2158" y="1199"/>
                  </a:cubicBezTo>
                  <a:cubicBezTo>
                    <a:pt x="2196" y="1184"/>
                    <a:pt x="2218" y="1177"/>
                    <a:pt x="2248" y="1169"/>
                  </a:cubicBezTo>
                  <a:cubicBezTo>
                    <a:pt x="2263" y="1169"/>
                    <a:pt x="2271" y="1162"/>
                    <a:pt x="2278" y="1162"/>
                  </a:cubicBezTo>
                  <a:cubicBezTo>
                    <a:pt x="2353" y="1162"/>
                    <a:pt x="2353" y="1162"/>
                    <a:pt x="2353" y="1162"/>
                  </a:cubicBezTo>
                  <a:cubicBezTo>
                    <a:pt x="2361" y="1162"/>
                    <a:pt x="2368" y="1162"/>
                    <a:pt x="2376" y="1154"/>
                  </a:cubicBezTo>
                  <a:cubicBezTo>
                    <a:pt x="2391" y="1154"/>
                    <a:pt x="2398" y="1147"/>
                    <a:pt x="2413" y="1147"/>
                  </a:cubicBezTo>
                  <a:cubicBezTo>
                    <a:pt x="2466" y="1124"/>
                    <a:pt x="2488" y="1094"/>
                    <a:pt x="2526" y="1064"/>
                  </a:cubicBezTo>
                  <a:cubicBezTo>
                    <a:pt x="2548" y="1087"/>
                    <a:pt x="2578" y="1087"/>
                    <a:pt x="2615" y="1087"/>
                  </a:cubicBezTo>
                  <a:cubicBezTo>
                    <a:pt x="2645" y="1087"/>
                    <a:pt x="2661" y="1079"/>
                    <a:pt x="2691" y="1079"/>
                  </a:cubicBezTo>
                  <a:cubicBezTo>
                    <a:pt x="2713" y="1079"/>
                    <a:pt x="2728" y="1079"/>
                    <a:pt x="2758" y="1072"/>
                  </a:cubicBezTo>
                  <a:cubicBezTo>
                    <a:pt x="2735" y="1102"/>
                    <a:pt x="2713" y="1117"/>
                    <a:pt x="2713" y="1154"/>
                  </a:cubicBezTo>
                  <a:cubicBezTo>
                    <a:pt x="2713" y="1177"/>
                    <a:pt x="2720" y="1192"/>
                    <a:pt x="2735" y="1214"/>
                  </a:cubicBezTo>
                  <a:cubicBezTo>
                    <a:pt x="2751" y="1229"/>
                    <a:pt x="2758" y="1229"/>
                    <a:pt x="2765" y="1244"/>
                  </a:cubicBezTo>
                  <a:cubicBezTo>
                    <a:pt x="2788" y="1252"/>
                    <a:pt x="2795" y="1259"/>
                    <a:pt x="2818" y="1259"/>
                  </a:cubicBezTo>
                  <a:cubicBezTo>
                    <a:pt x="2833" y="1259"/>
                    <a:pt x="2840" y="1252"/>
                    <a:pt x="2855" y="1244"/>
                  </a:cubicBezTo>
                  <a:cubicBezTo>
                    <a:pt x="2878" y="1229"/>
                    <a:pt x="2893" y="1214"/>
                    <a:pt x="2915" y="1192"/>
                  </a:cubicBezTo>
                  <a:cubicBezTo>
                    <a:pt x="2938" y="1169"/>
                    <a:pt x="2945" y="1162"/>
                    <a:pt x="2960" y="1139"/>
                  </a:cubicBezTo>
                  <a:cubicBezTo>
                    <a:pt x="2975" y="1124"/>
                    <a:pt x="2983" y="1109"/>
                    <a:pt x="2998" y="1109"/>
                  </a:cubicBezTo>
                  <a:cubicBezTo>
                    <a:pt x="3013" y="1109"/>
                    <a:pt x="3013" y="1117"/>
                    <a:pt x="3020" y="1117"/>
                  </a:cubicBezTo>
                  <a:cubicBezTo>
                    <a:pt x="3028" y="1124"/>
                    <a:pt x="3035" y="1124"/>
                    <a:pt x="3043" y="1132"/>
                  </a:cubicBezTo>
                  <a:cubicBezTo>
                    <a:pt x="3080" y="1147"/>
                    <a:pt x="3103" y="1147"/>
                    <a:pt x="3148" y="1162"/>
                  </a:cubicBezTo>
                  <a:cubicBezTo>
                    <a:pt x="3170" y="1162"/>
                    <a:pt x="3185" y="1169"/>
                    <a:pt x="3208" y="1169"/>
                  </a:cubicBezTo>
                  <a:cubicBezTo>
                    <a:pt x="3238" y="1177"/>
                    <a:pt x="3260" y="1184"/>
                    <a:pt x="3290" y="1184"/>
                  </a:cubicBezTo>
                  <a:cubicBezTo>
                    <a:pt x="3335" y="1184"/>
                    <a:pt x="3365" y="1184"/>
                    <a:pt x="3410" y="1177"/>
                  </a:cubicBezTo>
                  <a:cubicBezTo>
                    <a:pt x="3440" y="1169"/>
                    <a:pt x="3455" y="1154"/>
                    <a:pt x="3485" y="1147"/>
                  </a:cubicBezTo>
                  <a:cubicBezTo>
                    <a:pt x="3507" y="1147"/>
                    <a:pt x="3522" y="1147"/>
                    <a:pt x="3552" y="1147"/>
                  </a:cubicBezTo>
                  <a:cubicBezTo>
                    <a:pt x="3605" y="1147"/>
                    <a:pt x="3635" y="1139"/>
                    <a:pt x="3687" y="1132"/>
                  </a:cubicBezTo>
                  <a:cubicBezTo>
                    <a:pt x="3710" y="1132"/>
                    <a:pt x="3725" y="1124"/>
                    <a:pt x="3740" y="1124"/>
                  </a:cubicBezTo>
                  <a:cubicBezTo>
                    <a:pt x="3792" y="1109"/>
                    <a:pt x="3822" y="1109"/>
                    <a:pt x="3867" y="1087"/>
                  </a:cubicBezTo>
                  <a:cubicBezTo>
                    <a:pt x="3875" y="1087"/>
                    <a:pt x="3882" y="1079"/>
                    <a:pt x="3890" y="1072"/>
                  </a:cubicBezTo>
                  <a:cubicBezTo>
                    <a:pt x="3920" y="1057"/>
                    <a:pt x="3934" y="1057"/>
                    <a:pt x="3957" y="1042"/>
                  </a:cubicBezTo>
                  <a:cubicBezTo>
                    <a:pt x="3972" y="1034"/>
                    <a:pt x="3972" y="1027"/>
                    <a:pt x="3987" y="1019"/>
                  </a:cubicBezTo>
                  <a:lnTo>
                    <a:pt x="3987" y="1019"/>
                  </a:lnTo>
                  <a:lnTo>
                    <a:pt x="3987" y="1019"/>
                  </a:lnTo>
                  <a:cubicBezTo>
                    <a:pt x="3994" y="1034"/>
                    <a:pt x="4002" y="1042"/>
                    <a:pt x="4010" y="1049"/>
                  </a:cubicBezTo>
                  <a:cubicBezTo>
                    <a:pt x="4024" y="1064"/>
                    <a:pt x="4032" y="1057"/>
                    <a:pt x="4040" y="1072"/>
                  </a:cubicBezTo>
                  <a:cubicBezTo>
                    <a:pt x="4047" y="1087"/>
                    <a:pt x="4040" y="1102"/>
                    <a:pt x="4047" y="1124"/>
                  </a:cubicBezTo>
                  <a:cubicBezTo>
                    <a:pt x="4032" y="1162"/>
                    <a:pt x="4032" y="1162"/>
                    <a:pt x="4032" y="1162"/>
                  </a:cubicBezTo>
                  <a:cubicBezTo>
                    <a:pt x="4047" y="1192"/>
                    <a:pt x="4054" y="1207"/>
                    <a:pt x="4062" y="1237"/>
                  </a:cubicBezTo>
                  <a:cubicBezTo>
                    <a:pt x="4062" y="1244"/>
                    <a:pt x="4062" y="1252"/>
                    <a:pt x="4069" y="1259"/>
                  </a:cubicBezTo>
                  <a:cubicBezTo>
                    <a:pt x="4077" y="1267"/>
                    <a:pt x="4099" y="1259"/>
                    <a:pt x="4107" y="1274"/>
                  </a:cubicBezTo>
                  <a:cubicBezTo>
                    <a:pt x="4107" y="1282"/>
                    <a:pt x="4099" y="1282"/>
                    <a:pt x="4099" y="1289"/>
                  </a:cubicBezTo>
                  <a:cubicBezTo>
                    <a:pt x="4099" y="1334"/>
                    <a:pt x="4099" y="1334"/>
                    <a:pt x="4099" y="1334"/>
                  </a:cubicBezTo>
                  <a:cubicBezTo>
                    <a:pt x="4099" y="1349"/>
                    <a:pt x="4114" y="1356"/>
                    <a:pt x="4122" y="1372"/>
                  </a:cubicBezTo>
                  <a:cubicBezTo>
                    <a:pt x="4129" y="1379"/>
                    <a:pt x="4129" y="1394"/>
                    <a:pt x="4129" y="1409"/>
                  </a:cubicBezTo>
                  <a:cubicBezTo>
                    <a:pt x="4129" y="1439"/>
                    <a:pt x="4144" y="1454"/>
                    <a:pt x="4144" y="1484"/>
                  </a:cubicBezTo>
                  <a:lnTo>
                    <a:pt x="4137" y="1491"/>
                  </a:lnTo>
                  <a:cubicBezTo>
                    <a:pt x="4129" y="1506"/>
                    <a:pt x="4122" y="1521"/>
                    <a:pt x="4107" y="1529"/>
                  </a:cubicBezTo>
                  <a:cubicBezTo>
                    <a:pt x="4107" y="1536"/>
                    <a:pt x="4099" y="1536"/>
                    <a:pt x="4099" y="1536"/>
                  </a:cubicBezTo>
                  <a:cubicBezTo>
                    <a:pt x="4084" y="1544"/>
                    <a:pt x="4077" y="1559"/>
                    <a:pt x="4062" y="1566"/>
                  </a:cubicBezTo>
                  <a:cubicBezTo>
                    <a:pt x="4047" y="1559"/>
                    <a:pt x="4047" y="1551"/>
                    <a:pt x="4040" y="1544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9" name="Freeform 188"/>
            <p:cNvSpPr>
              <a:spLocks noChangeArrowheads="1"/>
            </p:cNvSpPr>
            <p:nvPr/>
          </p:nvSpPr>
          <p:spPr bwMode="auto">
            <a:xfrm>
              <a:off x="3909898" y="9988403"/>
              <a:ext cx="1341235" cy="1084110"/>
            </a:xfrm>
            <a:custGeom>
              <a:avLst/>
              <a:gdLst>
                <a:gd name="T0" fmla="*/ 1207 w 3104"/>
                <a:gd name="T1" fmla="*/ 472 h 2511"/>
                <a:gd name="T2" fmla="*/ 1259 w 3104"/>
                <a:gd name="T3" fmla="*/ 479 h 2511"/>
                <a:gd name="T4" fmla="*/ 1207 w 3104"/>
                <a:gd name="T5" fmla="*/ 524 h 2511"/>
                <a:gd name="T6" fmla="*/ 1169 w 3104"/>
                <a:gd name="T7" fmla="*/ 554 h 2511"/>
                <a:gd name="T8" fmla="*/ 1237 w 3104"/>
                <a:gd name="T9" fmla="*/ 539 h 2511"/>
                <a:gd name="T10" fmla="*/ 675 w 3104"/>
                <a:gd name="T11" fmla="*/ 779 h 2511"/>
                <a:gd name="T12" fmla="*/ 757 w 3104"/>
                <a:gd name="T13" fmla="*/ 966 h 2511"/>
                <a:gd name="T14" fmla="*/ 929 w 3104"/>
                <a:gd name="T15" fmla="*/ 734 h 2511"/>
                <a:gd name="T16" fmla="*/ 1079 w 3104"/>
                <a:gd name="T17" fmla="*/ 614 h 2511"/>
                <a:gd name="T18" fmla="*/ 1222 w 3104"/>
                <a:gd name="T19" fmla="*/ 824 h 2511"/>
                <a:gd name="T20" fmla="*/ 1521 w 3104"/>
                <a:gd name="T21" fmla="*/ 786 h 2511"/>
                <a:gd name="T22" fmla="*/ 1769 w 3104"/>
                <a:gd name="T23" fmla="*/ 786 h 2511"/>
                <a:gd name="T24" fmla="*/ 1844 w 3104"/>
                <a:gd name="T25" fmla="*/ 532 h 2511"/>
                <a:gd name="T26" fmla="*/ 2001 w 3104"/>
                <a:gd name="T27" fmla="*/ 382 h 2511"/>
                <a:gd name="T28" fmla="*/ 2256 w 3104"/>
                <a:gd name="T29" fmla="*/ 254 h 2511"/>
                <a:gd name="T30" fmla="*/ 2436 w 3104"/>
                <a:gd name="T31" fmla="*/ 232 h 2511"/>
                <a:gd name="T32" fmla="*/ 2533 w 3104"/>
                <a:gd name="T33" fmla="*/ 292 h 2511"/>
                <a:gd name="T34" fmla="*/ 2646 w 3104"/>
                <a:gd name="T35" fmla="*/ 389 h 2511"/>
                <a:gd name="T36" fmla="*/ 2855 w 3104"/>
                <a:gd name="T37" fmla="*/ 457 h 2511"/>
                <a:gd name="T38" fmla="*/ 2960 w 3104"/>
                <a:gd name="T39" fmla="*/ 569 h 2511"/>
                <a:gd name="T40" fmla="*/ 2945 w 3104"/>
                <a:gd name="T41" fmla="*/ 756 h 2511"/>
                <a:gd name="T42" fmla="*/ 3043 w 3104"/>
                <a:gd name="T43" fmla="*/ 846 h 2511"/>
                <a:gd name="T44" fmla="*/ 3103 w 3104"/>
                <a:gd name="T45" fmla="*/ 1011 h 2511"/>
                <a:gd name="T46" fmla="*/ 2878 w 3104"/>
                <a:gd name="T47" fmla="*/ 1161 h 2511"/>
                <a:gd name="T48" fmla="*/ 2586 w 3104"/>
                <a:gd name="T49" fmla="*/ 1461 h 2511"/>
                <a:gd name="T50" fmla="*/ 2428 w 3104"/>
                <a:gd name="T51" fmla="*/ 1761 h 2511"/>
                <a:gd name="T52" fmla="*/ 2361 w 3104"/>
                <a:gd name="T53" fmla="*/ 1701 h 2511"/>
                <a:gd name="T54" fmla="*/ 2226 w 3104"/>
                <a:gd name="T55" fmla="*/ 1536 h 2511"/>
                <a:gd name="T56" fmla="*/ 2083 w 3104"/>
                <a:gd name="T57" fmla="*/ 1446 h 2511"/>
                <a:gd name="T58" fmla="*/ 1694 w 3104"/>
                <a:gd name="T59" fmla="*/ 1491 h 2511"/>
                <a:gd name="T60" fmla="*/ 1514 w 3104"/>
                <a:gd name="T61" fmla="*/ 1596 h 2511"/>
                <a:gd name="T62" fmla="*/ 1401 w 3104"/>
                <a:gd name="T63" fmla="*/ 1746 h 2511"/>
                <a:gd name="T64" fmla="*/ 1357 w 3104"/>
                <a:gd name="T65" fmla="*/ 1918 h 2511"/>
                <a:gd name="T66" fmla="*/ 1274 w 3104"/>
                <a:gd name="T67" fmla="*/ 2038 h 2511"/>
                <a:gd name="T68" fmla="*/ 1139 w 3104"/>
                <a:gd name="T69" fmla="*/ 2165 h 2511"/>
                <a:gd name="T70" fmla="*/ 1132 w 3104"/>
                <a:gd name="T71" fmla="*/ 2315 h 2511"/>
                <a:gd name="T72" fmla="*/ 1124 w 3104"/>
                <a:gd name="T73" fmla="*/ 2473 h 2511"/>
                <a:gd name="T74" fmla="*/ 1064 w 3104"/>
                <a:gd name="T75" fmla="*/ 2450 h 2511"/>
                <a:gd name="T76" fmla="*/ 862 w 3104"/>
                <a:gd name="T77" fmla="*/ 2487 h 2511"/>
                <a:gd name="T78" fmla="*/ 712 w 3104"/>
                <a:gd name="T79" fmla="*/ 2450 h 2511"/>
                <a:gd name="T80" fmla="*/ 645 w 3104"/>
                <a:gd name="T81" fmla="*/ 2255 h 2511"/>
                <a:gd name="T82" fmla="*/ 547 w 3104"/>
                <a:gd name="T83" fmla="*/ 2203 h 2511"/>
                <a:gd name="T84" fmla="*/ 502 w 3104"/>
                <a:gd name="T85" fmla="*/ 2068 h 2511"/>
                <a:gd name="T86" fmla="*/ 525 w 3104"/>
                <a:gd name="T87" fmla="*/ 1985 h 2511"/>
                <a:gd name="T88" fmla="*/ 502 w 3104"/>
                <a:gd name="T89" fmla="*/ 1911 h 2511"/>
                <a:gd name="T90" fmla="*/ 585 w 3104"/>
                <a:gd name="T91" fmla="*/ 1821 h 2511"/>
                <a:gd name="T92" fmla="*/ 532 w 3104"/>
                <a:gd name="T93" fmla="*/ 1761 h 2511"/>
                <a:gd name="T94" fmla="*/ 427 w 3104"/>
                <a:gd name="T95" fmla="*/ 1716 h 2511"/>
                <a:gd name="T96" fmla="*/ 427 w 3104"/>
                <a:gd name="T97" fmla="*/ 1566 h 2511"/>
                <a:gd name="T98" fmla="*/ 240 w 3104"/>
                <a:gd name="T99" fmla="*/ 1558 h 2511"/>
                <a:gd name="T100" fmla="*/ 105 w 3104"/>
                <a:gd name="T101" fmla="*/ 1618 h 2511"/>
                <a:gd name="T102" fmla="*/ 225 w 3104"/>
                <a:gd name="T103" fmla="*/ 1521 h 2511"/>
                <a:gd name="T104" fmla="*/ 450 w 3104"/>
                <a:gd name="T105" fmla="*/ 1386 h 2511"/>
                <a:gd name="T106" fmla="*/ 712 w 3104"/>
                <a:gd name="T107" fmla="*/ 1191 h 2511"/>
                <a:gd name="T108" fmla="*/ 757 w 3104"/>
                <a:gd name="T109" fmla="*/ 966 h 2511"/>
                <a:gd name="T110" fmla="*/ 2443 w 3104"/>
                <a:gd name="T111" fmla="*/ 105 h 2511"/>
                <a:gd name="T112" fmla="*/ 2526 w 3104"/>
                <a:gd name="T113" fmla="*/ 187 h 2511"/>
                <a:gd name="T114" fmla="*/ 2608 w 3104"/>
                <a:gd name="T115" fmla="*/ 157 h 2511"/>
                <a:gd name="T116" fmla="*/ 2660 w 3104"/>
                <a:gd name="T117" fmla="*/ 45 h 2511"/>
                <a:gd name="T118" fmla="*/ 2593 w 3104"/>
                <a:gd name="T119" fmla="*/ 7 h 2511"/>
                <a:gd name="T120" fmla="*/ 2458 w 3104"/>
                <a:gd name="T121" fmla="*/ 52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04" h="2511">
                  <a:moveTo>
                    <a:pt x="1237" y="449"/>
                  </a:moveTo>
                  <a:lnTo>
                    <a:pt x="1237" y="449"/>
                  </a:lnTo>
                  <a:cubicBezTo>
                    <a:pt x="1207" y="449"/>
                    <a:pt x="1207" y="449"/>
                    <a:pt x="1207" y="449"/>
                  </a:cubicBezTo>
                  <a:cubicBezTo>
                    <a:pt x="1207" y="457"/>
                    <a:pt x="1207" y="464"/>
                    <a:pt x="1207" y="472"/>
                  </a:cubicBezTo>
                  <a:cubicBezTo>
                    <a:pt x="1207" y="479"/>
                    <a:pt x="1207" y="487"/>
                    <a:pt x="1214" y="487"/>
                  </a:cubicBezTo>
                  <a:cubicBezTo>
                    <a:pt x="1222" y="494"/>
                    <a:pt x="1222" y="502"/>
                    <a:pt x="1229" y="502"/>
                  </a:cubicBezTo>
                  <a:cubicBezTo>
                    <a:pt x="1259" y="502"/>
                    <a:pt x="1259" y="502"/>
                    <a:pt x="1259" y="502"/>
                  </a:cubicBezTo>
                  <a:cubicBezTo>
                    <a:pt x="1259" y="494"/>
                    <a:pt x="1259" y="487"/>
                    <a:pt x="1259" y="479"/>
                  </a:cubicBezTo>
                  <a:cubicBezTo>
                    <a:pt x="1259" y="472"/>
                    <a:pt x="1252" y="472"/>
                    <a:pt x="1252" y="464"/>
                  </a:cubicBezTo>
                  <a:cubicBezTo>
                    <a:pt x="1244" y="457"/>
                    <a:pt x="1244" y="457"/>
                    <a:pt x="1237" y="449"/>
                  </a:cubicBezTo>
                  <a:close/>
                  <a:moveTo>
                    <a:pt x="1207" y="524"/>
                  </a:moveTo>
                  <a:lnTo>
                    <a:pt x="1207" y="524"/>
                  </a:lnTo>
                  <a:cubicBezTo>
                    <a:pt x="1207" y="517"/>
                    <a:pt x="1207" y="509"/>
                    <a:pt x="1199" y="502"/>
                  </a:cubicBezTo>
                  <a:cubicBezTo>
                    <a:pt x="1192" y="509"/>
                    <a:pt x="1184" y="509"/>
                    <a:pt x="1177" y="509"/>
                  </a:cubicBezTo>
                  <a:cubicBezTo>
                    <a:pt x="1169" y="517"/>
                    <a:pt x="1154" y="517"/>
                    <a:pt x="1154" y="524"/>
                  </a:cubicBezTo>
                  <a:cubicBezTo>
                    <a:pt x="1154" y="532"/>
                    <a:pt x="1169" y="539"/>
                    <a:pt x="1169" y="554"/>
                  </a:cubicBezTo>
                  <a:cubicBezTo>
                    <a:pt x="1169" y="562"/>
                    <a:pt x="1154" y="562"/>
                    <a:pt x="1154" y="576"/>
                  </a:cubicBezTo>
                  <a:cubicBezTo>
                    <a:pt x="1154" y="592"/>
                    <a:pt x="1154" y="592"/>
                    <a:pt x="1162" y="606"/>
                  </a:cubicBezTo>
                  <a:cubicBezTo>
                    <a:pt x="1177" y="599"/>
                    <a:pt x="1192" y="592"/>
                    <a:pt x="1207" y="569"/>
                  </a:cubicBezTo>
                  <a:cubicBezTo>
                    <a:pt x="1214" y="562"/>
                    <a:pt x="1229" y="554"/>
                    <a:pt x="1237" y="539"/>
                  </a:cubicBezTo>
                  <a:cubicBezTo>
                    <a:pt x="1222" y="539"/>
                    <a:pt x="1214" y="532"/>
                    <a:pt x="1207" y="524"/>
                  </a:cubicBezTo>
                  <a:close/>
                  <a:moveTo>
                    <a:pt x="705" y="771"/>
                  </a:moveTo>
                  <a:lnTo>
                    <a:pt x="705" y="771"/>
                  </a:lnTo>
                  <a:cubicBezTo>
                    <a:pt x="697" y="771"/>
                    <a:pt x="682" y="771"/>
                    <a:pt x="675" y="779"/>
                  </a:cubicBezTo>
                  <a:cubicBezTo>
                    <a:pt x="659" y="794"/>
                    <a:pt x="659" y="809"/>
                    <a:pt x="645" y="824"/>
                  </a:cubicBezTo>
                  <a:cubicBezTo>
                    <a:pt x="667" y="831"/>
                    <a:pt x="682" y="831"/>
                    <a:pt x="705" y="824"/>
                  </a:cubicBezTo>
                  <a:cubicBezTo>
                    <a:pt x="705" y="809"/>
                    <a:pt x="705" y="794"/>
                    <a:pt x="705" y="771"/>
                  </a:cubicBezTo>
                  <a:close/>
                  <a:moveTo>
                    <a:pt x="757" y="966"/>
                  </a:moveTo>
                  <a:lnTo>
                    <a:pt x="757" y="966"/>
                  </a:lnTo>
                  <a:cubicBezTo>
                    <a:pt x="757" y="936"/>
                    <a:pt x="787" y="944"/>
                    <a:pt x="809" y="921"/>
                  </a:cubicBezTo>
                  <a:cubicBezTo>
                    <a:pt x="824" y="906"/>
                    <a:pt x="824" y="884"/>
                    <a:pt x="832" y="861"/>
                  </a:cubicBezTo>
                  <a:cubicBezTo>
                    <a:pt x="847" y="794"/>
                    <a:pt x="892" y="779"/>
                    <a:pt x="929" y="734"/>
                  </a:cubicBezTo>
                  <a:cubicBezTo>
                    <a:pt x="967" y="696"/>
                    <a:pt x="1027" y="712"/>
                    <a:pt x="1049" y="666"/>
                  </a:cubicBezTo>
                  <a:cubicBezTo>
                    <a:pt x="1057" y="644"/>
                    <a:pt x="1049" y="629"/>
                    <a:pt x="1064" y="614"/>
                  </a:cubicBezTo>
                  <a:cubicBezTo>
                    <a:pt x="1064" y="614"/>
                    <a:pt x="1064" y="606"/>
                    <a:pt x="1064" y="599"/>
                  </a:cubicBezTo>
                  <a:cubicBezTo>
                    <a:pt x="1072" y="599"/>
                    <a:pt x="1079" y="606"/>
                    <a:pt x="1079" y="614"/>
                  </a:cubicBezTo>
                  <a:cubicBezTo>
                    <a:pt x="1094" y="622"/>
                    <a:pt x="1109" y="622"/>
                    <a:pt x="1117" y="636"/>
                  </a:cubicBezTo>
                  <a:cubicBezTo>
                    <a:pt x="1132" y="644"/>
                    <a:pt x="1132" y="659"/>
                    <a:pt x="1139" y="674"/>
                  </a:cubicBezTo>
                  <a:cubicBezTo>
                    <a:pt x="1162" y="712"/>
                    <a:pt x="1162" y="734"/>
                    <a:pt x="1177" y="771"/>
                  </a:cubicBezTo>
                  <a:cubicBezTo>
                    <a:pt x="1192" y="794"/>
                    <a:pt x="1207" y="809"/>
                    <a:pt x="1222" y="824"/>
                  </a:cubicBezTo>
                  <a:cubicBezTo>
                    <a:pt x="1237" y="831"/>
                    <a:pt x="1252" y="846"/>
                    <a:pt x="1267" y="846"/>
                  </a:cubicBezTo>
                  <a:cubicBezTo>
                    <a:pt x="1311" y="861"/>
                    <a:pt x="1349" y="861"/>
                    <a:pt x="1394" y="839"/>
                  </a:cubicBezTo>
                  <a:cubicBezTo>
                    <a:pt x="1416" y="824"/>
                    <a:pt x="1431" y="809"/>
                    <a:pt x="1454" y="801"/>
                  </a:cubicBezTo>
                  <a:cubicBezTo>
                    <a:pt x="1476" y="794"/>
                    <a:pt x="1491" y="786"/>
                    <a:pt x="1521" y="786"/>
                  </a:cubicBezTo>
                  <a:cubicBezTo>
                    <a:pt x="1581" y="786"/>
                    <a:pt x="1581" y="786"/>
                    <a:pt x="1581" y="786"/>
                  </a:cubicBezTo>
                  <a:cubicBezTo>
                    <a:pt x="1619" y="786"/>
                    <a:pt x="1634" y="809"/>
                    <a:pt x="1671" y="809"/>
                  </a:cubicBezTo>
                  <a:cubicBezTo>
                    <a:pt x="1686" y="809"/>
                    <a:pt x="1701" y="794"/>
                    <a:pt x="1716" y="794"/>
                  </a:cubicBezTo>
                  <a:cubicBezTo>
                    <a:pt x="1739" y="786"/>
                    <a:pt x="1746" y="794"/>
                    <a:pt x="1769" y="786"/>
                  </a:cubicBezTo>
                  <a:cubicBezTo>
                    <a:pt x="1784" y="786"/>
                    <a:pt x="1784" y="771"/>
                    <a:pt x="1791" y="771"/>
                  </a:cubicBezTo>
                  <a:cubicBezTo>
                    <a:pt x="1806" y="764"/>
                    <a:pt x="1814" y="756"/>
                    <a:pt x="1821" y="749"/>
                  </a:cubicBezTo>
                  <a:cubicBezTo>
                    <a:pt x="1844" y="704"/>
                    <a:pt x="1851" y="674"/>
                    <a:pt x="1851" y="622"/>
                  </a:cubicBezTo>
                  <a:cubicBezTo>
                    <a:pt x="1851" y="584"/>
                    <a:pt x="1844" y="569"/>
                    <a:pt x="1844" y="532"/>
                  </a:cubicBezTo>
                  <a:cubicBezTo>
                    <a:pt x="1844" y="509"/>
                    <a:pt x="1851" y="502"/>
                    <a:pt x="1859" y="479"/>
                  </a:cubicBezTo>
                  <a:cubicBezTo>
                    <a:pt x="1874" y="457"/>
                    <a:pt x="1888" y="442"/>
                    <a:pt x="1911" y="427"/>
                  </a:cubicBezTo>
                  <a:cubicBezTo>
                    <a:pt x="1926" y="419"/>
                    <a:pt x="1941" y="419"/>
                    <a:pt x="1964" y="404"/>
                  </a:cubicBezTo>
                  <a:cubicBezTo>
                    <a:pt x="1978" y="397"/>
                    <a:pt x="1986" y="389"/>
                    <a:pt x="2001" y="382"/>
                  </a:cubicBezTo>
                  <a:cubicBezTo>
                    <a:pt x="2016" y="374"/>
                    <a:pt x="2024" y="359"/>
                    <a:pt x="2038" y="352"/>
                  </a:cubicBezTo>
                  <a:cubicBezTo>
                    <a:pt x="2076" y="337"/>
                    <a:pt x="2106" y="337"/>
                    <a:pt x="2143" y="322"/>
                  </a:cubicBezTo>
                  <a:cubicBezTo>
                    <a:pt x="2166" y="314"/>
                    <a:pt x="2158" y="284"/>
                    <a:pt x="2158" y="254"/>
                  </a:cubicBezTo>
                  <a:cubicBezTo>
                    <a:pt x="2256" y="254"/>
                    <a:pt x="2256" y="254"/>
                    <a:pt x="2256" y="254"/>
                  </a:cubicBezTo>
                  <a:cubicBezTo>
                    <a:pt x="2286" y="254"/>
                    <a:pt x="2301" y="269"/>
                    <a:pt x="2331" y="269"/>
                  </a:cubicBezTo>
                  <a:cubicBezTo>
                    <a:pt x="2353" y="269"/>
                    <a:pt x="2368" y="262"/>
                    <a:pt x="2391" y="254"/>
                  </a:cubicBezTo>
                  <a:cubicBezTo>
                    <a:pt x="2398" y="247"/>
                    <a:pt x="2406" y="232"/>
                    <a:pt x="2413" y="232"/>
                  </a:cubicBezTo>
                  <a:cubicBezTo>
                    <a:pt x="2436" y="232"/>
                    <a:pt x="2436" y="232"/>
                    <a:pt x="2436" y="232"/>
                  </a:cubicBezTo>
                  <a:cubicBezTo>
                    <a:pt x="2436" y="262"/>
                    <a:pt x="2436" y="277"/>
                    <a:pt x="2436" y="299"/>
                  </a:cubicBezTo>
                  <a:cubicBezTo>
                    <a:pt x="2458" y="299"/>
                    <a:pt x="2473" y="307"/>
                    <a:pt x="2496" y="307"/>
                  </a:cubicBezTo>
                  <a:cubicBezTo>
                    <a:pt x="2511" y="307"/>
                    <a:pt x="2511" y="292"/>
                    <a:pt x="2518" y="292"/>
                  </a:cubicBezTo>
                  <a:cubicBezTo>
                    <a:pt x="2518" y="284"/>
                    <a:pt x="2526" y="292"/>
                    <a:pt x="2533" y="292"/>
                  </a:cubicBezTo>
                  <a:cubicBezTo>
                    <a:pt x="2533" y="299"/>
                    <a:pt x="2533" y="307"/>
                    <a:pt x="2541" y="314"/>
                  </a:cubicBezTo>
                  <a:cubicBezTo>
                    <a:pt x="2541" y="322"/>
                    <a:pt x="2541" y="329"/>
                    <a:pt x="2548" y="337"/>
                  </a:cubicBezTo>
                  <a:cubicBezTo>
                    <a:pt x="2548" y="344"/>
                    <a:pt x="2563" y="344"/>
                    <a:pt x="2571" y="344"/>
                  </a:cubicBezTo>
                  <a:cubicBezTo>
                    <a:pt x="2600" y="352"/>
                    <a:pt x="2623" y="367"/>
                    <a:pt x="2646" y="389"/>
                  </a:cubicBezTo>
                  <a:cubicBezTo>
                    <a:pt x="2668" y="412"/>
                    <a:pt x="2690" y="419"/>
                    <a:pt x="2720" y="427"/>
                  </a:cubicBezTo>
                  <a:cubicBezTo>
                    <a:pt x="2758" y="427"/>
                    <a:pt x="2765" y="472"/>
                    <a:pt x="2803" y="472"/>
                  </a:cubicBezTo>
                  <a:cubicBezTo>
                    <a:pt x="2818" y="472"/>
                    <a:pt x="2825" y="472"/>
                    <a:pt x="2840" y="464"/>
                  </a:cubicBezTo>
                  <a:cubicBezTo>
                    <a:pt x="2848" y="464"/>
                    <a:pt x="2848" y="457"/>
                    <a:pt x="2855" y="457"/>
                  </a:cubicBezTo>
                  <a:cubicBezTo>
                    <a:pt x="2953" y="457"/>
                    <a:pt x="2953" y="457"/>
                    <a:pt x="2953" y="457"/>
                  </a:cubicBezTo>
                  <a:cubicBezTo>
                    <a:pt x="2960" y="464"/>
                    <a:pt x="2960" y="472"/>
                    <a:pt x="2960" y="479"/>
                  </a:cubicBezTo>
                  <a:cubicBezTo>
                    <a:pt x="2960" y="494"/>
                    <a:pt x="2953" y="502"/>
                    <a:pt x="2953" y="517"/>
                  </a:cubicBezTo>
                  <a:cubicBezTo>
                    <a:pt x="2953" y="539"/>
                    <a:pt x="2953" y="547"/>
                    <a:pt x="2960" y="569"/>
                  </a:cubicBezTo>
                  <a:cubicBezTo>
                    <a:pt x="2960" y="576"/>
                    <a:pt x="2968" y="584"/>
                    <a:pt x="2968" y="599"/>
                  </a:cubicBezTo>
                  <a:cubicBezTo>
                    <a:pt x="2968" y="614"/>
                    <a:pt x="2960" y="629"/>
                    <a:pt x="2953" y="644"/>
                  </a:cubicBezTo>
                  <a:cubicBezTo>
                    <a:pt x="2953" y="666"/>
                    <a:pt x="2960" y="674"/>
                    <a:pt x="2953" y="696"/>
                  </a:cubicBezTo>
                  <a:cubicBezTo>
                    <a:pt x="2953" y="719"/>
                    <a:pt x="2945" y="734"/>
                    <a:pt x="2945" y="756"/>
                  </a:cubicBezTo>
                  <a:cubicBezTo>
                    <a:pt x="2945" y="771"/>
                    <a:pt x="2945" y="801"/>
                    <a:pt x="2968" y="801"/>
                  </a:cubicBezTo>
                  <a:cubicBezTo>
                    <a:pt x="2983" y="801"/>
                    <a:pt x="2983" y="779"/>
                    <a:pt x="3005" y="779"/>
                  </a:cubicBezTo>
                  <a:cubicBezTo>
                    <a:pt x="3020" y="779"/>
                    <a:pt x="3020" y="809"/>
                    <a:pt x="3028" y="824"/>
                  </a:cubicBezTo>
                  <a:cubicBezTo>
                    <a:pt x="3028" y="831"/>
                    <a:pt x="3035" y="839"/>
                    <a:pt x="3043" y="846"/>
                  </a:cubicBezTo>
                  <a:cubicBezTo>
                    <a:pt x="3043" y="854"/>
                    <a:pt x="3058" y="861"/>
                    <a:pt x="3058" y="869"/>
                  </a:cubicBezTo>
                  <a:cubicBezTo>
                    <a:pt x="3058" y="914"/>
                    <a:pt x="2998" y="929"/>
                    <a:pt x="2998" y="974"/>
                  </a:cubicBezTo>
                  <a:cubicBezTo>
                    <a:pt x="2998" y="989"/>
                    <a:pt x="3020" y="981"/>
                    <a:pt x="3043" y="989"/>
                  </a:cubicBezTo>
                  <a:cubicBezTo>
                    <a:pt x="3065" y="996"/>
                    <a:pt x="3080" y="1004"/>
                    <a:pt x="3103" y="1011"/>
                  </a:cubicBezTo>
                  <a:cubicBezTo>
                    <a:pt x="3080" y="1026"/>
                    <a:pt x="3065" y="1034"/>
                    <a:pt x="3043" y="1049"/>
                  </a:cubicBezTo>
                  <a:cubicBezTo>
                    <a:pt x="3035" y="1056"/>
                    <a:pt x="3035" y="1056"/>
                    <a:pt x="3028" y="1064"/>
                  </a:cubicBezTo>
                  <a:cubicBezTo>
                    <a:pt x="2990" y="1094"/>
                    <a:pt x="2960" y="1109"/>
                    <a:pt x="2915" y="1139"/>
                  </a:cubicBezTo>
                  <a:cubicBezTo>
                    <a:pt x="2908" y="1146"/>
                    <a:pt x="2893" y="1154"/>
                    <a:pt x="2878" y="1161"/>
                  </a:cubicBezTo>
                  <a:cubicBezTo>
                    <a:pt x="2863" y="1176"/>
                    <a:pt x="2855" y="1191"/>
                    <a:pt x="2833" y="1206"/>
                  </a:cubicBezTo>
                  <a:cubicBezTo>
                    <a:pt x="2803" y="1236"/>
                    <a:pt x="2773" y="1244"/>
                    <a:pt x="2743" y="1274"/>
                  </a:cubicBezTo>
                  <a:cubicBezTo>
                    <a:pt x="2713" y="1304"/>
                    <a:pt x="2698" y="1318"/>
                    <a:pt x="2668" y="1341"/>
                  </a:cubicBezTo>
                  <a:cubicBezTo>
                    <a:pt x="2616" y="1371"/>
                    <a:pt x="2608" y="1408"/>
                    <a:pt x="2586" y="1461"/>
                  </a:cubicBezTo>
                  <a:cubicBezTo>
                    <a:pt x="2563" y="1498"/>
                    <a:pt x="2541" y="1521"/>
                    <a:pt x="2533" y="1558"/>
                  </a:cubicBezTo>
                  <a:cubicBezTo>
                    <a:pt x="2526" y="1581"/>
                    <a:pt x="2518" y="1588"/>
                    <a:pt x="2511" y="1611"/>
                  </a:cubicBezTo>
                  <a:cubicBezTo>
                    <a:pt x="2488" y="1686"/>
                    <a:pt x="2473" y="1731"/>
                    <a:pt x="2458" y="1805"/>
                  </a:cubicBezTo>
                  <a:cubicBezTo>
                    <a:pt x="2443" y="1791"/>
                    <a:pt x="2443" y="1776"/>
                    <a:pt x="2428" y="1761"/>
                  </a:cubicBezTo>
                  <a:cubicBezTo>
                    <a:pt x="2421" y="1746"/>
                    <a:pt x="2413" y="1738"/>
                    <a:pt x="2406" y="1738"/>
                  </a:cubicBezTo>
                  <a:cubicBezTo>
                    <a:pt x="2398" y="1731"/>
                    <a:pt x="2383" y="1738"/>
                    <a:pt x="2376" y="1731"/>
                  </a:cubicBezTo>
                  <a:cubicBezTo>
                    <a:pt x="2368" y="1723"/>
                    <a:pt x="2376" y="1716"/>
                    <a:pt x="2368" y="1708"/>
                  </a:cubicBezTo>
                  <a:cubicBezTo>
                    <a:pt x="2368" y="1701"/>
                    <a:pt x="2361" y="1701"/>
                    <a:pt x="2361" y="1701"/>
                  </a:cubicBezTo>
                  <a:cubicBezTo>
                    <a:pt x="2353" y="1686"/>
                    <a:pt x="2353" y="1678"/>
                    <a:pt x="2346" y="1671"/>
                  </a:cubicBezTo>
                  <a:cubicBezTo>
                    <a:pt x="2323" y="1641"/>
                    <a:pt x="2301" y="1633"/>
                    <a:pt x="2286" y="1603"/>
                  </a:cubicBezTo>
                  <a:cubicBezTo>
                    <a:pt x="2286" y="1596"/>
                    <a:pt x="2286" y="1581"/>
                    <a:pt x="2286" y="1573"/>
                  </a:cubicBezTo>
                  <a:cubicBezTo>
                    <a:pt x="2271" y="1551"/>
                    <a:pt x="2248" y="1543"/>
                    <a:pt x="2226" y="1536"/>
                  </a:cubicBezTo>
                  <a:cubicBezTo>
                    <a:pt x="2211" y="1528"/>
                    <a:pt x="2196" y="1528"/>
                    <a:pt x="2188" y="1521"/>
                  </a:cubicBezTo>
                  <a:cubicBezTo>
                    <a:pt x="2181" y="1506"/>
                    <a:pt x="2181" y="1491"/>
                    <a:pt x="2173" y="1483"/>
                  </a:cubicBezTo>
                  <a:cubicBezTo>
                    <a:pt x="2158" y="1461"/>
                    <a:pt x="2136" y="1468"/>
                    <a:pt x="2113" y="1453"/>
                  </a:cubicBezTo>
                  <a:cubicBezTo>
                    <a:pt x="2098" y="1453"/>
                    <a:pt x="2091" y="1446"/>
                    <a:pt x="2083" y="1446"/>
                  </a:cubicBezTo>
                  <a:cubicBezTo>
                    <a:pt x="2068" y="1438"/>
                    <a:pt x="2053" y="1431"/>
                    <a:pt x="2038" y="1431"/>
                  </a:cubicBezTo>
                  <a:cubicBezTo>
                    <a:pt x="1986" y="1416"/>
                    <a:pt x="1956" y="1416"/>
                    <a:pt x="1904" y="1416"/>
                  </a:cubicBezTo>
                  <a:cubicBezTo>
                    <a:pt x="1859" y="1416"/>
                    <a:pt x="1836" y="1408"/>
                    <a:pt x="1799" y="1423"/>
                  </a:cubicBezTo>
                  <a:cubicBezTo>
                    <a:pt x="1754" y="1446"/>
                    <a:pt x="1739" y="1476"/>
                    <a:pt x="1694" y="1491"/>
                  </a:cubicBezTo>
                  <a:cubicBezTo>
                    <a:pt x="1679" y="1498"/>
                    <a:pt x="1664" y="1506"/>
                    <a:pt x="1649" y="1513"/>
                  </a:cubicBezTo>
                  <a:cubicBezTo>
                    <a:pt x="1626" y="1521"/>
                    <a:pt x="1611" y="1521"/>
                    <a:pt x="1596" y="1528"/>
                  </a:cubicBezTo>
                  <a:cubicBezTo>
                    <a:pt x="1574" y="1536"/>
                    <a:pt x="1559" y="1543"/>
                    <a:pt x="1544" y="1558"/>
                  </a:cubicBezTo>
                  <a:cubicBezTo>
                    <a:pt x="1529" y="1573"/>
                    <a:pt x="1521" y="1581"/>
                    <a:pt x="1514" y="1596"/>
                  </a:cubicBezTo>
                  <a:cubicBezTo>
                    <a:pt x="1506" y="1611"/>
                    <a:pt x="1506" y="1626"/>
                    <a:pt x="1499" y="1626"/>
                  </a:cubicBezTo>
                  <a:cubicBezTo>
                    <a:pt x="1484" y="1626"/>
                    <a:pt x="1476" y="1611"/>
                    <a:pt x="1461" y="1611"/>
                  </a:cubicBezTo>
                  <a:cubicBezTo>
                    <a:pt x="1454" y="1611"/>
                    <a:pt x="1447" y="1611"/>
                    <a:pt x="1439" y="1611"/>
                  </a:cubicBezTo>
                  <a:cubicBezTo>
                    <a:pt x="1439" y="1663"/>
                    <a:pt x="1401" y="1693"/>
                    <a:pt x="1401" y="1746"/>
                  </a:cubicBezTo>
                  <a:cubicBezTo>
                    <a:pt x="1401" y="1776"/>
                    <a:pt x="1416" y="1791"/>
                    <a:pt x="1416" y="1828"/>
                  </a:cubicBezTo>
                  <a:cubicBezTo>
                    <a:pt x="1416" y="1851"/>
                    <a:pt x="1401" y="1858"/>
                    <a:pt x="1387" y="1873"/>
                  </a:cubicBezTo>
                  <a:cubicBezTo>
                    <a:pt x="1379" y="1888"/>
                    <a:pt x="1387" y="1903"/>
                    <a:pt x="1379" y="1911"/>
                  </a:cubicBezTo>
                  <a:cubicBezTo>
                    <a:pt x="1371" y="1918"/>
                    <a:pt x="1364" y="1918"/>
                    <a:pt x="1357" y="1918"/>
                  </a:cubicBezTo>
                  <a:cubicBezTo>
                    <a:pt x="1349" y="1918"/>
                    <a:pt x="1349" y="1911"/>
                    <a:pt x="1341" y="1903"/>
                  </a:cubicBezTo>
                  <a:cubicBezTo>
                    <a:pt x="1334" y="1948"/>
                    <a:pt x="1319" y="1970"/>
                    <a:pt x="1296" y="2008"/>
                  </a:cubicBezTo>
                  <a:cubicBezTo>
                    <a:pt x="1296" y="2015"/>
                    <a:pt x="1289" y="2023"/>
                    <a:pt x="1289" y="2030"/>
                  </a:cubicBezTo>
                  <a:cubicBezTo>
                    <a:pt x="1282" y="2038"/>
                    <a:pt x="1274" y="2038"/>
                    <a:pt x="1274" y="2038"/>
                  </a:cubicBezTo>
                  <a:cubicBezTo>
                    <a:pt x="1252" y="2068"/>
                    <a:pt x="1237" y="2083"/>
                    <a:pt x="1214" y="2113"/>
                  </a:cubicBezTo>
                  <a:cubicBezTo>
                    <a:pt x="1207" y="2105"/>
                    <a:pt x="1199" y="2098"/>
                    <a:pt x="1177" y="2098"/>
                  </a:cubicBezTo>
                  <a:cubicBezTo>
                    <a:pt x="1169" y="2098"/>
                    <a:pt x="1169" y="2105"/>
                    <a:pt x="1162" y="2113"/>
                  </a:cubicBezTo>
                  <a:cubicBezTo>
                    <a:pt x="1147" y="2135"/>
                    <a:pt x="1147" y="2143"/>
                    <a:pt x="1139" y="2165"/>
                  </a:cubicBezTo>
                  <a:cubicBezTo>
                    <a:pt x="1132" y="2180"/>
                    <a:pt x="1132" y="2188"/>
                    <a:pt x="1132" y="2203"/>
                  </a:cubicBezTo>
                  <a:cubicBezTo>
                    <a:pt x="1132" y="2218"/>
                    <a:pt x="1124" y="2225"/>
                    <a:pt x="1124" y="2240"/>
                  </a:cubicBezTo>
                  <a:cubicBezTo>
                    <a:pt x="1124" y="2263"/>
                    <a:pt x="1139" y="2270"/>
                    <a:pt x="1139" y="2293"/>
                  </a:cubicBezTo>
                  <a:cubicBezTo>
                    <a:pt x="1139" y="2300"/>
                    <a:pt x="1132" y="2308"/>
                    <a:pt x="1132" y="2315"/>
                  </a:cubicBezTo>
                  <a:cubicBezTo>
                    <a:pt x="1117" y="2315"/>
                    <a:pt x="1102" y="2323"/>
                    <a:pt x="1087" y="2315"/>
                  </a:cubicBezTo>
                  <a:cubicBezTo>
                    <a:pt x="1087" y="2345"/>
                    <a:pt x="1079" y="2360"/>
                    <a:pt x="1079" y="2390"/>
                  </a:cubicBezTo>
                  <a:cubicBezTo>
                    <a:pt x="1079" y="2413"/>
                    <a:pt x="1109" y="2413"/>
                    <a:pt x="1117" y="2435"/>
                  </a:cubicBezTo>
                  <a:cubicBezTo>
                    <a:pt x="1124" y="2450"/>
                    <a:pt x="1124" y="2458"/>
                    <a:pt x="1124" y="2473"/>
                  </a:cubicBezTo>
                  <a:cubicBezTo>
                    <a:pt x="1132" y="2487"/>
                    <a:pt x="1139" y="2487"/>
                    <a:pt x="1139" y="2503"/>
                  </a:cubicBezTo>
                  <a:lnTo>
                    <a:pt x="1132" y="2510"/>
                  </a:lnTo>
                  <a:cubicBezTo>
                    <a:pt x="1117" y="2503"/>
                    <a:pt x="1102" y="2503"/>
                    <a:pt x="1094" y="2487"/>
                  </a:cubicBezTo>
                  <a:cubicBezTo>
                    <a:pt x="1079" y="2480"/>
                    <a:pt x="1079" y="2458"/>
                    <a:pt x="1064" y="2450"/>
                  </a:cubicBezTo>
                  <a:cubicBezTo>
                    <a:pt x="1049" y="2443"/>
                    <a:pt x="1034" y="2443"/>
                    <a:pt x="1012" y="2443"/>
                  </a:cubicBezTo>
                  <a:cubicBezTo>
                    <a:pt x="974" y="2443"/>
                    <a:pt x="944" y="2450"/>
                    <a:pt x="914" y="2473"/>
                  </a:cubicBezTo>
                  <a:cubicBezTo>
                    <a:pt x="899" y="2480"/>
                    <a:pt x="892" y="2487"/>
                    <a:pt x="877" y="2487"/>
                  </a:cubicBezTo>
                  <a:cubicBezTo>
                    <a:pt x="869" y="2487"/>
                    <a:pt x="869" y="2487"/>
                    <a:pt x="862" y="2487"/>
                  </a:cubicBezTo>
                  <a:cubicBezTo>
                    <a:pt x="839" y="2473"/>
                    <a:pt x="832" y="2465"/>
                    <a:pt x="817" y="2450"/>
                  </a:cubicBezTo>
                  <a:cubicBezTo>
                    <a:pt x="817" y="2450"/>
                    <a:pt x="809" y="2450"/>
                    <a:pt x="802" y="2450"/>
                  </a:cubicBezTo>
                  <a:cubicBezTo>
                    <a:pt x="794" y="2443"/>
                    <a:pt x="794" y="2420"/>
                    <a:pt x="787" y="2420"/>
                  </a:cubicBezTo>
                  <a:cubicBezTo>
                    <a:pt x="757" y="2420"/>
                    <a:pt x="742" y="2450"/>
                    <a:pt x="712" y="2450"/>
                  </a:cubicBezTo>
                  <a:cubicBezTo>
                    <a:pt x="705" y="2450"/>
                    <a:pt x="705" y="2443"/>
                    <a:pt x="697" y="2443"/>
                  </a:cubicBezTo>
                  <a:cubicBezTo>
                    <a:pt x="742" y="2383"/>
                    <a:pt x="742" y="2338"/>
                    <a:pt x="787" y="2278"/>
                  </a:cubicBezTo>
                  <a:cubicBezTo>
                    <a:pt x="772" y="2263"/>
                    <a:pt x="757" y="2255"/>
                    <a:pt x="742" y="2255"/>
                  </a:cubicBezTo>
                  <a:cubicBezTo>
                    <a:pt x="645" y="2255"/>
                    <a:pt x="645" y="2255"/>
                    <a:pt x="645" y="2255"/>
                  </a:cubicBezTo>
                  <a:cubicBezTo>
                    <a:pt x="629" y="2248"/>
                    <a:pt x="622" y="2233"/>
                    <a:pt x="607" y="2225"/>
                  </a:cubicBezTo>
                  <a:cubicBezTo>
                    <a:pt x="599" y="2225"/>
                    <a:pt x="599" y="2218"/>
                    <a:pt x="592" y="2218"/>
                  </a:cubicBezTo>
                  <a:cubicBezTo>
                    <a:pt x="577" y="2218"/>
                    <a:pt x="562" y="2225"/>
                    <a:pt x="555" y="2218"/>
                  </a:cubicBezTo>
                  <a:cubicBezTo>
                    <a:pt x="547" y="2218"/>
                    <a:pt x="555" y="2210"/>
                    <a:pt x="547" y="2203"/>
                  </a:cubicBezTo>
                  <a:cubicBezTo>
                    <a:pt x="547" y="2203"/>
                    <a:pt x="540" y="2203"/>
                    <a:pt x="540" y="2195"/>
                  </a:cubicBezTo>
                  <a:cubicBezTo>
                    <a:pt x="540" y="2188"/>
                    <a:pt x="547" y="2188"/>
                    <a:pt x="547" y="2180"/>
                  </a:cubicBezTo>
                  <a:cubicBezTo>
                    <a:pt x="570" y="2180"/>
                    <a:pt x="570" y="2180"/>
                    <a:pt x="570" y="2180"/>
                  </a:cubicBezTo>
                  <a:cubicBezTo>
                    <a:pt x="547" y="2135"/>
                    <a:pt x="532" y="2113"/>
                    <a:pt x="502" y="2068"/>
                  </a:cubicBezTo>
                  <a:cubicBezTo>
                    <a:pt x="510" y="2068"/>
                    <a:pt x="517" y="2060"/>
                    <a:pt x="525" y="2053"/>
                  </a:cubicBezTo>
                  <a:cubicBezTo>
                    <a:pt x="517" y="2053"/>
                    <a:pt x="510" y="2053"/>
                    <a:pt x="510" y="2045"/>
                  </a:cubicBezTo>
                  <a:cubicBezTo>
                    <a:pt x="510" y="2030"/>
                    <a:pt x="517" y="2023"/>
                    <a:pt x="525" y="2008"/>
                  </a:cubicBezTo>
                  <a:cubicBezTo>
                    <a:pt x="525" y="2000"/>
                    <a:pt x="525" y="1993"/>
                    <a:pt x="525" y="1985"/>
                  </a:cubicBezTo>
                  <a:cubicBezTo>
                    <a:pt x="525" y="1978"/>
                    <a:pt x="540" y="1978"/>
                    <a:pt x="540" y="1970"/>
                  </a:cubicBezTo>
                  <a:cubicBezTo>
                    <a:pt x="540" y="1955"/>
                    <a:pt x="510" y="1948"/>
                    <a:pt x="487" y="1948"/>
                  </a:cubicBezTo>
                  <a:cubicBezTo>
                    <a:pt x="495" y="1948"/>
                    <a:pt x="487" y="1941"/>
                    <a:pt x="487" y="1941"/>
                  </a:cubicBezTo>
                  <a:cubicBezTo>
                    <a:pt x="495" y="1933"/>
                    <a:pt x="502" y="1925"/>
                    <a:pt x="502" y="1911"/>
                  </a:cubicBezTo>
                  <a:cubicBezTo>
                    <a:pt x="502" y="1903"/>
                    <a:pt x="502" y="1895"/>
                    <a:pt x="495" y="1888"/>
                  </a:cubicBezTo>
                  <a:cubicBezTo>
                    <a:pt x="517" y="1895"/>
                    <a:pt x="532" y="1903"/>
                    <a:pt x="555" y="1911"/>
                  </a:cubicBezTo>
                  <a:cubicBezTo>
                    <a:pt x="562" y="1895"/>
                    <a:pt x="555" y="1881"/>
                    <a:pt x="555" y="1865"/>
                  </a:cubicBezTo>
                  <a:cubicBezTo>
                    <a:pt x="562" y="1843"/>
                    <a:pt x="585" y="1835"/>
                    <a:pt x="585" y="1821"/>
                  </a:cubicBezTo>
                  <a:cubicBezTo>
                    <a:pt x="585" y="1813"/>
                    <a:pt x="585" y="1805"/>
                    <a:pt x="585" y="1805"/>
                  </a:cubicBezTo>
                  <a:cubicBezTo>
                    <a:pt x="577" y="1798"/>
                    <a:pt x="570" y="1805"/>
                    <a:pt x="570" y="1798"/>
                  </a:cubicBezTo>
                  <a:cubicBezTo>
                    <a:pt x="562" y="1791"/>
                    <a:pt x="562" y="1783"/>
                    <a:pt x="555" y="1776"/>
                  </a:cubicBezTo>
                  <a:cubicBezTo>
                    <a:pt x="547" y="1768"/>
                    <a:pt x="540" y="1768"/>
                    <a:pt x="532" y="1761"/>
                  </a:cubicBezTo>
                  <a:cubicBezTo>
                    <a:pt x="540" y="1746"/>
                    <a:pt x="547" y="1738"/>
                    <a:pt x="547" y="1723"/>
                  </a:cubicBezTo>
                  <a:cubicBezTo>
                    <a:pt x="540" y="1723"/>
                    <a:pt x="532" y="1716"/>
                    <a:pt x="525" y="1716"/>
                  </a:cubicBezTo>
                  <a:cubicBezTo>
                    <a:pt x="510" y="1716"/>
                    <a:pt x="502" y="1723"/>
                    <a:pt x="487" y="1723"/>
                  </a:cubicBezTo>
                  <a:cubicBezTo>
                    <a:pt x="465" y="1723"/>
                    <a:pt x="450" y="1716"/>
                    <a:pt x="427" y="1716"/>
                  </a:cubicBezTo>
                  <a:cubicBezTo>
                    <a:pt x="427" y="1678"/>
                    <a:pt x="427" y="1678"/>
                    <a:pt x="427" y="1678"/>
                  </a:cubicBezTo>
                  <a:cubicBezTo>
                    <a:pt x="427" y="1663"/>
                    <a:pt x="435" y="1648"/>
                    <a:pt x="450" y="1633"/>
                  </a:cubicBezTo>
                  <a:cubicBezTo>
                    <a:pt x="435" y="1633"/>
                    <a:pt x="420" y="1626"/>
                    <a:pt x="420" y="1611"/>
                  </a:cubicBezTo>
                  <a:cubicBezTo>
                    <a:pt x="420" y="1596"/>
                    <a:pt x="427" y="1581"/>
                    <a:pt x="427" y="1566"/>
                  </a:cubicBezTo>
                  <a:cubicBezTo>
                    <a:pt x="427" y="1543"/>
                    <a:pt x="412" y="1536"/>
                    <a:pt x="412" y="1513"/>
                  </a:cubicBezTo>
                  <a:cubicBezTo>
                    <a:pt x="360" y="1513"/>
                    <a:pt x="360" y="1513"/>
                    <a:pt x="360" y="1513"/>
                  </a:cubicBezTo>
                  <a:cubicBezTo>
                    <a:pt x="345" y="1513"/>
                    <a:pt x="330" y="1521"/>
                    <a:pt x="307" y="1528"/>
                  </a:cubicBezTo>
                  <a:cubicBezTo>
                    <a:pt x="285" y="1536"/>
                    <a:pt x="262" y="1543"/>
                    <a:pt x="240" y="1558"/>
                  </a:cubicBezTo>
                  <a:cubicBezTo>
                    <a:pt x="225" y="1566"/>
                    <a:pt x="210" y="1573"/>
                    <a:pt x="195" y="1588"/>
                  </a:cubicBezTo>
                  <a:cubicBezTo>
                    <a:pt x="180" y="1596"/>
                    <a:pt x="172" y="1596"/>
                    <a:pt x="158" y="1611"/>
                  </a:cubicBezTo>
                  <a:cubicBezTo>
                    <a:pt x="142" y="1611"/>
                    <a:pt x="142" y="1626"/>
                    <a:pt x="128" y="1626"/>
                  </a:cubicBezTo>
                  <a:cubicBezTo>
                    <a:pt x="120" y="1626"/>
                    <a:pt x="120" y="1618"/>
                    <a:pt x="105" y="1618"/>
                  </a:cubicBezTo>
                  <a:cubicBezTo>
                    <a:pt x="90" y="1618"/>
                    <a:pt x="82" y="1626"/>
                    <a:pt x="68" y="1633"/>
                  </a:cubicBezTo>
                  <a:cubicBezTo>
                    <a:pt x="52" y="1641"/>
                    <a:pt x="0" y="1663"/>
                    <a:pt x="23" y="1633"/>
                  </a:cubicBezTo>
                  <a:cubicBezTo>
                    <a:pt x="45" y="1603"/>
                    <a:pt x="68" y="1596"/>
                    <a:pt x="105" y="1581"/>
                  </a:cubicBezTo>
                  <a:cubicBezTo>
                    <a:pt x="150" y="1551"/>
                    <a:pt x="180" y="1536"/>
                    <a:pt x="225" y="1521"/>
                  </a:cubicBezTo>
                  <a:cubicBezTo>
                    <a:pt x="262" y="1506"/>
                    <a:pt x="285" y="1491"/>
                    <a:pt x="315" y="1476"/>
                  </a:cubicBezTo>
                  <a:cubicBezTo>
                    <a:pt x="345" y="1461"/>
                    <a:pt x="367" y="1453"/>
                    <a:pt x="405" y="1438"/>
                  </a:cubicBezTo>
                  <a:cubicBezTo>
                    <a:pt x="405" y="1431"/>
                    <a:pt x="412" y="1423"/>
                    <a:pt x="412" y="1423"/>
                  </a:cubicBezTo>
                  <a:cubicBezTo>
                    <a:pt x="427" y="1408"/>
                    <a:pt x="435" y="1401"/>
                    <a:pt x="450" y="1386"/>
                  </a:cubicBezTo>
                  <a:cubicBezTo>
                    <a:pt x="465" y="1371"/>
                    <a:pt x="480" y="1364"/>
                    <a:pt x="495" y="1341"/>
                  </a:cubicBezTo>
                  <a:cubicBezTo>
                    <a:pt x="510" y="1318"/>
                    <a:pt x="517" y="1311"/>
                    <a:pt x="540" y="1296"/>
                  </a:cubicBezTo>
                  <a:cubicBezTo>
                    <a:pt x="585" y="1274"/>
                    <a:pt x="615" y="1266"/>
                    <a:pt x="652" y="1236"/>
                  </a:cubicBezTo>
                  <a:cubicBezTo>
                    <a:pt x="675" y="1221"/>
                    <a:pt x="689" y="1214"/>
                    <a:pt x="712" y="1191"/>
                  </a:cubicBezTo>
                  <a:cubicBezTo>
                    <a:pt x="727" y="1161"/>
                    <a:pt x="742" y="1154"/>
                    <a:pt x="757" y="1124"/>
                  </a:cubicBezTo>
                  <a:cubicBezTo>
                    <a:pt x="757" y="1109"/>
                    <a:pt x="757" y="1094"/>
                    <a:pt x="757" y="1071"/>
                  </a:cubicBezTo>
                  <a:cubicBezTo>
                    <a:pt x="764" y="1049"/>
                    <a:pt x="764" y="1041"/>
                    <a:pt x="764" y="1019"/>
                  </a:cubicBezTo>
                  <a:cubicBezTo>
                    <a:pt x="764" y="996"/>
                    <a:pt x="757" y="989"/>
                    <a:pt x="757" y="966"/>
                  </a:cubicBezTo>
                  <a:close/>
                  <a:moveTo>
                    <a:pt x="2458" y="52"/>
                  </a:moveTo>
                  <a:lnTo>
                    <a:pt x="2458" y="52"/>
                  </a:lnTo>
                  <a:cubicBezTo>
                    <a:pt x="2458" y="59"/>
                    <a:pt x="2466" y="59"/>
                    <a:pt x="2466" y="67"/>
                  </a:cubicBezTo>
                  <a:cubicBezTo>
                    <a:pt x="2466" y="82"/>
                    <a:pt x="2451" y="89"/>
                    <a:pt x="2443" y="105"/>
                  </a:cubicBezTo>
                  <a:cubicBezTo>
                    <a:pt x="2458" y="105"/>
                    <a:pt x="2466" y="97"/>
                    <a:pt x="2481" y="97"/>
                  </a:cubicBezTo>
                  <a:cubicBezTo>
                    <a:pt x="2496" y="97"/>
                    <a:pt x="2518" y="105"/>
                    <a:pt x="2518" y="119"/>
                  </a:cubicBezTo>
                  <a:cubicBezTo>
                    <a:pt x="2518" y="142"/>
                    <a:pt x="2518" y="157"/>
                    <a:pt x="2518" y="187"/>
                  </a:cubicBezTo>
                  <a:cubicBezTo>
                    <a:pt x="2526" y="187"/>
                    <a:pt x="2526" y="187"/>
                    <a:pt x="2526" y="187"/>
                  </a:cubicBezTo>
                  <a:cubicBezTo>
                    <a:pt x="2533" y="157"/>
                    <a:pt x="2541" y="142"/>
                    <a:pt x="2571" y="127"/>
                  </a:cubicBezTo>
                  <a:cubicBezTo>
                    <a:pt x="2578" y="127"/>
                    <a:pt x="2578" y="119"/>
                    <a:pt x="2586" y="119"/>
                  </a:cubicBezTo>
                  <a:cubicBezTo>
                    <a:pt x="2593" y="119"/>
                    <a:pt x="2600" y="127"/>
                    <a:pt x="2608" y="135"/>
                  </a:cubicBezTo>
                  <a:cubicBezTo>
                    <a:pt x="2608" y="142"/>
                    <a:pt x="2608" y="149"/>
                    <a:pt x="2608" y="157"/>
                  </a:cubicBezTo>
                  <a:cubicBezTo>
                    <a:pt x="2616" y="165"/>
                    <a:pt x="2616" y="172"/>
                    <a:pt x="2630" y="172"/>
                  </a:cubicBezTo>
                  <a:cubicBezTo>
                    <a:pt x="2630" y="172"/>
                    <a:pt x="2630" y="172"/>
                    <a:pt x="2638" y="172"/>
                  </a:cubicBezTo>
                  <a:cubicBezTo>
                    <a:pt x="2638" y="135"/>
                    <a:pt x="2646" y="119"/>
                    <a:pt x="2653" y="82"/>
                  </a:cubicBezTo>
                  <a:cubicBezTo>
                    <a:pt x="2653" y="67"/>
                    <a:pt x="2660" y="59"/>
                    <a:pt x="2660" y="45"/>
                  </a:cubicBezTo>
                  <a:cubicBezTo>
                    <a:pt x="2660" y="30"/>
                    <a:pt x="2660" y="30"/>
                    <a:pt x="2653" y="15"/>
                  </a:cubicBezTo>
                  <a:lnTo>
                    <a:pt x="2653" y="7"/>
                  </a:lnTo>
                  <a:cubicBezTo>
                    <a:pt x="2646" y="0"/>
                    <a:pt x="2646" y="0"/>
                    <a:pt x="2638" y="0"/>
                  </a:cubicBezTo>
                  <a:cubicBezTo>
                    <a:pt x="2616" y="0"/>
                    <a:pt x="2608" y="7"/>
                    <a:pt x="2593" y="7"/>
                  </a:cubicBezTo>
                  <a:cubicBezTo>
                    <a:pt x="2586" y="15"/>
                    <a:pt x="2578" y="15"/>
                    <a:pt x="2571" y="15"/>
                  </a:cubicBezTo>
                  <a:cubicBezTo>
                    <a:pt x="2548" y="22"/>
                    <a:pt x="2533" y="22"/>
                    <a:pt x="2518" y="30"/>
                  </a:cubicBezTo>
                  <a:cubicBezTo>
                    <a:pt x="2503" y="37"/>
                    <a:pt x="2496" y="45"/>
                    <a:pt x="2481" y="45"/>
                  </a:cubicBezTo>
                  <a:cubicBezTo>
                    <a:pt x="2473" y="45"/>
                    <a:pt x="2458" y="45"/>
                    <a:pt x="2458" y="52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0" name="Freeform 189"/>
            <p:cNvSpPr>
              <a:spLocks noChangeArrowheads="1"/>
            </p:cNvSpPr>
            <p:nvPr/>
          </p:nvSpPr>
          <p:spPr bwMode="auto">
            <a:xfrm>
              <a:off x="5012988" y="9262490"/>
              <a:ext cx="1305038" cy="1375618"/>
            </a:xfrm>
            <a:custGeom>
              <a:avLst/>
              <a:gdLst>
                <a:gd name="T0" fmla="*/ 472 w 3021"/>
                <a:gd name="T1" fmla="*/ 2076 h 3186"/>
                <a:gd name="T2" fmla="*/ 554 w 3021"/>
                <a:gd name="T3" fmla="*/ 2188 h 3186"/>
                <a:gd name="T4" fmla="*/ 786 w 3021"/>
                <a:gd name="T5" fmla="*/ 2076 h 3186"/>
                <a:gd name="T6" fmla="*/ 749 w 3021"/>
                <a:gd name="T7" fmla="*/ 1896 h 3186"/>
                <a:gd name="T8" fmla="*/ 846 w 3021"/>
                <a:gd name="T9" fmla="*/ 1724 h 3186"/>
                <a:gd name="T10" fmla="*/ 779 w 3021"/>
                <a:gd name="T11" fmla="*/ 1686 h 3186"/>
                <a:gd name="T12" fmla="*/ 621 w 3021"/>
                <a:gd name="T13" fmla="*/ 1828 h 3186"/>
                <a:gd name="T14" fmla="*/ 487 w 3021"/>
                <a:gd name="T15" fmla="*/ 2001 h 3186"/>
                <a:gd name="T16" fmla="*/ 292 w 3021"/>
                <a:gd name="T17" fmla="*/ 157 h 3186"/>
                <a:gd name="T18" fmla="*/ 584 w 3021"/>
                <a:gd name="T19" fmla="*/ 127 h 3186"/>
                <a:gd name="T20" fmla="*/ 824 w 3021"/>
                <a:gd name="T21" fmla="*/ 120 h 3186"/>
                <a:gd name="T22" fmla="*/ 1041 w 3021"/>
                <a:gd name="T23" fmla="*/ 15 h 3186"/>
                <a:gd name="T24" fmla="*/ 1056 w 3021"/>
                <a:gd name="T25" fmla="*/ 307 h 3186"/>
                <a:gd name="T26" fmla="*/ 1289 w 3021"/>
                <a:gd name="T27" fmla="*/ 292 h 3186"/>
                <a:gd name="T28" fmla="*/ 1378 w 3021"/>
                <a:gd name="T29" fmla="*/ 427 h 3186"/>
                <a:gd name="T30" fmla="*/ 1611 w 3021"/>
                <a:gd name="T31" fmla="*/ 577 h 3186"/>
                <a:gd name="T32" fmla="*/ 1806 w 3021"/>
                <a:gd name="T33" fmla="*/ 480 h 3186"/>
                <a:gd name="T34" fmla="*/ 1896 w 3021"/>
                <a:gd name="T35" fmla="*/ 375 h 3186"/>
                <a:gd name="T36" fmla="*/ 2038 w 3021"/>
                <a:gd name="T37" fmla="*/ 330 h 3186"/>
                <a:gd name="T38" fmla="*/ 2210 w 3021"/>
                <a:gd name="T39" fmla="*/ 217 h 3186"/>
                <a:gd name="T40" fmla="*/ 2263 w 3021"/>
                <a:gd name="T41" fmla="*/ 127 h 3186"/>
                <a:gd name="T42" fmla="*/ 2353 w 3021"/>
                <a:gd name="T43" fmla="*/ 225 h 3186"/>
                <a:gd name="T44" fmla="*/ 2458 w 3021"/>
                <a:gd name="T45" fmla="*/ 465 h 3186"/>
                <a:gd name="T46" fmla="*/ 2458 w 3021"/>
                <a:gd name="T47" fmla="*/ 734 h 3186"/>
                <a:gd name="T48" fmla="*/ 2668 w 3021"/>
                <a:gd name="T49" fmla="*/ 817 h 3186"/>
                <a:gd name="T50" fmla="*/ 2810 w 3021"/>
                <a:gd name="T51" fmla="*/ 967 h 3186"/>
                <a:gd name="T52" fmla="*/ 2757 w 3021"/>
                <a:gd name="T53" fmla="*/ 1034 h 3186"/>
                <a:gd name="T54" fmla="*/ 2570 w 3021"/>
                <a:gd name="T55" fmla="*/ 1461 h 3186"/>
                <a:gd name="T56" fmla="*/ 2765 w 3021"/>
                <a:gd name="T57" fmla="*/ 1671 h 3186"/>
                <a:gd name="T58" fmla="*/ 3012 w 3021"/>
                <a:gd name="T59" fmla="*/ 1933 h 3186"/>
                <a:gd name="T60" fmla="*/ 2922 w 3021"/>
                <a:gd name="T61" fmla="*/ 2038 h 3186"/>
                <a:gd name="T62" fmla="*/ 2585 w 3021"/>
                <a:gd name="T63" fmla="*/ 2091 h 3186"/>
                <a:gd name="T64" fmla="*/ 2360 w 3021"/>
                <a:gd name="T65" fmla="*/ 2203 h 3186"/>
                <a:gd name="T66" fmla="*/ 2240 w 3021"/>
                <a:gd name="T67" fmla="*/ 2323 h 3186"/>
                <a:gd name="T68" fmla="*/ 2210 w 3021"/>
                <a:gd name="T69" fmla="*/ 2533 h 3186"/>
                <a:gd name="T70" fmla="*/ 2023 w 3021"/>
                <a:gd name="T71" fmla="*/ 2773 h 3186"/>
                <a:gd name="T72" fmla="*/ 1806 w 3021"/>
                <a:gd name="T73" fmla="*/ 3117 h 3186"/>
                <a:gd name="T74" fmla="*/ 1349 w 3021"/>
                <a:gd name="T75" fmla="*/ 3043 h 3186"/>
                <a:gd name="T76" fmla="*/ 1311 w 3021"/>
                <a:gd name="T77" fmla="*/ 2848 h 3186"/>
                <a:gd name="T78" fmla="*/ 981 w 3021"/>
                <a:gd name="T79" fmla="*/ 2600 h 3186"/>
                <a:gd name="T80" fmla="*/ 959 w 3021"/>
                <a:gd name="T81" fmla="*/ 2345 h 3186"/>
                <a:gd name="T82" fmla="*/ 944 w 3021"/>
                <a:gd name="T83" fmla="*/ 2083 h 3186"/>
                <a:gd name="T84" fmla="*/ 1236 w 3021"/>
                <a:gd name="T85" fmla="*/ 1821 h 3186"/>
                <a:gd name="T86" fmla="*/ 1296 w 3021"/>
                <a:gd name="T87" fmla="*/ 1521 h 3186"/>
                <a:gd name="T88" fmla="*/ 959 w 3021"/>
                <a:gd name="T89" fmla="*/ 1574 h 3186"/>
                <a:gd name="T90" fmla="*/ 727 w 3021"/>
                <a:gd name="T91" fmla="*/ 1506 h 3186"/>
                <a:gd name="T92" fmla="*/ 329 w 3021"/>
                <a:gd name="T93" fmla="*/ 1379 h 3186"/>
                <a:gd name="T94" fmla="*/ 82 w 3021"/>
                <a:gd name="T95" fmla="*/ 1454 h 3186"/>
                <a:gd name="T96" fmla="*/ 15 w 3021"/>
                <a:gd name="T97" fmla="*/ 1304 h 3186"/>
                <a:gd name="T98" fmla="*/ 15 w 3021"/>
                <a:gd name="T99" fmla="*/ 1049 h 3186"/>
                <a:gd name="T100" fmla="*/ 172 w 3021"/>
                <a:gd name="T101" fmla="*/ 832 h 3186"/>
                <a:gd name="T102" fmla="*/ 180 w 3021"/>
                <a:gd name="T103" fmla="*/ 727 h 3186"/>
                <a:gd name="T104" fmla="*/ 269 w 3021"/>
                <a:gd name="T105" fmla="*/ 592 h 3186"/>
                <a:gd name="T106" fmla="*/ 202 w 3021"/>
                <a:gd name="T107" fmla="*/ 420 h 3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21" h="3186">
                  <a:moveTo>
                    <a:pt x="472" y="2016"/>
                  </a:moveTo>
                  <a:lnTo>
                    <a:pt x="472" y="2016"/>
                  </a:lnTo>
                  <a:cubicBezTo>
                    <a:pt x="479" y="2023"/>
                    <a:pt x="479" y="2023"/>
                    <a:pt x="479" y="2023"/>
                  </a:cubicBezTo>
                  <a:cubicBezTo>
                    <a:pt x="472" y="2038"/>
                    <a:pt x="464" y="2046"/>
                    <a:pt x="464" y="2053"/>
                  </a:cubicBezTo>
                  <a:lnTo>
                    <a:pt x="464" y="2061"/>
                  </a:lnTo>
                  <a:cubicBezTo>
                    <a:pt x="464" y="2068"/>
                    <a:pt x="464" y="2068"/>
                    <a:pt x="472" y="2076"/>
                  </a:cubicBezTo>
                  <a:cubicBezTo>
                    <a:pt x="479" y="2083"/>
                    <a:pt x="479" y="2091"/>
                    <a:pt x="487" y="2106"/>
                  </a:cubicBezTo>
                  <a:cubicBezTo>
                    <a:pt x="494" y="2113"/>
                    <a:pt x="502" y="2121"/>
                    <a:pt x="509" y="2136"/>
                  </a:cubicBezTo>
                  <a:cubicBezTo>
                    <a:pt x="517" y="2143"/>
                    <a:pt x="517" y="2143"/>
                    <a:pt x="524" y="2151"/>
                  </a:cubicBezTo>
                  <a:cubicBezTo>
                    <a:pt x="524" y="2158"/>
                    <a:pt x="532" y="2166"/>
                    <a:pt x="539" y="2173"/>
                  </a:cubicBezTo>
                  <a:cubicBezTo>
                    <a:pt x="547" y="2173"/>
                    <a:pt x="547" y="2181"/>
                    <a:pt x="547" y="2188"/>
                  </a:cubicBezTo>
                  <a:cubicBezTo>
                    <a:pt x="554" y="2188"/>
                    <a:pt x="554" y="2188"/>
                    <a:pt x="554" y="2188"/>
                  </a:cubicBezTo>
                  <a:cubicBezTo>
                    <a:pt x="577" y="2188"/>
                    <a:pt x="592" y="2181"/>
                    <a:pt x="614" y="2173"/>
                  </a:cubicBezTo>
                  <a:cubicBezTo>
                    <a:pt x="629" y="2173"/>
                    <a:pt x="637" y="2166"/>
                    <a:pt x="651" y="2158"/>
                  </a:cubicBezTo>
                  <a:cubicBezTo>
                    <a:pt x="659" y="2151"/>
                    <a:pt x="667" y="2151"/>
                    <a:pt x="674" y="2143"/>
                  </a:cubicBezTo>
                  <a:cubicBezTo>
                    <a:pt x="689" y="2128"/>
                    <a:pt x="711" y="2121"/>
                    <a:pt x="734" y="2113"/>
                  </a:cubicBezTo>
                  <a:cubicBezTo>
                    <a:pt x="741" y="2106"/>
                    <a:pt x="741" y="2106"/>
                    <a:pt x="756" y="2098"/>
                  </a:cubicBezTo>
                  <a:cubicBezTo>
                    <a:pt x="771" y="2091"/>
                    <a:pt x="779" y="2091"/>
                    <a:pt x="786" y="2076"/>
                  </a:cubicBezTo>
                  <a:cubicBezTo>
                    <a:pt x="779" y="2076"/>
                    <a:pt x="771" y="2068"/>
                    <a:pt x="771" y="2053"/>
                  </a:cubicBezTo>
                  <a:cubicBezTo>
                    <a:pt x="764" y="2038"/>
                    <a:pt x="756" y="2031"/>
                    <a:pt x="756" y="2016"/>
                  </a:cubicBezTo>
                  <a:cubicBezTo>
                    <a:pt x="749" y="2001"/>
                    <a:pt x="749" y="1993"/>
                    <a:pt x="749" y="1978"/>
                  </a:cubicBezTo>
                  <a:cubicBezTo>
                    <a:pt x="741" y="1971"/>
                    <a:pt x="741" y="1963"/>
                    <a:pt x="741" y="1948"/>
                  </a:cubicBezTo>
                  <a:cubicBezTo>
                    <a:pt x="741" y="1918"/>
                    <a:pt x="741" y="1918"/>
                    <a:pt x="741" y="1918"/>
                  </a:cubicBezTo>
                  <a:cubicBezTo>
                    <a:pt x="741" y="1903"/>
                    <a:pt x="741" y="1903"/>
                    <a:pt x="749" y="1896"/>
                  </a:cubicBezTo>
                  <a:cubicBezTo>
                    <a:pt x="749" y="1888"/>
                    <a:pt x="749" y="1881"/>
                    <a:pt x="756" y="1881"/>
                  </a:cubicBezTo>
                  <a:cubicBezTo>
                    <a:pt x="756" y="1866"/>
                    <a:pt x="756" y="1858"/>
                    <a:pt x="764" y="1851"/>
                  </a:cubicBezTo>
                  <a:cubicBezTo>
                    <a:pt x="771" y="1844"/>
                    <a:pt x="779" y="1844"/>
                    <a:pt x="786" y="1836"/>
                  </a:cubicBezTo>
                  <a:cubicBezTo>
                    <a:pt x="801" y="1821"/>
                    <a:pt x="809" y="1806"/>
                    <a:pt x="816" y="1791"/>
                  </a:cubicBezTo>
                  <a:cubicBezTo>
                    <a:pt x="824" y="1776"/>
                    <a:pt x="831" y="1768"/>
                    <a:pt x="839" y="1754"/>
                  </a:cubicBezTo>
                  <a:cubicBezTo>
                    <a:pt x="846" y="1738"/>
                    <a:pt x="846" y="1731"/>
                    <a:pt x="846" y="1724"/>
                  </a:cubicBezTo>
                  <a:cubicBezTo>
                    <a:pt x="854" y="1701"/>
                    <a:pt x="861" y="1694"/>
                    <a:pt x="869" y="1679"/>
                  </a:cubicBezTo>
                  <a:cubicBezTo>
                    <a:pt x="876" y="1679"/>
                    <a:pt x="876" y="1671"/>
                    <a:pt x="876" y="1664"/>
                  </a:cubicBezTo>
                  <a:cubicBezTo>
                    <a:pt x="876" y="1656"/>
                    <a:pt x="869" y="1649"/>
                    <a:pt x="861" y="1634"/>
                  </a:cubicBezTo>
                  <a:cubicBezTo>
                    <a:pt x="854" y="1626"/>
                    <a:pt x="839" y="1619"/>
                    <a:pt x="831" y="1626"/>
                  </a:cubicBezTo>
                  <a:cubicBezTo>
                    <a:pt x="824" y="1634"/>
                    <a:pt x="824" y="1641"/>
                    <a:pt x="816" y="1649"/>
                  </a:cubicBezTo>
                  <a:cubicBezTo>
                    <a:pt x="801" y="1664"/>
                    <a:pt x="794" y="1671"/>
                    <a:pt x="779" y="1686"/>
                  </a:cubicBezTo>
                  <a:cubicBezTo>
                    <a:pt x="771" y="1694"/>
                    <a:pt x="764" y="1701"/>
                    <a:pt x="756" y="1709"/>
                  </a:cubicBezTo>
                  <a:cubicBezTo>
                    <a:pt x="741" y="1724"/>
                    <a:pt x="734" y="1731"/>
                    <a:pt x="711" y="1746"/>
                  </a:cubicBezTo>
                  <a:lnTo>
                    <a:pt x="704" y="1754"/>
                  </a:lnTo>
                  <a:cubicBezTo>
                    <a:pt x="681" y="1768"/>
                    <a:pt x="681" y="1784"/>
                    <a:pt x="659" y="1798"/>
                  </a:cubicBezTo>
                  <a:cubicBezTo>
                    <a:pt x="651" y="1806"/>
                    <a:pt x="644" y="1806"/>
                    <a:pt x="629" y="1814"/>
                  </a:cubicBezTo>
                  <a:cubicBezTo>
                    <a:pt x="621" y="1814"/>
                    <a:pt x="621" y="1821"/>
                    <a:pt x="621" y="1828"/>
                  </a:cubicBezTo>
                  <a:cubicBezTo>
                    <a:pt x="614" y="1844"/>
                    <a:pt x="607" y="1851"/>
                    <a:pt x="599" y="1866"/>
                  </a:cubicBezTo>
                  <a:cubicBezTo>
                    <a:pt x="584" y="1888"/>
                    <a:pt x="577" y="1896"/>
                    <a:pt x="569" y="1911"/>
                  </a:cubicBezTo>
                  <a:cubicBezTo>
                    <a:pt x="554" y="1941"/>
                    <a:pt x="554" y="1956"/>
                    <a:pt x="532" y="1978"/>
                  </a:cubicBezTo>
                  <a:cubicBezTo>
                    <a:pt x="532" y="1986"/>
                    <a:pt x="524" y="1993"/>
                    <a:pt x="517" y="1993"/>
                  </a:cubicBezTo>
                  <a:cubicBezTo>
                    <a:pt x="509" y="2001"/>
                    <a:pt x="509" y="2008"/>
                    <a:pt x="502" y="2008"/>
                  </a:cubicBezTo>
                  <a:cubicBezTo>
                    <a:pt x="494" y="2008"/>
                    <a:pt x="494" y="2001"/>
                    <a:pt x="487" y="2001"/>
                  </a:cubicBezTo>
                  <a:cubicBezTo>
                    <a:pt x="479" y="2008"/>
                    <a:pt x="479" y="2008"/>
                    <a:pt x="472" y="2016"/>
                  </a:cubicBezTo>
                  <a:close/>
                  <a:moveTo>
                    <a:pt x="127" y="202"/>
                  </a:moveTo>
                  <a:lnTo>
                    <a:pt x="127" y="202"/>
                  </a:lnTo>
                  <a:cubicBezTo>
                    <a:pt x="157" y="195"/>
                    <a:pt x="180" y="187"/>
                    <a:pt x="209" y="187"/>
                  </a:cubicBezTo>
                  <a:cubicBezTo>
                    <a:pt x="232" y="180"/>
                    <a:pt x="239" y="172"/>
                    <a:pt x="262" y="165"/>
                  </a:cubicBezTo>
                  <a:cubicBezTo>
                    <a:pt x="277" y="165"/>
                    <a:pt x="284" y="157"/>
                    <a:pt x="292" y="157"/>
                  </a:cubicBezTo>
                  <a:cubicBezTo>
                    <a:pt x="307" y="157"/>
                    <a:pt x="322" y="165"/>
                    <a:pt x="337" y="165"/>
                  </a:cubicBezTo>
                  <a:cubicBezTo>
                    <a:pt x="352" y="165"/>
                    <a:pt x="359" y="165"/>
                    <a:pt x="374" y="165"/>
                  </a:cubicBezTo>
                  <a:cubicBezTo>
                    <a:pt x="389" y="165"/>
                    <a:pt x="397" y="172"/>
                    <a:pt x="412" y="172"/>
                  </a:cubicBezTo>
                  <a:cubicBezTo>
                    <a:pt x="419" y="172"/>
                    <a:pt x="419" y="165"/>
                    <a:pt x="427" y="165"/>
                  </a:cubicBezTo>
                  <a:cubicBezTo>
                    <a:pt x="442" y="157"/>
                    <a:pt x="457" y="157"/>
                    <a:pt x="472" y="150"/>
                  </a:cubicBezTo>
                  <a:cubicBezTo>
                    <a:pt x="517" y="135"/>
                    <a:pt x="539" y="127"/>
                    <a:pt x="584" y="127"/>
                  </a:cubicBezTo>
                  <a:cubicBezTo>
                    <a:pt x="621" y="127"/>
                    <a:pt x="637" y="150"/>
                    <a:pt x="667" y="165"/>
                  </a:cubicBezTo>
                  <a:cubicBezTo>
                    <a:pt x="697" y="180"/>
                    <a:pt x="719" y="180"/>
                    <a:pt x="741" y="202"/>
                  </a:cubicBezTo>
                  <a:cubicBezTo>
                    <a:pt x="749" y="195"/>
                    <a:pt x="749" y="195"/>
                    <a:pt x="756" y="187"/>
                  </a:cubicBezTo>
                  <a:cubicBezTo>
                    <a:pt x="756" y="187"/>
                    <a:pt x="749" y="180"/>
                    <a:pt x="756" y="180"/>
                  </a:cubicBezTo>
                  <a:cubicBezTo>
                    <a:pt x="756" y="165"/>
                    <a:pt x="771" y="165"/>
                    <a:pt x="779" y="157"/>
                  </a:cubicBezTo>
                  <a:cubicBezTo>
                    <a:pt x="794" y="142"/>
                    <a:pt x="809" y="135"/>
                    <a:pt x="824" y="120"/>
                  </a:cubicBezTo>
                  <a:cubicBezTo>
                    <a:pt x="839" y="105"/>
                    <a:pt x="839" y="97"/>
                    <a:pt x="854" y="90"/>
                  </a:cubicBezTo>
                  <a:cubicBezTo>
                    <a:pt x="861" y="90"/>
                    <a:pt x="876" y="97"/>
                    <a:pt x="891" y="97"/>
                  </a:cubicBezTo>
                  <a:cubicBezTo>
                    <a:pt x="906" y="97"/>
                    <a:pt x="906" y="75"/>
                    <a:pt x="921" y="60"/>
                  </a:cubicBezTo>
                  <a:cubicBezTo>
                    <a:pt x="929" y="60"/>
                    <a:pt x="936" y="52"/>
                    <a:pt x="944" y="45"/>
                  </a:cubicBezTo>
                  <a:cubicBezTo>
                    <a:pt x="951" y="37"/>
                    <a:pt x="959" y="30"/>
                    <a:pt x="966" y="22"/>
                  </a:cubicBezTo>
                  <a:cubicBezTo>
                    <a:pt x="989" y="15"/>
                    <a:pt x="1011" y="22"/>
                    <a:pt x="1041" y="15"/>
                  </a:cubicBezTo>
                  <a:cubicBezTo>
                    <a:pt x="1071" y="15"/>
                    <a:pt x="1086" y="0"/>
                    <a:pt x="1109" y="0"/>
                  </a:cubicBezTo>
                  <a:cubicBezTo>
                    <a:pt x="1131" y="0"/>
                    <a:pt x="1139" y="15"/>
                    <a:pt x="1146" y="30"/>
                  </a:cubicBezTo>
                  <a:cubicBezTo>
                    <a:pt x="1161" y="52"/>
                    <a:pt x="1176" y="67"/>
                    <a:pt x="1176" y="97"/>
                  </a:cubicBezTo>
                  <a:cubicBezTo>
                    <a:pt x="1176" y="120"/>
                    <a:pt x="1154" y="135"/>
                    <a:pt x="1146" y="157"/>
                  </a:cubicBezTo>
                  <a:cubicBezTo>
                    <a:pt x="1116" y="217"/>
                    <a:pt x="1086" y="247"/>
                    <a:pt x="1041" y="307"/>
                  </a:cubicBezTo>
                  <a:cubicBezTo>
                    <a:pt x="1049" y="307"/>
                    <a:pt x="1049" y="307"/>
                    <a:pt x="1056" y="307"/>
                  </a:cubicBezTo>
                  <a:cubicBezTo>
                    <a:pt x="1079" y="307"/>
                    <a:pt x="1079" y="285"/>
                    <a:pt x="1101" y="270"/>
                  </a:cubicBezTo>
                  <a:cubicBezTo>
                    <a:pt x="1109" y="262"/>
                    <a:pt x="1124" y="270"/>
                    <a:pt x="1139" y="270"/>
                  </a:cubicBezTo>
                  <a:cubicBezTo>
                    <a:pt x="1139" y="292"/>
                    <a:pt x="1124" y="337"/>
                    <a:pt x="1154" y="337"/>
                  </a:cubicBezTo>
                  <a:cubicBezTo>
                    <a:pt x="1214" y="337"/>
                    <a:pt x="1214" y="337"/>
                    <a:pt x="1214" y="337"/>
                  </a:cubicBezTo>
                  <a:cubicBezTo>
                    <a:pt x="1229" y="337"/>
                    <a:pt x="1236" y="330"/>
                    <a:pt x="1244" y="322"/>
                  </a:cubicBezTo>
                  <a:cubicBezTo>
                    <a:pt x="1259" y="307"/>
                    <a:pt x="1274" y="300"/>
                    <a:pt x="1289" y="292"/>
                  </a:cubicBezTo>
                  <a:cubicBezTo>
                    <a:pt x="1319" y="285"/>
                    <a:pt x="1333" y="277"/>
                    <a:pt x="1356" y="262"/>
                  </a:cubicBezTo>
                  <a:cubicBezTo>
                    <a:pt x="1356" y="262"/>
                    <a:pt x="1356" y="270"/>
                    <a:pt x="1363" y="277"/>
                  </a:cubicBezTo>
                  <a:lnTo>
                    <a:pt x="1363" y="277"/>
                  </a:lnTo>
                  <a:cubicBezTo>
                    <a:pt x="1356" y="300"/>
                    <a:pt x="1349" y="315"/>
                    <a:pt x="1349" y="337"/>
                  </a:cubicBezTo>
                  <a:cubicBezTo>
                    <a:pt x="1349" y="360"/>
                    <a:pt x="1363" y="367"/>
                    <a:pt x="1371" y="390"/>
                  </a:cubicBezTo>
                  <a:cubicBezTo>
                    <a:pt x="1371" y="405"/>
                    <a:pt x="1371" y="412"/>
                    <a:pt x="1378" y="427"/>
                  </a:cubicBezTo>
                  <a:cubicBezTo>
                    <a:pt x="1386" y="442"/>
                    <a:pt x="1401" y="442"/>
                    <a:pt x="1401" y="457"/>
                  </a:cubicBezTo>
                  <a:cubicBezTo>
                    <a:pt x="1401" y="480"/>
                    <a:pt x="1393" y="502"/>
                    <a:pt x="1386" y="525"/>
                  </a:cubicBezTo>
                  <a:cubicBezTo>
                    <a:pt x="1386" y="547"/>
                    <a:pt x="1386" y="547"/>
                    <a:pt x="1386" y="547"/>
                  </a:cubicBezTo>
                  <a:cubicBezTo>
                    <a:pt x="1416" y="547"/>
                    <a:pt x="1431" y="539"/>
                    <a:pt x="1461" y="539"/>
                  </a:cubicBezTo>
                  <a:cubicBezTo>
                    <a:pt x="1498" y="539"/>
                    <a:pt x="1528" y="539"/>
                    <a:pt x="1558" y="555"/>
                  </a:cubicBezTo>
                  <a:cubicBezTo>
                    <a:pt x="1581" y="562"/>
                    <a:pt x="1588" y="577"/>
                    <a:pt x="1611" y="577"/>
                  </a:cubicBezTo>
                  <a:cubicBezTo>
                    <a:pt x="1648" y="585"/>
                    <a:pt x="1686" y="569"/>
                    <a:pt x="1723" y="569"/>
                  </a:cubicBezTo>
                  <a:lnTo>
                    <a:pt x="1723" y="569"/>
                  </a:lnTo>
                  <a:cubicBezTo>
                    <a:pt x="1731" y="555"/>
                    <a:pt x="1738" y="539"/>
                    <a:pt x="1753" y="517"/>
                  </a:cubicBezTo>
                  <a:cubicBezTo>
                    <a:pt x="1753" y="502"/>
                    <a:pt x="1753" y="495"/>
                    <a:pt x="1768" y="480"/>
                  </a:cubicBezTo>
                  <a:cubicBezTo>
                    <a:pt x="1776" y="480"/>
                    <a:pt x="1776" y="487"/>
                    <a:pt x="1783" y="480"/>
                  </a:cubicBezTo>
                  <a:cubicBezTo>
                    <a:pt x="1791" y="480"/>
                    <a:pt x="1798" y="480"/>
                    <a:pt x="1806" y="480"/>
                  </a:cubicBezTo>
                  <a:cubicBezTo>
                    <a:pt x="1813" y="480"/>
                    <a:pt x="1813" y="495"/>
                    <a:pt x="1821" y="502"/>
                  </a:cubicBezTo>
                  <a:cubicBezTo>
                    <a:pt x="1828" y="509"/>
                    <a:pt x="1836" y="509"/>
                    <a:pt x="1843" y="509"/>
                  </a:cubicBezTo>
                  <a:cubicBezTo>
                    <a:pt x="1851" y="509"/>
                    <a:pt x="1851" y="502"/>
                    <a:pt x="1858" y="502"/>
                  </a:cubicBezTo>
                  <a:cubicBezTo>
                    <a:pt x="1866" y="487"/>
                    <a:pt x="1873" y="472"/>
                    <a:pt x="1880" y="465"/>
                  </a:cubicBezTo>
                  <a:cubicBezTo>
                    <a:pt x="1880" y="397"/>
                    <a:pt x="1880" y="397"/>
                    <a:pt x="1880" y="397"/>
                  </a:cubicBezTo>
                  <a:cubicBezTo>
                    <a:pt x="1880" y="390"/>
                    <a:pt x="1896" y="382"/>
                    <a:pt x="1896" y="375"/>
                  </a:cubicBezTo>
                  <a:cubicBezTo>
                    <a:pt x="1903" y="360"/>
                    <a:pt x="1903" y="352"/>
                    <a:pt x="1903" y="337"/>
                  </a:cubicBezTo>
                  <a:cubicBezTo>
                    <a:pt x="1910" y="352"/>
                    <a:pt x="1918" y="360"/>
                    <a:pt x="1933" y="367"/>
                  </a:cubicBezTo>
                  <a:cubicBezTo>
                    <a:pt x="1940" y="375"/>
                    <a:pt x="1948" y="390"/>
                    <a:pt x="1956" y="390"/>
                  </a:cubicBezTo>
                  <a:cubicBezTo>
                    <a:pt x="1978" y="390"/>
                    <a:pt x="1993" y="367"/>
                    <a:pt x="2008" y="352"/>
                  </a:cubicBezTo>
                  <a:cubicBezTo>
                    <a:pt x="2008" y="345"/>
                    <a:pt x="2008" y="345"/>
                    <a:pt x="2016" y="337"/>
                  </a:cubicBezTo>
                  <a:cubicBezTo>
                    <a:pt x="2023" y="337"/>
                    <a:pt x="2030" y="337"/>
                    <a:pt x="2038" y="330"/>
                  </a:cubicBezTo>
                  <a:cubicBezTo>
                    <a:pt x="2045" y="330"/>
                    <a:pt x="2053" y="330"/>
                    <a:pt x="2060" y="322"/>
                  </a:cubicBezTo>
                  <a:cubicBezTo>
                    <a:pt x="2075" y="322"/>
                    <a:pt x="2083" y="322"/>
                    <a:pt x="2090" y="315"/>
                  </a:cubicBezTo>
                  <a:cubicBezTo>
                    <a:pt x="2098" y="307"/>
                    <a:pt x="2090" y="292"/>
                    <a:pt x="2090" y="285"/>
                  </a:cubicBezTo>
                  <a:cubicBezTo>
                    <a:pt x="2113" y="285"/>
                    <a:pt x="2120" y="277"/>
                    <a:pt x="2143" y="270"/>
                  </a:cubicBezTo>
                  <a:cubicBezTo>
                    <a:pt x="2173" y="255"/>
                    <a:pt x="2195" y="255"/>
                    <a:pt x="2210" y="232"/>
                  </a:cubicBezTo>
                  <a:cubicBezTo>
                    <a:pt x="2210" y="232"/>
                    <a:pt x="2210" y="225"/>
                    <a:pt x="2210" y="217"/>
                  </a:cubicBezTo>
                  <a:cubicBezTo>
                    <a:pt x="2195" y="210"/>
                    <a:pt x="2180" y="210"/>
                    <a:pt x="2173" y="195"/>
                  </a:cubicBezTo>
                  <a:cubicBezTo>
                    <a:pt x="2165" y="180"/>
                    <a:pt x="2165" y="172"/>
                    <a:pt x="2158" y="157"/>
                  </a:cubicBezTo>
                  <a:cubicBezTo>
                    <a:pt x="2158" y="142"/>
                    <a:pt x="2150" y="135"/>
                    <a:pt x="2150" y="120"/>
                  </a:cubicBezTo>
                  <a:cubicBezTo>
                    <a:pt x="2150" y="112"/>
                    <a:pt x="2158" y="112"/>
                    <a:pt x="2158" y="112"/>
                  </a:cubicBezTo>
                  <a:cubicBezTo>
                    <a:pt x="2173" y="105"/>
                    <a:pt x="2180" y="97"/>
                    <a:pt x="2188" y="97"/>
                  </a:cubicBezTo>
                  <a:cubicBezTo>
                    <a:pt x="2218" y="97"/>
                    <a:pt x="2233" y="127"/>
                    <a:pt x="2263" y="127"/>
                  </a:cubicBezTo>
                  <a:cubicBezTo>
                    <a:pt x="2278" y="127"/>
                    <a:pt x="2285" y="120"/>
                    <a:pt x="2300" y="120"/>
                  </a:cubicBezTo>
                  <a:lnTo>
                    <a:pt x="2308" y="135"/>
                  </a:lnTo>
                  <a:lnTo>
                    <a:pt x="2308" y="135"/>
                  </a:lnTo>
                  <a:cubicBezTo>
                    <a:pt x="2308" y="157"/>
                    <a:pt x="2308" y="172"/>
                    <a:pt x="2315" y="195"/>
                  </a:cubicBezTo>
                  <a:cubicBezTo>
                    <a:pt x="2330" y="195"/>
                    <a:pt x="2338" y="195"/>
                    <a:pt x="2360" y="195"/>
                  </a:cubicBezTo>
                  <a:cubicBezTo>
                    <a:pt x="2353" y="202"/>
                    <a:pt x="2353" y="210"/>
                    <a:pt x="2353" y="225"/>
                  </a:cubicBezTo>
                  <a:cubicBezTo>
                    <a:pt x="2353" y="255"/>
                    <a:pt x="2360" y="285"/>
                    <a:pt x="2383" y="307"/>
                  </a:cubicBezTo>
                  <a:cubicBezTo>
                    <a:pt x="2390" y="300"/>
                    <a:pt x="2398" y="292"/>
                    <a:pt x="2398" y="285"/>
                  </a:cubicBezTo>
                  <a:cubicBezTo>
                    <a:pt x="2413" y="300"/>
                    <a:pt x="2435" y="307"/>
                    <a:pt x="2435" y="330"/>
                  </a:cubicBezTo>
                  <a:cubicBezTo>
                    <a:pt x="2435" y="345"/>
                    <a:pt x="2420" y="352"/>
                    <a:pt x="2420" y="367"/>
                  </a:cubicBezTo>
                  <a:cubicBezTo>
                    <a:pt x="2420" y="397"/>
                    <a:pt x="2465" y="405"/>
                    <a:pt x="2465" y="435"/>
                  </a:cubicBezTo>
                  <a:cubicBezTo>
                    <a:pt x="2465" y="442"/>
                    <a:pt x="2458" y="450"/>
                    <a:pt x="2458" y="465"/>
                  </a:cubicBezTo>
                  <a:cubicBezTo>
                    <a:pt x="2458" y="480"/>
                    <a:pt x="2465" y="487"/>
                    <a:pt x="2465" y="509"/>
                  </a:cubicBezTo>
                  <a:cubicBezTo>
                    <a:pt x="2465" y="525"/>
                    <a:pt x="2458" y="539"/>
                    <a:pt x="2458" y="555"/>
                  </a:cubicBezTo>
                  <a:cubicBezTo>
                    <a:pt x="2450" y="585"/>
                    <a:pt x="2465" y="599"/>
                    <a:pt x="2458" y="622"/>
                  </a:cubicBezTo>
                  <a:cubicBezTo>
                    <a:pt x="2450" y="637"/>
                    <a:pt x="2435" y="644"/>
                    <a:pt x="2428" y="652"/>
                  </a:cubicBezTo>
                  <a:cubicBezTo>
                    <a:pt x="2443" y="682"/>
                    <a:pt x="2458" y="704"/>
                    <a:pt x="2458" y="734"/>
                  </a:cubicBezTo>
                  <a:lnTo>
                    <a:pt x="2458" y="734"/>
                  </a:lnTo>
                  <a:cubicBezTo>
                    <a:pt x="2495" y="734"/>
                    <a:pt x="2518" y="734"/>
                    <a:pt x="2548" y="749"/>
                  </a:cubicBezTo>
                  <a:cubicBezTo>
                    <a:pt x="2555" y="742"/>
                    <a:pt x="2555" y="742"/>
                    <a:pt x="2563" y="742"/>
                  </a:cubicBezTo>
                  <a:cubicBezTo>
                    <a:pt x="2563" y="727"/>
                    <a:pt x="2563" y="719"/>
                    <a:pt x="2570" y="712"/>
                  </a:cubicBezTo>
                  <a:cubicBezTo>
                    <a:pt x="2585" y="712"/>
                    <a:pt x="2592" y="712"/>
                    <a:pt x="2600" y="712"/>
                  </a:cubicBezTo>
                  <a:cubicBezTo>
                    <a:pt x="2608" y="734"/>
                    <a:pt x="2615" y="749"/>
                    <a:pt x="2630" y="772"/>
                  </a:cubicBezTo>
                  <a:cubicBezTo>
                    <a:pt x="2638" y="794"/>
                    <a:pt x="2660" y="794"/>
                    <a:pt x="2668" y="817"/>
                  </a:cubicBezTo>
                  <a:cubicBezTo>
                    <a:pt x="2675" y="824"/>
                    <a:pt x="2675" y="839"/>
                    <a:pt x="2682" y="847"/>
                  </a:cubicBezTo>
                  <a:cubicBezTo>
                    <a:pt x="2682" y="847"/>
                    <a:pt x="2698" y="847"/>
                    <a:pt x="2705" y="847"/>
                  </a:cubicBezTo>
                  <a:cubicBezTo>
                    <a:pt x="2728" y="847"/>
                    <a:pt x="2742" y="862"/>
                    <a:pt x="2765" y="877"/>
                  </a:cubicBezTo>
                  <a:lnTo>
                    <a:pt x="2765" y="877"/>
                  </a:lnTo>
                  <a:cubicBezTo>
                    <a:pt x="2780" y="899"/>
                    <a:pt x="2787" y="907"/>
                    <a:pt x="2802" y="929"/>
                  </a:cubicBezTo>
                  <a:cubicBezTo>
                    <a:pt x="2802" y="944"/>
                    <a:pt x="2802" y="952"/>
                    <a:pt x="2810" y="967"/>
                  </a:cubicBezTo>
                  <a:cubicBezTo>
                    <a:pt x="2817" y="967"/>
                    <a:pt x="2817" y="967"/>
                    <a:pt x="2825" y="974"/>
                  </a:cubicBezTo>
                  <a:cubicBezTo>
                    <a:pt x="2832" y="989"/>
                    <a:pt x="2840" y="1012"/>
                    <a:pt x="2847" y="1019"/>
                  </a:cubicBezTo>
                  <a:lnTo>
                    <a:pt x="2847" y="1019"/>
                  </a:lnTo>
                  <a:cubicBezTo>
                    <a:pt x="2840" y="1026"/>
                    <a:pt x="2832" y="1026"/>
                    <a:pt x="2817" y="1034"/>
                  </a:cubicBezTo>
                  <a:cubicBezTo>
                    <a:pt x="2802" y="1042"/>
                    <a:pt x="2795" y="1049"/>
                    <a:pt x="2772" y="1049"/>
                  </a:cubicBezTo>
                  <a:cubicBezTo>
                    <a:pt x="2765" y="1049"/>
                    <a:pt x="2765" y="1042"/>
                    <a:pt x="2757" y="1034"/>
                  </a:cubicBezTo>
                  <a:cubicBezTo>
                    <a:pt x="2750" y="1072"/>
                    <a:pt x="2742" y="1094"/>
                    <a:pt x="2742" y="1132"/>
                  </a:cubicBezTo>
                  <a:cubicBezTo>
                    <a:pt x="2735" y="1162"/>
                    <a:pt x="2735" y="1176"/>
                    <a:pt x="2728" y="1199"/>
                  </a:cubicBezTo>
                  <a:cubicBezTo>
                    <a:pt x="2720" y="1214"/>
                    <a:pt x="2720" y="1229"/>
                    <a:pt x="2705" y="1251"/>
                  </a:cubicBezTo>
                  <a:cubicBezTo>
                    <a:pt x="2690" y="1296"/>
                    <a:pt x="2668" y="1311"/>
                    <a:pt x="2645" y="1356"/>
                  </a:cubicBezTo>
                  <a:cubicBezTo>
                    <a:pt x="2622" y="1379"/>
                    <a:pt x="2615" y="1394"/>
                    <a:pt x="2600" y="1416"/>
                  </a:cubicBezTo>
                  <a:cubicBezTo>
                    <a:pt x="2585" y="1431"/>
                    <a:pt x="2578" y="1439"/>
                    <a:pt x="2570" y="1461"/>
                  </a:cubicBezTo>
                  <a:cubicBezTo>
                    <a:pt x="2608" y="1566"/>
                    <a:pt x="2608" y="1566"/>
                    <a:pt x="2608" y="1566"/>
                  </a:cubicBezTo>
                  <a:cubicBezTo>
                    <a:pt x="2585" y="1604"/>
                    <a:pt x="2585" y="1604"/>
                    <a:pt x="2585" y="1604"/>
                  </a:cubicBezTo>
                  <a:cubicBezTo>
                    <a:pt x="2608" y="1611"/>
                    <a:pt x="2622" y="1619"/>
                    <a:pt x="2645" y="1619"/>
                  </a:cubicBezTo>
                  <a:cubicBezTo>
                    <a:pt x="2668" y="1619"/>
                    <a:pt x="2682" y="1619"/>
                    <a:pt x="2705" y="1626"/>
                  </a:cubicBezTo>
                  <a:cubicBezTo>
                    <a:pt x="2712" y="1634"/>
                    <a:pt x="2712" y="1649"/>
                    <a:pt x="2720" y="1649"/>
                  </a:cubicBezTo>
                  <a:cubicBezTo>
                    <a:pt x="2735" y="1656"/>
                    <a:pt x="2750" y="1664"/>
                    <a:pt x="2765" y="1671"/>
                  </a:cubicBezTo>
                  <a:cubicBezTo>
                    <a:pt x="2787" y="1686"/>
                    <a:pt x="2802" y="1701"/>
                    <a:pt x="2825" y="1709"/>
                  </a:cubicBezTo>
                  <a:cubicBezTo>
                    <a:pt x="2862" y="1724"/>
                    <a:pt x="2877" y="1731"/>
                    <a:pt x="2915" y="1738"/>
                  </a:cubicBezTo>
                  <a:cubicBezTo>
                    <a:pt x="2945" y="1754"/>
                    <a:pt x="2967" y="1754"/>
                    <a:pt x="2990" y="1776"/>
                  </a:cubicBezTo>
                  <a:cubicBezTo>
                    <a:pt x="2997" y="1791"/>
                    <a:pt x="2997" y="1798"/>
                    <a:pt x="3005" y="1806"/>
                  </a:cubicBezTo>
                  <a:cubicBezTo>
                    <a:pt x="3012" y="1828"/>
                    <a:pt x="3020" y="1844"/>
                    <a:pt x="3020" y="1866"/>
                  </a:cubicBezTo>
                  <a:cubicBezTo>
                    <a:pt x="3020" y="1896"/>
                    <a:pt x="3020" y="1911"/>
                    <a:pt x="3012" y="1933"/>
                  </a:cubicBezTo>
                  <a:cubicBezTo>
                    <a:pt x="3005" y="1948"/>
                    <a:pt x="2990" y="1948"/>
                    <a:pt x="2990" y="1956"/>
                  </a:cubicBezTo>
                  <a:cubicBezTo>
                    <a:pt x="2982" y="1963"/>
                    <a:pt x="2982" y="1971"/>
                    <a:pt x="2982" y="1986"/>
                  </a:cubicBezTo>
                  <a:cubicBezTo>
                    <a:pt x="2982" y="2016"/>
                    <a:pt x="2990" y="2031"/>
                    <a:pt x="3005" y="2061"/>
                  </a:cubicBezTo>
                  <a:cubicBezTo>
                    <a:pt x="2975" y="2076"/>
                    <a:pt x="2952" y="2083"/>
                    <a:pt x="2915" y="2083"/>
                  </a:cubicBezTo>
                  <a:cubicBezTo>
                    <a:pt x="2907" y="2083"/>
                    <a:pt x="2907" y="2083"/>
                    <a:pt x="2900" y="2076"/>
                  </a:cubicBezTo>
                  <a:cubicBezTo>
                    <a:pt x="2907" y="2061"/>
                    <a:pt x="2922" y="2053"/>
                    <a:pt x="2922" y="2038"/>
                  </a:cubicBezTo>
                  <a:cubicBezTo>
                    <a:pt x="2870" y="2031"/>
                    <a:pt x="2840" y="2023"/>
                    <a:pt x="2787" y="2023"/>
                  </a:cubicBezTo>
                  <a:cubicBezTo>
                    <a:pt x="2780" y="2023"/>
                    <a:pt x="2772" y="2031"/>
                    <a:pt x="2765" y="2031"/>
                  </a:cubicBezTo>
                  <a:cubicBezTo>
                    <a:pt x="2772" y="2016"/>
                    <a:pt x="2772" y="2008"/>
                    <a:pt x="2765" y="1993"/>
                  </a:cubicBezTo>
                  <a:cubicBezTo>
                    <a:pt x="2705" y="2016"/>
                    <a:pt x="2690" y="2076"/>
                    <a:pt x="2630" y="2091"/>
                  </a:cubicBezTo>
                  <a:cubicBezTo>
                    <a:pt x="2622" y="2068"/>
                    <a:pt x="2622" y="2068"/>
                    <a:pt x="2622" y="2068"/>
                  </a:cubicBezTo>
                  <a:cubicBezTo>
                    <a:pt x="2608" y="2076"/>
                    <a:pt x="2600" y="2076"/>
                    <a:pt x="2585" y="2091"/>
                  </a:cubicBezTo>
                  <a:cubicBezTo>
                    <a:pt x="2578" y="2098"/>
                    <a:pt x="2578" y="2113"/>
                    <a:pt x="2570" y="2113"/>
                  </a:cubicBezTo>
                  <a:cubicBezTo>
                    <a:pt x="2548" y="2121"/>
                    <a:pt x="2540" y="2113"/>
                    <a:pt x="2518" y="2113"/>
                  </a:cubicBezTo>
                  <a:cubicBezTo>
                    <a:pt x="2480" y="2113"/>
                    <a:pt x="2473" y="2136"/>
                    <a:pt x="2443" y="2151"/>
                  </a:cubicBezTo>
                  <a:cubicBezTo>
                    <a:pt x="2428" y="2158"/>
                    <a:pt x="2420" y="2166"/>
                    <a:pt x="2405" y="2173"/>
                  </a:cubicBezTo>
                  <a:cubicBezTo>
                    <a:pt x="2383" y="2166"/>
                    <a:pt x="2383" y="2166"/>
                    <a:pt x="2383" y="2166"/>
                  </a:cubicBezTo>
                  <a:cubicBezTo>
                    <a:pt x="2368" y="2181"/>
                    <a:pt x="2360" y="2188"/>
                    <a:pt x="2360" y="2203"/>
                  </a:cubicBezTo>
                  <a:cubicBezTo>
                    <a:pt x="2353" y="2218"/>
                    <a:pt x="2360" y="2233"/>
                    <a:pt x="2353" y="2241"/>
                  </a:cubicBezTo>
                  <a:cubicBezTo>
                    <a:pt x="2345" y="2263"/>
                    <a:pt x="2330" y="2271"/>
                    <a:pt x="2323" y="2293"/>
                  </a:cubicBezTo>
                  <a:cubicBezTo>
                    <a:pt x="2323" y="2301"/>
                    <a:pt x="2323" y="2315"/>
                    <a:pt x="2315" y="2315"/>
                  </a:cubicBezTo>
                  <a:cubicBezTo>
                    <a:pt x="2308" y="2323"/>
                    <a:pt x="2300" y="2331"/>
                    <a:pt x="2285" y="2331"/>
                  </a:cubicBezTo>
                  <a:cubicBezTo>
                    <a:pt x="2278" y="2331"/>
                    <a:pt x="2270" y="2315"/>
                    <a:pt x="2263" y="2315"/>
                  </a:cubicBezTo>
                  <a:cubicBezTo>
                    <a:pt x="2255" y="2315"/>
                    <a:pt x="2248" y="2323"/>
                    <a:pt x="2240" y="2323"/>
                  </a:cubicBezTo>
                  <a:cubicBezTo>
                    <a:pt x="2240" y="2345"/>
                    <a:pt x="2240" y="2345"/>
                    <a:pt x="2240" y="2345"/>
                  </a:cubicBezTo>
                  <a:cubicBezTo>
                    <a:pt x="2240" y="2361"/>
                    <a:pt x="2255" y="2368"/>
                    <a:pt x="2263" y="2383"/>
                  </a:cubicBezTo>
                  <a:cubicBezTo>
                    <a:pt x="2278" y="2420"/>
                    <a:pt x="2278" y="2435"/>
                    <a:pt x="2285" y="2473"/>
                  </a:cubicBezTo>
                  <a:cubicBezTo>
                    <a:pt x="2278" y="2473"/>
                    <a:pt x="2278" y="2480"/>
                    <a:pt x="2270" y="2480"/>
                  </a:cubicBezTo>
                  <a:cubicBezTo>
                    <a:pt x="2263" y="2480"/>
                    <a:pt x="2255" y="2473"/>
                    <a:pt x="2248" y="2473"/>
                  </a:cubicBezTo>
                  <a:cubicBezTo>
                    <a:pt x="2240" y="2495"/>
                    <a:pt x="2233" y="2510"/>
                    <a:pt x="2210" y="2533"/>
                  </a:cubicBezTo>
                  <a:cubicBezTo>
                    <a:pt x="2203" y="2540"/>
                    <a:pt x="2203" y="2555"/>
                    <a:pt x="2188" y="2563"/>
                  </a:cubicBezTo>
                  <a:cubicBezTo>
                    <a:pt x="2180" y="2563"/>
                    <a:pt x="2165" y="2555"/>
                    <a:pt x="2150" y="2563"/>
                  </a:cubicBezTo>
                  <a:cubicBezTo>
                    <a:pt x="2143" y="2570"/>
                    <a:pt x="2143" y="2578"/>
                    <a:pt x="2135" y="2585"/>
                  </a:cubicBezTo>
                  <a:cubicBezTo>
                    <a:pt x="2128" y="2593"/>
                    <a:pt x="2128" y="2593"/>
                    <a:pt x="2120" y="2593"/>
                  </a:cubicBezTo>
                  <a:cubicBezTo>
                    <a:pt x="2090" y="2615"/>
                    <a:pt x="2090" y="2645"/>
                    <a:pt x="2075" y="2675"/>
                  </a:cubicBezTo>
                  <a:cubicBezTo>
                    <a:pt x="2045" y="2705"/>
                    <a:pt x="2038" y="2728"/>
                    <a:pt x="2023" y="2773"/>
                  </a:cubicBezTo>
                  <a:cubicBezTo>
                    <a:pt x="2016" y="2795"/>
                    <a:pt x="2000" y="2810"/>
                    <a:pt x="1993" y="2833"/>
                  </a:cubicBezTo>
                  <a:cubicBezTo>
                    <a:pt x="1978" y="2855"/>
                    <a:pt x="1978" y="2870"/>
                    <a:pt x="1970" y="2893"/>
                  </a:cubicBezTo>
                  <a:cubicBezTo>
                    <a:pt x="1963" y="2908"/>
                    <a:pt x="1956" y="2915"/>
                    <a:pt x="1948" y="2930"/>
                  </a:cubicBezTo>
                  <a:cubicBezTo>
                    <a:pt x="1933" y="2967"/>
                    <a:pt x="1926" y="2990"/>
                    <a:pt x="1918" y="3020"/>
                  </a:cubicBezTo>
                  <a:cubicBezTo>
                    <a:pt x="1903" y="3057"/>
                    <a:pt x="1880" y="3080"/>
                    <a:pt x="1843" y="3095"/>
                  </a:cubicBezTo>
                  <a:cubicBezTo>
                    <a:pt x="1836" y="3102"/>
                    <a:pt x="1821" y="3110"/>
                    <a:pt x="1806" y="3117"/>
                  </a:cubicBezTo>
                  <a:cubicBezTo>
                    <a:pt x="1798" y="3125"/>
                    <a:pt x="1783" y="3132"/>
                    <a:pt x="1776" y="3140"/>
                  </a:cubicBezTo>
                  <a:cubicBezTo>
                    <a:pt x="1768" y="3147"/>
                    <a:pt x="1768" y="3162"/>
                    <a:pt x="1761" y="3170"/>
                  </a:cubicBezTo>
                  <a:cubicBezTo>
                    <a:pt x="1738" y="3185"/>
                    <a:pt x="1723" y="3155"/>
                    <a:pt x="1701" y="3147"/>
                  </a:cubicBezTo>
                  <a:cubicBezTo>
                    <a:pt x="1678" y="3140"/>
                    <a:pt x="1671" y="3140"/>
                    <a:pt x="1648" y="3132"/>
                  </a:cubicBezTo>
                  <a:cubicBezTo>
                    <a:pt x="1596" y="3117"/>
                    <a:pt x="1566" y="3117"/>
                    <a:pt x="1513" y="3102"/>
                  </a:cubicBezTo>
                  <a:cubicBezTo>
                    <a:pt x="1446" y="3087"/>
                    <a:pt x="1416" y="3073"/>
                    <a:pt x="1349" y="3043"/>
                  </a:cubicBezTo>
                  <a:cubicBezTo>
                    <a:pt x="1319" y="3035"/>
                    <a:pt x="1289" y="3020"/>
                    <a:pt x="1281" y="2990"/>
                  </a:cubicBezTo>
                  <a:cubicBezTo>
                    <a:pt x="1281" y="2967"/>
                    <a:pt x="1289" y="2953"/>
                    <a:pt x="1274" y="2937"/>
                  </a:cubicBezTo>
                  <a:cubicBezTo>
                    <a:pt x="1266" y="2930"/>
                    <a:pt x="1259" y="2937"/>
                    <a:pt x="1251" y="2930"/>
                  </a:cubicBezTo>
                  <a:cubicBezTo>
                    <a:pt x="1244" y="2930"/>
                    <a:pt x="1244" y="2923"/>
                    <a:pt x="1236" y="2923"/>
                  </a:cubicBezTo>
                  <a:cubicBezTo>
                    <a:pt x="1244" y="2900"/>
                    <a:pt x="1236" y="2885"/>
                    <a:pt x="1244" y="2863"/>
                  </a:cubicBezTo>
                  <a:cubicBezTo>
                    <a:pt x="1266" y="2863"/>
                    <a:pt x="1289" y="2863"/>
                    <a:pt x="1311" y="2848"/>
                  </a:cubicBezTo>
                  <a:cubicBezTo>
                    <a:pt x="1281" y="2810"/>
                    <a:pt x="1244" y="2803"/>
                    <a:pt x="1199" y="2788"/>
                  </a:cubicBezTo>
                  <a:cubicBezTo>
                    <a:pt x="1176" y="2773"/>
                    <a:pt x="1161" y="2765"/>
                    <a:pt x="1139" y="2750"/>
                  </a:cubicBezTo>
                  <a:cubicBezTo>
                    <a:pt x="1101" y="2728"/>
                    <a:pt x="1086" y="2713"/>
                    <a:pt x="1049" y="2690"/>
                  </a:cubicBezTo>
                  <a:cubicBezTo>
                    <a:pt x="1034" y="2683"/>
                    <a:pt x="1019" y="2675"/>
                    <a:pt x="1011" y="2660"/>
                  </a:cubicBezTo>
                  <a:cubicBezTo>
                    <a:pt x="1004" y="2638"/>
                    <a:pt x="1004" y="2623"/>
                    <a:pt x="1004" y="2600"/>
                  </a:cubicBezTo>
                  <a:cubicBezTo>
                    <a:pt x="981" y="2600"/>
                    <a:pt x="981" y="2600"/>
                    <a:pt x="981" y="2600"/>
                  </a:cubicBezTo>
                  <a:cubicBezTo>
                    <a:pt x="959" y="2600"/>
                    <a:pt x="951" y="2608"/>
                    <a:pt x="929" y="2615"/>
                  </a:cubicBezTo>
                  <a:cubicBezTo>
                    <a:pt x="929" y="2608"/>
                    <a:pt x="921" y="2600"/>
                    <a:pt x="921" y="2593"/>
                  </a:cubicBezTo>
                  <a:cubicBezTo>
                    <a:pt x="921" y="2563"/>
                    <a:pt x="929" y="2548"/>
                    <a:pt x="936" y="2518"/>
                  </a:cubicBezTo>
                  <a:cubicBezTo>
                    <a:pt x="936" y="2510"/>
                    <a:pt x="944" y="2503"/>
                    <a:pt x="944" y="2495"/>
                  </a:cubicBezTo>
                  <a:cubicBezTo>
                    <a:pt x="944" y="2473"/>
                    <a:pt x="921" y="2465"/>
                    <a:pt x="921" y="2443"/>
                  </a:cubicBezTo>
                  <a:cubicBezTo>
                    <a:pt x="921" y="2405"/>
                    <a:pt x="944" y="2383"/>
                    <a:pt x="959" y="2345"/>
                  </a:cubicBezTo>
                  <a:cubicBezTo>
                    <a:pt x="974" y="2301"/>
                    <a:pt x="989" y="2263"/>
                    <a:pt x="1034" y="2248"/>
                  </a:cubicBezTo>
                  <a:cubicBezTo>
                    <a:pt x="1026" y="2233"/>
                    <a:pt x="1019" y="2218"/>
                    <a:pt x="1019" y="2203"/>
                  </a:cubicBezTo>
                  <a:cubicBezTo>
                    <a:pt x="1019" y="2196"/>
                    <a:pt x="1019" y="2196"/>
                    <a:pt x="1019" y="2196"/>
                  </a:cubicBezTo>
                  <a:cubicBezTo>
                    <a:pt x="1019" y="2181"/>
                    <a:pt x="1026" y="2181"/>
                    <a:pt x="1026" y="2166"/>
                  </a:cubicBezTo>
                  <a:cubicBezTo>
                    <a:pt x="1026" y="2136"/>
                    <a:pt x="996" y="2121"/>
                    <a:pt x="966" y="2106"/>
                  </a:cubicBezTo>
                  <a:cubicBezTo>
                    <a:pt x="959" y="2106"/>
                    <a:pt x="959" y="2091"/>
                    <a:pt x="944" y="2083"/>
                  </a:cubicBezTo>
                  <a:cubicBezTo>
                    <a:pt x="929" y="2083"/>
                    <a:pt x="921" y="2076"/>
                    <a:pt x="914" y="2068"/>
                  </a:cubicBezTo>
                  <a:cubicBezTo>
                    <a:pt x="929" y="2038"/>
                    <a:pt x="959" y="2038"/>
                    <a:pt x="996" y="2023"/>
                  </a:cubicBezTo>
                  <a:cubicBezTo>
                    <a:pt x="1011" y="2016"/>
                    <a:pt x="1026" y="2008"/>
                    <a:pt x="1041" y="1993"/>
                  </a:cubicBezTo>
                  <a:cubicBezTo>
                    <a:pt x="1064" y="1986"/>
                    <a:pt x="1079" y="1978"/>
                    <a:pt x="1094" y="1963"/>
                  </a:cubicBezTo>
                  <a:cubicBezTo>
                    <a:pt x="1131" y="1941"/>
                    <a:pt x="1154" y="1926"/>
                    <a:pt x="1176" y="1896"/>
                  </a:cubicBezTo>
                  <a:cubicBezTo>
                    <a:pt x="1199" y="1866"/>
                    <a:pt x="1221" y="1851"/>
                    <a:pt x="1236" y="1821"/>
                  </a:cubicBezTo>
                  <a:cubicBezTo>
                    <a:pt x="1251" y="1798"/>
                    <a:pt x="1251" y="1791"/>
                    <a:pt x="1266" y="1768"/>
                  </a:cubicBezTo>
                  <a:cubicBezTo>
                    <a:pt x="1281" y="1746"/>
                    <a:pt x="1296" y="1738"/>
                    <a:pt x="1311" y="1709"/>
                  </a:cubicBezTo>
                  <a:cubicBezTo>
                    <a:pt x="1326" y="1671"/>
                    <a:pt x="1333" y="1649"/>
                    <a:pt x="1333" y="1611"/>
                  </a:cubicBezTo>
                  <a:cubicBezTo>
                    <a:pt x="1333" y="1596"/>
                    <a:pt x="1326" y="1581"/>
                    <a:pt x="1311" y="1566"/>
                  </a:cubicBezTo>
                  <a:cubicBezTo>
                    <a:pt x="1311" y="1559"/>
                    <a:pt x="1304" y="1566"/>
                    <a:pt x="1304" y="1559"/>
                  </a:cubicBezTo>
                  <a:cubicBezTo>
                    <a:pt x="1304" y="1544"/>
                    <a:pt x="1304" y="1536"/>
                    <a:pt x="1296" y="1521"/>
                  </a:cubicBezTo>
                  <a:cubicBezTo>
                    <a:pt x="1289" y="1506"/>
                    <a:pt x="1274" y="1506"/>
                    <a:pt x="1259" y="1499"/>
                  </a:cubicBezTo>
                  <a:cubicBezTo>
                    <a:pt x="1244" y="1499"/>
                    <a:pt x="1236" y="1491"/>
                    <a:pt x="1221" y="1491"/>
                  </a:cubicBezTo>
                  <a:cubicBezTo>
                    <a:pt x="1191" y="1499"/>
                    <a:pt x="1176" y="1506"/>
                    <a:pt x="1139" y="1514"/>
                  </a:cubicBezTo>
                  <a:cubicBezTo>
                    <a:pt x="1124" y="1514"/>
                    <a:pt x="1109" y="1514"/>
                    <a:pt x="1094" y="1529"/>
                  </a:cubicBezTo>
                  <a:cubicBezTo>
                    <a:pt x="1071" y="1536"/>
                    <a:pt x="1056" y="1544"/>
                    <a:pt x="1026" y="1551"/>
                  </a:cubicBezTo>
                  <a:cubicBezTo>
                    <a:pt x="1004" y="1559"/>
                    <a:pt x="989" y="1574"/>
                    <a:pt x="959" y="1574"/>
                  </a:cubicBezTo>
                  <a:cubicBezTo>
                    <a:pt x="921" y="1574"/>
                    <a:pt x="899" y="1566"/>
                    <a:pt x="869" y="1559"/>
                  </a:cubicBezTo>
                  <a:cubicBezTo>
                    <a:pt x="839" y="1559"/>
                    <a:pt x="824" y="1551"/>
                    <a:pt x="801" y="1544"/>
                  </a:cubicBezTo>
                  <a:lnTo>
                    <a:pt x="794" y="1536"/>
                  </a:lnTo>
                  <a:cubicBezTo>
                    <a:pt x="779" y="1529"/>
                    <a:pt x="771" y="1536"/>
                    <a:pt x="764" y="1529"/>
                  </a:cubicBezTo>
                  <a:cubicBezTo>
                    <a:pt x="756" y="1529"/>
                    <a:pt x="756" y="1521"/>
                    <a:pt x="749" y="1514"/>
                  </a:cubicBezTo>
                  <a:cubicBezTo>
                    <a:pt x="741" y="1514"/>
                    <a:pt x="734" y="1506"/>
                    <a:pt x="727" y="1506"/>
                  </a:cubicBezTo>
                  <a:cubicBezTo>
                    <a:pt x="674" y="1476"/>
                    <a:pt x="659" y="1431"/>
                    <a:pt x="599" y="1416"/>
                  </a:cubicBezTo>
                  <a:cubicBezTo>
                    <a:pt x="577" y="1401"/>
                    <a:pt x="562" y="1401"/>
                    <a:pt x="539" y="1394"/>
                  </a:cubicBezTo>
                  <a:cubicBezTo>
                    <a:pt x="524" y="1386"/>
                    <a:pt x="509" y="1386"/>
                    <a:pt x="502" y="1379"/>
                  </a:cubicBezTo>
                  <a:cubicBezTo>
                    <a:pt x="494" y="1371"/>
                    <a:pt x="487" y="1356"/>
                    <a:pt x="472" y="1356"/>
                  </a:cubicBezTo>
                  <a:cubicBezTo>
                    <a:pt x="449" y="1356"/>
                    <a:pt x="434" y="1379"/>
                    <a:pt x="412" y="1379"/>
                  </a:cubicBezTo>
                  <a:cubicBezTo>
                    <a:pt x="382" y="1386"/>
                    <a:pt x="359" y="1379"/>
                    <a:pt x="329" y="1379"/>
                  </a:cubicBezTo>
                  <a:cubicBezTo>
                    <a:pt x="299" y="1379"/>
                    <a:pt x="277" y="1386"/>
                    <a:pt x="239" y="1394"/>
                  </a:cubicBezTo>
                  <a:cubicBezTo>
                    <a:pt x="232" y="1401"/>
                    <a:pt x="217" y="1409"/>
                    <a:pt x="202" y="1416"/>
                  </a:cubicBezTo>
                  <a:cubicBezTo>
                    <a:pt x="194" y="1416"/>
                    <a:pt x="194" y="1424"/>
                    <a:pt x="187" y="1424"/>
                  </a:cubicBezTo>
                  <a:cubicBezTo>
                    <a:pt x="172" y="1424"/>
                    <a:pt x="172" y="1416"/>
                    <a:pt x="157" y="1416"/>
                  </a:cubicBezTo>
                  <a:cubicBezTo>
                    <a:pt x="127" y="1416"/>
                    <a:pt x="112" y="1431"/>
                    <a:pt x="90" y="1446"/>
                  </a:cubicBezTo>
                  <a:cubicBezTo>
                    <a:pt x="90" y="1446"/>
                    <a:pt x="82" y="1446"/>
                    <a:pt x="82" y="1454"/>
                  </a:cubicBezTo>
                  <a:lnTo>
                    <a:pt x="82" y="1454"/>
                  </a:lnTo>
                  <a:cubicBezTo>
                    <a:pt x="74" y="1439"/>
                    <a:pt x="74" y="1431"/>
                    <a:pt x="74" y="1416"/>
                  </a:cubicBezTo>
                  <a:cubicBezTo>
                    <a:pt x="74" y="1401"/>
                    <a:pt x="82" y="1394"/>
                    <a:pt x="82" y="1379"/>
                  </a:cubicBezTo>
                  <a:cubicBezTo>
                    <a:pt x="82" y="1371"/>
                    <a:pt x="67" y="1364"/>
                    <a:pt x="67" y="1356"/>
                  </a:cubicBezTo>
                  <a:cubicBezTo>
                    <a:pt x="60" y="1349"/>
                    <a:pt x="52" y="1341"/>
                    <a:pt x="52" y="1334"/>
                  </a:cubicBezTo>
                  <a:cubicBezTo>
                    <a:pt x="37" y="1319"/>
                    <a:pt x="30" y="1319"/>
                    <a:pt x="15" y="1304"/>
                  </a:cubicBezTo>
                  <a:cubicBezTo>
                    <a:pt x="7" y="1304"/>
                    <a:pt x="0" y="1304"/>
                    <a:pt x="0" y="1296"/>
                  </a:cubicBezTo>
                  <a:cubicBezTo>
                    <a:pt x="0" y="1266"/>
                    <a:pt x="0" y="1251"/>
                    <a:pt x="15" y="1221"/>
                  </a:cubicBezTo>
                  <a:cubicBezTo>
                    <a:pt x="15" y="1206"/>
                    <a:pt x="30" y="1199"/>
                    <a:pt x="30" y="1184"/>
                  </a:cubicBezTo>
                  <a:cubicBezTo>
                    <a:pt x="30" y="1162"/>
                    <a:pt x="7" y="1154"/>
                    <a:pt x="7" y="1132"/>
                  </a:cubicBezTo>
                  <a:cubicBezTo>
                    <a:pt x="7" y="1116"/>
                    <a:pt x="15" y="1102"/>
                    <a:pt x="15" y="1086"/>
                  </a:cubicBezTo>
                  <a:cubicBezTo>
                    <a:pt x="15" y="1072"/>
                    <a:pt x="15" y="1064"/>
                    <a:pt x="15" y="1049"/>
                  </a:cubicBezTo>
                  <a:cubicBezTo>
                    <a:pt x="15" y="1034"/>
                    <a:pt x="22" y="1034"/>
                    <a:pt x="22" y="1019"/>
                  </a:cubicBezTo>
                  <a:cubicBezTo>
                    <a:pt x="22" y="1012"/>
                    <a:pt x="22" y="1004"/>
                    <a:pt x="22" y="997"/>
                  </a:cubicBezTo>
                  <a:cubicBezTo>
                    <a:pt x="30" y="974"/>
                    <a:pt x="44" y="959"/>
                    <a:pt x="60" y="944"/>
                  </a:cubicBezTo>
                  <a:cubicBezTo>
                    <a:pt x="74" y="937"/>
                    <a:pt x="90" y="937"/>
                    <a:pt x="97" y="922"/>
                  </a:cubicBezTo>
                  <a:cubicBezTo>
                    <a:pt x="112" y="892"/>
                    <a:pt x="112" y="869"/>
                    <a:pt x="134" y="854"/>
                  </a:cubicBezTo>
                  <a:cubicBezTo>
                    <a:pt x="150" y="847"/>
                    <a:pt x="157" y="839"/>
                    <a:pt x="172" y="832"/>
                  </a:cubicBezTo>
                  <a:cubicBezTo>
                    <a:pt x="172" y="794"/>
                    <a:pt x="172" y="794"/>
                    <a:pt x="172" y="794"/>
                  </a:cubicBezTo>
                  <a:cubicBezTo>
                    <a:pt x="142" y="794"/>
                    <a:pt x="142" y="794"/>
                    <a:pt x="142" y="794"/>
                  </a:cubicBezTo>
                  <a:cubicBezTo>
                    <a:pt x="142" y="787"/>
                    <a:pt x="134" y="779"/>
                    <a:pt x="134" y="772"/>
                  </a:cubicBezTo>
                  <a:cubicBezTo>
                    <a:pt x="134" y="757"/>
                    <a:pt x="150" y="757"/>
                    <a:pt x="157" y="749"/>
                  </a:cubicBezTo>
                  <a:cubicBezTo>
                    <a:pt x="164" y="742"/>
                    <a:pt x="172" y="734"/>
                    <a:pt x="180" y="727"/>
                  </a:cubicBezTo>
                  <a:lnTo>
                    <a:pt x="180" y="727"/>
                  </a:lnTo>
                  <a:cubicBezTo>
                    <a:pt x="187" y="734"/>
                    <a:pt x="187" y="742"/>
                    <a:pt x="202" y="749"/>
                  </a:cubicBezTo>
                  <a:cubicBezTo>
                    <a:pt x="217" y="742"/>
                    <a:pt x="224" y="727"/>
                    <a:pt x="239" y="719"/>
                  </a:cubicBezTo>
                  <a:cubicBezTo>
                    <a:pt x="239" y="719"/>
                    <a:pt x="247" y="719"/>
                    <a:pt x="247" y="712"/>
                  </a:cubicBezTo>
                  <a:cubicBezTo>
                    <a:pt x="262" y="704"/>
                    <a:pt x="269" y="689"/>
                    <a:pt x="277" y="674"/>
                  </a:cubicBezTo>
                  <a:lnTo>
                    <a:pt x="284" y="667"/>
                  </a:lnTo>
                  <a:cubicBezTo>
                    <a:pt x="284" y="637"/>
                    <a:pt x="269" y="622"/>
                    <a:pt x="269" y="592"/>
                  </a:cubicBezTo>
                  <a:cubicBezTo>
                    <a:pt x="269" y="577"/>
                    <a:pt x="269" y="562"/>
                    <a:pt x="262" y="555"/>
                  </a:cubicBezTo>
                  <a:cubicBezTo>
                    <a:pt x="254" y="539"/>
                    <a:pt x="239" y="532"/>
                    <a:pt x="239" y="517"/>
                  </a:cubicBezTo>
                  <a:cubicBezTo>
                    <a:pt x="239" y="472"/>
                    <a:pt x="239" y="472"/>
                    <a:pt x="239" y="472"/>
                  </a:cubicBezTo>
                  <a:cubicBezTo>
                    <a:pt x="239" y="465"/>
                    <a:pt x="247" y="465"/>
                    <a:pt x="247" y="457"/>
                  </a:cubicBezTo>
                  <a:cubicBezTo>
                    <a:pt x="239" y="442"/>
                    <a:pt x="217" y="450"/>
                    <a:pt x="209" y="442"/>
                  </a:cubicBezTo>
                  <a:cubicBezTo>
                    <a:pt x="202" y="435"/>
                    <a:pt x="202" y="427"/>
                    <a:pt x="202" y="420"/>
                  </a:cubicBezTo>
                  <a:cubicBezTo>
                    <a:pt x="194" y="390"/>
                    <a:pt x="187" y="375"/>
                    <a:pt x="172" y="345"/>
                  </a:cubicBezTo>
                  <a:cubicBezTo>
                    <a:pt x="187" y="307"/>
                    <a:pt x="187" y="307"/>
                    <a:pt x="187" y="307"/>
                  </a:cubicBezTo>
                  <a:cubicBezTo>
                    <a:pt x="180" y="285"/>
                    <a:pt x="187" y="270"/>
                    <a:pt x="180" y="255"/>
                  </a:cubicBezTo>
                  <a:cubicBezTo>
                    <a:pt x="172" y="240"/>
                    <a:pt x="164" y="247"/>
                    <a:pt x="150" y="232"/>
                  </a:cubicBezTo>
                  <a:cubicBezTo>
                    <a:pt x="142" y="225"/>
                    <a:pt x="134" y="217"/>
                    <a:pt x="127" y="202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1" name="Freeform 190"/>
            <p:cNvSpPr>
              <a:spLocks noChangeArrowheads="1"/>
            </p:cNvSpPr>
            <p:nvPr/>
          </p:nvSpPr>
          <p:spPr bwMode="auto">
            <a:xfrm>
              <a:off x="5595968" y="7534392"/>
              <a:ext cx="2194749" cy="2440675"/>
            </a:xfrm>
            <a:custGeom>
              <a:avLst/>
              <a:gdLst>
                <a:gd name="T0" fmla="*/ 3221 w 5080"/>
                <a:gd name="T1" fmla="*/ 1018 h 5651"/>
                <a:gd name="T2" fmla="*/ 3468 w 5080"/>
                <a:gd name="T3" fmla="*/ 951 h 5651"/>
                <a:gd name="T4" fmla="*/ 3491 w 5080"/>
                <a:gd name="T5" fmla="*/ 412 h 5651"/>
                <a:gd name="T6" fmla="*/ 3228 w 5080"/>
                <a:gd name="T7" fmla="*/ 644 h 5651"/>
                <a:gd name="T8" fmla="*/ 37 w 5080"/>
                <a:gd name="T9" fmla="*/ 4526 h 5651"/>
                <a:gd name="T10" fmla="*/ 164 w 5080"/>
                <a:gd name="T11" fmla="*/ 4383 h 5651"/>
                <a:gd name="T12" fmla="*/ 397 w 5080"/>
                <a:gd name="T13" fmla="*/ 4323 h 5651"/>
                <a:gd name="T14" fmla="*/ 554 w 5080"/>
                <a:gd name="T15" fmla="*/ 4211 h 5651"/>
                <a:gd name="T16" fmla="*/ 741 w 5080"/>
                <a:gd name="T17" fmla="*/ 4046 h 5651"/>
                <a:gd name="T18" fmla="*/ 659 w 5080"/>
                <a:gd name="T19" fmla="*/ 3604 h 5651"/>
                <a:gd name="T20" fmla="*/ 1019 w 5080"/>
                <a:gd name="T21" fmla="*/ 3154 h 5651"/>
                <a:gd name="T22" fmla="*/ 1438 w 5080"/>
                <a:gd name="T23" fmla="*/ 2570 h 5651"/>
                <a:gd name="T24" fmla="*/ 1408 w 5080"/>
                <a:gd name="T25" fmla="*/ 2015 h 5651"/>
                <a:gd name="T26" fmla="*/ 1618 w 5080"/>
                <a:gd name="T27" fmla="*/ 1663 h 5651"/>
                <a:gd name="T28" fmla="*/ 2149 w 5080"/>
                <a:gd name="T29" fmla="*/ 1520 h 5651"/>
                <a:gd name="T30" fmla="*/ 2067 w 5080"/>
                <a:gd name="T31" fmla="*/ 1775 h 5651"/>
                <a:gd name="T32" fmla="*/ 1663 w 5080"/>
                <a:gd name="T33" fmla="*/ 1970 h 5651"/>
                <a:gd name="T34" fmla="*/ 1693 w 5080"/>
                <a:gd name="T35" fmla="*/ 2098 h 5651"/>
                <a:gd name="T36" fmla="*/ 2082 w 5080"/>
                <a:gd name="T37" fmla="*/ 2599 h 5651"/>
                <a:gd name="T38" fmla="*/ 2929 w 5080"/>
                <a:gd name="T39" fmla="*/ 2060 h 5651"/>
                <a:gd name="T40" fmla="*/ 3491 w 5080"/>
                <a:gd name="T41" fmla="*/ 1753 h 5651"/>
                <a:gd name="T42" fmla="*/ 3910 w 5080"/>
                <a:gd name="T43" fmla="*/ 1056 h 5651"/>
                <a:gd name="T44" fmla="*/ 4540 w 5080"/>
                <a:gd name="T45" fmla="*/ 531 h 5651"/>
                <a:gd name="T46" fmla="*/ 4727 w 5080"/>
                <a:gd name="T47" fmla="*/ 38 h 5651"/>
                <a:gd name="T48" fmla="*/ 4952 w 5080"/>
                <a:gd name="T49" fmla="*/ 300 h 5651"/>
                <a:gd name="T50" fmla="*/ 4825 w 5080"/>
                <a:gd name="T51" fmla="*/ 689 h 5651"/>
                <a:gd name="T52" fmla="*/ 4840 w 5080"/>
                <a:gd name="T53" fmla="*/ 1026 h 5651"/>
                <a:gd name="T54" fmla="*/ 4780 w 5080"/>
                <a:gd name="T55" fmla="*/ 1243 h 5651"/>
                <a:gd name="T56" fmla="*/ 4667 w 5080"/>
                <a:gd name="T57" fmla="*/ 1505 h 5651"/>
                <a:gd name="T58" fmla="*/ 4345 w 5080"/>
                <a:gd name="T59" fmla="*/ 1610 h 5651"/>
                <a:gd name="T60" fmla="*/ 4270 w 5080"/>
                <a:gd name="T61" fmla="*/ 1963 h 5651"/>
                <a:gd name="T62" fmla="*/ 4345 w 5080"/>
                <a:gd name="T63" fmla="*/ 2232 h 5651"/>
                <a:gd name="T64" fmla="*/ 4240 w 5080"/>
                <a:gd name="T65" fmla="*/ 2232 h 5651"/>
                <a:gd name="T66" fmla="*/ 4023 w 5080"/>
                <a:gd name="T67" fmla="*/ 2405 h 5651"/>
                <a:gd name="T68" fmla="*/ 3716 w 5080"/>
                <a:gd name="T69" fmla="*/ 2629 h 5651"/>
                <a:gd name="T70" fmla="*/ 3461 w 5080"/>
                <a:gd name="T71" fmla="*/ 2764 h 5651"/>
                <a:gd name="T72" fmla="*/ 3648 w 5080"/>
                <a:gd name="T73" fmla="*/ 3079 h 5651"/>
                <a:gd name="T74" fmla="*/ 3611 w 5080"/>
                <a:gd name="T75" fmla="*/ 3476 h 5651"/>
                <a:gd name="T76" fmla="*/ 3753 w 5080"/>
                <a:gd name="T77" fmla="*/ 3791 h 5651"/>
                <a:gd name="T78" fmla="*/ 4143 w 5080"/>
                <a:gd name="T79" fmla="*/ 4106 h 5651"/>
                <a:gd name="T80" fmla="*/ 4113 w 5080"/>
                <a:gd name="T81" fmla="*/ 4368 h 5651"/>
                <a:gd name="T82" fmla="*/ 4000 w 5080"/>
                <a:gd name="T83" fmla="*/ 4526 h 5651"/>
                <a:gd name="T84" fmla="*/ 4165 w 5080"/>
                <a:gd name="T85" fmla="*/ 4885 h 5651"/>
                <a:gd name="T86" fmla="*/ 4180 w 5080"/>
                <a:gd name="T87" fmla="*/ 5245 h 5651"/>
                <a:gd name="T88" fmla="*/ 3820 w 5080"/>
                <a:gd name="T89" fmla="*/ 5545 h 5651"/>
                <a:gd name="T90" fmla="*/ 3806 w 5080"/>
                <a:gd name="T91" fmla="*/ 5035 h 5651"/>
                <a:gd name="T92" fmla="*/ 3716 w 5080"/>
                <a:gd name="T93" fmla="*/ 4900 h 5651"/>
                <a:gd name="T94" fmla="*/ 3333 w 5080"/>
                <a:gd name="T95" fmla="*/ 5207 h 5651"/>
                <a:gd name="T96" fmla="*/ 2921 w 5080"/>
                <a:gd name="T97" fmla="*/ 5537 h 5651"/>
                <a:gd name="T98" fmla="*/ 2209 w 5080"/>
                <a:gd name="T99" fmla="*/ 5560 h 5651"/>
                <a:gd name="T100" fmla="*/ 1955 w 5080"/>
                <a:gd name="T101" fmla="*/ 5545 h 5651"/>
                <a:gd name="T102" fmla="*/ 1866 w 5080"/>
                <a:gd name="T103" fmla="*/ 5372 h 5651"/>
                <a:gd name="T104" fmla="*/ 1738 w 5080"/>
                <a:gd name="T105" fmla="*/ 5462 h 5651"/>
                <a:gd name="T106" fmla="*/ 1528 w 5080"/>
                <a:gd name="T107" fmla="*/ 5013 h 5651"/>
                <a:gd name="T108" fmla="*/ 1333 w 5080"/>
                <a:gd name="T109" fmla="*/ 4848 h 5651"/>
                <a:gd name="T110" fmla="*/ 1079 w 5080"/>
                <a:gd name="T111" fmla="*/ 4653 h 5651"/>
                <a:gd name="T112" fmla="*/ 1034 w 5080"/>
                <a:gd name="T113" fmla="*/ 4308 h 5651"/>
                <a:gd name="T114" fmla="*/ 809 w 5080"/>
                <a:gd name="T115" fmla="*/ 4113 h 5651"/>
                <a:gd name="T116" fmla="*/ 711 w 5080"/>
                <a:gd name="T117" fmla="*/ 4323 h 5651"/>
                <a:gd name="T118" fmla="*/ 531 w 5080"/>
                <a:gd name="T119" fmla="*/ 4466 h 5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0" h="5651">
                  <a:moveTo>
                    <a:pt x="3184" y="719"/>
                  </a:moveTo>
                  <a:lnTo>
                    <a:pt x="3184" y="719"/>
                  </a:lnTo>
                  <a:cubicBezTo>
                    <a:pt x="3184" y="726"/>
                    <a:pt x="3184" y="734"/>
                    <a:pt x="3184" y="749"/>
                  </a:cubicBezTo>
                  <a:cubicBezTo>
                    <a:pt x="3184" y="786"/>
                    <a:pt x="3184" y="816"/>
                    <a:pt x="3184" y="853"/>
                  </a:cubicBezTo>
                  <a:cubicBezTo>
                    <a:pt x="3221" y="839"/>
                    <a:pt x="3228" y="816"/>
                    <a:pt x="3258" y="794"/>
                  </a:cubicBezTo>
                  <a:cubicBezTo>
                    <a:pt x="3273" y="816"/>
                    <a:pt x="3296" y="823"/>
                    <a:pt x="3296" y="853"/>
                  </a:cubicBezTo>
                  <a:cubicBezTo>
                    <a:pt x="3296" y="883"/>
                    <a:pt x="3258" y="883"/>
                    <a:pt x="3243" y="906"/>
                  </a:cubicBezTo>
                  <a:cubicBezTo>
                    <a:pt x="3236" y="921"/>
                    <a:pt x="3236" y="943"/>
                    <a:pt x="3236" y="966"/>
                  </a:cubicBezTo>
                  <a:cubicBezTo>
                    <a:pt x="3236" y="988"/>
                    <a:pt x="3236" y="1003"/>
                    <a:pt x="3221" y="1018"/>
                  </a:cubicBezTo>
                  <a:cubicBezTo>
                    <a:pt x="3214" y="1026"/>
                    <a:pt x="3198" y="1026"/>
                    <a:pt x="3184" y="1026"/>
                  </a:cubicBezTo>
                  <a:cubicBezTo>
                    <a:pt x="3176" y="1033"/>
                    <a:pt x="3168" y="1041"/>
                    <a:pt x="3161" y="1048"/>
                  </a:cubicBezTo>
                  <a:cubicBezTo>
                    <a:pt x="3161" y="1086"/>
                    <a:pt x="3161" y="1086"/>
                    <a:pt x="3161" y="1086"/>
                  </a:cubicBezTo>
                  <a:cubicBezTo>
                    <a:pt x="3168" y="1086"/>
                    <a:pt x="3176" y="1086"/>
                    <a:pt x="3184" y="1086"/>
                  </a:cubicBezTo>
                  <a:cubicBezTo>
                    <a:pt x="3206" y="1086"/>
                    <a:pt x="3206" y="1071"/>
                    <a:pt x="3221" y="1071"/>
                  </a:cubicBezTo>
                  <a:cubicBezTo>
                    <a:pt x="3258" y="1056"/>
                    <a:pt x="3273" y="1041"/>
                    <a:pt x="3311" y="1033"/>
                  </a:cubicBezTo>
                  <a:cubicBezTo>
                    <a:pt x="3333" y="1026"/>
                    <a:pt x="3356" y="1026"/>
                    <a:pt x="3378" y="1018"/>
                  </a:cubicBezTo>
                  <a:cubicBezTo>
                    <a:pt x="3401" y="1003"/>
                    <a:pt x="3408" y="988"/>
                    <a:pt x="3431" y="973"/>
                  </a:cubicBezTo>
                  <a:cubicBezTo>
                    <a:pt x="3446" y="966"/>
                    <a:pt x="3461" y="966"/>
                    <a:pt x="3468" y="951"/>
                  </a:cubicBezTo>
                  <a:cubicBezTo>
                    <a:pt x="3498" y="921"/>
                    <a:pt x="3498" y="899"/>
                    <a:pt x="3513" y="861"/>
                  </a:cubicBezTo>
                  <a:cubicBezTo>
                    <a:pt x="3528" y="808"/>
                    <a:pt x="3543" y="779"/>
                    <a:pt x="3566" y="726"/>
                  </a:cubicBezTo>
                  <a:cubicBezTo>
                    <a:pt x="3558" y="704"/>
                    <a:pt x="3558" y="704"/>
                    <a:pt x="3558" y="704"/>
                  </a:cubicBezTo>
                  <a:cubicBezTo>
                    <a:pt x="3378" y="704"/>
                    <a:pt x="3378" y="704"/>
                    <a:pt x="3378" y="704"/>
                  </a:cubicBezTo>
                  <a:cubicBezTo>
                    <a:pt x="3378" y="704"/>
                    <a:pt x="3378" y="696"/>
                    <a:pt x="3378" y="689"/>
                  </a:cubicBezTo>
                  <a:cubicBezTo>
                    <a:pt x="3378" y="681"/>
                    <a:pt x="3378" y="674"/>
                    <a:pt x="3386" y="666"/>
                  </a:cubicBezTo>
                  <a:cubicBezTo>
                    <a:pt x="3401" y="629"/>
                    <a:pt x="3423" y="614"/>
                    <a:pt x="3446" y="591"/>
                  </a:cubicBezTo>
                  <a:cubicBezTo>
                    <a:pt x="3468" y="569"/>
                    <a:pt x="3476" y="546"/>
                    <a:pt x="3476" y="516"/>
                  </a:cubicBezTo>
                  <a:cubicBezTo>
                    <a:pt x="3483" y="471"/>
                    <a:pt x="3483" y="449"/>
                    <a:pt x="3491" y="412"/>
                  </a:cubicBezTo>
                  <a:cubicBezTo>
                    <a:pt x="3498" y="390"/>
                    <a:pt x="3506" y="375"/>
                    <a:pt x="3506" y="352"/>
                  </a:cubicBezTo>
                  <a:cubicBezTo>
                    <a:pt x="3506" y="345"/>
                    <a:pt x="3491" y="345"/>
                    <a:pt x="3491" y="345"/>
                  </a:cubicBezTo>
                  <a:cubicBezTo>
                    <a:pt x="3476" y="337"/>
                    <a:pt x="3461" y="337"/>
                    <a:pt x="3453" y="345"/>
                  </a:cubicBezTo>
                  <a:cubicBezTo>
                    <a:pt x="3438" y="345"/>
                    <a:pt x="3431" y="352"/>
                    <a:pt x="3431" y="360"/>
                  </a:cubicBezTo>
                  <a:cubicBezTo>
                    <a:pt x="3423" y="375"/>
                    <a:pt x="3431" y="390"/>
                    <a:pt x="3423" y="397"/>
                  </a:cubicBezTo>
                  <a:cubicBezTo>
                    <a:pt x="3416" y="426"/>
                    <a:pt x="3393" y="441"/>
                    <a:pt x="3363" y="449"/>
                  </a:cubicBezTo>
                  <a:cubicBezTo>
                    <a:pt x="3348" y="449"/>
                    <a:pt x="3341" y="464"/>
                    <a:pt x="3333" y="479"/>
                  </a:cubicBezTo>
                  <a:cubicBezTo>
                    <a:pt x="3303" y="524"/>
                    <a:pt x="3266" y="546"/>
                    <a:pt x="3243" y="599"/>
                  </a:cubicBezTo>
                  <a:cubicBezTo>
                    <a:pt x="3236" y="614"/>
                    <a:pt x="3236" y="629"/>
                    <a:pt x="3228" y="644"/>
                  </a:cubicBezTo>
                  <a:cubicBezTo>
                    <a:pt x="3214" y="674"/>
                    <a:pt x="3184" y="681"/>
                    <a:pt x="3184" y="719"/>
                  </a:cubicBezTo>
                  <a:close/>
                  <a:moveTo>
                    <a:pt x="374" y="4570"/>
                  </a:moveTo>
                  <a:lnTo>
                    <a:pt x="374" y="4570"/>
                  </a:lnTo>
                  <a:lnTo>
                    <a:pt x="374" y="4570"/>
                  </a:lnTo>
                  <a:cubicBezTo>
                    <a:pt x="337" y="4570"/>
                    <a:pt x="299" y="4586"/>
                    <a:pt x="262" y="4578"/>
                  </a:cubicBezTo>
                  <a:cubicBezTo>
                    <a:pt x="239" y="4578"/>
                    <a:pt x="232" y="4563"/>
                    <a:pt x="209" y="4556"/>
                  </a:cubicBezTo>
                  <a:cubicBezTo>
                    <a:pt x="179" y="4540"/>
                    <a:pt x="149" y="4540"/>
                    <a:pt x="112" y="4540"/>
                  </a:cubicBezTo>
                  <a:cubicBezTo>
                    <a:pt x="82" y="4540"/>
                    <a:pt x="67" y="4548"/>
                    <a:pt x="37" y="4548"/>
                  </a:cubicBezTo>
                  <a:cubicBezTo>
                    <a:pt x="37" y="4526"/>
                    <a:pt x="37" y="4526"/>
                    <a:pt x="37" y="4526"/>
                  </a:cubicBezTo>
                  <a:cubicBezTo>
                    <a:pt x="44" y="4503"/>
                    <a:pt x="52" y="4481"/>
                    <a:pt x="52" y="4458"/>
                  </a:cubicBezTo>
                  <a:cubicBezTo>
                    <a:pt x="52" y="4443"/>
                    <a:pt x="37" y="4443"/>
                    <a:pt x="29" y="4428"/>
                  </a:cubicBezTo>
                  <a:cubicBezTo>
                    <a:pt x="22" y="4413"/>
                    <a:pt x="22" y="4406"/>
                    <a:pt x="22" y="4391"/>
                  </a:cubicBezTo>
                  <a:cubicBezTo>
                    <a:pt x="14" y="4368"/>
                    <a:pt x="0" y="4361"/>
                    <a:pt x="0" y="4338"/>
                  </a:cubicBezTo>
                  <a:cubicBezTo>
                    <a:pt x="0" y="4316"/>
                    <a:pt x="7" y="4301"/>
                    <a:pt x="14" y="4278"/>
                  </a:cubicBezTo>
                  <a:lnTo>
                    <a:pt x="14" y="4278"/>
                  </a:lnTo>
                  <a:cubicBezTo>
                    <a:pt x="22" y="4293"/>
                    <a:pt x="22" y="4308"/>
                    <a:pt x="37" y="4323"/>
                  </a:cubicBezTo>
                  <a:cubicBezTo>
                    <a:pt x="60" y="4346"/>
                    <a:pt x="82" y="4338"/>
                    <a:pt x="112" y="4346"/>
                  </a:cubicBezTo>
                  <a:cubicBezTo>
                    <a:pt x="134" y="4353"/>
                    <a:pt x="142" y="4376"/>
                    <a:pt x="164" y="4383"/>
                  </a:cubicBezTo>
                  <a:cubicBezTo>
                    <a:pt x="179" y="4391"/>
                    <a:pt x="187" y="4391"/>
                    <a:pt x="202" y="4398"/>
                  </a:cubicBezTo>
                  <a:cubicBezTo>
                    <a:pt x="209" y="4376"/>
                    <a:pt x="209" y="4353"/>
                    <a:pt x="217" y="4331"/>
                  </a:cubicBezTo>
                  <a:cubicBezTo>
                    <a:pt x="232" y="4331"/>
                    <a:pt x="232" y="4331"/>
                    <a:pt x="232" y="4331"/>
                  </a:cubicBezTo>
                  <a:cubicBezTo>
                    <a:pt x="239" y="4353"/>
                    <a:pt x="247" y="4383"/>
                    <a:pt x="277" y="4383"/>
                  </a:cubicBezTo>
                  <a:cubicBezTo>
                    <a:pt x="284" y="4383"/>
                    <a:pt x="284" y="4376"/>
                    <a:pt x="284" y="4376"/>
                  </a:cubicBezTo>
                  <a:cubicBezTo>
                    <a:pt x="307" y="4368"/>
                    <a:pt x="329" y="4361"/>
                    <a:pt x="337" y="4338"/>
                  </a:cubicBezTo>
                  <a:cubicBezTo>
                    <a:pt x="322" y="4308"/>
                    <a:pt x="322" y="4308"/>
                    <a:pt x="322" y="4308"/>
                  </a:cubicBezTo>
                  <a:lnTo>
                    <a:pt x="329" y="4301"/>
                  </a:lnTo>
                  <a:cubicBezTo>
                    <a:pt x="359" y="4308"/>
                    <a:pt x="367" y="4323"/>
                    <a:pt x="397" y="4323"/>
                  </a:cubicBezTo>
                  <a:cubicBezTo>
                    <a:pt x="404" y="4323"/>
                    <a:pt x="412" y="4308"/>
                    <a:pt x="419" y="4301"/>
                  </a:cubicBezTo>
                  <a:cubicBezTo>
                    <a:pt x="419" y="4301"/>
                    <a:pt x="427" y="4301"/>
                    <a:pt x="427" y="4293"/>
                  </a:cubicBezTo>
                  <a:cubicBezTo>
                    <a:pt x="442" y="4278"/>
                    <a:pt x="442" y="4263"/>
                    <a:pt x="442" y="4241"/>
                  </a:cubicBezTo>
                  <a:cubicBezTo>
                    <a:pt x="449" y="4226"/>
                    <a:pt x="457" y="4218"/>
                    <a:pt x="464" y="4203"/>
                  </a:cubicBezTo>
                  <a:cubicBezTo>
                    <a:pt x="464" y="4211"/>
                    <a:pt x="472" y="4203"/>
                    <a:pt x="479" y="4211"/>
                  </a:cubicBezTo>
                  <a:cubicBezTo>
                    <a:pt x="487" y="4233"/>
                    <a:pt x="479" y="4248"/>
                    <a:pt x="479" y="4271"/>
                  </a:cubicBezTo>
                  <a:cubicBezTo>
                    <a:pt x="487" y="4278"/>
                    <a:pt x="487" y="4286"/>
                    <a:pt x="494" y="4286"/>
                  </a:cubicBezTo>
                  <a:cubicBezTo>
                    <a:pt x="502" y="4271"/>
                    <a:pt x="509" y="4256"/>
                    <a:pt x="517" y="4233"/>
                  </a:cubicBezTo>
                  <a:cubicBezTo>
                    <a:pt x="524" y="4218"/>
                    <a:pt x="539" y="4218"/>
                    <a:pt x="554" y="4211"/>
                  </a:cubicBezTo>
                  <a:cubicBezTo>
                    <a:pt x="584" y="4196"/>
                    <a:pt x="614" y="4188"/>
                    <a:pt x="614" y="4158"/>
                  </a:cubicBezTo>
                  <a:cubicBezTo>
                    <a:pt x="614" y="4121"/>
                    <a:pt x="599" y="4098"/>
                    <a:pt x="599" y="4068"/>
                  </a:cubicBezTo>
                  <a:cubicBezTo>
                    <a:pt x="599" y="4061"/>
                    <a:pt x="607" y="4061"/>
                    <a:pt x="614" y="4061"/>
                  </a:cubicBezTo>
                  <a:cubicBezTo>
                    <a:pt x="621" y="4046"/>
                    <a:pt x="637" y="4046"/>
                    <a:pt x="651" y="4046"/>
                  </a:cubicBezTo>
                  <a:cubicBezTo>
                    <a:pt x="651" y="4046"/>
                    <a:pt x="659" y="4046"/>
                    <a:pt x="659" y="4053"/>
                  </a:cubicBezTo>
                  <a:cubicBezTo>
                    <a:pt x="659" y="4061"/>
                    <a:pt x="651" y="4068"/>
                    <a:pt x="651" y="4083"/>
                  </a:cubicBezTo>
                  <a:cubicBezTo>
                    <a:pt x="651" y="4098"/>
                    <a:pt x="667" y="4113"/>
                    <a:pt x="667" y="4128"/>
                  </a:cubicBezTo>
                  <a:cubicBezTo>
                    <a:pt x="674" y="4143"/>
                    <a:pt x="681" y="4158"/>
                    <a:pt x="689" y="4166"/>
                  </a:cubicBezTo>
                  <a:cubicBezTo>
                    <a:pt x="726" y="4128"/>
                    <a:pt x="741" y="4098"/>
                    <a:pt x="741" y="4046"/>
                  </a:cubicBezTo>
                  <a:cubicBezTo>
                    <a:pt x="741" y="4031"/>
                    <a:pt x="734" y="4023"/>
                    <a:pt x="726" y="4016"/>
                  </a:cubicBezTo>
                  <a:cubicBezTo>
                    <a:pt x="719" y="3993"/>
                    <a:pt x="719" y="3978"/>
                    <a:pt x="711" y="3948"/>
                  </a:cubicBezTo>
                  <a:cubicBezTo>
                    <a:pt x="704" y="3934"/>
                    <a:pt x="704" y="3918"/>
                    <a:pt x="696" y="3904"/>
                  </a:cubicBezTo>
                  <a:cubicBezTo>
                    <a:pt x="689" y="3888"/>
                    <a:pt x="689" y="3874"/>
                    <a:pt x="681" y="3866"/>
                  </a:cubicBezTo>
                  <a:cubicBezTo>
                    <a:pt x="674" y="3851"/>
                    <a:pt x="667" y="3851"/>
                    <a:pt x="659" y="3844"/>
                  </a:cubicBezTo>
                  <a:cubicBezTo>
                    <a:pt x="637" y="3814"/>
                    <a:pt x="629" y="3798"/>
                    <a:pt x="621" y="3761"/>
                  </a:cubicBezTo>
                  <a:cubicBezTo>
                    <a:pt x="607" y="3739"/>
                    <a:pt x="591" y="3724"/>
                    <a:pt x="591" y="3694"/>
                  </a:cubicBezTo>
                  <a:cubicBezTo>
                    <a:pt x="591" y="3671"/>
                    <a:pt x="621" y="3671"/>
                    <a:pt x="637" y="3656"/>
                  </a:cubicBezTo>
                  <a:cubicBezTo>
                    <a:pt x="651" y="3641"/>
                    <a:pt x="651" y="3626"/>
                    <a:pt x="659" y="3604"/>
                  </a:cubicBezTo>
                  <a:cubicBezTo>
                    <a:pt x="674" y="3574"/>
                    <a:pt x="674" y="3551"/>
                    <a:pt x="696" y="3514"/>
                  </a:cubicBezTo>
                  <a:cubicBezTo>
                    <a:pt x="704" y="3491"/>
                    <a:pt x="719" y="3476"/>
                    <a:pt x="734" y="3454"/>
                  </a:cubicBezTo>
                  <a:cubicBezTo>
                    <a:pt x="741" y="3439"/>
                    <a:pt x="741" y="3431"/>
                    <a:pt x="741" y="3416"/>
                  </a:cubicBezTo>
                  <a:cubicBezTo>
                    <a:pt x="749" y="3387"/>
                    <a:pt x="756" y="3371"/>
                    <a:pt x="764" y="3341"/>
                  </a:cubicBezTo>
                  <a:cubicBezTo>
                    <a:pt x="794" y="3334"/>
                    <a:pt x="809" y="3327"/>
                    <a:pt x="831" y="3311"/>
                  </a:cubicBezTo>
                  <a:cubicBezTo>
                    <a:pt x="861" y="3289"/>
                    <a:pt x="869" y="3281"/>
                    <a:pt x="891" y="3259"/>
                  </a:cubicBezTo>
                  <a:cubicBezTo>
                    <a:pt x="906" y="3244"/>
                    <a:pt x="921" y="3244"/>
                    <a:pt x="929" y="3229"/>
                  </a:cubicBezTo>
                  <a:cubicBezTo>
                    <a:pt x="944" y="3207"/>
                    <a:pt x="951" y="3192"/>
                    <a:pt x="966" y="3177"/>
                  </a:cubicBezTo>
                  <a:cubicBezTo>
                    <a:pt x="981" y="3169"/>
                    <a:pt x="996" y="3162"/>
                    <a:pt x="1019" y="3154"/>
                  </a:cubicBezTo>
                  <a:cubicBezTo>
                    <a:pt x="1041" y="3147"/>
                    <a:pt x="1056" y="3132"/>
                    <a:pt x="1079" y="3109"/>
                  </a:cubicBezTo>
                  <a:cubicBezTo>
                    <a:pt x="1086" y="3102"/>
                    <a:pt x="1101" y="3094"/>
                    <a:pt x="1116" y="3087"/>
                  </a:cubicBezTo>
                  <a:cubicBezTo>
                    <a:pt x="1131" y="3064"/>
                    <a:pt x="1139" y="3057"/>
                    <a:pt x="1154" y="3034"/>
                  </a:cubicBezTo>
                  <a:cubicBezTo>
                    <a:pt x="1169" y="3012"/>
                    <a:pt x="1176" y="2997"/>
                    <a:pt x="1191" y="2982"/>
                  </a:cubicBezTo>
                  <a:cubicBezTo>
                    <a:pt x="1199" y="2974"/>
                    <a:pt x="1206" y="2974"/>
                    <a:pt x="1206" y="2974"/>
                  </a:cubicBezTo>
                  <a:cubicBezTo>
                    <a:pt x="1214" y="2952"/>
                    <a:pt x="1221" y="2937"/>
                    <a:pt x="1236" y="2922"/>
                  </a:cubicBezTo>
                  <a:cubicBezTo>
                    <a:pt x="1273" y="2862"/>
                    <a:pt x="1289" y="2824"/>
                    <a:pt x="1326" y="2757"/>
                  </a:cubicBezTo>
                  <a:cubicBezTo>
                    <a:pt x="1349" y="2712"/>
                    <a:pt x="1379" y="2682"/>
                    <a:pt x="1401" y="2637"/>
                  </a:cubicBezTo>
                  <a:cubicBezTo>
                    <a:pt x="1416" y="2615"/>
                    <a:pt x="1423" y="2592"/>
                    <a:pt x="1438" y="2570"/>
                  </a:cubicBezTo>
                  <a:cubicBezTo>
                    <a:pt x="1446" y="2555"/>
                    <a:pt x="1453" y="2547"/>
                    <a:pt x="1468" y="2532"/>
                  </a:cubicBezTo>
                  <a:cubicBezTo>
                    <a:pt x="1476" y="2510"/>
                    <a:pt x="1483" y="2495"/>
                    <a:pt x="1491" y="2465"/>
                  </a:cubicBezTo>
                  <a:cubicBezTo>
                    <a:pt x="1506" y="2435"/>
                    <a:pt x="1513" y="2412"/>
                    <a:pt x="1513" y="2375"/>
                  </a:cubicBezTo>
                  <a:cubicBezTo>
                    <a:pt x="1513" y="2322"/>
                    <a:pt x="1513" y="2292"/>
                    <a:pt x="1513" y="2240"/>
                  </a:cubicBezTo>
                  <a:cubicBezTo>
                    <a:pt x="1513" y="2225"/>
                    <a:pt x="1506" y="2217"/>
                    <a:pt x="1506" y="2202"/>
                  </a:cubicBezTo>
                  <a:cubicBezTo>
                    <a:pt x="1491" y="2142"/>
                    <a:pt x="1476" y="2105"/>
                    <a:pt x="1461" y="2038"/>
                  </a:cubicBezTo>
                  <a:cubicBezTo>
                    <a:pt x="1446" y="2045"/>
                    <a:pt x="1438" y="2045"/>
                    <a:pt x="1423" y="2052"/>
                  </a:cubicBezTo>
                  <a:cubicBezTo>
                    <a:pt x="1408" y="2045"/>
                    <a:pt x="1408" y="2045"/>
                    <a:pt x="1408" y="2045"/>
                  </a:cubicBezTo>
                  <a:cubicBezTo>
                    <a:pt x="1408" y="2038"/>
                    <a:pt x="1408" y="2030"/>
                    <a:pt x="1408" y="2015"/>
                  </a:cubicBezTo>
                  <a:cubicBezTo>
                    <a:pt x="1408" y="1985"/>
                    <a:pt x="1408" y="1963"/>
                    <a:pt x="1423" y="1933"/>
                  </a:cubicBezTo>
                  <a:cubicBezTo>
                    <a:pt x="1423" y="1925"/>
                    <a:pt x="1423" y="1925"/>
                    <a:pt x="1423" y="1918"/>
                  </a:cubicBezTo>
                  <a:cubicBezTo>
                    <a:pt x="1431" y="1910"/>
                    <a:pt x="1438" y="1903"/>
                    <a:pt x="1446" y="1895"/>
                  </a:cubicBezTo>
                  <a:cubicBezTo>
                    <a:pt x="1453" y="1888"/>
                    <a:pt x="1461" y="1873"/>
                    <a:pt x="1461" y="1858"/>
                  </a:cubicBezTo>
                  <a:cubicBezTo>
                    <a:pt x="1468" y="1835"/>
                    <a:pt x="1476" y="1828"/>
                    <a:pt x="1476" y="1805"/>
                  </a:cubicBezTo>
                  <a:cubicBezTo>
                    <a:pt x="1476" y="1738"/>
                    <a:pt x="1476" y="1738"/>
                    <a:pt x="1476" y="1738"/>
                  </a:cubicBezTo>
                  <a:cubicBezTo>
                    <a:pt x="1476" y="1723"/>
                    <a:pt x="1498" y="1723"/>
                    <a:pt x="1506" y="1715"/>
                  </a:cubicBezTo>
                  <a:cubicBezTo>
                    <a:pt x="1521" y="1708"/>
                    <a:pt x="1536" y="1700"/>
                    <a:pt x="1543" y="1700"/>
                  </a:cubicBezTo>
                  <a:cubicBezTo>
                    <a:pt x="1573" y="1685"/>
                    <a:pt x="1588" y="1663"/>
                    <a:pt x="1618" y="1663"/>
                  </a:cubicBezTo>
                  <a:cubicBezTo>
                    <a:pt x="1641" y="1663"/>
                    <a:pt x="1648" y="1693"/>
                    <a:pt x="1678" y="1693"/>
                  </a:cubicBezTo>
                  <a:cubicBezTo>
                    <a:pt x="1693" y="1693"/>
                    <a:pt x="1701" y="1678"/>
                    <a:pt x="1708" y="1678"/>
                  </a:cubicBezTo>
                  <a:cubicBezTo>
                    <a:pt x="1723" y="1663"/>
                    <a:pt x="1731" y="1655"/>
                    <a:pt x="1746" y="1648"/>
                  </a:cubicBezTo>
                  <a:cubicBezTo>
                    <a:pt x="1761" y="1633"/>
                    <a:pt x="1776" y="1625"/>
                    <a:pt x="1791" y="1618"/>
                  </a:cubicBezTo>
                  <a:cubicBezTo>
                    <a:pt x="1836" y="1595"/>
                    <a:pt x="1858" y="1573"/>
                    <a:pt x="1896" y="1550"/>
                  </a:cubicBezTo>
                  <a:cubicBezTo>
                    <a:pt x="1926" y="1528"/>
                    <a:pt x="1948" y="1513"/>
                    <a:pt x="1985" y="1505"/>
                  </a:cubicBezTo>
                  <a:cubicBezTo>
                    <a:pt x="2000" y="1505"/>
                    <a:pt x="2008" y="1505"/>
                    <a:pt x="2023" y="1505"/>
                  </a:cubicBezTo>
                  <a:cubicBezTo>
                    <a:pt x="2059" y="1498"/>
                    <a:pt x="2074" y="1490"/>
                    <a:pt x="2112" y="1490"/>
                  </a:cubicBezTo>
                  <a:cubicBezTo>
                    <a:pt x="2127" y="1490"/>
                    <a:pt x="2142" y="1505"/>
                    <a:pt x="2149" y="1520"/>
                  </a:cubicBezTo>
                  <a:cubicBezTo>
                    <a:pt x="2157" y="1528"/>
                    <a:pt x="2149" y="1535"/>
                    <a:pt x="2157" y="1543"/>
                  </a:cubicBezTo>
                  <a:cubicBezTo>
                    <a:pt x="2157" y="1565"/>
                    <a:pt x="2172" y="1573"/>
                    <a:pt x="2172" y="1588"/>
                  </a:cubicBezTo>
                  <a:cubicBezTo>
                    <a:pt x="2172" y="1603"/>
                    <a:pt x="2164" y="1610"/>
                    <a:pt x="2149" y="1618"/>
                  </a:cubicBezTo>
                  <a:cubicBezTo>
                    <a:pt x="2127" y="1618"/>
                    <a:pt x="2112" y="1610"/>
                    <a:pt x="2089" y="1618"/>
                  </a:cubicBezTo>
                  <a:cubicBezTo>
                    <a:pt x="2074" y="1625"/>
                    <a:pt x="2074" y="1640"/>
                    <a:pt x="2067" y="1655"/>
                  </a:cubicBezTo>
                  <a:cubicBezTo>
                    <a:pt x="2059" y="1670"/>
                    <a:pt x="2052" y="1678"/>
                    <a:pt x="2052" y="1700"/>
                  </a:cubicBezTo>
                  <a:cubicBezTo>
                    <a:pt x="2052" y="1708"/>
                    <a:pt x="2052" y="1708"/>
                    <a:pt x="2059" y="1715"/>
                  </a:cubicBezTo>
                  <a:cubicBezTo>
                    <a:pt x="2059" y="1738"/>
                    <a:pt x="2059" y="1745"/>
                    <a:pt x="2059" y="1768"/>
                  </a:cubicBezTo>
                  <a:cubicBezTo>
                    <a:pt x="2067" y="1768"/>
                    <a:pt x="2067" y="1775"/>
                    <a:pt x="2067" y="1775"/>
                  </a:cubicBezTo>
                  <a:cubicBezTo>
                    <a:pt x="2067" y="1790"/>
                    <a:pt x="2052" y="1805"/>
                    <a:pt x="2044" y="1805"/>
                  </a:cubicBezTo>
                  <a:cubicBezTo>
                    <a:pt x="2023" y="1813"/>
                    <a:pt x="2008" y="1813"/>
                    <a:pt x="1993" y="1813"/>
                  </a:cubicBezTo>
                  <a:cubicBezTo>
                    <a:pt x="1970" y="1820"/>
                    <a:pt x="1963" y="1828"/>
                    <a:pt x="1940" y="1835"/>
                  </a:cubicBezTo>
                  <a:cubicBezTo>
                    <a:pt x="1926" y="1843"/>
                    <a:pt x="1910" y="1850"/>
                    <a:pt x="1903" y="1865"/>
                  </a:cubicBezTo>
                  <a:cubicBezTo>
                    <a:pt x="1888" y="1895"/>
                    <a:pt x="1888" y="1933"/>
                    <a:pt x="1850" y="1955"/>
                  </a:cubicBezTo>
                  <a:cubicBezTo>
                    <a:pt x="1828" y="1970"/>
                    <a:pt x="1806" y="1978"/>
                    <a:pt x="1776" y="1978"/>
                  </a:cubicBezTo>
                  <a:cubicBezTo>
                    <a:pt x="1738" y="1978"/>
                    <a:pt x="1738" y="1910"/>
                    <a:pt x="1701" y="1910"/>
                  </a:cubicBezTo>
                  <a:cubicBezTo>
                    <a:pt x="1693" y="1910"/>
                    <a:pt x="1693" y="1925"/>
                    <a:pt x="1686" y="1940"/>
                  </a:cubicBezTo>
                  <a:cubicBezTo>
                    <a:pt x="1678" y="1955"/>
                    <a:pt x="1678" y="1963"/>
                    <a:pt x="1663" y="1970"/>
                  </a:cubicBezTo>
                  <a:cubicBezTo>
                    <a:pt x="1648" y="1985"/>
                    <a:pt x="1633" y="1985"/>
                    <a:pt x="1626" y="2000"/>
                  </a:cubicBezTo>
                  <a:cubicBezTo>
                    <a:pt x="1618" y="2000"/>
                    <a:pt x="1618" y="2008"/>
                    <a:pt x="1618" y="2015"/>
                  </a:cubicBezTo>
                  <a:cubicBezTo>
                    <a:pt x="1641" y="2030"/>
                    <a:pt x="1656" y="2045"/>
                    <a:pt x="1671" y="2068"/>
                  </a:cubicBezTo>
                  <a:cubicBezTo>
                    <a:pt x="1701" y="2052"/>
                    <a:pt x="1716" y="2023"/>
                    <a:pt x="1753" y="2023"/>
                  </a:cubicBezTo>
                  <a:cubicBezTo>
                    <a:pt x="1761" y="2023"/>
                    <a:pt x="1761" y="2038"/>
                    <a:pt x="1768" y="2038"/>
                  </a:cubicBezTo>
                  <a:cubicBezTo>
                    <a:pt x="1791" y="2038"/>
                    <a:pt x="1798" y="2030"/>
                    <a:pt x="1820" y="2023"/>
                  </a:cubicBezTo>
                  <a:cubicBezTo>
                    <a:pt x="1828" y="2038"/>
                    <a:pt x="1828" y="2038"/>
                    <a:pt x="1828" y="2038"/>
                  </a:cubicBezTo>
                  <a:cubicBezTo>
                    <a:pt x="1806" y="2068"/>
                    <a:pt x="1783" y="2075"/>
                    <a:pt x="1746" y="2090"/>
                  </a:cubicBezTo>
                  <a:cubicBezTo>
                    <a:pt x="1723" y="2098"/>
                    <a:pt x="1716" y="2105"/>
                    <a:pt x="1693" y="2098"/>
                  </a:cubicBezTo>
                  <a:cubicBezTo>
                    <a:pt x="1686" y="2112"/>
                    <a:pt x="1686" y="2112"/>
                    <a:pt x="1686" y="2112"/>
                  </a:cubicBezTo>
                  <a:cubicBezTo>
                    <a:pt x="1708" y="2135"/>
                    <a:pt x="1716" y="2158"/>
                    <a:pt x="1746" y="2172"/>
                  </a:cubicBezTo>
                  <a:cubicBezTo>
                    <a:pt x="1820" y="2090"/>
                    <a:pt x="1820" y="2090"/>
                    <a:pt x="1820" y="2090"/>
                  </a:cubicBezTo>
                  <a:cubicBezTo>
                    <a:pt x="1850" y="2165"/>
                    <a:pt x="1850" y="2165"/>
                    <a:pt x="1850" y="2165"/>
                  </a:cubicBezTo>
                  <a:cubicBezTo>
                    <a:pt x="1768" y="2442"/>
                    <a:pt x="1768" y="2442"/>
                    <a:pt x="1768" y="2442"/>
                  </a:cubicBezTo>
                  <a:cubicBezTo>
                    <a:pt x="1768" y="2472"/>
                    <a:pt x="1791" y="2487"/>
                    <a:pt x="1813" y="2510"/>
                  </a:cubicBezTo>
                  <a:cubicBezTo>
                    <a:pt x="1843" y="2540"/>
                    <a:pt x="1873" y="2555"/>
                    <a:pt x="1918" y="2570"/>
                  </a:cubicBezTo>
                  <a:cubicBezTo>
                    <a:pt x="1963" y="2592"/>
                    <a:pt x="2000" y="2585"/>
                    <a:pt x="2052" y="2592"/>
                  </a:cubicBezTo>
                  <a:cubicBezTo>
                    <a:pt x="2059" y="2592"/>
                    <a:pt x="2067" y="2599"/>
                    <a:pt x="2082" y="2599"/>
                  </a:cubicBezTo>
                  <a:cubicBezTo>
                    <a:pt x="2119" y="2599"/>
                    <a:pt x="2134" y="2585"/>
                    <a:pt x="2164" y="2562"/>
                  </a:cubicBezTo>
                  <a:cubicBezTo>
                    <a:pt x="2194" y="2540"/>
                    <a:pt x="2217" y="2525"/>
                    <a:pt x="2232" y="2487"/>
                  </a:cubicBezTo>
                  <a:cubicBezTo>
                    <a:pt x="2247" y="2427"/>
                    <a:pt x="2239" y="2367"/>
                    <a:pt x="2299" y="2345"/>
                  </a:cubicBezTo>
                  <a:cubicBezTo>
                    <a:pt x="2359" y="2315"/>
                    <a:pt x="2389" y="2300"/>
                    <a:pt x="2449" y="2270"/>
                  </a:cubicBezTo>
                  <a:cubicBezTo>
                    <a:pt x="2464" y="2270"/>
                    <a:pt x="2479" y="2262"/>
                    <a:pt x="2494" y="2255"/>
                  </a:cubicBezTo>
                  <a:cubicBezTo>
                    <a:pt x="2539" y="2240"/>
                    <a:pt x="2569" y="2240"/>
                    <a:pt x="2614" y="2225"/>
                  </a:cubicBezTo>
                  <a:cubicBezTo>
                    <a:pt x="2659" y="2195"/>
                    <a:pt x="2704" y="2195"/>
                    <a:pt x="2756" y="2172"/>
                  </a:cubicBezTo>
                  <a:cubicBezTo>
                    <a:pt x="2786" y="2158"/>
                    <a:pt x="2801" y="2150"/>
                    <a:pt x="2831" y="2128"/>
                  </a:cubicBezTo>
                  <a:cubicBezTo>
                    <a:pt x="2869" y="2098"/>
                    <a:pt x="2891" y="2090"/>
                    <a:pt x="2929" y="2060"/>
                  </a:cubicBezTo>
                  <a:cubicBezTo>
                    <a:pt x="2966" y="2038"/>
                    <a:pt x="2981" y="2008"/>
                    <a:pt x="3026" y="2008"/>
                  </a:cubicBezTo>
                  <a:cubicBezTo>
                    <a:pt x="3041" y="2008"/>
                    <a:pt x="3049" y="2015"/>
                    <a:pt x="3064" y="2015"/>
                  </a:cubicBezTo>
                  <a:cubicBezTo>
                    <a:pt x="3078" y="2015"/>
                    <a:pt x="3086" y="2008"/>
                    <a:pt x="3101" y="2000"/>
                  </a:cubicBezTo>
                  <a:cubicBezTo>
                    <a:pt x="3116" y="2000"/>
                    <a:pt x="3124" y="2000"/>
                    <a:pt x="3138" y="2000"/>
                  </a:cubicBezTo>
                  <a:cubicBezTo>
                    <a:pt x="3191" y="1978"/>
                    <a:pt x="3214" y="1955"/>
                    <a:pt x="3251" y="1918"/>
                  </a:cubicBezTo>
                  <a:cubicBezTo>
                    <a:pt x="3273" y="1903"/>
                    <a:pt x="3296" y="1895"/>
                    <a:pt x="3318" y="1873"/>
                  </a:cubicBezTo>
                  <a:cubicBezTo>
                    <a:pt x="3341" y="1850"/>
                    <a:pt x="3363" y="1843"/>
                    <a:pt x="3393" y="1828"/>
                  </a:cubicBezTo>
                  <a:cubicBezTo>
                    <a:pt x="3423" y="1813"/>
                    <a:pt x="3438" y="1790"/>
                    <a:pt x="3461" y="1768"/>
                  </a:cubicBezTo>
                  <a:cubicBezTo>
                    <a:pt x="3468" y="1760"/>
                    <a:pt x="3476" y="1760"/>
                    <a:pt x="3491" y="1753"/>
                  </a:cubicBezTo>
                  <a:cubicBezTo>
                    <a:pt x="3521" y="1723"/>
                    <a:pt x="3528" y="1708"/>
                    <a:pt x="3551" y="1678"/>
                  </a:cubicBezTo>
                  <a:cubicBezTo>
                    <a:pt x="3573" y="1648"/>
                    <a:pt x="3588" y="1640"/>
                    <a:pt x="3603" y="1618"/>
                  </a:cubicBezTo>
                  <a:cubicBezTo>
                    <a:pt x="3626" y="1580"/>
                    <a:pt x="3633" y="1550"/>
                    <a:pt x="3648" y="1513"/>
                  </a:cubicBezTo>
                  <a:cubicBezTo>
                    <a:pt x="3671" y="1476"/>
                    <a:pt x="3701" y="1468"/>
                    <a:pt x="3723" y="1430"/>
                  </a:cubicBezTo>
                  <a:cubicBezTo>
                    <a:pt x="3746" y="1400"/>
                    <a:pt x="3761" y="1386"/>
                    <a:pt x="3776" y="1348"/>
                  </a:cubicBezTo>
                  <a:cubicBezTo>
                    <a:pt x="3776" y="1333"/>
                    <a:pt x="3776" y="1326"/>
                    <a:pt x="3776" y="1311"/>
                  </a:cubicBezTo>
                  <a:cubicBezTo>
                    <a:pt x="3798" y="1251"/>
                    <a:pt x="3806" y="1221"/>
                    <a:pt x="3820" y="1161"/>
                  </a:cubicBezTo>
                  <a:cubicBezTo>
                    <a:pt x="3828" y="1131"/>
                    <a:pt x="3828" y="1108"/>
                    <a:pt x="3858" y="1086"/>
                  </a:cubicBezTo>
                  <a:cubicBezTo>
                    <a:pt x="3873" y="1078"/>
                    <a:pt x="3888" y="1071"/>
                    <a:pt x="3910" y="1056"/>
                  </a:cubicBezTo>
                  <a:cubicBezTo>
                    <a:pt x="3933" y="1048"/>
                    <a:pt x="3940" y="1041"/>
                    <a:pt x="3963" y="1026"/>
                  </a:cubicBezTo>
                  <a:cubicBezTo>
                    <a:pt x="3993" y="1003"/>
                    <a:pt x="4000" y="981"/>
                    <a:pt x="4030" y="958"/>
                  </a:cubicBezTo>
                  <a:cubicBezTo>
                    <a:pt x="4053" y="951"/>
                    <a:pt x="4060" y="943"/>
                    <a:pt x="4083" y="936"/>
                  </a:cubicBezTo>
                  <a:cubicBezTo>
                    <a:pt x="4165" y="899"/>
                    <a:pt x="4225" y="899"/>
                    <a:pt x="4300" y="846"/>
                  </a:cubicBezTo>
                  <a:cubicBezTo>
                    <a:pt x="4330" y="831"/>
                    <a:pt x="4345" y="808"/>
                    <a:pt x="4367" y="786"/>
                  </a:cubicBezTo>
                  <a:cubicBezTo>
                    <a:pt x="4413" y="756"/>
                    <a:pt x="4443" y="741"/>
                    <a:pt x="4465" y="696"/>
                  </a:cubicBezTo>
                  <a:cubicBezTo>
                    <a:pt x="4480" y="666"/>
                    <a:pt x="4487" y="651"/>
                    <a:pt x="4502" y="621"/>
                  </a:cubicBezTo>
                  <a:cubicBezTo>
                    <a:pt x="4510" y="606"/>
                    <a:pt x="4510" y="599"/>
                    <a:pt x="4517" y="584"/>
                  </a:cubicBezTo>
                  <a:cubicBezTo>
                    <a:pt x="4532" y="561"/>
                    <a:pt x="4540" y="554"/>
                    <a:pt x="4540" y="531"/>
                  </a:cubicBezTo>
                  <a:cubicBezTo>
                    <a:pt x="4547" y="494"/>
                    <a:pt x="4547" y="471"/>
                    <a:pt x="4547" y="434"/>
                  </a:cubicBezTo>
                  <a:cubicBezTo>
                    <a:pt x="4555" y="405"/>
                    <a:pt x="4562" y="390"/>
                    <a:pt x="4562" y="360"/>
                  </a:cubicBezTo>
                  <a:cubicBezTo>
                    <a:pt x="4562" y="277"/>
                    <a:pt x="4562" y="277"/>
                    <a:pt x="4562" y="277"/>
                  </a:cubicBezTo>
                  <a:cubicBezTo>
                    <a:pt x="4562" y="225"/>
                    <a:pt x="4585" y="202"/>
                    <a:pt x="4607" y="150"/>
                  </a:cubicBezTo>
                  <a:cubicBezTo>
                    <a:pt x="4637" y="105"/>
                    <a:pt x="4630" y="68"/>
                    <a:pt x="4660" y="15"/>
                  </a:cubicBezTo>
                  <a:cubicBezTo>
                    <a:pt x="4660" y="8"/>
                    <a:pt x="4667" y="8"/>
                    <a:pt x="4667" y="0"/>
                  </a:cubicBezTo>
                  <a:lnTo>
                    <a:pt x="4667" y="0"/>
                  </a:lnTo>
                  <a:cubicBezTo>
                    <a:pt x="4675" y="8"/>
                    <a:pt x="4682" y="30"/>
                    <a:pt x="4697" y="38"/>
                  </a:cubicBezTo>
                  <a:cubicBezTo>
                    <a:pt x="4705" y="38"/>
                    <a:pt x="4720" y="38"/>
                    <a:pt x="4727" y="38"/>
                  </a:cubicBezTo>
                  <a:cubicBezTo>
                    <a:pt x="4742" y="45"/>
                    <a:pt x="4757" y="60"/>
                    <a:pt x="4772" y="68"/>
                  </a:cubicBezTo>
                  <a:cubicBezTo>
                    <a:pt x="4795" y="75"/>
                    <a:pt x="4810" y="75"/>
                    <a:pt x="4825" y="83"/>
                  </a:cubicBezTo>
                  <a:cubicBezTo>
                    <a:pt x="4840" y="83"/>
                    <a:pt x="4855" y="83"/>
                    <a:pt x="4862" y="98"/>
                  </a:cubicBezTo>
                  <a:cubicBezTo>
                    <a:pt x="4870" y="105"/>
                    <a:pt x="4862" y="113"/>
                    <a:pt x="4862" y="120"/>
                  </a:cubicBezTo>
                  <a:cubicBezTo>
                    <a:pt x="4870" y="158"/>
                    <a:pt x="4877" y="172"/>
                    <a:pt x="4877" y="210"/>
                  </a:cubicBezTo>
                  <a:cubicBezTo>
                    <a:pt x="4877" y="218"/>
                    <a:pt x="4870" y="218"/>
                    <a:pt x="4870" y="225"/>
                  </a:cubicBezTo>
                  <a:cubicBezTo>
                    <a:pt x="4870" y="240"/>
                    <a:pt x="4877" y="248"/>
                    <a:pt x="4885" y="255"/>
                  </a:cubicBezTo>
                  <a:cubicBezTo>
                    <a:pt x="4892" y="270"/>
                    <a:pt x="4892" y="277"/>
                    <a:pt x="4892" y="292"/>
                  </a:cubicBezTo>
                  <a:cubicBezTo>
                    <a:pt x="4915" y="292"/>
                    <a:pt x="4930" y="300"/>
                    <a:pt x="4952" y="300"/>
                  </a:cubicBezTo>
                  <a:cubicBezTo>
                    <a:pt x="4975" y="307"/>
                    <a:pt x="4990" y="300"/>
                    <a:pt x="5005" y="307"/>
                  </a:cubicBezTo>
                  <a:cubicBezTo>
                    <a:pt x="5027" y="315"/>
                    <a:pt x="5027" y="337"/>
                    <a:pt x="5042" y="352"/>
                  </a:cubicBezTo>
                  <a:cubicBezTo>
                    <a:pt x="5057" y="375"/>
                    <a:pt x="5079" y="390"/>
                    <a:pt x="5079" y="419"/>
                  </a:cubicBezTo>
                  <a:cubicBezTo>
                    <a:pt x="5079" y="426"/>
                    <a:pt x="5072" y="426"/>
                    <a:pt x="5065" y="426"/>
                  </a:cubicBezTo>
                  <a:cubicBezTo>
                    <a:pt x="5065" y="434"/>
                    <a:pt x="5065" y="434"/>
                    <a:pt x="5057" y="441"/>
                  </a:cubicBezTo>
                  <a:cubicBezTo>
                    <a:pt x="5050" y="471"/>
                    <a:pt x="5027" y="486"/>
                    <a:pt x="4997" y="494"/>
                  </a:cubicBezTo>
                  <a:cubicBezTo>
                    <a:pt x="4967" y="509"/>
                    <a:pt x="4952" y="531"/>
                    <a:pt x="4922" y="531"/>
                  </a:cubicBezTo>
                  <a:cubicBezTo>
                    <a:pt x="4892" y="531"/>
                    <a:pt x="4877" y="524"/>
                    <a:pt x="4855" y="524"/>
                  </a:cubicBezTo>
                  <a:cubicBezTo>
                    <a:pt x="4825" y="689"/>
                    <a:pt x="4825" y="689"/>
                    <a:pt x="4825" y="689"/>
                  </a:cubicBezTo>
                  <a:cubicBezTo>
                    <a:pt x="4840" y="696"/>
                    <a:pt x="4847" y="696"/>
                    <a:pt x="4847" y="704"/>
                  </a:cubicBezTo>
                  <a:cubicBezTo>
                    <a:pt x="4847" y="719"/>
                    <a:pt x="4840" y="726"/>
                    <a:pt x="4840" y="734"/>
                  </a:cubicBezTo>
                  <a:cubicBezTo>
                    <a:pt x="4832" y="741"/>
                    <a:pt x="4832" y="749"/>
                    <a:pt x="4825" y="756"/>
                  </a:cubicBezTo>
                  <a:cubicBezTo>
                    <a:pt x="4825" y="764"/>
                    <a:pt x="4810" y="764"/>
                    <a:pt x="4810" y="779"/>
                  </a:cubicBezTo>
                  <a:cubicBezTo>
                    <a:pt x="4795" y="794"/>
                    <a:pt x="4802" y="808"/>
                    <a:pt x="4795" y="823"/>
                  </a:cubicBezTo>
                  <a:cubicBezTo>
                    <a:pt x="4780" y="869"/>
                    <a:pt x="4780" y="899"/>
                    <a:pt x="4780" y="951"/>
                  </a:cubicBezTo>
                  <a:cubicBezTo>
                    <a:pt x="4780" y="966"/>
                    <a:pt x="4780" y="981"/>
                    <a:pt x="4795" y="988"/>
                  </a:cubicBezTo>
                  <a:cubicBezTo>
                    <a:pt x="4802" y="996"/>
                    <a:pt x="4810" y="996"/>
                    <a:pt x="4817" y="1003"/>
                  </a:cubicBezTo>
                  <a:cubicBezTo>
                    <a:pt x="4825" y="1011"/>
                    <a:pt x="4832" y="1018"/>
                    <a:pt x="4840" y="1026"/>
                  </a:cubicBezTo>
                  <a:cubicBezTo>
                    <a:pt x="4855" y="1026"/>
                    <a:pt x="4870" y="1018"/>
                    <a:pt x="4877" y="1026"/>
                  </a:cubicBezTo>
                  <a:cubicBezTo>
                    <a:pt x="4885" y="1033"/>
                    <a:pt x="4885" y="1041"/>
                    <a:pt x="4885" y="1048"/>
                  </a:cubicBezTo>
                  <a:cubicBezTo>
                    <a:pt x="4892" y="1063"/>
                    <a:pt x="4900" y="1063"/>
                    <a:pt x="4907" y="1071"/>
                  </a:cubicBezTo>
                  <a:lnTo>
                    <a:pt x="4907" y="1071"/>
                  </a:lnTo>
                  <a:cubicBezTo>
                    <a:pt x="4892" y="1093"/>
                    <a:pt x="4885" y="1108"/>
                    <a:pt x="4862" y="1131"/>
                  </a:cubicBezTo>
                  <a:cubicBezTo>
                    <a:pt x="4847" y="1138"/>
                    <a:pt x="4840" y="1138"/>
                    <a:pt x="4832" y="1146"/>
                  </a:cubicBezTo>
                  <a:cubicBezTo>
                    <a:pt x="4817" y="1168"/>
                    <a:pt x="4817" y="1191"/>
                    <a:pt x="4795" y="1213"/>
                  </a:cubicBezTo>
                  <a:cubicBezTo>
                    <a:pt x="4795" y="1213"/>
                    <a:pt x="4787" y="1213"/>
                    <a:pt x="4787" y="1221"/>
                  </a:cubicBezTo>
                  <a:cubicBezTo>
                    <a:pt x="4780" y="1228"/>
                    <a:pt x="4780" y="1236"/>
                    <a:pt x="4780" y="1243"/>
                  </a:cubicBezTo>
                  <a:cubicBezTo>
                    <a:pt x="4772" y="1258"/>
                    <a:pt x="4765" y="1266"/>
                    <a:pt x="4750" y="1281"/>
                  </a:cubicBezTo>
                  <a:cubicBezTo>
                    <a:pt x="4742" y="1281"/>
                    <a:pt x="4735" y="1288"/>
                    <a:pt x="4727" y="1296"/>
                  </a:cubicBezTo>
                  <a:cubicBezTo>
                    <a:pt x="4712" y="1311"/>
                    <a:pt x="4690" y="1318"/>
                    <a:pt x="4690" y="1333"/>
                  </a:cubicBezTo>
                  <a:cubicBezTo>
                    <a:pt x="4690" y="1370"/>
                    <a:pt x="4697" y="1393"/>
                    <a:pt x="4705" y="1423"/>
                  </a:cubicBezTo>
                  <a:cubicBezTo>
                    <a:pt x="4705" y="1446"/>
                    <a:pt x="4697" y="1460"/>
                    <a:pt x="4705" y="1476"/>
                  </a:cubicBezTo>
                  <a:cubicBezTo>
                    <a:pt x="4705" y="1483"/>
                    <a:pt x="4720" y="1476"/>
                    <a:pt x="4720" y="1483"/>
                  </a:cubicBezTo>
                  <a:cubicBezTo>
                    <a:pt x="4720" y="1490"/>
                    <a:pt x="4727" y="1498"/>
                    <a:pt x="4727" y="1505"/>
                  </a:cubicBezTo>
                  <a:cubicBezTo>
                    <a:pt x="4727" y="1520"/>
                    <a:pt x="4712" y="1520"/>
                    <a:pt x="4705" y="1520"/>
                  </a:cubicBezTo>
                  <a:cubicBezTo>
                    <a:pt x="4690" y="1520"/>
                    <a:pt x="4682" y="1505"/>
                    <a:pt x="4667" y="1505"/>
                  </a:cubicBezTo>
                  <a:cubicBezTo>
                    <a:pt x="4645" y="1505"/>
                    <a:pt x="4637" y="1528"/>
                    <a:pt x="4615" y="1528"/>
                  </a:cubicBezTo>
                  <a:cubicBezTo>
                    <a:pt x="4600" y="1528"/>
                    <a:pt x="4592" y="1513"/>
                    <a:pt x="4577" y="1513"/>
                  </a:cubicBezTo>
                  <a:cubicBezTo>
                    <a:pt x="4570" y="1513"/>
                    <a:pt x="4570" y="1520"/>
                    <a:pt x="4562" y="1520"/>
                  </a:cubicBezTo>
                  <a:cubicBezTo>
                    <a:pt x="4540" y="1528"/>
                    <a:pt x="4532" y="1528"/>
                    <a:pt x="4510" y="1528"/>
                  </a:cubicBezTo>
                  <a:cubicBezTo>
                    <a:pt x="4517" y="1535"/>
                    <a:pt x="4525" y="1543"/>
                    <a:pt x="4525" y="1550"/>
                  </a:cubicBezTo>
                  <a:cubicBezTo>
                    <a:pt x="4525" y="1580"/>
                    <a:pt x="4525" y="1580"/>
                    <a:pt x="4525" y="1580"/>
                  </a:cubicBezTo>
                  <a:cubicBezTo>
                    <a:pt x="4495" y="1580"/>
                    <a:pt x="4480" y="1580"/>
                    <a:pt x="4457" y="1588"/>
                  </a:cubicBezTo>
                  <a:cubicBezTo>
                    <a:pt x="4443" y="1595"/>
                    <a:pt x="4427" y="1603"/>
                    <a:pt x="4405" y="1610"/>
                  </a:cubicBezTo>
                  <a:cubicBezTo>
                    <a:pt x="4383" y="1610"/>
                    <a:pt x="4367" y="1610"/>
                    <a:pt x="4345" y="1610"/>
                  </a:cubicBezTo>
                  <a:cubicBezTo>
                    <a:pt x="4323" y="1618"/>
                    <a:pt x="4300" y="1610"/>
                    <a:pt x="4300" y="1633"/>
                  </a:cubicBezTo>
                  <a:cubicBezTo>
                    <a:pt x="4300" y="1640"/>
                    <a:pt x="4308" y="1640"/>
                    <a:pt x="4308" y="1648"/>
                  </a:cubicBezTo>
                  <a:cubicBezTo>
                    <a:pt x="4308" y="1663"/>
                    <a:pt x="4308" y="1678"/>
                    <a:pt x="4300" y="1678"/>
                  </a:cubicBezTo>
                  <a:cubicBezTo>
                    <a:pt x="4315" y="1685"/>
                    <a:pt x="4330" y="1685"/>
                    <a:pt x="4330" y="1700"/>
                  </a:cubicBezTo>
                  <a:cubicBezTo>
                    <a:pt x="4330" y="1708"/>
                    <a:pt x="4323" y="1723"/>
                    <a:pt x="4323" y="1738"/>
                  </a:cubicBezTo>
                  <a:cubicBezTo>
                    <a:pt x="4315" y="1760"/>
                    <a:pt x="4308" y="1783"/>
                    <a:pt x="4308" y="1813"/>
                  </a:cubicBezTo>
                  <a:cubicBezTo>
                    <a:pt x="4300" y="1850"/>
                    <a:pt x="4263" y="1865"/>
                    <a:pt x="4263" y="1910"/>
                  </a:cubicBezTo>
                  <a:cubicBezTo>
                    <a:pt x="4263" y="1918"/>
                    <a:pt x="4270" y="1918"/>
                    <a:pt x="4270" y="1925"/>
                  </a:cubicBezTo>
                  <a:cubicBezTo>
                    <a:pt x="4270" y="1933"/>
                    <a:pt x="4270" y="1948"/>
                    <a:pt x="4270" y="1963"/>
                  </a:cubicBezTo>
                  <a:cubicBezTo>
                    <a:pt x="4293" y="1963"/>
                    <a:pt x="4315" y="1955"/>
                    <a:pt x="4330" y="1970"/>
                  </a:cubicBezTo>
                  <a:cubicBezTo>
                    <a:pt x="4345" y="1985"/>
                    <a:pt x="4338" y="2000"/>
                    <a:pt x="4338" y="2023"/>
                  </a:cubicBezTo>
                  <a:cubicBezTo>
                    <a:pt x="4338" y="2038"/>
                    <a:pt x="4338" y="2045"/>
                    <a:pt x="4338" y="2060"/>
                  </a:cubicBezTo>
                  <a:cubicBezTo>
                    <a:pt x="4338" y="2060"/>
                    <a:pt x="4323" y="2060"/>
                    <a:pt x="4323" y="2068"/>
                  </a:cubicBezTo>
                  <a:lnTo>
                    <a:pt x="4323" y="2075"/>
                  </a:lnTo>
                  <a:cubicBezTo>
                    <a:pt x="4323" y="2098"/>
                    <a:pt x="4330" y="2112"/>
                    <a:pt x="4330" y="2128"/>
                  </a:cubicBezTo>
                  <a:cubicBezTo>
                    <a:pt x="4338" y="2135"/>
                    <a:pt x="4330" y="2142"/>
                    <a:pt x="4338" y="2158"/>
                  </a:cubicBezTo>
                  <a:cubicBezTo>
                    <a:pt x="4345" y="2172"/>
                    <a:pt x="4360" y="2172"/>
                    <a:pt x="4360" y="2195"/>
                  </a:cubicBezTo>
                  <a:cubicBezTo>
                    <a:pt x="4360" y="2210"/>
                    <a:pt x="4353" y="2217"/>
                    <a:pt x="4345" y="2232"/>
                  </a:cubicBezTo>
                  <a:cubicBezTo>
                    <a:pt x="4338" y="2247"/>
                    <a:pt x="4345" y="2262"/>
                    <a:pt x="4345" y="2277"/>
                  </a:cubicBezTo>
                  <a:cubicBezTo>
                    <a:pt x="4345" y="2292"/>
                    <a:pt x="4338" y="2292"/>
                    <a:pt x="4338" y="2307"/>
                  </a:cubicBezTo>
                  <a:cubicBezTo>
                    <a:pt x="4330" y="2315"/>
                    <a:pt x="4338" y="2330"/>
                    <a:pt x="4330" y="2345"/>
                  </a:cubicBezTo>
                  <a:lnTo>
                    <a:pt x="4330" y="2345"/>
                  </a:lnTo>
                  <a:cubicBezTo>
                    <a:pt x="4315" y="2345"/>
                    <a:pt x="4315" y="2345"/>
                    <a:pt x="4315" y="2345"/>
                  </a:cubicBezTo>
                  <a:cubicBezTo>
                    <a:pt x="4308" y="2330"/>
                    <a:pt x="4315" y="2315"/>
                    <a:pt x="4300" y="2307"/>
                  </a:cubicBezTo>
                  <a:cubicBezTo>
                    <a:pt x="4293" y="2292"/>
                    <a:pt x="4278" y="2307"/>
                    <a:pt x="4263" y="2292"/>
                  </a:cubicBezTo>
                  <a:cubicBezTo>
                    <a:pt x="4255" y="2292"/>
                    <a:pt x="4263" y="2277"/>
                    <a:pt x="4255" y="2270"/>
                  </a:cubicBezTo>
                  <a:cubicBezTo>
                    <a:pt x="4255" y="2255"/>
                    <a:pt x="4248" y="2247"/>
                    <a:pt x="4240" y="2232"/>
                  </a:cubicBezTo>
                  <a:cubicBezTo>
                    <a:pt x="4233" y="2217"/>
                    <a:pt x="4218" y="2217"/>
                    <a:pt x="4203" y="2210"/>
                  </a:cubicBezTo>
                  <a:cubicBezTo>
                    <a:pt x="4188" y="2202"/>
                    <a:pt x="4180" y="2187"/>
                    <a:pt x="4173" y="2172"/>
                  </a:cubicBezTo>
                  <a:cubicBezTo>
                    <a:pt x="4165" y="2202"/>
                    <a:pt x="4158" y="2225"/>
                    <a:pt x="4143" y="2247"/>
                  </a:cubicBezTo>
                  <a:cubicBezTo>
                    <a:pt x="4135" y="2255"/>
                    <a:pt x="4128" y="2247"/>
                    <a:pt x="4128" y="2255"/>
                  </a:cubicBezTo>
                  <a:cubicBezTo>
                    <a:pt x="4113" y="2270"/>
                    <a:pt x="4098" y="2270"/>
                    <a:pt x="4075" y="2270"/>
                  </a:cubicBezTo>
                  <a:cubicBezTo>
                    <a:pt x="4053" y="2270"/>
                    <a:pt x="4045" y="2270"/>
                    <a:pt x="4023" y="2270"/>
                  </a:cubicBezTo>
                  <a:cubicBezTo>
                    <a:pt x="4023" y="2285"/>
                    <a:pt x="4023" y="2292"/>
                    <a:pt x="4023" y="2300"/>
                  </a:cubicBezTo>
                  <a:cubicBezTo>
                    <a:pt x="4023" y="2337"/>
                    <a:pt x="4030" y="2352"/>
                    <a:pt x="4030" y="2390"/>
                  </a:cubicBezTo>
                  <a:cubicBezTo>
                    <a:pt x="4030" y="2397"/>
                    <a:pt x="4030" y="2397"/>
                    <a:pt x="4023" y="2405"/>
                  </a:cubicBezTo>
                  <a:cubicBezTo>
                    <a:pt x="3963" y="2405"/>
                    <a:pt x="3963" y="2405"/>
                    <a:pt x="3963" y="2405"/>
                  </a:cubicBezTo>
                  <a:cubicBezTo>
                    <a:pt x="3970" y="2442"/>
                    <a:pt x="3978" y="2480"/>
                    <a:pt x="3948" y="2495"/>
                  </a:cubicBezTo>
                  <a:cubicBezTo>
                    <a:pt x="3918" y="2517"/>
                    <a:pt x="3896" y="2525"/>
                    <a:pt x="3858" y="2532"/>
                  </a:cubicBezTo>
                  <a:cubicBezTo>
                    <a:pt x="3858" y="2547"/>
                    <a:pt x="3858" y="2555"/>
                    <a:pt x="3858" y="2570"/>
                  </a:cubicBezTo>
                  <a:cubicBezTo>
                    <a:pt x="3858" y="2577"/>
                    <a:pt x="3843" y="2585"/>
                    <a:pt x="3836" y="2592"/>
                  </a:cubicBezTo>
                  <a:cubicBezTo>
                    <a:pt x="3828" y="2599"/>
                    <a:pt x="3820" y="2615"/>
                    <a:pt x="3813" y="2615"/>
                  </a:cubicBezTo>
                  <a:cubicBezTo>
                    <a:pt x="3798" y="2615"/>
                    <a:pt x="3790" y="2607"/>
                    <a:pt x="3776" y="2607"/>
                  </a:cubicBezTo>
                  <a:cubicBezTo>
                    <a:pt x="3768" y="2599"/>
                    <a:pt x="3768" y="2592"/>
                    <a:pt x="3753" y="2592"/>
                  </a:cubicBezTo>
                  <a:cubicBezTo>
                    <a:pt x="3738" y="2592"/>
                    <a:pt x="3723" y="2615"/>
                    <a:pt x="3716" y="2629"/>
                  </a:cubicBezTo>
                  <a:lnTo>
                    <a:pt x="3716" y="2629"/>
                  </a:lnTo>
                  <a:cubicBezTo>
                    <a:pt x="3701" y="2637"/>
                    <a:pt x="3693" y="2629"/>
                    <a:pt x="3678" y="2637"/>
                  </a:cubicBezTo>
                  <a:cubicBezTo>
                    <a:pt x="3656" y="2645"/>
                    <a:pt x="3641" y="2659"/>
                    <a:pt x="3618" y="2659"/>
                  </a:cubicBezTo>
                  <a:cubicBezTo>
                    <a:pt x="3603" y="2659"/>
                    <a:pt x="3603" y="2659"/>
                    <a:pt x="3588" y="2659"/>
                  </a:cubicBezTo>
                  <a:cubicBezTo>
                    <a:pt x="3566" y="2667"/>
                    <a:pt x="3543" y="2675"/>
                    <a:pt x="3513" y="2675"/>
                  </a:cubicBezTo>
                  <a:cubicBezTo>
                    <a:pt x="3513" y="2682"/>
                    <a:pt x="3513" y="2689"/>
                    <a:pt x="3513" y="2689"/>
                  </a:cubicBezTo>
                  <a:cubicBezTo>
                    <a:pt x="3513" y="2712"/>
                    <a:pt x="3528" y="2727"/>
                    <a:pt x="3528" y="2749"/>
                  </a:cubicBezTo>
                  <a:cubicBezTo>
                    <a:pt x="3528" y="2757"/>
                    <a:pt x="3521" y="2757"/>
                    <a:pt x="3513" y="2757"/>
                  </a:cubicBezTo>
                  <a:cubicBezTo>
                    <a:pt x="3491" y="2764"/>
                    <a:pt x="3476" y="2757"/>
                    <a:pt x="3461" y="2764"/>
                  </a:cubicBezTo>
                  <a:cubicBezTo>
                    <a:pt x="3446" y="2772"/>
                    <a:pt x="3446" y="2794"/>
                    <a:pt x="3438" y="2809"/>
                  </a:cubicBezTo>
                  <a:cubicBezTo>
                    <a:pt x="3431" y="2817"/>
                    <a:pt x="3423" y="2824"/>
                    <a:pt x="3416" y="2832"/>
                  </a:cubicBezTo>
                  <a:cubicBezTo>
                    <a:pt x="3401" y="2854"/>
                    <a:pt x="3408" y="2869"/>
                    <a:pt x="3393" y="2899"/>
                  </a:cubicBezTo>
                  <a:cubicBezTo>
                    <a:pt x="3386" y="2929"/>
                    <a:pt x="3378" y="2944"/>
                    <a:pt x="3378" y="2974"/>
                  </a:cubicBezTo>
                  <a:cubicBezTo>
                    <a:pt x="3378" y="2997"/>
                    <a:pt x="3378" y="3012"/>
                    <a:pt x="3386" y="3034"/>
                  </a:cubicBezTo>
                  <a:cubicBezTo>
                    <a:pt x="3393" y="3057"/>
                    <a:pt x="3401" y="3072"/>
                    <a:pt x="3423" y="3079"/>
                  </a:cubicBezTo>
                  <a:cubicBezTo>
                    <a:pt x="3461" y="3087"/>
                    <a:pt x="3476" y="3087"/>
                    <a:pt x="3513" y="3087"/>
                  </a:cubicBezTo>
                  <a:cubicBezTo>
                    <a:pt x="3536" y="3087"/>
                    <a:pt x="3551" y="3079"/>
                    <a:pt x="3573" y="3079"/>
                  </a:cubicBezTo>
                  <a:cubicBezTo>
                    <a:pt x="3603" y="3079"/>
                    <a:pt x="3618" y="3079"/>
                    <a:pt x="3648" y="3079"/>
                  </a:cubicBezTo>
                  <a:cubicBezTo>
                    <a:pt x="3648" y="3154"/>
                    <a:pt x="3648" y="3154"/>
                    <a:pt x="3648" y="3154"/>
                  </a:cubicBezTo>
                  <a:cubicBezTo>
                    <a:pt x="3648" y="3184"/>
                    <a:pt x="3663" y="3199"/>
                    <a:pt x="3663" y="3229"/>
                  </a:cubicBezTo>
                  <a:cubicBezTo>
                    <a:pt x="3663" y="3252"/>
                    <a:pt x="3641" y="3259"/>
                    <a:pt x="3626" y="3281"/>
                  </a:cubicBezTo>
                  <a:cubicBezTo>
                    <a:pt x="3626" y="3281"/>
                    <a:pt x="3611" y="3281"/>
                    <a:pt x="3611" y="3289"/>
                  </a:cubicBezTo>
                  <a:cubicBezTo>
                    <a:pt x="3611" y="3297"/>
                    <a:pt x="3618" y="3304"/>
                    <a:pt x="3626" y="3311"/>
                  </a:cubicBezTo>
                  <a:cubicBezTo>
                    <a:pt x="3633" y="3341"/>
                    <a:pt x="3633" y="3364"/>
                    <a:pt x="3633" y="3401"/>
                  </a:cubicBezTo>
                  <a:cubicBezTo>
                    <a:pt x="3633" y="3409"/>
                    <a:pt x="3633" y="3416"/>
                    <a:pt x="3633" y="3424"/>
                  </a:cubicBezTo>
                  <a:cubicBezTo>
                    <a:pt x="3618" y="3424"/>
                    <a:pt x="3603" y="3431"/>
                    <a:pt x="3588" y="3424"/>
                  </a:cubicBezTo>
                  <a:cubicBezTo>
                    <a:pt x="3596" y="3446"/>
                    <a:pt x="3596" y="3469"/>
                    <a:pt x="3611" y="3476"/>
                  </a:cubicBezTo>
                  <a:cubicBezTo>
                    <a:pt x="3618" y="3484"/>
                    <a:pt x="3626" y="3476"/>
                    <a:pt x="3633" y="3484"/>
                  </a:cubicBezTo>
                  <a:cubicBezTo>
                    <a:pt x="3656" y="3506"/>
                    <a:pt x="3641" y="3529"/>
                    <a:pt x="3648" y="3559"/>
                  </a:cubicBezTo>
                  <a:cubicBezTo>
                    <a:pt x="3648" y="3581"/>
                    <a:pt x="3648" y="3604"/>
                    <a:pt x="3656" y="3626"/>
                  </a:cubicBezTo>
                  <a:cubicBezTo>
                    <a:pt x="3678" y="3656"/>
                    <a:pt x="3701" y="3656"/>
                    <a:pt x="3723" y="3686"/>
                  </a:cubicBezTo>
                  <a:lnTo>
                    <a:pt x="3723" y="3686"/>
                  </a:lnTo>
                  <a:cubicBezTo>
                    <a:pt x="3723" y="3694"/>
                    <a:pt x="3723" y="3701"/>
                    <a:pt x="3731" y="3709"/>
                  </a:cubicBezTo>
                  <a:cubicBezTo>
                    <a:pt x="3738" y="3739"/>
                    <a:pt x="3768" y="3746"/>
                    <a:pt x="3768" y="3776"/>
                  </a:cubicBezTo>
                  <a:cubicBezTo>
                    <a:pt x="3768" y="3784"/>
                    <a:pt x="3761" y="3784"/>
                    <a:pt x="3753" y="3791"/>
                  </a:cubicBezTo>
                  <a:lnTo>
                    <a:pt x="3753" y="3791"/>
                  </a:lnTo>
                  <a:cubicBezTo>
                    <a:pt x="3783" y="3806"/>
                    <a:pt x="3798" y="3806"/>
                    <a:pt x="3828" y="3806"/>
                  </a:cubicBezTo>
                  <a:cubicBezTo>
                    <a:pt x="3828" y="3821"/>
                    <a:pt x="3828" y="3836"/>
                    <a:pt x="3836" y="3844"/>
                  </a:cubicBezTo>
                  <a:cubicBezTo>
                    <a:pt x="3843" y="3851"/>
                    <a:pt x="3850" y="3844"/>
                    <a:pt x="3858" y="3851"/>
                  </a:cubicBezTo>
                  <a:cubicBezTo>
                    <a:pt x="3873" y="3851"/>
                    <a:pt x="3880" y="3866"/>
                    <a:pt x="3896" y="3874"/>
                  </a:cubicBezTo>
                  <a:cubicBezTo>
                    <a:pt x="3918" y="3881"/>
                    <a:pt x="3933" y="3874"/>
                    <a:pt x="3963" y="3874"/>
                  </a:cubicBezTo>
                  <a:cubicBezTo>
                    <a:pt x="4000" y="3881"/>
                    <a:pt x="4000" y="3881"/>
                    <a:pt x="4000" y="3881"/>
                  </a:cubicBezTo>
                  <a:lnTo>
                    <a:pt x="4000" y="3881"/>
                  </a:lnTo>
                  <a:cubicBezTo>
                    <a:pt x="4038" y="3941"/>
                    <a:pt x="4030" y="3993"/>
                    <a:pt x="4075" y="4046"/>
                  </a:cubicBezTo>
                  <a:cubicBezTo>
                    <a:pt x="4098" y="4068"/>
                    <a:pt x="4113" y="4091"/>
                    <a:pt x="4143" y="4106"/>
                  </a:cubicBezTo>
                  <a:cubicBezTo>
                    <a:pt x="4173" y="4121"/>
                    <a:pt x="4188" y="4128"/>
                    <a:pt x="4210" y="4143"/>
                  </a:cubicBezTo>
                  <a:cubicBezTo>
                    <a:pt x="4218" y="4151"/>
                    <a:pt x="4218" y="4158"/>
                    <a:pt x="4225" y="4166"/>
                  </a:cubicBezTo>
                  <a:lnTo>
                    <a:pt x="4225" y="4166"/>
                  </a:lnTo>
                  <a:cubicBezTo>
                    <a:pt x="4210" y="4181"/>
                    <a:pt x="4188" y="4173"/>
                    <a:pt x="4188" y="4196"/>
                  </a:cubicBezTo>
                  <a:cubicBezTo>
                    <a:pt x="4188" y="4226"/>
                    <a:pt x="4203" y="4241"/>
                    <a:pt x="4203" y="4271"/>
                  </a:cubicBezTo>
                  <a:cubicBezTo>
                    <a:pt x="4203" y="4286"/>
                    <a:pt x="4195" y="4301"/>
                    <a:pt x="4188" y="4316"/>
                  </a:cubicBezTo>
                  <a:cubicBezTo>
                    <a:pt x="4180" y="4331"/>
                    <a:pt x="4180" y="4338"/>
                    <a:pt x="4173" y="4346"/>
                  </a:cubicBezTo>
                  <a:cubicBezTo>
                    <a:pt x="4158" y="4361"/>
                    <a:pt x="4143" y="4361"/>
                    <a:pt x="4120" y="4368"/>
                  </a:cubicBezTo>
                  <a:lnTo>
                    <a:pt x="4113" y="4368"/>
                  </a:lnTo>
                  <a:cubicBezTo>
                    <a:pt x="4105" y="4376"/>
                    <a:pt x="4105" y="4383"/>
                    <a:pt x="4105" y="4383"/>
                  </a:cubicBezTo>
                  <a:cubicBezTo>
                    <a:pt x="4098" y="4391"/>
                    <a:pt x="4098" y="4398"/>
                    <a:pt x="4083" y="4406"/>
                  </a:cubicBezTo>
                  <a:cubicBezTo>
                    <a:pt x="4068" y="4421"/>
                    <a:pt x="4045" y="4406"/>
                    <a:pt x="4023" y="4421"/>
                  </a:cubicBezTo>
                  <a:cubicBezTo>
                    <a:pt x="4015" y="4421"/>
                    <a:pt x="4015" y="4428"/>
                    <a:pt x="4008" y="4428"/>
                  </a:cubicBezTo>
                  <a:cubicBezTo>
                    <a:pt x="4000" y="4436"/>
                    <a:pt x="3985" y="4443"/>
                    <a:pt x="3978" y="4458"/>
                  </a:cubicBezTo>
                  <a:lnTo>
                    <a:pt x="3978" y="4466"/>
                  </a:lnTo>
                  <a:cubicBezTo>
                    <a:pt x="3978" y="4488"/>
                    <a:pt x="3978" y="4503"/>
                    <a:pt x="3963" y="4518"/>
                  </a:cubicBezTo>
                  <a:lnTo>
                    <a:pt x="3963" y="4518"/>
                  </a:lnTo>
                  <a:cubicBezTo>
                    <a:pt x="3978" y="4518"/>
                    <a:pt x="3985" y="4526"/>
                    <a:pt x="4000" y="4526"/>
                  </a:cubicBezTo>
                  <a:cubicBezTo>
                    <a:pt x="4008" y="4526"/>
                    <a:pt x="4015" y="4518"/>
                    <a:pt x="4023" y="4518"/>
                  </a:cubicBezTo>
                  <a:cubicBezTo>
                    <a:pt x="4038" y="4518"/>
                    <a:pt x="4045" y="4518"/>
                    <a:pt x="4053" y="4526"/>
                  </a:cubicBezTo>
                  <a:cubicBezTo>
                    <a:pt x="4060" y="4548"/>
                    <a:pt x="4068" y="4563"/>
                    <a:pt x="4068" y="4593"/>
                  </a:cubicBezTo>
                  <a:cubicBezTo>
                    <a:pt x="4068" y="4608"/>
                    <a:pt x="4068" y="4616"/>
                    <a:pt x="4068" y="4630"/>
                  </a:cubicBezTo>
                  <a:cubicBezTo>
                    <a:pt x="4068" y="4638"/>
                    <a:pt x="4075" y="4645"/>
                    <a:pt x="4075" y="4653"/>
                  </a:cubicBezTo>
                  <a:cubicBezTo>
                    <a:pt x="4075" y="4690"/>
                    <a:pt x="4030" y="4698"/>
                    <a:pt x="4030" y="4735"/>
                  </a:cubicBezTo>
                  <a:cubicBezTo>
                    <a:pt x="4030" y="4750"/>
                    <a:pt x="4045" y="4758"/>
                    <a:pt x="4045" y="4765"/>
                  </a:cubicBezTo>
                  <a:cubicBezTo>
                    <a:pt x="4053" y="4803"/>
                    <a:pt x="4053" y="4825"/>
                    <a:pt x="4075" y="4848"/>
                  </a:cubicBezTo>
                  <a:cubicBezTo>
                    <a:pt x="4105" y="4870"/>
                    <a:pt x="4135" y="4878"/>
                    <a:pt x="4165" y="4885"/>
                  </a:cubicBezTo>
                  <a:lnTo>
                    <a:pt x="4165" y="4885"/>
                  </a:lnTo>
                  <a:cubicBezTo>
                    <a:pt x="4165" y="4893"/>
                    <a:pt x="4158" y="4900"/>
                    <a:pt x="4158" y="4900"/>
                  </a:cubicBezTo>
                  <a:cubicBezTo>
                    <a:pt x="4158" y="4908"/>
                    <a:pt x="4150" y="4900"/>
                    <a:pt x="4143" y="4908"/>
                  </a:cubicBezTo>
                  <a:cubicBezTo>
                    <a:pt x="4143" y="4915"/>
                    <a:pt x="4143" y="4923"/>
                    <a:pt x="4143" y="4930"/>
                  </a:cubicBezTo>
                  <a:cubicBezTo>
                    <a:pt x="4143" y="4968"/>
                    <a:pt x="4158" y="4990"/>
                    <a:pt x="4158" y="5027"/>
                  </a:cubicBezTo>
                  <a:cubicBezTo>
                    <a:pt x="4158" y="5095"/>
                    <a:pt x="4158" y="5095"/>
                    <a:pt x="4158" y="5095"/>
                  </a:cubicBezTo>
                  <a:cubicBezTo>
                    <a:pt x="4158" y="5117"/>
                    <a:pt x="4180" y="5117"/>
                    <a:pt x="4195" y="5133"/>
                  </a:cubicBezTo>
                  <a:cubicBezTo>
                    <a:pt x="4210" y="5140"/>
                    <a:pt x="4210" y="5163"/>
                    <a:pt x="4210" y="5177"/>
                  </a:cubicBezTo>
                  <a:cubicBezTo>
                    <a:pt x="4210" y="5207"/>
                    <a:pt x="4195" y="5222"/>
                    <a:pt x="4180" y="5245"/>
                  </a:cubicBezTo>
                  <a:cubicBezTo>
                    <a:pt x="4173" y="5260"/>
                    <a:pt x="4165" y="5267"/>
                    <a:pt x="4158" y="5282"/>
                  </a:cubicBezTo>
                  <a:cubicBezTo>
                    <a:pt x="4135" y="5327"/>
                    <a:pt x="4120" y="5357"/>
                    <a:pt x="4083" y="5395"/>
                  </a:cubicBezTo>
                  <a:cubicBezTo>
                    <a:pt x="4060" y="5417"/>
                    <a:pt x="4038" y="5425"/>
                    <a:pt x="4030" y="5455"/>
                  </a:cubicBezTo>
                  <a:cubicBezTo>
                    <a:pt x="4023" y="5477"/>
                    <a:pt x="4023" y="5492"/>
                    <a:pt x="4008" y="5507"/>
                  </a:cubicBezTo>
                  <a:cubicBezTo>
                    <a:pt x="3993" y="5530"/>
                    <a:pt x="3985" y="5537"/>
                    <a:pt x="3963" y="5552"/>
                  </a:cubicBezTo>
                  <a:cubicBezTo>
                    <a:pt x="3948" y="5560"/>
                    <a:pt x="3940" y="5567"/>
                    <a:pt x="3926" y="5582"/>
                  </a:cubicBezTo>
                  <a:cubicBezTo>
                    <a:pt x="3918" y="5590"/>
                    <a:pt x="3910" y="5605"/>
                    <a:pt x="3896" y="5605"/>
                  </a:cubicBezTo>
                  <a:cubicBezTo>
                    <a:pt x="3880" y="5605"/>
                    <a:pt x="3873" y="5590"/>
                    <a:pt x="3858" y="5575"/>
                  </a:cubicBezTo>
                  <a:cubicBezTo>
                    <a:pt x="3843" y="5567"/>
                    <a:pt x="3836" y="5560"/>
                    <a:pt x="3820" y="5545"/>
                  </a:cubicBezTo>
                  <a:cubicBezTo>
                    <a:pt x="3798" y="5530"/>
                    <a:pt x="3790" y="5515"/>
                    <a:pt x="3776" y="5492"/>
                  </a:cubicBezTo>
                  <a:cubicBezTo>
                    <a:pt x="3768" y="5485"/>
                    <a:pt x="3761" y="5477"/>
                    <a:pt x="3761" y="5455"/>
                  </a:cubicBezTo>
                  <a:cubicBezTo>
                    <a:pt x="3761" y="5432"/>
                    <a:pt x="3776" y="5425"/>
                    <a:pt x="3783" y="5395"/>
                  </a:cubicBezTo>
                  <a:cubicBezTo>
                    <a:pt x="3790" y="5380"/>
                    <a:pt x="3783" y="5372"/>
                    <a:pt x="3783" y="5350"/>
                  </a:cubicBezTo>
                  <a:cubicBezTo>
                    <a:pt x="3783" y="5260"/>
                    <a:pt x="3783" y="5260"/>
                    <a:pt x="3783" y="5260"/>
                  </a:cubicBezTo>
                  <a:cubicBezTo>
                    <a:pt x="3783" y="5237"/>
                    <a:pt x="3783" y="5222"/>
                    <a:pt x="3790" y="5207"/>
                  </a:cubicBezTo>
                  <a:cubicBezTo>
                    <a:pt x="3798" y="5192"/>
                    <a:pt x="3813" y="5192"/>
                    <a:pt x="3813" y="5177"/>
                  </a:cubicBezTo>
                  <a:cubicBezTo>
                    <a:pt x="3813" y="5147"/>
                    <a:pt x="3798" y="5133"/>
                    <a:pt x="3798" y="5103"/>
                  </a:cubicBezTo>
                  <a:cubicBezTo>
                    <a:pt x="3798" y="5080"/>
                    <a:pt x="3798" y="5057"/>
                    <a:pt x="3806" y="5035"/>
                  </a:cubicBezTo>
                  <a:cubicBezTo>
                    <a:pt x="3820" y="5035"/>
                    <a:pt x="3820" y="5043"/>
                    <a:pt x="3836" y="5043"/>
                  </a:cubicBezTo>
                  <a:cubicBezTo>
                    <a:pt x="3896" y="5043"/>
                    <a:pt x="3896" y="5043"/>
                    <a:pt x="3896" y="5043"/>
                  </a:cubicBezTo>
                  <a:cubicBezTo>
                    <a:pt x="3910" y="5043"/>
                    <a:pt x="3926" y="5035"/>
                    <a:pt x="3926" y="5020"/>
                  </a:cubicBezTo>
                  <a:cubicBezTo>
                    <a:pt x="3926" y="4983"/>
                    <a:pt x="3896" y="4968"/>
                    <a:pt x="3866" y="4945"/>
                  </a:cubicBezTo>
                  <a:cubicBezTo>
                    <a:pt x="3850" y="4938"/>
                    <a:pt x="3836" y="4930"/>
                    <a:pt x="3828" y="4915"/>
                  </a:cubicBezTo>
                  <a:cubicBezTo>
                    <a:pt x="3820" y="4915"/>
                    <a:pt x="3820" y="4908"/>
                    <a:pt x="3813" y="4900"/>
                  </a:cubicBezTo>
                  <a:cubicBezTo>
                    <a:pt x="3806" y="4900"/>
                    <a:pt x="3776" y="4908"/>
                    <a:pt x="3761" y="4908"/>
                  </a:cubicBezTo>
                  <a:cubicBezTo>
                    <a:pt x="3776" y="4900"/>
                    <a:pt x="3776" y="4900"/>
                    <a:pt x="3776" y="4900"/>
                  </a:cubicBezTo>
                  <a:cubicBezTo>
                    <a:pt x="3753" y="4900"/>
                    <a:pt x="3738" y="4900"/>
                    <a:pt x="3716" y="4900"/>
                  </a:cubicBezTo>
                  <a:cubicBezTo>
                    <a:pt x="3686" y="4900"/>
                    <a:pt x="3671" y="4908"/>
                    <a:pt x="3641" y="4908"/>
                  </a:cubicBezTo>
                  <a:cubicBezTo>
                    <a:pt x="3618" y="4915"/>
                    <a:pt x="3603" y="4908"/>
                    <a:pt x="3581" y="4915"/>
                  </a:cubicBezTo>
                  <a:cubicBezTo>
                    <a:pt x="3573" y="4923"/>
                    <a:pt x="3573" y="4930"/>
                    <a:pt x="3566" y="4938"/>
                  </a:cubicBezTo>
                  <a:cubicBezTo>
                    <a:pt x="3551" y="4960"/>
                    <a:pt x="3543" y="4968"/>
                    <a:pt x="3528" y="4983"/>
                  </a:cubicBezTo>
                  <a:cubicBezTo>
                    <a:pt x="3521" y="4998"/>
                    <a:pt x="3513" y="5005"/>
                    <a:pt x="3498" y="5020"/>
                  </a:cubicBezTo>
                  <a:cubicBezTo>
                    <a:pt x="3483" y="5027"/>
                    <a:pt x="3468" y="5035"/>
                    <a:pt x="3468" y="5057"/>
                  </a:cubicBezTo>
                  <a:cubicBezTo>
                    <a:pt x="3468" y="5073"/>
                    <a:pt x="3476" y="5080"/>
                    <a:pt x="3491" y="5087"/>
                  </a:cubicBezTo>
                  <a:cubicBezTo>
                    <a:pt x="3461" y="5125"/>
                    <a:pt x="3431" y="5147"/>
                    <a:pt x="3386" y="5170"/>
                  </a:cubicBezTo>
                  <a:cubicBezTo>
                    <a:pt x="3363" y="5185"/>
                    <a:pt x="3356" y="5200"/>
                    <a:pt x="3333" y="5207"/>
                  </a:cubicBezTo>
                  <a:cubicBezTo>
                    <a:pt x="3318" y="5215"/>
                    <a:pt x="3311" y="5215"/>
                    <a:pt x="3296" y="5230"/>
                  </a:cubicBezTo>
                  <a:cubicBezTo>
                    <a:pt x="3288" y="5230"/>
                    <a:pt x="3288" y="5245"/>
                    <a:pt x="3288" y="5260"/>
                  </a:cubicBezTo>
                  <a:cubicBezTo>
                    <a:pt x="3288" y="5267"/>
                    <a:pt x="3296" y="5275"/>
                    <a:pt x="3296" y="5290"/>
                  </a:cubicBezTo>
                  <a:cubicBezTo>
                    <a:pt x="3296" y="5335"/>
                    <a:pt x="3281" y="5372"/>
                    <a:pt x="3243" y="5395"/>
                  </a:cubicBezTo>
                  <a:cubicBezTo>
                    <a:pt x="3214" y="5417"/>
                    <a:pt x="3198" y="5440"/>
                    <a:pt x="3176" y="5462"/>
                  </a:cubicBezTo>
                  <a:cubicBezTo>
                    <a:pt x="3161" y="5485"/>
                    <a:pt x="3138" y="5492"/>
                    <a:pt x="3138" y="5522"/>
                  </a:cubicBezTo>
                  <a:cubicBezTo>
                    <a:pt x="3138" y="5560"/>
                    <a:pt x="3146" y="5590"/>
                    <a:pt x="3168" y="5627"/>
                  </a:cubicBezTo>
                  <a:cubicBezTo>
                    <a:pt x="3101" y="5620"/>
                    <a:pt x="3078" y="5582"/>
                    <a:pt x="3011" y="5560"/>
                  </a:cubicBezTo>
                  <a:cubicBezTo>
                    <a:pt x="2981" y="5545"/>
                    <a:pt x="2959" y="5545"/>
                    <a:pt x="2921" y="5537"/>
                  </a:cubicBezTo>
                  <a:cubicBezTo>
                    <a:pt x="2891" y="5530"/>
                    <a:pt x="2876" y="5522"/>
                    <a:pt x="2846" y="5522"/>
                  </a:cubicBezTo>
                  <a:cubicBezTo>
                    <a:pt x="2809" y="5522"/>
                    <a:pt x="2786" y="5537"/>
                    <a:pt x="2749" y="5545"/>
                  </a:cubicBezTo>
                  <a:cubicBezTo>
                    <a:pt x="2734" y="5552"/>
                    <a:pt x="2726" y="5552"/>
                    <a:pt x="2711" y="5552"/>
                  </a:cubicBezTo>
                  <a:cubicBezTo>
                    <a:pt x="2704" y="5560"/>
                    <a:pt x="2696" y="5567"/>
                    <a:pt x="2689" y="5567"/>
                  </a:cubicBezTo>
                  <a:cubicBezTo>
                    <a:pt x="2674" y="5567"/>
                    <a:pt x="2666" y="5560"/>
                    <a:pt x="2651" y="5552"/>
                  </a:cubicBezTo>
                  <a:cubicBezTo>
                    <a:pt x="2621" y="5545"/>
                    <a:pt x="2607" y="5545"/>
                    <a:pt x="2577" y="5537"/>
                  </a:cubicBezTo>
                  <a:cubicBezTo>
                    <a:pt x="2524" y="5537"/>
                    <a:pt x="2502" y="5537"/>
                    <a:pt x="2449" y="5537"/>
                  </a:cubicBezTo>
                  <a:cubicBezTo>
                    <a:pt x="2382" y="5537"/>
                    <a:pt x="2337" y="5537"/>
                    <a:pt x="2269" y="5545"/>
                  </a:cubicBezTo>
                  <a:cubicBezTo>
                    <a:pt x="2247" y="5552"/>
                    <a:pt x="2232" y="5552"/>
                    <a:pt x="2209" y="5560"/>
                  </a:cubicBezTo>
                  <a:cubicBezTo>
                    <a:pt x="2187" y="5567"/>
                    <a:pt x="2164" y="5560"/>
                    <a:pt x="2142" y="5567"/>
                  </a:cubicBezTo>
                  <a:cubicBezTo>
                    <a:pt x="2059" y="5582"/>
                    <a:pt x="2015" y="5597"/>
                    <a:pt x="1940" y="5620"/>
                  </a:cubicBezTo>
                  <a:cubicBezTo>
                    <a:pt x="1926" y="5627"/>
                    <a:pt x="1910" y="5635"/>
                    <a:pt x="1888" y="5635"/>
                  </a:cubicBezTo>
                  <a:cubicBezTo>
                    <a:pt x="1880" y="5635"/>
                    <a:pt x="1873" y="5635"/>
                    <a:pt x="1866" y="5635"/>
                  </a:cubicBezTo>
                  <a:cubicBezTo>
                    <a:pt x="1850" y="5642"/>
                    <a:pt x="1843" y="5650"/>
                    <a:pt x="1828" y="5650"/>
                  </a:cubicBezTo>
                  <a:cubicBezTo>
                    <a:pt x="1820" y="5650"/>
                    <a:pt x="1820" y="5642"/>
                    <a:pt x="1813" y="5642"/>
                  </a:cubicBezTo>
                  <a:cubicBezTo>
                    <a:pt x="1828" y="5597"/>
                    <a:pt x="1843" y="5582"/>
                    <a:pt x="1873" y="5537"/>
                  </a:cubicBezTo>
                  <a:cubicBezTo>
                    <a:pt x="1888" y="5552"/>
                    <a:pt x="1896" y="5567"/>
                    <a:pt x="1910" y="5567"/>
                  </a:cubicBezTo>
                  <a:cubicBezTo>
                    <a:pt x="1933" y="5567"/>
                    <a:pt x="1940" y="5552"/>
                    <a:pt x="1955" y="5545"/>
                  </a:cubicBezTo>
                  <a:cubicBezTo>
                    <a:pt x="1993" y="5530"/>
                    <a:pt x="2023" y="5530"/>
                    <a:pt x="2044" y="5500"/>
                  </a:cubicBezTo>
                  <a:cubicBezTo>
                    <a:pt x="2067" y="5477"/>
                    <a:pt x="2082" y="5462"/>
                    <a:pt x="2112" y="5432"/>
                  </a:cubicBezTo>
                  <a:cubicBezTo>
                    <a:pt x="2134" y="5410"/>
                    <a:pt x="2157" y="5395"/>
                    <a:pt x="2157" y="5365"/>
                  </a:cubicBezTo>
                  <a:cubicBezTo>
                    <a:pt x="2157" y="5335"/>
                    <a:pt x="2119" y="5342"/>
                    <a:pt x="2097" y="5342"/>
                  </a:cubicBezTo>
                  <a:cubicBezTo>
                    <a:pt x="2067" y="5335"/>
                    <a:pt x="2044" y="5327"/>
                    <a:pt x="2015" y="5327"/>
                  </a:cubicBezTo>
                  <a:cubicBezTo>
                    <a:pt x="2008" y="5327"/>
                    <a:pt x="2008" y="5342"/>
                    <a:pt x="2000" y="5350"/>
                  </a:cubicBezTo>
                  <a:cubicBezTo>
                    <a:pt x="1993" y="5365"/>
                    <a:pt x="1985" y="5380"/>
                    <a:pt x="1970" y="5380"/>
                  </a:cubicBezTo>
                  <a:cubicBezTo>
                    <a:pt x="1955" y="5380"/>
                    <a:pt x="1948" y="5372"/>
                    <a:pt x="1933" y="5372"/>
                  </a:cubicBezTo>
                  <a:cubicBezTo>
                    <a:pt x="1903" y="5372"/>
                    <a:pt x="1896" y="5372"/>
                    <a:pt x="1866" y="5372"/>
                  </a:cubicBezTo>
                  <a:cubicBezTo>
                    <a:pt x="1843" y="5372"/>
                    <a:pt x="1828" y="5380"/>
                    <a:pt x="1813" y="5372"/>
                  </a:cubicBezTo>
                  <a:cubicBezTo>
                    <a:pt x="1783" y="5372"/>
                    <a:pt x="1783" y="5342"/>
                    <a:pt x="1768" y="5320"/>
                  </a:cubicBezTo>
                  <a:cubicBezTo>
                    <a:pt x="1761" y="5312"/>
                    <a:pt x="1753" y="5312"/>
                    <a:pt x="1753" y="5297"/>
                  </a:cubicBezTo>
                  <a:cubicBezTo>
                    <a:pt x="1738" y="5267"/>
                    <a:pt x="1738" y="5245"/>
                    <a:pt x="1716" y="5222"/>
                  </a:cubicBezTo>
                  <a:cubicBezTo>
                    <a:pt x="1701" y="5230"/>
                    <a:pt x="1701" y="5230"/>
                    <a:pt x="1701" y="5230"/>
                  </a:cubicBezTo>
                  <a:cubicBezTo>
                    <a:pt x="1693" y="5252"/>
                    <a:pt x="1678" y="5275"/>
                    <a:pt x="1678" y="5305"/>
                  </a:cubicBezTo>
                  <a:cubicBezTo>
                    <a:pt x="1678" y="5335"/>
                    <a:pt x="1693" y="5342"/>
                    <a:pt x="1701" y="5365"/>
                  </a:cubicBezTo>
                  <a:cubicBezTo>
                    <a:pt x="1708" y="5402"/>
                    <a:pt x="1716" y="5425"/>
                    <a:pt x="1738" y="5455"/>
                  </a:cubicBezTo>
                  <a:cubicBezTo>
                    <a:pt x="1738" y="5462"/>
                    <a:pt x="1738" y="5462"/>
                    <a:pt x="1738" y="5462"/>
                  </a:cubicBezTo>
                  <a:cubicBezTo>
                    <a:pt x="1701" y="5455"/>
                    <a:pt x="1678" y="5455"/>
                    <a:pt x="1648" y="5440"/>
                  </a:cubicBezTo>
                  <a:cubicBezTo>
                    <a:pt x="1618" y="5432"/>
                    <a:pt x="1596" y="5417"/>
                    <a:pt x="1596" y="5387"/>
                  </a:cubicBezTo>
                  <a:cubicBezTo>
                    <a:pt x="1596" y="5350"/>
                    <a:pt x="1603" y="5335"/>
                    <a:pt x="1611" y="5297"/>
                  </a:cubicBezTo>
                  <a:cubicBezTo>
                    <a:pt x="1581" y="5170"/>
                    <a:pt x="1581" y="5170"/>
                    <a:pt x="1581" y="5170"/>
                  </a:cubicBezTo>
                  <a:cubicBezTo>
                    <a:pt x="1581" y="5125"/>
                    <a:pt x="1581" y="5087"/>
                    <a:pt x="1603" y="5043"/>
                  </a:cubicBezTo>
                  <a:cubicBezTo>
                    <a:pt x="1603" y="5027"/>
                    <a:pt x="1618" y="5020"/>
                    <a:pt x="1618" y="5005"/>
                  </a:cubicBezTo>
                  <a:cubicBezTo>
                    <a:pt x="1618" y="4983"/>
                    <a:pt x="1618" y="4983"/>
                    <a:pt x="1618" y="4983"/>
                  </a:cubicBezTo>
                  <a:cubicBezTo>
                    <a:pt x="1596" y="4983"/>
                    <a:pt x="1596" y="4983"/>
                    <a:pt x="1596" y="4983"/>
                  </a:cubicBezTo>
                  <a:cubicBezTo>
                    <a:pt x="1566" y="4983"/>
                    <a:pt x="1558" y="4998"/>
                    <a:pt x="1528" y="5013"/>
                  </a:cubicBezTo>
                  <a:cubicBezTo>
                    <a:pt x="1521" y="5013"/>
                    <a:pt x="1513" y="5020"/>
                    <a:pt x="1498" y="5020"/>
                  </a:cubicBezTo>
                  <a:lnTo>
                    <a:pt x="1498" y="5020"/>
                  </a:lnTo>
                  <a:cubicBezTo>
                    <a:pt x="1491" y="5013"/>
                    <a:pt x="1483" y="4990"/>
                    <a:pt x="1476" y="4975"/>
                  </a:cubicBezTo>
                  <a:cubicBezTo>
                    <a:pt x="1468" y="4968"/>
                    <a:pt x="1468" y="4968"/>
                    <a:pt x="1461" y="4968"/>
                  </a:cubicBezTo>
                  <a:cubicBezTo>
                    <a:pt x="1453" y="4953"/>
                    <a:pt x="1453" y="4945"/>
                    <a:pt x="1453" y="4930"/>
                  </a:cubicBezTo>
                  <a:cubicBezTo>
                    <a:pt x="1438" y="4908"/>
                    <a:pt x="1431" y="4900"/>
                    <a:pt x="1416" y="4878"/>
                  </a:cubicBezTo>
                  <a:lnTo>
                    <a:pt x="1416" y="4878"/>
                  </a:lnTo>
                  <a:cubicBezTo>
                    <a:pt x="1393" y="4863"/>
                    <a:pt x="1379" y="4848"/>
                    <a:pt x="1356" y="4848"/>
                  </a:cubicBezTo>
                  <a:cubicBezTo>
                    <a:pt x="1349" y="4848"/>
                    <a:pt x="1333" y="4848"/>
                    <a:pt x="1333" y="4848"/>
                  </a:cubicBezTo>
                  <a:cubicBezTo>
                    <a:pt x="1326" y="4840"/>
                    <a:pt x="1326" y="4825"/>
                    <a:pt x="1319" y="4818"/>
                  </a:cubicBezTo>
                  <a:cubicBezTo>
                    <a:pt x="1311" y="4795"/>
                    <a:pt x="1289" y="4795"/>
                    <a:pt x="1281" y="4773"/>
                  </a:cubicBezTo>
                  <a:cubicBezTo>
                    <a:pt x="1266" y="4750"/>
                    <a:pt x="1259" y="4735"/>
                    <a:pt x="1251" y="4713"/>
                  </a:cubicBezTo>
                  <a:cubicBezTo>
                    <a:pt x="1243" y="4713"/>
                    <a:pt x="1236" y="4713"/>
                    <a:pt x="1221" y="4713"/>
                  </a:cubicBezTo>
                  <a:cubicBezTo>
                    <a:pt x="1214" y="4720"/>
                    <a:pt x="1214" y="4728"/>
                    <a:pt x="1214" y="4743"/>
                  </a:cubicBezTo>
                  <a:cubicBezTo>
                    <a:pt x="1206" y="4743"/>
                    <a:pt x="1206" y="4743"/>
                    <a:pt x="1199" y="4750"/>
                  </a:cubicBezTo>
                  <a:cubicBezTo>
                    <a:pt x="1169" y="4735"/>
                    <a:pt x="1146" y="4735"/>
                    <a:pt x="1109" y="4735"/>
                  </a:cubicBezTo>
                  <a:lnTo>
                    <a:pt x="1109" y="4735"/>
                  </a:lnTo>
                  <a:cubicBezTo>
                    <a:pt x="1109" y="4705"/>
                    <a:pt x="1094" y="4683"/>
                    <a:pt x="1079" y="4653"/>
                  </a:cubicBezTo>
                  <a:cubicBezTo>
                    <a:pt x="1086" y="4645"/>
                    <a:pt x="1101" y="4638"/>
                    <a:pt x="1109" y="4623"/>
                  </a:cubicBezTo>
                  <a:cubicBezTo>
                    <a:pt x="1116" y="4600"/>
                    <a:pt x="1101" y="4586"/>
                    <a:pt x="1109" y="4556"/>
                  </a:cubicBezTo>
                  <a:cubicBezTo>
                    <a:pt x="1109" y="4540"/>
                    <a:pt x="1116" y="4526"/>
                    <a:pt x="1116" y="4510"/>
                  </a:cubicBezTo>
                  <a:cubicBezTo>
                    <a:pt x="1116" y="4488"/>
                    <a:pt x="1109" y="4481"/>
                    <a:pt x="1109" y="4466"/>
                  </a:cubicBezTo>
                  <a:cubicBezTo>
                    <a:pt x="1109" y="4451"/>
                    <a:pt x="1116" y="4443"/>
                    <a:pt x="1116" y="4436"/>
                  </a:cubicBezTo>
                  <a:cubicBezTo>
                    <a:pt x="1116" y="4406"/>
                    <a:pt x="1071" y="4398"/>
                    <a:pt x="1071" y="4368"/>
                  </a:cubicBezTo>
                  <a:cubicBezTo>
                    <a:pt x="1071" y="4353"/>
                    <a:pt x="1086" y="4346"/>
                    <a:pt x="1086" y="4331"/>
                  </a:cubicBezTo>
                  <a:cubicBezTo>
                    <a:pt x="1086" y="4308"/>
                    <a:pt x="1064" y="4301"/>
                    <a:pt x="1049" y="4286"/>
                  </a:cubicBezTo>
                  <a:cubicBezTo>
                    <a:pt x="1049" y="4293"/>
                    <a:pt x="1041" y="4301"/>
                    <a:pt x="1034" y="4308"/>
                  </a:cubicBezTo>
                  <a:cubicBezTo>
                    <a:pt x="1011" y="4286"/>
                    <a:pt x="1004" y="4256"/>
                    <a:pt x="1004" y="4226"/>
                  </a:cubicBezTo>
                  <a:cubicBezTo>
                    <a:pt x="1004" y="4211"/>
                    <a:pt x="1004" y="4203"/>
                    <a:pt x="1011" y="4196"/>
                  </a:cubicBezTo>
                  <a:cubicBezTo>
                    <a:pt x="989" y="4196"/>
                    <a:pt x="981" y="4196"/>
                    <a:pt x="966" y="4196"/>
                  </a:cubicBezTo>
                  <a:cubicBezTo>
                    <a:pt x="959" y="4173"/>
                    <a:pt x="959" y="4158"/>
                    <a:pt x="959" y="4136"/>
                  </a:cubicBezTo>
                  <a:lnTo>
                    <a:pt x="959" y="4136"/>
                  </a:lnTo>
                  <a:lnTo>
                    <a:pt x="951" y="4121"/>
                  </a:lnTo>
                  <a:cubicBezTo>
                    <a:pt x="936" y="4121"/>
                    <a:pt x="929" y="4128"/>
                    <a:pt x="914" y="4128"/>
                  </a:cubicBezTo>
                  <a:cubicBezTo>
                    <a:pt x="884" y="4128"/>
                    <a:pt x="869" y="4098"/>
                    <a:pt x="839" y="4098"/>
                  </a:cubicBezTo>
                  <a:cubicBezTo>
                    <a:pt x="831" y="4098"/>
                    <a:pt x="824" y="4106"/>
                    <a:pt x="809" y="4113"/>
                  </a:cubicBezTo>
                  <a:cubicBezTo>
                    <a:pt x="809" y="4113"/>
                    <a:pt x="801" y="4113"/>
                    <a:pt x="801" y="4121"/>
                  </a:cubicBezTo>
                  <a:cubicBezTo>
                    <a:pt x="801" y="4136"/>
                    <a:pt x="809" y="4143"/>
                    <a:pt x="809" y="4158"/>
                  </a:cubicBezTo>
                  <a:cubicBezTo>
                    <a:pt x="816" y="4173"/>
                    <a:pt x="816" y="4181"/>
                    <a:pt x="824" y="4196"/>
                  </a:cubicBezTo>
                  <a:cubicBezTo>
                    <a:pt x="831" y="4211"/>
                    <a:pt x="846" y="4211"/>
                    <a:pt x="861" y="4218"/>
                  </a:cubicBezTo>
                  <a:cubicBezTo>
                    <a:pt x="861" y="4226"/>
                    <a:pt x="861" y="4233"/>
                    <a:pt x="861" y="4233"/>
                  </a:cubicBezTo>
                  <a:cubicBezTo>
                    <a:pt x="846" y="4256"/>
                    <a:pt x="824" y="4256"/>
                    <a:pt x="794" y="4271"/>
                  </a:cubicBezTo>
                  <a:cubicBezTo>
                    <a:pt x="771" y="4278"/>
                    <a:pt x="764" y="4286"/>
                    <a:pt x="741" y="4286"/>
                  </a:cubicBezTo>
                  <a:cubicBezTo>
                    <a:pt x="741" y="4293"/>
                    <a:pt x="749" y="4308"/>
                    <a:pt x="741" y="4316"/>
                  </a:cubicBezTo>
                  <a:cubicBezTo>
                    <a:pt x="734" y="4323"/>
                    <a:pt x="726" y="4323"/>
                    <a:pt x="711" y="4323"/>
                  </a:cubicBezTo>
                  <a:cubicBezTo>
                    <a:pt x="704" y="4331"/>
                    <a:pt x="696" y="4331"/>
                    <a:pt x="689" y="4331"/>
                  </a:cubicBezTo>
                  <a:cubicBezTo>
                    <a:pt x="681" y="4338"/>
                    <a:pt x="674" y="4338"/>
                    <a:pt x="667" y="4338"/>
                  </a:cubicBezTo>
                  <a:cubicBezTo>
                    <a:pt x="659" y="4346"/>
                    <a:pt x="659" y="4346"/>
                    <a:pt x="659" y="4353"/>
                  </a:cubicBezTo>
                  <a:cubicBezTo>
                    <a:pt x="644" y="4368"/>
                    <a:pt x="629" y="4391"/>
                    <a:pt x="607" y="4391"/>
                  </a:cubicBezTo>
                  <a:cubicBezTo>
                    <a:pt x="599" y="4391"/>
                    <a:pt x="591" y="4376"/>
                    <a:pt x="584" y="4368"/>
                  </a:cubicBezTo>
                  <a:cubicBezTo>
                    <a:pt x="569" y="4361"/>
                    <a:pt x="561" y="4353"/>
                    <a:pt x="554" y="4338"/>
                  </a:cubicBezTo>
                  <a:cubicBezTo>
                    <a:pt x="554" y="4353"/>
                    <a:pt x="554" y="4361"/>
                    <a:pt x="547" y="4376"/>
                  </a:cubicBezTo>
                  <a:cubicBezTo>
                    <a:pt x="547" y="4383"/>
                    <a:pt x="531" y="4391"/>
                    <a:pt x="531" y="4398"/>
                  </a:cubicBezTo>
                  <a:cubicBezTo>
                    <a:pt x="531" y="4466"/>
                    <a:pt x="531" y="4466"/>
                    <a:pt x="531" y="4466"/>
                  </a:cubicBezTo>
                  <a:cubicBezTo>
                    <a:pt x="524" y="4473"/>
                    <a:pt x="517" y="4488"/>
                    <a:pt x="509" y="4503"/>
                  </a:cubicBezTo>
                  <a:cubicBezTo>
                    <a:pt x="502" y="4503"/>
                    <a:pt x="502" y="4510"/>
                    <a:pt x="494" y="4510"/>
                  </a:cubicBezTo>
                  <a:cubicBezTo>
                    <a:pt x="487" y="4510"/>
                    <a:pt x="479" y="4510"/>
                    <a:pt x="472" y="4503"/>
                  </a:cubicBezTo>
                  <a:cubicBezTo>
                    <a:pt x="464" y="4496"/>
                    <a:pt x="464" y="4481"/>
                    <a:pt x="457" y="4481"/>
                  </a:cubicBezTo>
                  <a:cubicBezTo>
                    <a:pt x="449" y="4481"/>
                    <a:pt x="442" y="4481"/>
                    <a:pt x="434" y="4481"/>
                  </a:cubicBezTo>
                  <a:cubicBezTo>
                    <a:pt x="427" y="4488"/>
                    <a:pt x="427" y="4481"/>
                    <a:pt x="419" y="4481"/>
                  </a:cubicBezTo>
                  <a:cubicBezTo>
                    <a:pt x="404" y="4496"/>
                    <a:pt x="404" y="4503"/>
                    <a:pt x="404" y="4518"/>
                  </a:cubicBezTo>
                  <a:cubicBezTo>
                    <a:pt x="389" y="4540"/>
                    <a:pt x="382" y="4556"/>
                    <a:pt x="374" y="4570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2" name="Freeform 191"/>
            <p:cNvSpPr>
              <a:spLocks noChangeArrowheads="1"/>
            </p:cNvSpPr>
            <p:nvPr/>
          </p:nvSpPr>
          <p:spPr bwMode="auto">
            <a:xfrm>
              <a:off x="7055324" y="8408921"/>
              <a:ext cx="1211684" cy="2471159"/>
            </a:xfrm>
            <a:custGeom>
              <a:avLst/>
              <a:gdLst>
                <a:gd name="T0" fmla="*/ 1529 w 2804"/>
                <a:gd name="T1" fmla="*/ 5605 h 5718"/>
                <a:gd name="T2" fmla="*/ 1634 w 2804"/>
                <a:gd name="T3" fmla="*/ 5672 h 5718"/>
                <a:gd name="T4" fmla="*/ 1342 w 2804"/>
                <a:gd name="T5" fmla="*/ 4578 h 5718"/>
                <a:gd name="T6" fmla="*/ 1357 w 2804"/>
                <a:gd name="T7" fmla="*/ 4571 h 5718"/>
                <a:gd name="T8" fmla="*/ 1312 w 2804"/>
                <a:gd name="T9" fmla="*/ 4301 h 5718"/>
                <a:gd name="T10" fmla="*/ 1222 w 2804"/>
                <a:gd name="T11" fmla="*/ 4331 h 5718"/>
                <a:gd name="T12" fmla="*/ 885 w 2804"/>
                <a:gd name="T13" fmla="*/ 4144 h 5718"/>
                <a:gd name="T14" fmla="*/ 960 w 2804"/>
                <a:gd name="T15" fmla="*/ 3941 h 5718"/>
                <a:gd name="T16" fmla="*/ 982 w 2804"/>
                <a:gd name="T17" fmla="*/ 3844 h 5718"/>
                <a:gd name="T18" fmla="*/ 1087 w 2804"/>
                <a:gd name="T19" fmla="*/ 3319 h 5718"/>
                <a:gd name="T20" fmla="*/ 1169 w 2804"/>
                <a:gd name="T21" fmla="*/ 3469 h 5718"/>
                <a:gd name="T22" fmla="*/ 1132 w 2804"/>
                <a:gd name="T23" fmla="*/ 3349 h 5718"/>
                <a:gd name="T24" fmla="*/ 1042 w 2804"/>
                <a:gd name="T25" fmla="*/ 329 h 5718"/>
                <a:gd name="T26" fmla="*/ 1297 w 2804"/>
                <a:gd name="T27" fmla="*/ 247 h 5718"/>
                <a:gd name="T28" fmla="*/ 1417 w 2804"/>
                <a:gd name="T29" fmla="*/ 172 h 5718"/>
                <a:gd name="T30" fmla="*/ 1634 w 2804"/>
                <a:gd name="T31" fmla="*/ 37 h 5718"/>
                <a:gd name="T32" fmla="*/ 2001 w 2804"/>
                <a:gd name="T33" fmla="*/ 97 h 5718"/>
                <a:gd name="T34" fmla="*/ 2114 w 2804"/>
                <a:gd name="T35" fmla="*/ 329 h 5718"/>
                <a:gd name="T36" fmla="*/ 2264 w 2804"/>
                <a:gd name="T37" fmla="*/ 457 h 5718"/>
                <a:gd name="T38" fmla="*/ 2473 w 2804"/>
                <a:gd name="T39" fmla="*/ 412 h 5718"/>
                <a:gd name="T40" fmla="*/ 2518 w 2804"/>
                <a:gd name="T41" fmla="*/ 359 h 5718"/>
                <a:gd name="T42" fmla="*/ 2706 w 2804"/>
                <a:gd name="T43" fmla="*/ 524 h 5718"/>
                <a:gd name="T44" fmla="*/ 2511 w 2804"/>
                <a:gd name="T45" fmla="*/ 1026 h 5718"/>
                <a:gd name="T46" fmla="*/ 2496 w 2804"/>
                <a:gd name="T47" fmla="*/ 1483 h 5718"/>
                <a:gd name="T48" fmla="*/ 2743 w 2804"/>
                <a:gd name="T49" fmla="*/ 1933 h 5718"/>
                <a:gd name="T50" fmla="*/ 2751 w 2804"/>
                <a:gd name="T51" fmla="*/ 2060 h 5718"/>
                <a:gd name="T52" fmla="*/ 2518 w 2804"/>
                <a:gd name="T53" fmla="*/ 2120 h 5718"/>
                <a:gd name="T54" fmla="*/ 2294 w 2804"/>
                <a:gd name="T55" fmla="*/ 2413 h 5718"/>
                <a:gd name="T56" fmla="*/ 2054 w 2804"/>
                <a:gd name="T57" fmla="*/ 2885 h 5718"/>
                <a:gd name="T58" fmla="*/ 1769 w 2804"/>
                <a:gd name="T59" fmla="*/ 3124 h 5718"/>
                <a:gd name="T60" fmla="*/ 1612 w 2804"/>
                <a:gd name="T61" fmla="*/ 3124 h 5718"/>
                <a:gd name="T62" fmla="*/ 1574 w 2804"/>
                <a:gd name="T63" fmla="*/ 3072 h 5718"/>
                <a:gd name="T64" fmla="*/ 1642 w 2804"/>
                <a:gd name="T65" fmla="*/ 3012 h 5718"/>
                <a:gd name="T66" fmla="*/ 1642 w 2804"/>
                <a:gd name="T67" fmla="*/ 2750 h 5718"/>
                <a:gd name="T68" fmla="*/ 1619 w 2804"/>
                <a:gd name="T69" fmla="*/ 2593 h 5718"/>
                <a:gd name="T70" fmla="*/ 1851 w 2804"/>
                <a:gd name="T71" fmla="*/ 2353 h 5718"/>
                <a:gd name="T72" fmla="*/ 1799 w 2804"/>
                <a:gd name="T73" fmla="*/ 2128 h 5718"/>
                <a:gd name="T74" fmla="*/ 1604 w 2804"/>
                <a:gd name="T75" fmla="*/ 2240 h 5718"/>
                <a:gd name="T76" fmla="*/ 1432 w 2804"/>
                <a:gd name="T77" fmla="*/ 2450 h 5718"/>
                <a:gd name="T78" fmla="*/ 1514 w 2804"/>
                <a:gd name="T79" fmla="*/ 2720 h 5718"/>
                <a:gd name="T80" fmla="*/ 1342 w 2804"/>
                <a:gd name="T81" fmla="*/ 2667 h 5718"/>
                <a:gd name="T82" fmla="*/ 922 w 2804"/>
                <a:gd name="T83" fmla="*/ 2697 h 5718"/>
                <a:gd name="T84" fmla="*/ 787 w 2804"/>
                <a:gd name="T85" fmla="*/ 2862 h 5718"/>
                <a:gd name="T86" fmla="*/ 697 w 2804"/>
                <a:gd name="T87" fmla="*/ 2630 h 5718"/>
                <a:gd name="T88" fmla="*/ 622 w 2804"/>
                <a:gd name="T89" fmla="*/ 2503 h 5718"/>
                <a:gd name="T90" fmla="*/ 630 w 2804"/>
                <a:gd name="T91" fmla="*/ 2405 h 5718"/>
                <a:gd name="T92" fmla="*/ 742 w 2804"/>
                <a:gd name="T93" fmla="*/ 2345 h 5718"/>
                <a:gd name="T94" fmla="*/ 847 w 2804"/>
                <a:gd name="T95" fmla="*/ 2143 h 5718"/>
                <a:gd name="T96" fmla="*/ 622 w 2804"/>
                <a:gd name="T97" fmla="*/ 1858 h 5718"/>
                <a:gd name="T98" fmla="*/ 458 w 2804"/>
                <a:gd name="T99" fmla="*/ 1821 h 5718"/>
                <a:gd name="T100" fmla="*/ 353 w 2804"/>
                <a:gd name="T101" fmla="*/ 1686 h 5718"/>
                <a:gd name="T102" fmla="*/ 255 w 2804"/>
                <a:gd name="T103" fmla="*/ 1461 h 5718"/>
                <a:gd name="T104" fmla="*/ 248 w 2804"/>
                <a:gd name="T105" fmla="*/ 1288 h 5718"/>
                <a:gd name="T106" fmla="*/ 270 w 2804"/>
                <a:gd name="T107" fmla="*/ 1056 h 5718"/>
                <a:gd name="T108" fmla="*/ 0 w 2804"/>
                <a:gd name="T109" fmla="*/ 951 h 5718"/>
                <a:gd name="T110" fmla="*/ 135 w 2804"/>
                <a:gd name="T111" fmla="*/ 734 h 5718"/>
                <a:gd name="T112" fmla="*/ 240 w 2804"/>
                <a:gd name="T113" fmla="*/ 636 h 5718"/>
                <a:gd name="T114" fmla="*/ 398 w 2804"/>
                <a:gd name="T115" fmla="*/ 584 h 5718"/>
                <a:gd name="T116" fmla="*/ 570 w 2804"/>
                <a:gd name="T117" fmla="*/ 472 h 5718"/>
                <a:gd name="T118" fmla="*/ 645 w 2804"/>
                <a:gd name="T119" fmla="*/ 247 h 5718"/>
                <a:gd name="T120" fmla="*/ 825 w 2804"/>
                <a:gd name="T121" fmla="*/ 187 h 5718"/>
                <a:gd name="T122" fmla="*/ 937 w 2804"/>
                <a:gd name="T123" fmla="*/ 322 h 5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04" h="5718">
                  <a:moveTo>
                    <a:pt x="1567" y="5598"/>
                  </a:moveTo>
                  <a:lnTo>
                    <a:pt x="1567" y="5598"/>
                  </a:lnTo>
                  <a:cubicBezTo>
                    <a:pt x="1567" y="5590"/>
                    <a:pt x="1559" y="5582"/>
                    <a:pt x="1552" y="5575"/>
                  </a:cubicBezTo>
                  <a:cubicBezTo>
                    <a:pt x="1529" y="5582"/>
                    <a:pt x="1529" y="5582"/>
                    <a:pt x="1529" y="5582"/>
                  </a:cubicBezTo>
                  <a:cubicBezTo>
                    <a:pt x="1529" y="5605"/>
                    <a:pt x="1529" y="5605"/>
                    <a:pt x="1529" y="5605"/>
                  </a:cubicBezTo>
                  <a:cubicBezTo>
                    <a:pt x="1529" y="5620"/>
                    <a:pt x="1537" y="5620"/>
                    <a:pt x="1544" y="5627"/>
                  </a:cubicBezTo>
                  <a:cubicBezTo>
                    <a:pt x="1552" y="5650"/>
                    <a:pt x="1559" y="5657"/>
                    <a:pt x="1567" y="5680"/>
                  </a:cubicBezTo>
                  <a:cubicBezTo>
                    <a:pt x="1574" y="5702"/>
                    <a:pt x="1597" y="5717"/>
                    <a:pt x="1619" y="5717"/>
                  </a:cubicBezTo>
                  <a:cubicBezTo>
                    <a:pt x="1642" y="5717"/>
                    <a:pt x="1642" y="5702"/>
                    <a:pt x="1642" y="5687"/>
                  </a:cubicBezTo>
                  <a:cubicBezTo>
                    <a:pt x="1642" y="5680"/>
                    <a:pt x="1634" y="5680"/>
                    <a:pt x="1634" y="5672"/>
                  </a:cubicBezTo>
                  <a:cubicBezTo>
                    <a:pt x="1627" y="5657"/>
                    <a:pt x="1619" y="5650"/>
                    <a:pt x="1604" y="5642"/>
                  </a:cubicBezTo>
                  <a:cubicBezTo>
                    <a:pt x="1589" y="5627"/>
                    <a:pt x="1582" y="5612"/>
                    <a:pt x="1567" y="5598"/>
                  </a:cubicBezTo>
                  <a:close/>
                  <a:moveTo>
                    <a:pt x="1357" y="4571"/>
                  </a:moveTo>
                  <a:lnTo>
                    <a:pt x="1357" y="4571"/>
                  </a:lnTo>
                  <a:cubicBezTo>
                    <a:pt x="1349" y="4571"/>
                    <a:pt x="1349" y="4571"/>
                    <a:pt x="1342" y="4578"/>
                  </a:cubicBezTo>
                  <a:cubicBezTo>
                    <a:pt x="1342" y="4586"/>
                    <a:pt x="1334" y="4593"/>
                    <a:pt x="1334" y="4601"/>
                  </a:cubicBezTo>
                  <a:cubicBezTo>
                    <a:pt x="1334" y="4616"/>
                    <a:pt x="1349" y="4631"/>
                    <a:pt x="1364" y="4631"/>
                  </a:cubicBezTo>
                  <a:cubicBezTo>
                    <a:pt x="1379" y="4631"/>
                    <a:pt x="1394" y="4631"/>
                    <a:pt x="1394" y="4616"/>
                  </a:cubicBezTo>
                  <a:cubicBezTo>
                    <a:pt x="1394" y="4608"/>
                    <a:pt x="1387" y="4608"/>
                    <a:pt x="1387" y="4601"/>
                  </a:cubicBezTo>
                  <a:cubicBezTo>
                    <a:pt x="1379" y="4593"/>
                    <a:pt x="1364" y="4578"/>
                    <a:pt x="1357" y="4571"/>
                  </a:cubicBezTo>
                  <a:close/>
                  <a:moveTo>
                    <a:pt x="1222" y="4331"/>
                  </a:moveTo>
                  <a:lnTo>
                    <a:pt x="1222" y="4331"/>
                  </a:lnTo>
                  <a:cubicBezTo>
                    <a:pt x="1222" y="4339"/>
                    <a:pt x="1222" y="4346"/>
                    <a:pt x="1229" y="4353"/>
                  </a:cubicBezTo>
                  <a:cubicBezTo>
                    <a:pt x="1237" y="4361"/>
                    <a:pt x="1237" y="4369"/>
                    <a:pt x="1244" y="4369"/>
                  </a:cubicBezTo>
                  <a:cubicBezTo>
                    <a:pt x="1282" y="4369"/>
                    <a:pt x="1312" y="4339"/>
                    <a:pt x="1312" y="4301"/>
                  </a:cubicBezTo>
                  <a:cubicBezTo>
                    <a:pt x="1312" y="4286"/>
                    <a:pt x="1312" y="4263"/>
                    <a:pt x="1297" y="4256"/>
                  </a:cubicBezTo>
                  <a:cubicBezTo>
                    <a:pt x="1289" y="4249"/>
                    <a:pt x="1274" y="4263"/>
                    <a:pt x="1259" y="4263"/>
                  </a:cubicBezTo>
                  <a:cubicBezTo>
                    <a:pt x="1252" y="4263"/>
                    <a:pt x="1244" y="4256"/>
                    <a:pt x="1237" y="4263"/>
                  </a:cubicBezTo>
                  <a:cubicBezTo>
                    <a:pt x="1229" y="4271"/>
                    <a:pt x="1237" y="4279"/>
                    <a:pt x="1229" y="4293"/>
                  </a:cubicBezTo>
                  <a:cubicBezTo>
                    <a:pt x="1229" y="4309"/>
                    <a:pt x="1222" y="4309"/>
                    <a:pt x="1222" y="4331"/>
                  </a:cubicBezTo>
                  <a:close/>
                  <a:moveTo>
                    <a:pt x="855" y="4099"/>
                  </a:moveTo>
                  <a:lnTo>
                    <a:pt x="855" y="4099"/>
                  </a:lnTo>
                  <a:cubicBezTo>
                    <a:pt x="840" y="4099"/>
                    <a:pt x="832" y="4121"/>
                    <a:pt x="825" y="4136"/>
                  </a:cubicBezTo>
                  <a:cubicBezTo>
                    <a:pt x="832" y="4136"/>
                    <a:pt x="832" y="4144"/>
                    <a:pt x="840" y="4144"/>
                  </a:cubicBezTo>
                  <a:cubicBezTo>
                    <a:pt x="862" y="4144"/>
                    <a:pt x="870" y="4144"/>
                    <a:pt x="885" y="4144"/>
                  </a:cubicBezTo>
                  <a:cubicBezTo>
                    <a:pt x="885" y="4129"/>
                    <a:pt x="885" y="4129"/>
                    <a:pt x="885" y="4114"/>
                  </a:cubicBezTo>
                  <a:cubicBezTo>
                    <a:pt x="885" y="4099"/>
                    <a:pt x="870" y="4099"/>
                    <a:pt x="855" y="4099"/>
                  </a:cubicBezTo>
                  <a:close/>
                  <a:moveTo>
                    <a:pt x="952" y="3926"/>
                  </a:moveTo>
                  <a:lnTo>
                    <a:pt x="952" y="3926"/>
                  </a:lnTo>
                  <a:cubicBezTo>
                    <a:pt x="952" y="3934"/>
                    <a:pt x="960" y="3934"/>
                    <a:pt x="960" y="3941"/>
                  </a:cubicBezTo>
                  <a:cubicBezTo>
                    <a:pt x="967" y="3941"/>
                    <a:pt x="967" y="3949"/>
                    <a:pt x="967" y="3949"/>
                  </a:cubicBezTo>
                  <a:cubicBezTo>
                    <a:pt x="982" y="3941"/>
                    <a:pt x="989" y="3926"/>
                    <a:pt x="989" y="3911"/>
                  </a:cubicBezTo>
                  <a:cubicBezTo>
                    <a:pt x="997" y="3896"/>
                    <a:pt x="1005" y="3889"/>
                    <a:pt x="1012" y="3881"/>
                  </a:cubicBezTo>
                  <a:cubicBezTo>
                    <a:pt x="1019" y="3866"/>
                    <a:pt x="1019" y="3859"/>
                    <a:pt x="1019" y="3844"/>
                  </a:cubicBezTo>
                  <a:cubicBezTo>
                    <a:pt x="1005" y="3844"/>
                    <a:pt x="997" y="3844"/>
                    <a:pt x="982" y="3844"/>
                  </a:cubicBezTo>
                  <a:cubicBezTo>
                    <a:pt x="982" y="3851"/>
                    <a:pt x="989" y="3851"/>
                    <a:pt x="989" y="3851"/>
                  </a:cubicBezTo>
                  <a:cubicBezTo>
                    <a:pt x="982" y="3889"/>
                    <a:pt x="952" y="3896"/>
                    <a:pt x="952" y="3926"/>
                  </a:cubicBezTo>
                  <a:close/>
                  <a:moveTo>
                    <a:pt x="1102" y="3312"/>
                  </a:moveTo>
                  <a:lnTo>
                    <a:pt x="1102" y="3312"/>
                  </a:lnTo>
                  <a:cubicBezTo>
                    <a:pt x="1087" y="3319"/>
                    <a:pt x="1087" y="3319"/>
                    <a:pt x="1087" y="3319"/>
                  </a:cubicBezTo>
                  <a:cubicBezTo>
                    <a:pt x="1087" y="3387"/>
                    <a:pt x="1087" y="3387"/>
                    <a:pt x="1087" y="3387"/>
                  </a:cubicBezTo>
                  <a:cubicBezTo>
                    <a:pt x="1087" y="3402"/>
                    <a:pt x="1079" y="3409"/>
                    <a:pt x="1079" y="3432"/>
                  </a:cubicBezTo>
                  <a:cubicBezTo>
                    <a:pt x="1079" y="3447"/>
                    <a:pt x="1095" y="3454"/>
                    <a:pt x="1109" y="3462"/>
                  </a:cubicBezTo>
                  <a:cubicBezTo>
                    <a:pt x="1124" y="3469"/>
                    <a:pt x="1132" y="3492"/>
                    <a:pt x="1147" y="3492"/>
                  </a:cubicBezTo>
                  <a:cubicBezTo>
                    <a:pt x="1154" y="3492"/>
                    <a:pt x="1162" y="3477"/>
                    <a:pt x="1169" y="3469"/>
                  </a:cubicBezTo>
                  <a:cubicBezTo>
                    <a:pt x="1169" y="3469"/>
                    <a:pt x="1177" y="3462"/>
                    <a:pt x="1177" y="3454"/>
                  </a:cubicBezTo>
                  <a:cubicBezTo>
                    <a:pt x="1177" y="3394"/>
                    <a:pt x="1177" y="3394"/>
                    <a:pt x="1177" y="3394"/>
                  </a:cubicBezTo>
                  <a:cubicBezTo>
                    <a:pt x="1184" y="3379"/>
                    <a:pt x="1184" y="3379"/>
                    <a:pt x="1184" y="3379"/>
                  </a:cubicBezTo>
                  <a:cubicBezTo>
                    <a:pt x="1184" y="3372"/>
                    <a:pt x="1184" y="3372"/>
                    <a:pt x="1184" y="3372"/>
                  </a:cubicBezTo>
                  <a:cubicBezTo>
                    <a:pt x="1162" y="3364"/>
                    <a:pt x="1147" y="3364"/>
                    <a:pt x="1132" y="3349"/>
                  </a:cubicBezTo>
                  <a:cubicBezTo>
                    <a:pt x="1117" y="3334"/>
                    <a:pt x="1117" y="3327"/>
                    <a:pt x="1102" y="3312"/>
                  </a:cubicBezTo>
                  <a:close/>
                  <a:moveTo>
                    <a:pt x="952" y="322"/>
                  </a:moveTo>
                  <a:lnTo>
                    <a:pt x="952" y="322"/>
                  </a:lnTo>
                  <a:cubicBezTo>
                    <a:pt x="975" y="322"/>
                    <a:pt x="989" y="307"/>
                    <a:pt x="1005" y="307"/>
                  </a:cubicBezTo>
                  <a:cubicBezTo>
                    <a:pt x="1019" y="314"/>
                    <a:pt x="1027" y="329"/>
                    <a:pt x="1042" y="329"/>
                  </a:cubicBezTo>
                  <a:cubicBezTo>
                    <a:pt x="1072" y="344"/>
                    <a:pt x="1102" y="329"/>
                    <a:pt x="1132" y="344"/>
                  </a:cubicBezTo>
                  <a:lnTo>
                    <a:pt x="1132" y="344"/>
                  </a:lnTo>
                  <a:cubicBezTo>
                    <a:pt x="1169" y="322"/>
                    <a:pt x="1184" y="299"/>
                    <a:pt x="1222" y="269"/>
                  </a:cubicBezTo>
                  <a:cubicBezTo>
                    <a:pt x="1244" y="277"/>
                    <a:pt x="1244" y="277"/>
                    <a:pt x="1244" y="277"/>
                  </a:cubicBezTo>
                  <a:cubicBezTo>
                    <a:pt x="1267" y="269"/>
                    <a:pt x="1274" y="254"/>
                    <a:pt x="1297" y="247"/>
                  </a:cubicBezTo>
                  <a:cubicBezTo>
                    <a:pt x="1304" y="239"/>
                    <a:pt x="1312" y="239"/>
                    <a:pt x="1319" y="232"/>
                  </a:cubicBezTo>
                  <a:cubicBezTo>
                    <a:pt x="1327" y="224"/>
                    <a:pt x="1327" y="217"/>
                    <a:pt x="1334" y="209"/>
                  </a:cubicBezTo>
                  <a:cubicBezTo>
                    <a:pt x="1349" y="202"/>
                    <a:pt x="1364" y="217"/>
                    <a:pt x="1372" y="209"/>
                  </a:cubicBezTo>
                  <a:cubicBezTo>
                    <a:pt x="1379" y="209"/>
                    <a:pt x="1379" y="202"/>
                    <a:pt x="1387" y="202"/>
                  </a:cubicBezTo>
                  <a:cubicBezTo>
                    <a:pt x="1394" y="187"/>
                    <a:pt x="1402" y="179"/>
                    <a:pt x="1417" y="172"/>
                  </a:cubicBezTo>
                  <a:cubicBezTo>
                    <a:pt x="1432" y="157"/>
                    <a:pt x="1439" y="149"/>
                    <a:pt x="1454" y="149"/>
                  </a:cubicBezTo>
                  <a:cubicBezTo>
                    <a:pt x="1469" y="142"/>
                    <a:pt x="1477" y="149"/>
                    <a:pt x="1492" y="142"/>
                  </a:cubicBezTo>
                  <a:cubicBezTo>
                    <a:pt x="1507" y="142"/>
                    <a:pt x="1514" y="135"/>
                    <a:pt x="1529" y="127"/>
                  </a:cubicBezTo>
                  <a:cubicBezTo>
                    <a:pt x="1559" y="119"/>
                    <a:pt x="1574" y="119"/>
                    <a:pt x="1604" y="112"/>
                  </a:cubicBezTo>
                  <a:cubicBezTo>
                    <a:pt x="1604" y="82"/>
                    <a:pt x="1604" y="52"/>
                    <a:pt x="1634" y="37"/>
                  </a:cubicBezTo>
                  <a:cubicBezTo>
                    <a:pt x="1664" y="7"/>
                    <a:pt x="1694" y="0"/>
                    <a:pt x="1731" y="0"/>
                  </a:cubicBezTo>
                  <a:cubicBezTo>
                    <a:pt x="1784" y="0"/>
                    <a:pt x="1814" y="29"/>
                    <a:pt x="1866" y="37"/>
                  </a:cubicBezTo>
                  <a:cubicBezTo>
                    <a:pt x="1904" y="45"/>
                    <a:pt x="1926" y="45"/>
                    <a:pt x="1956" y="59"/>
                  </a:cubicBezTo>
                  <a:cubicBezTo>
                    <a:pt x="1971" y="67"/>
                    <a:pt x="1986" y="75"/>
                    <a:pt x="1994" y="89"/>
                  </a:cubicBezTo>
                  <a:cubicBezTo>
                    <a:pt x="2001" y="89"/>
                    <a:pt x="2001" y="97"/>
                    <a:pt x="2001" y="97"/>
                  </a:cubicBezTo>
                  <a:cubicBezTo>
                    <a:pt x="2016" y="119"/>
                    <a:pt x="2031" y="127"/>
                    <a:pt x="2039" y="149"/>
                  </a:cubicBezTo>
                  <a:cubicBezTo>
                    <a:pt x="2046" y="157"/>
                    <a:pt x="2046" y="172"/>
                    <a:pt x="2054" y="172"/>
                  </a:cubicBezTo>
                  <a:cubicBezTo>
                    <a:pt x="2061" y="187"/>
                    <a:pt x="2076" y="172"/>
                    <a:pt x="2091" y="179"/>
                  </a:cubicBezTo>
                  <a:cubicBezTo>
                    <a:pt x="2099" y="187"/>
                    <a:pt x="2099" y="194"/>
                    <a:pt x="2099" y="209"/>
                  </a:cubicBezTo>
                  <a:cubicBezTo>
                    <a:pt x="2114" y="254"/>
                    <a:pt x="2099" y="284"/>
                    <a:pt x="2114" y="329"/>
                  </a:cubicBezTo>
                  <a:lnTo>
                    <a:pt x="2114" y="329"/>
                  </a:lnTo>
                  <a:cubicBezTo>
                    <a:pt x="2129" y="329"/>
                    <a:pt x="2151" y="329"/>
                    <a:pt x="2166" y="344"/>
                  </a:cubicBezTo>
                  <a:cubicBezTo>
                    <a:pt x="2189" y="352"/>
                    <a:pt x="2181" y="382"/>
                    <a:pt x="2204" y="389"/>
                  </a:cubicBezTo>
                  <a:cubicBezTo>
                    <a:pt x="2219" y="397"/>
                    <a:pt x="2226" y="397"/>
                    <a:pt x="2248" y="397"/>
                  </a:cubicBezTo>
                  <a:cubicBezTo>
                    <a:pt x="2248" y="419"/>
                    <a:pt x="2241" y="442"/>
                    <a:pt x="2264" y="457"/>
                  </a:cubicBezTo>
                  <a:cubicBezTo>
                    <a:pt x="2278" y="472"/>
                    <a:pt x="2294" y="464"/>
                    <a:pt x="2308" y="479"/>
                  </a:cubicBezTo>
                  <a:cubicBezTo>
                    <a:pt x="2331" y="494"/>
                    <a:pt x="2338" y="509"/>
                    <a:pt x="2361" y="509"/>
                  </a:cubicBezTo>
                  <a:cubicBezTo>
                    <a:pt x="2376" y="509"/>
                    <a:pt x="2384" y="494"/>
                    <a:pt x="2398" y="487"/>
                  </a:cubicBezTo>
                  <a:cubicBezTo>
                    <a:pt x="2413" y="472"/>
                    <a:pt x="2421" y="457"/>
                    <a:pt x="2443" y="442"/>
                  </a:cubicBezTo>
                  <a:cubicBezTo>
                    <a:pt x="2451" y="434"/>
                    <a:pt x="2466" y="427"/>
                    <a:pt x="2473" y="412"/>
                  </a:cubicBezTo>
                  <a:cubicBezTo>
                    <a:pt x="2481" y="404"/>
                    <a:pt x="2488" y="397"/>
                    <a:pt x="2488" y="389"/>
                  </a:cubicBezTo>
                  <a:cubicBezTo>
                    <a:pt x="2488" y="374"/>
                    <a:pt x="2473" y="367"/>
                    <a:pt x="2473" y="352"/>
                  </a:cubicBezTo>
                  <a:cubicBezTo>
                    <a:pt x="2466" y="329"/>
                    <a:pt x="2466" y="322"/>
                    <a:pt x="2466" y="299"/>
                  </a:cubicBezTo>
                  <a:cubicBezTo>
                    <a:pt x="2481" y="307"/>
                    <a:pt x="2488" y="314"/>
                    <a:pt x="2496" y="322"/>
                  </a:cubicBezTo>
                  <a:cubicBezTo>
                    <a:pt x="2503" y="337"/>
                    <a:pt x="2503" y="352"/>
                    <a:pt x="2518" y="359"/>
                  </a:cubicBezTo>
                  <a:cubicBezTo>
                    <a:pt x="2548" y="382"/>
                    <a:pt x="2571" y="382"/>
                    <a:pt x="2601" y="389"/>
                  </a:cubicBezTo>
                  <a:cubicBezTo>
                    <a:pt x="2631" y="397"/>
                    <a:pt x="2653" y="397"/>
                    <a:pt x="2676" y="404"/>
                  </a:cubicBezTo>
                  <a:cubicBezTo>
                    <a:pt x="2706" y="412"/>
                    <a:pt x="2713" y="427"/>
                    <a:pt x="2736" y="442"/>
                  </a:cubicBezTo>
                  <a:lnTo>
                    <a:pt x="2736" y="442"/>
                  </a:lnTo>
                  <a:cubicBezTo>
                    <a:pt x="2728" y="472"/>
                    <a:pt x="2721" y="494"/>
                    <a:pt x="2706" y="524"/>
                  </a:cubicBezTo>
                  <a:cubicBezTo>
                    <a:pt x="2676" y="584"/>
                    <a:pt x="2661" y="622"/>
                    <a:pt x="2631" y="689"/>
                  </a:cubicBezTo>
                  <a:cubicBezTo>
                    <a:pt x="2608" y="734"/>
                    <a:pt x="2601" y="764"/>
                    <a:pt x="2578" y="809"/>
                  </a:cubicBezTo>
                  <a:cubicBezTo>
                    <a:pt x="2578" y="824"/>
                    <a:pt x="2563" y="831"/>
                    <a:pt x="2556" y="846"/>
                  </a:cubicBezTo>
                  <a:cubicBezTo>
                    <a:pt x="2533" y="899"/>
                    <a:pt x="2533" y="929"/>
                    <a:pt x="2518" y="981"/>
                  </a:cubicBezTo>
                  <a:cubicBezTo>
                    <a:pt x="2518" y="996"/>
                    <a:pt x="2511" y="1011"/>
                    <a:pt x="2511" y="1026"/>
                  </a:cubicBezTo>
                  <a:cubicBezTo>
                    <a:pt x="2511" y="1064"/>
                    <a:pt x="2533" y="1086"/>
                    <a:pt x="2533" y="1124"/>
                  </a:cubicBezTo>
                  <a:cubicBezTo>
                    <a:pt x="2533" y="1191"/>
                    <a:pt x="2458" y="1206"/>
                    <a:pt x="2458" y="1266"/>
                  </a:cubicBezTo>
                  <a:cubicBezTo>
                    <a:pt x="2458" y="1288"/>
                    <a:pt x="2466" y="1296"/>
                    <a:pt x="2466" y="1311"/>
                  </a:cubicBezTo>
                  <a:cubicBezTo>
                    <a:pt x="2473" y="1356"/>
                    <a:pt x="2473" y="1386"/>
                    <a:pt x="2481" y="1431"/>
                  </a:cubicBezTo>
                  <a:cubicBezTo>
                    <a:pt x="2488" y="1453"/>
                    <a:pt x="2496" y="1468"/>
                    <a:pt x="2496" y="1483"/>
                  </a:cubicBezTo>
                  <a:cubicBezTo>
                    <a:pt x="2503" y="1498"/>
                    <a:pt x="2503" y="1506"/>
                    <a:pt x="2503" y="1513"/>
                  </a:cubicBezTo>
                  <a:cubicBezTo>
                    <a:pt x="2526" y="1573"/>
                    <a:pt x="2548" y="1603"/>
                    <a:pt x="2571" y="1656"/>
                  </a:cubicBezTo>
                  <a:cubicBezTo>
                    <a:pt x="2593" y="1708"/>
                    <a:pt x="2616" y="1731"/>
                    <a:pt x="2646" y="1783"/>
                  </a:cubicBezTo>
                  <a:cubicBezTo>
                    <a:pt x="2661" y="1805"/>
                    <a:pt x="2668" y="1821"/>
                    <a:pt x="2683" y="1843"/>
                  </a:cubicBezTo>
                  <a:cubicBezTo>
                    <a:pt x="2706" y="1873"/>
                    <a:pt x="2721" y="1895"/>
                    <a:pt x="2743" y="1933"/>
                  </a:cubicBezTo>
                  <a:cubicBezTo>
                    <a:pt x="2751" y="1955"/>
                    <a:pt x="2758" y="1970"/>
                    <a:pt x="2773" y="1993"/>
                  </a:cubicBezTo>
                  <a:cubicBezTo>
                    <a:pt x="2781" y="2008"/>
                    <a:pt x="2796" y="2000"/>
                    <a:pt x="2803" y="2000"/>
                  </a:cubicBezTo>
                  <a:cubicBezTo>
                    <a:pt x="2803" y="2075"/>
                    <a:pt x="2803" y="2075"/>
                    <a:pt x="2803" y="2075"/>
                  </a:cubicBezTo>
                  <a:cubicBezTo>
                    <a:pt x="2796" y="2075"/>
                    <a:pt x="2796" y="2075"/>
                    <a:pt x="2788" y="2075"/>
                  </a:cubicBezTo>
                  <a:cubicBezTo>
                    <a:pt x="2773" y="2075"/>
                    <a:pt x="2766" y="2068"/>
                    <a:pt x="2751" y="2060"/>
                  </a:cubicBezTo>
                  <a:cubicBezTo>
                    <a:pt x="2743" y="2060"/>
                    <a:pt x="2736" y="2060"/>
                    <a:pt x="2728" y="2060"/>
                  </a:cubicBezTo>
                  <a:cubicBezTo>
                    <a:pt x="2713" y="2068"/>
                    <a:pt x="2713" y="2068"/>
                    <a:pt x="2713" y="2068"/>
                  </a:cubicBezTo>
                  <a:cubicBezTo>
                    <a:pt x="2713" y="2068"/>
                    <a:pt x="2691" y="2083"/>
                    <a:pt x="2668" y="2083"/>
                  </a:cubicBezTo>
                  <a:cubicBezTo>
                    <a:pt x="2593" y="2083"/>
                    <a:pt x="2593" y="2083"/>
                    <a:pt x="2593" y="2083"/>
                  </a:cubicBezTo>
                  <a:cubicBezTo>
                    <a:pt x="2563" y="2083"/>
                    <a:pt x="2548" y="2105"/>
                    <a:pt x="2518" y="2120"/>
                  </a:cubicBezTo>
                  <a:cubicBezTo>
                    <a:pt x="2496" y="2135"/>
                    <a:pt x="2481" y="2143"/>
                    <a:pt x="2466" y="2158"/>
                  </a:cubicBezTo>
                  <a:cubicBezTo>
                    <a:pt x="2458" y="2165"/>
                    <a:pt x="2458" y="2173"/>
                    <a:pt x="2451" y="2180"/>
                  </a:cubicBezTo>
                  <a:cubicBezTo>
                    <a:pt x="2413" y="2225"/>
                    <a:pt x="2384" y="2248"/>
                    <a:pt x="2346" y="2300"/>
                  </a:cubicBezTo>
                  <a:cubicBezTo>
                    <a:pt x="2331" y="2323"/>
                    <a:pt x="2331" y="2338"/>
                    <a:pt x="2316" y="2360"/>
                  </a:cubicBezTo>
                  <a:cubicBezTo>
                    <a:pt x="2308" y="2383"/>
                    <a:pt x="2301" y="2390"/>
                    <a:pt x="2294" y="2413"/>
                  </a:cubicBezTo>
                  <a:cubicBezTo>
                    <a:pt x="2286" y="2450"/>
                    <a:pt x="2286" y="2480"/>
                    <a:pt x="2286" y="2525"/>
                  </a:cubicBezTo>
                  <a:cubicBezTo>
                    <a:pt x="2278" y="2540"/>
                    <a:pt x="2278" y="2555"/>
                    <a:pt x="2278" y="2577"/>
                  </a:cubicBezTo>
                  <a:cubicBezTo>
                    <a:pt x="2278" y="2765"/>
                    <a:pt x="2278" y="2765"/>
                    <a:pt x="2278" y="2765"/>
                  </a:cubicBezTo>
                  <a:cubicBezTo>
                    <a:pt x="2241" y="2795"/>
                    <a:pt x="2211" y="2802"/>
                    <a:pt x="2166" y="2832"/>
                  </a:cubicBezTo>
                  <a:cubicBezTo>
                    <a:pt x="2129" y="2855"/>
                    <a:pt x="2106" y="2885"/>
                    <a:pt x="2054" y="2885"/>
                  </a:cubicBezTo>
                  <a:cubicBezTo>
                    <a:pt x="2031" y="2885"/>
                    <a:pt x="2009" y="2877"/>
                    <a:pt x="1986" y="2877"/>
                  </a:cubicBezTo>
                  <a:cubicBezTo>
                    <a:pt x="1964" y="2877"/>
                    <a:pt x="1956" y="2892"/>
                    <a:pt x="1941" y="2900"/>
                  </a:cubicBezTo>
                  <a:cubicBezTo>
                    <a:pt x="1926" y="2915"/>
                    <a:pt x="1919" y="2922"/>
                    <a:pt x="1896" y="2930"/>
                  </a:cubicBezTo>
                  <a:cubicBezTo>
                    <a:pt x="1859" y="2952"/>
                    <a:pt x="1851" y="2982"/>
                    <a:pt x="1829" y="3012"/>
                  </a:cubicBezTo>
                  <a:cubicBezTo>
                    <a:pt x="1791" y="3050"/>
                    <a:pt x="1791" y="3087"/>
                    <a:pt x="1769" y="3124"/>
                  </a:cubicBezTo>
                  <a:cubicBezTo>
                    <a:pt x="1747" y="3154"/>
                    <a:pt x="1724" y="3169"/>
                    <a:pt x="1694" y="3169"/>
                  </a:cubicBezTo>
                  <a:cubicBezTo>
                    <a:pt x="1679" y="3169"/>
                    <a:pt x="1679" y="3169"/>
                    <a:pt x="1664" y="3169"/>
                  </a:cubicBezTo>
                  <a:cubicBezTo>
                    <a:pt x="1657" y="3169"/>
                    <a:pt x="1649" y="3177"/>
                    <a:pt x="1642" y="3177"/>
                  </a:cubicBezTo>
                  <a:cubicBezTo>
                    <a:pt x="1627" y="3177"/>
                    <a:pt x="1634" y="3147"/>
                    <a:pt x="1619" y="3132"/>
                  </a:cubicBezTo>
                  <a:cubicBezTo>
                    <a:pt x="1619" y="3132"/>
                    <a:pt x="1612" y="3132"/>
                    <a:pt x="1612" y="3124"/>
                  </a:cubicBezTo>
                  <a:cubicBezTo>
                    <a:pt x="1604" y="3124"/>
                    <a:pt x="1604" y="3132"/>
                    <a:pt x="1597" y="3124"/>
                  </a:cubicBezTo>
                  <a:cubicBezTo>
                    <a:pt x="1589" y="3124"/>
                    <a:pt x="1582" y="3110"/>
                    <a:pt x="1574" y="3110"/>
                  </a:cubicBezTo>
                  <a:cubicBezTo>
                    <a:pt x="1559" y="3102"/>
                    <a:pt x="1552" y="3110"/>
                    <a:pt x="1544" y="3102"/>
                  </a:cubicBezTo>
                  <a:cubicBezTo>
                    <a:pt x="1537" y="3102"/>
                    <a:pt x="1544" y="3094"/>
                    <a:pt x="1537" y="3087"/>
                  </a:cubicBezTo>
                  <a:cubicBezTo>
                    <a:pt x="1544" y="3080"/>
                    <a:pt x="1559" y="3072"/>
                    <a:pt x="1574" y="3072"/>
                  </a:cubicBezTo>
                  <a:cubicBezTo>
                    <a:pt x="1582" y="3072"/>
                    <a:pt x="1589" y="3080"/>
                    <a:pt x="1604" y="3072"/>
                  </a:cubicBezTo>
                  <a:cubicBezTo>
                    <a:pt x="1612" y="3072"/>
                    <a:pt x="1619" y="3064"/>
                    <a:pt x="1627" y="3064"/>
                  </a:cubicBezTo>
                  <a:cubicBezTo>
                    <a:pt x="1634" y="3057"/>
                    <a:pt x="1642" y="3064"/>
                    <a:pt x="1649" y="3057"/>
                  </a:cubicBezTo>
                  <a:cubicBezTo>
                    <a:pt x="1657" y="3057"/>
                    <a:pt x="1657" y="3050"/>
                    <a:pt x="1657" y="3042"/>
                  </a:cubicBezTo>
                  <a:cubicBezTo>
                    <a:pt x="1657" y="3027"/>
                    <a:pt x="1642" y="3020"/>
                    <a:pt x="1642" y="3012"/>
                  </a:cubicBezTo>
                  <a:cubicBezTo>
                    <a:pt x="1627" y="2982"/>
                    <a:pt x="1604" y="2975"/>
                    <a:pt x="1604" y="2945"/>
                  </a:cubicBezTo>
                  <a:cubicBezTo>
                    <a:pt x="1604" y="2907"/>
                    <a:pt x="1627" y="2892"/>
                    <a:pt x="1627" y="2855"/>
                  </a:cubicBezTo>
                  <a:cubicBezTo>
                    <a:pt x="1627" y="2832"/>
                    <a:pt x="1612" y="2817"/>
                    <a:pt x="1612" y="2795"/>
                  </a:cubicBezTo>
                  <a:cubicBezTo>
                    <a:pt x="1612" y="2780"/>
                    <a:pt x="1619" y="2772"/>
                    <a:pt x="1627" y="2757"/>
                  </a:cubicBezTo>
                  <a:cubicBezTo>
                    <a:pt x="1634" y="2757"/>
                    <a:pt x="1642" y="2757"/>
                    <a:pt x="1642" y="2750"/>
                  </a:cubicBezTo>
                  <a:cubicBezTo>
                    <a:pt x="1649" y="2742"/>
                    <a:pt x="1649" y="2735"/>
                    <a:pt x="1649" y="2727"/>
                  </a:cubicBezTo>
                  <a:cubicBezTo>
                    <a:pt x="1649" y="2712"/>
                    <a:pt x="1657" y="2705"/>
                    <a:pt x="1657" y="2697"/>
                  </a:cubicBezTo>
                  <a:cubicBezTo>
                    <a:pt x="1657" y="2682"/>
                    <a:pt x="1649" y="2667"/>
                    <a:pt x="1642" y="2652"/>
                  </a:cubicBezTo>
                  <a:cubicBezTo>
                    <a:pt x="1642" y="2637"/>
                    <a:pt x="1649" y="2630"/>
                    <a:pt x="1642" y="2615"/>
                  </a:cubicBezTo>
                  <a:cubicBezTo>
                    <a:pt x="1634" y="2607"/>
                    <a:pt x="1619" y="2607"/>
                    <a:pt x="1619" y="2593"/>
                  </a:cubicBezTo>
                  <a:cubicBezTo>
                    <a:pt x="1619" y="2570"/>
                    <a:pt x="1642" y="2563"/>
                    <a:pt x="1657" y="2555"/>
                  </a:cubicBezTo>
                  <a:cubicBezTo>
                    <a:pt x="1672" y="2547"/>
                    <a:pt x="1679" y="2533"/>
                    <a:pt x="1694" y="2525"/>
                  </a:cubicBezTo>
                  <a:cubicBezTo>
                    <a:pt x="1724" y="2510"/>
                    <a:pt x="1747" y="2510"/>
                    <a:pt x="1754" y="2480"/>
                  </a:cubicBezTo>
                  <a:cubicBezTo>
                    <a:pt x="1761" y="2465"/>
                    <a:pt x="1761" y="2450"/>
                    <a:pt x="1769" y="2435"/>
                  </a:cubicBezTo>
                  <a:cubicBezTo>
                    <a:pt x="1791" y="2390"/>
                    <a:pt x="1836" y="2390"/>
                    <a:pt x="1851" y="2353"/>
                  </a:cubicBezTo>
                  <a:cubicBezTo>
                    <a:pt x="1866" y="2330"/>
                    <a:pt x="1874" y="2315"/>
                    <a:pt x="1889" y="2308"/>
                  </a:cubicBezTo>
                  <a:cubicBezTo>
                    <a:pt x="1896" y="2300"/>
                    <a:pt x="1904" y="2293"/>
                    <a:pt x="1911" y="2285"/>
                  </a:cubicBezTo>
                  <a:cubicBezTo>
                    <a:pt x="1926" y="2285"/>
                    <a:pt x="1941" y="2285"/>
                    <a:pt x="1941" y="2270"/>
                  </a:cubicBezTo>
                  <a:cubicBezTo>
                    <a:pt x="1941" y="2218"/>
                    <a:pt x="1896" y="2203"/>
                    <a:pt x="1859" y="2173"/>
                  </a:cubicBezTo>
                  <a:cubicBezTo>
                    <a:pt x="1836" y="2158"/>
                    <a:pt x="1821" y="2150"/>
                    <a:pt x="1799" y="2128"/>
                  </a:cubicBezTo>
                  <a:cubicBezTo>
                    <a:pt x="1784" y="2120"/>
                    <a:pt x="1777" y="2105"/>
                    <a:pt x="1761" y="2098"/>
                  </a:cubicBezTo>
                  <a:cubicBezTo>
                    <a:pt x="1754" y="2090"/>
                    <a:pt x="1747" y="2075"/>
                    <a:pt x="1731" y="2075"/>
                  </a:cubicBezTo>
                  <a:cubicBezTo>
                    <a:pt x="1701" y="2075"/>
                    <a:pt x="1694" y="2105"/>
                    <a:pt x="1679" y="2128"/>
                  </a:cubicBezTo>
                  <a:cubicBezTo>
                    <a:pt x="1657" y="2150"/>
                    <a:pt x="1634" y="2158"/>
                    <a:pt x="1619" y="2188"/>
                  </a:cubicBezTo>
                  <a:cubicBezTo>
                    <a:pt x="1612" y="2210"/>
                    <a:pt x="1612" y="2218"/>
                    <a:pt x="1604" y="2240"/>
                  </a:cubicBezTo>
                  <a:cubicBezTo>
                    <a:pt x="1597" y="2248"/>
                    <a:pt x="1582" y="2248"/>
                    <a:pt x="1574" y="2263"/>
                  </a:cubicBezTo>
                  <a:cubicBezTo>
                    <a:pt x="1567" y="2285"/>
                    <a:pt x="1574" y="2300"/>
                    <a:pt x="1574" y="2323"/>
                  </a:cubicBezTo>
                  <a:cubicBezTo>
                    <a:pt x="1567" y="2353"/>
                    <a:pt x="1544" y="2368"/>
                    <a:pt x="1522" y="2390"/>
                  </a:cubicBezTo>
                  <a:cubicBezTo>
                    <a:pt x="1499" y="2413"/>
                    <a:pt x="1484" y="2428"/>
                    <a:pt x="1454" y="2443"/>
                  </a:cubicBezTo>
                  <a:cubicBezTo>
                    <a:pt x="1447" y="2443"/>
                    <a:pt x="1439" y="2443"/>
                    <a:pt x="1432" y="2450"/>
                  </a:cubicBezTo>
                  <a:cubicBezTo>
                    <a:pt x="1417" y="2473"/>
                    <a:pt x="1424" y="2487"/>
                    <a:pt x="1424" y="2517"/>
                  </a:cubicBezTo>
                  <a:cubicBezTo>
                    <a:pt x="1417" y="2533"/>
                    <a:pt x="1409" y="2547"/>
                    <a:pt x="1409" y="2570"/>
                  </a:cubicBezTo>
                  <a:cubicBezTo>
                    <a:pt x="1409" y="2607"/>
                    <a:pt x="1409" y="2637"/>
                    <a:pt x="1439" y="2652"/>
                  </a:cubicBezTo>
                  <a:cubicBezTo>
                    <a:pt x="1462" y="2667"/>
                    <a:pt x="1477" y="2667"/>
                    <a:pt x="1492" y="2682"/>
                  </a:cubicBezTo>
                  <a:cubicBezTo>
                    <a:pt x="1499" y="2690"/>
                    <a:pt x="1514" y="2705"/>
                    <a:pt x="1514" y="2720"/>
                  </a:cubicBezTo>
                  <a:cubicBezTo>
                    <a:pt x="1514" y="2750"/>
                    <a:pt x="1477" y="2757"/>
                    <a:pt x="1447" y="2757"/>
                  </a:cubicBezTo>
                  <a:cubicBezTo>
                    <a:pt x="1439" y="2795"/>
                    <a:pt x="1447" y="2810"/>
                    <a:pt x="1447" y="2847"/>
                  </a:cubicBezTo>
                  <a:cubicBezTo>
                    <a:pt x="1417" y="2847"/>
                    <a:pt x="1402" y="2855"/>
                    <a:pt x="1379" y="2855"/>
                  </a:cubicBezTo>
                  <a:cubicBezTo>
                    <a:pt x="1379" y="2825"/>
                    <a:pt x="1372" y="2802"/>
                    <a:pt x="1364" y="2765"/>
                  </a:cubicBezTo>
                  <a:cubicBezTo>
                    <a:pt x="1364" y="2727"/>
                    <a:pt x="1364" y="2705"/>
                    <a:pt x="1342" y="2667"/>
                  </a:cubicBezTo>
                  <a:cubicBezTo>
                    <a:pt x="1327" y="2645"/>
                    <a:pt x="1304" y="2637"/>
                    <a:pt x="1274" y="2622"/>
                  </a:cubicBezTo>
                  <a:cubicBezTo>
                    <a:pt x="1252" y="2615"/>
                    <a:pt x="1237" y="2600"/>
                    <a:pt x="1207" y="2600"/>
                  </a:cubicBezTo>
                  <a:cubicBezTo>
                    <a:pt x="1154" y="2600"/>
                    <a:pt x="1124" y="2607"/>
                    <a:pt x="1079" y="2622"/>
                  </a:cubicBezTo>
                  <a:cubicBezTo>
                    <a:pt x="1049" y="2630"/>
                    <a:pt x="1035" y="2637"/>
                    <a:pt x="1012" y="2652"/>
                  </a:cubicBezTo>
                  <a:cubicBezTo>
                    <a:pt x="975" y="2667"/>
                    <a:pt x="952" y="2675"/>
                    <a:pt x="922" y="2697"/>
                  </a:cubicBezTo>
                  <a:cubicBezTo>
                    <a:pt x="892" y="2712"/>
                    <a:pt x="877" y="2712"/>
                    <a:pt x="855" y="2727"/>
                  </a:cubicBezTo>
                  <a:cubicBezTo>
                    <a:pt x="840" y="2742"/>
                    <a:pt x="847" y="2757"/>
                    <a:pt x="847" y="2780"/>
                  </a:cubicBezTo>
                  <a:cubicBezTo>
                    <a:pt x="847" y="2802"/>
                    <a:pt x="847" y="2810"/>
                    <a:pt x="847" y="2832"/>
                  </a:cubicBezTo>
                  <a:cubicBezTo>
                    <a:pt x="832" y="2840"/>
                    <a:pt x="825" y="2840"/>
                    <a:pt x="810" y="2840"/>
                  </a:cubicBezTo>
                  <a:cubicBezTo>
                    <a:pt x="802" y="2847"/>
                    <a:pt x="795" y="2855"/>
                    <a:pt x="787" y="2862"/>
                  </a:cubicBezTo>
                  <a:lnTo>
                    <a:pt x="787" y="2862"/>
                  </a:lnTo>
                  <a:cubicBezTo>
                    <a:pt x="757" y="2855"/>
                    <a:pt x="727" y="2847"/>
                    <a:pt x="697" y="2825"/>
                  </a:cubicBezTo>
                  <a:cubicBezTo>
                    <a:pt x="675" y="2802"/>
                    <a:pt x="675" y="2780"/>
                    <a:pt x="667" y="2742"/>
                  </a:cubicBezTo>
                  <a:cubicBezTo>
                    <a:pt x="667" y="2735"/>
                    <a:pt x="652" y="2727"/>
                    <a:pt x="652" y="2712"/>
                  </a:cubicBezTo>
                  <a:cubicBezTo>
                    <a:pt x="652" y="2675"/>
                    <a:pt x="697" y="2667"/>
                    <a:pt x="697" y="2630"/>
                  </a:cubicBezTo>
                  <a:cubicBezTo>
                    <a:pt x="697" y="2622"/>
                    <a:pt x="690" y="2615"/>
                    <a:pt x="690" y="2607"/>
                  </a:cubicBezTo>
                  <a:cubicBezTo>
                    <a:pt x="690" y="2593"/>
                    <a:pt x="690" y="2585"/>
                    <a:pt x="690" y="2570"/>
                  </a:cubicBezTo>
                  <a:cubicBezTo>
                    <a:pt x="690" y="2540"/>
                    <a:pt x="682" y="2525"/>
                    <a:pt x="675" y="2503"/>
                  </a:cubicBezTo>
                  <a:cubicBezTo>
                    <a:pt x="667" y="2495"/>
                    <a:pt x="660" y="2495"/>
                    <a:pt x="645" y="2495"/>
                  </a:cubicBezTo>
                  <a:cubicBezTo>
                    <a:pt x="637" y="2495"/>
                    <a:pt x="630" y="2503"/>
                    <a:pt x="622" y="2503"/>
                  </a:cubicBezTo>
                  <a:cubicBezTo>
                    <a:pt x="607" y="2503"/>
                    <a:pt x="600" y="2495"/>
                    <a:pt x="585" y="2495"/>
                  </a:cubicBezTo>
                  <a:lnTo>
                    <a:pt x="585" y="2495"/>
                  </a:lnTo>
                  <a:cubicBezTo>
                    <a:pt x="600" y="2480"/>
                    <a:pt x="600" y="2465"/>
                    <a:pt x="600" y="2443"/>
                  </a:cubicBezTo>
                  <a:lnTo>
                    <a:pt x="600" y="2435"/>
                  </a:lnTo>
                  <a:cubicBezTo>
                    <a:pt x="607" y="2420"/>
                    <a:pt x="622" y="2413"/>
                    <a:pt x="630" y="2405"/>
                  </a:cubicBezTo>
                  <a:cubicBezTo>
                    <a:pt x="637" y="2405"/>
                    <a:pt x="637" y="2398"/>
                    <a:pt x="645" y="2398"/>
                  </a:cubicBezTo>
                  <a:cubicBezTo>
                    <a:pt x="667" y="2383"/>
                    <a:pt x="690" y="2398"/>
                    <a:pt x="705" y="2383"/>
                  </a:cubicBezTo>
                  <a:cubicBezTo>
                    <a:pt x="720" y="2375"/>
                    <a:pt x="720" y="2368"/>
                    <a:pt x="727" y="2360"/>
                  </a:cubicBezTo>
                  <a:cubicBezTo>
                    <a:pt x="727" y="2360"/>
                    <a:pt x="727" y="2353"/>
                    <a:pt x="735" y="2345"/>
                  </a:cubicBezTo>
                  <a:lnTo>
                    <a:pt x="742" y="2345"/>
                  </a:lnTo>
                  <a:cubicBezTo>
                    <a:pt x="765" y="2338"/>
                    <a:pt x="780" y="2338"/>
                    <a:pt x="795" y="2323"/>
                  </a:cubicBezTo>
                  <a:cubicBezTo>
                    <a:pt x="802" y="2315"/>
                    <a:pt x="802" y="2308"/>
                    <a:pt x="810" y="2293"/>
                  </a:cubicBezTo>
                  <a:cubicBezTo>
                    <a:pt x="817" y="2278"/>
                    <a:pt x="825" y="2263"/>
                    <a:pt x="825" y="2248"/>
                  </a:cubicBezTo>
                  <a:cubicBezTo>
                    <a:pt x="825" y="2218"/>
                    <a:pt x="810" y="2203"/>
                    <a:pt x="810" y="2173"/>
                  </a:cubicBezTo>
                  <a:cubicBezTo>
                    <a:pt x="810" y="2150"/>
                    <a:pt x="832" y="2158"/>
                    <a:pt x="847" y="2143"/>
                  </a:cubicBezTo>
                  <a:lnTo>
                    <a:pt x="847" y="2143"/>
                  </a:lnTo>
                  <a:cubicBezTo>
                    <a:pt x="840" y="2135"/>
                    <a:pt x="840" y="2128"/>
                    <a:pt x="832" y="2120"/>
                  </a:cubicBezTo>
                  <a:cubicBezTo>
                    <a:pt x="810" y="2105"/>
                    <a:pt x="795" y="2098"/>
                    <a:pt x="765" y="2083"/>
                  </a:cubicBezTo>
                  <a:cubicBezTo>
                    <a:pt x="735" y="2068"/>
                    <a:pt x="720" y="2045"/>
                    <a:pt x="697" y="2023"/>
                  </a:cubicBezTo>
                  <a:cubicBezTo>
                    <a:pt x="652" y="1970"/>
                    <a:pt x="660" y="1918"/>
                    <a:pt x="622" y="1858"/>
                  </a:cubicBezTo>
                  <a:lnTo>
                    <a:pt x="622" y="1858"/>
                  </a:lnTo>
                  <a:cubicBezTo>
                    <a:pt x="585" y="1851"/>
                    <a:pt x="585" y="1851"/>
                    <a:pt x="585" y="1851"/>
                  </a:cubicBezTo>
                  <a:cubicBezTo>
                    <a:pt x="555" y="1851"/>
                    <a:pt x="540" y="1858"/>
                    <a:pt x="518" y="1851"/>
                  </a:cubicBezTo>
                  <a:cubicBezTo>
                    <a:pt x="502" y="1843"/>
                    <a:pt x="495" y="1828"/>
                    <a:pt x="480" y="1828"/>
                  </a:cubicBezTo>
                  <a:cubicBezTo>
                    <a:pt x="472" y="1821"/>
                    <a:pt x="465" y="1828"/>
                    <a:pt x="458" y="1821"/>
                  </a:cubicBezTo>
                  <a:cubicBezTo>
                    <a:pt x="450" y="1813"/>
                    <a:pt x="450" y="1798"/>
                    <a:pt x="450" y="1783"/>
                  </a:cubicBezTo>
                  <a:cubicBezTo>
                    <a:pt x="420" y="1783"/>
                    <a:pt x="405" y="1783"/>
                    <a:pt x="375" y="1768"/>
                  </a:cubicBezTo>
                  <a:lnTo>
                    <a:pt x="375" y="1768"/>
                  </a:lnTo>
                  <a:cubicBezTo>
                    <a:pt x="383" y="1761"/>
                    <a:pt x="390" y="1761"/>
                    <a:pt x="390" y="1753"/>
                  </a:cubicBezTo>
                  <a:cubicBezTo>
                    <a:pt x="390" y="1723"/>
                    <a:pt x="360" y="1716"/>
                    <a:pt x="353" y="1686"/>
                  </a:cubicBezTo>
                  <a:cubicBezTo>
                    <a:pt x="345" y="1678"/>
                    <a:pt x="345" y="1671"/>
                    <a:pt x="345" y="1663"/>
                  </a:cubicBezTo>
                  <a:lnTo>
                    <a:pt x="345" y="1663"/>
                  </a:lnTo>
                  <a:cubicBezTo>
                    <a:pt x="323" y="1633"/>
                    <a:pt x="300" y="1633"/>
                    <a:pt x="278" y="1603"/>
                  </a:cubicBezTo>
                  <a:cubicBezTo>
                    <a:pt x="270" y="1581"/>
                    <a:pt x="270" y="1558"/>
                    <a:pt x="270" y="1536"/>
                  </a:cubicBezTo>
                  <a:cubicBezTo>
                    <a:pt x="263" y="1506"/>
                    <a:pt x="278" y="1483"/>
                    <a:pt x="255" y="1461"/>
                  </a:cubicBezTo>
                  <a:cubicBezTo>
                    <a:pt x="248" y="1453"/>
                    <a:pt x="240" y="1461"/>
                    <a:pt x="233" y="1453"/>
                  </a:cubicBezTo>
                  <a:cubicBezTo>
                    <a:pt x="218" y="1446"/>
                    <a:pt x="218" y="1423"/>
                    <a:pt x="210" y="1401"/>
                  </a:cubicBezTo>
                  <a:cubicBezTo>
                    <a:pt x="225" y="1408"/>
                    <a:pt x="240" y="1401"/>
                    <a:pt x="255" y="1401"/>
                  </a:cubicBezTo>
                  <a:cubicBezTo>
                    <a:pt x="255" y="1393"/>
                    <a:pt x="255" y="1386"/>
                    <a:pt x="255" y="1378"/>
                  </a:cubicBezTo>
                  <a:cubicBezTo>
                    <a:pt x="255" y="1341"/>
                    <a:pt x="255" y="1318"/>
                    <a:pt x="248" y="1288"/>
                  </a:cubicBezTo>
                  <a:cubicBezTo>
                    <a:pt x="240" y="1281"/>
                    <a:pt x="233" y="1274"/>
                    <a:pt x="233" y="1266"/>
                  </a:cubicBezTo>
                  <a:cubicBezTo>
                    <a:pt x="233" y="1258"/>
                    <a:pt x="248" y="1258"/>
                    <a:pt x="248" y="1258"/>
                  </a:cubicBezTo>
                  <a:cubicBezTo>
                    <a:pt x="263" y="1236"/>
                    <a:pt x="285" y="1229"/>
                    <a:pt x="285" y="1206"/>
                  </a:cubicBezTo>
                  <a:cubicBezTo>
                    <a:pt x="285" y="1176"/>
                    <a:pt x="270" y="1161"/>
                    <a:pt x="270" y="1131"/>
                  </a:cubicBezTo>
                  <a:cubicBezTo>
                    <a:pt x="270" y="1056"/>
                    <a:pt x="270" y="1056"/>
                    <a:pt x="270" y="1056"/>
                  </a:cubicBezTo>
                  <a:cubicBezTo>
                    <a:pt x="240" y="1056"/>
                    <a:pt x="225" y="1056"/>
                    <a:pt x="195" y="1056"/>
                  </a:cubicBezTo>
                  <a:cubicBezTo>
                    <a:pt x="173" y="1056"/>
                    <a:pt x="158" y="1064"/>
                    <a:pt x="135" y="1064"/>
                  </a:cubicBezTo>
                  <a:cubicBezTo>
                    <a:pt x="98" y="1064"/>
                    <a:pt x="83" y="1064"/>
                    <a:pt x="45" y="1056"/>
                  </a:cubicBezTo>
                  <a:cubicBezTo>
                    <a:pt x="23" y="1049"/>
                    <a:pt x="15" y="1034"/>
                    <a:pt x="8" y="1011"/>
                  </a:cubicBezTo>
                  <a:cubicBezTo>
                    <a:pt x="0" y="989"/>
                    <a:pt x="0" y="974"/>
                    <a:pt x="0" y="951"/>
                  </a:cubicBezTo>
                  <a:cubicBezTo>
                    <a:pt x="0" y="921"/>
                    <a:pt x="8" y="906"/>
                    <a:pt x="15" y="876"/>
                  </a:cubicBezTo>
                  <a:cubicBezTo>
                    <a:pt x="30" y="846"/>
                    <a:pt x="23" y="831"/>
                    <a:pt x="38" y="809"/>
                  </a:cubicBezTo>
                  <a:cubicBezTo>
                    <a:pt x="45" y="801"/>
                    <a:pt x="53" y="794"/>
                    <a:pt x="60" y="786"/>
                  </a:cubicBezTo>
                  <a:cubicBezTo>
                    <a:pt x="68" y="771"/>
                    <a:pt x="68" y="749"/>
                    <a:pt x="83" y="741"/>
                  </a:cubicBezTo>
                  <a:cubicBezTo>
                    <a:pt x="98" y="734"/>
                    <a:pt x="113" y="741"/>
                    <a:pt x="135" y="734"/>
                  </a:cubicBezTo>
                  <a:cubicBezTo>
                    <a:pt x="143" y="734"/>
                    <a:pt x="150" y="734"/>
                    <a:pt x="150" y="726"/>
                  </a:cubicBezTo>
                  <a:cubicBezTo>
                    <a:pt x="150" y="704"/>
                    <a:pt x="135" y="689"/>
                    <a:pt x="135" y="666"/>
                  </a:cubicBezTo>
                  <a:cubicBezTo>
                    <a:pt x="135" y="666"/>
                    <a:pt x="135" y="659"/>
                    <a:pt x="135" y="652"/>
                  </a:cubicBezTo>
                  <a:cubicBezTo>
                    <a:pt x="165" y="652"/>
                    <a:pt x="188" y="644"/>
                    <a:pt x="210" y="636"/>
                  </a:cubicBezTo>
                  <a:cubicBezTo>
                    <a:pt x="225" y="636"/>
                    <a:pt x="225" y="636"/>
                    <a:pt x="240" y="636"/>
                  </a:cubicBezTo>
                  <a:cubicBezTo>
                    <a:pt x="263" y="636"/>
                    <a:pt x="278" y="622"/>
                    <a:pt x="300" y="614"/>
                  </a:cubicBezTo>
                  <a:cubicBezTo>
                    <a:pt x="315" y="606"/>
                    <a:pt x="323" y="614"/>
                    <a:pt x="338" y="606"/>
                  </a:cubicBezTo>
                  <a:lnTo>
                    <a:pt x="338" y="606"/>
                  </a:lnTo>
                  <a:cubicBezTo>
                    <a:pt x="345" y="592"/>
                    <a:pt x="360" y="569"/>
                    <a:pt x="375" y="569"/>
                  </a:cubicBezTo>
                  <a:cubicBezTo>
                    <a:pt x="390" y="569"/>
                    <a:pt x="390" y="576"/>
                    <a:pt x="398" y="584"/>
                  </a:cubicBezTo>
                  <a:cubicBezTo>
                    <a:pt x="412" y="584"/>
                    <a:pt x="420" y="592"/>
                    <a:pt x="435" y="592"/>
                  </a:cubicBezTo>
                  <a:cubicBezTo>
                    <a:pt x="442" y="592"/>
                    <a:pt x="450" y="576"/>
                    <a:pt x="458" y="569"/>
                  </a:cubicBezTo>
                  <a:cubicBezTo>
                    <a:pt x="465" y="562"/>
                    <a:pt x="480" y="554"/>
                    <a:pt x="480" y="547"/>
                  </a:cubicBezTo>
                  <a:cubicBezTo>
                    <a:pt x="480" y="532"/>
                    <a:pt x="480" y="524"/>
                    <a:pt x="480" y="509"/>
                  </a:cubicBezTo>
                  <a:cubicBezTo>
                    <a:pt x="518" y="502"/>
                    <a:pt x="540" y="494"/>
                    <a:pt x="570" y="472"/>
                  </a:cubicBezTo>
                  <a:cubicBezTo>
                    <a:pt x="600" y="457"/>
                    <a:pt x="592" y="419"/>
                    <a:pt x="585" y="382"/>
                  </a:cubicBezTo>
                  <a:cubicBezTo>
                    <a:pt x="645" y="382"/>
                    <a:pt x="645" y="382"/>
                    <a:pt x="645" y="382"/>
                  </a:cubicBezTo>
                  <a:cubicBezTo>
                    <a:pt x="652" y="374"/>
                    <a:pt x="652" y="374"/>
                    <a:pt x="652" y="367"/>
                  </a:cubicBezTo>
                  <a:cubicBezTo>
                    <a:pt x="652" y="329"/>
                    <a:pt x="645" y="314"/>
                    <a:pt x="645" y="277"/>
                  </a:cubicBezTo>
                  <a:cubicBezTo>
                    <a:pt x="645" y="269"/>
                    <a:pt x="645" y="262"/>
                    <a:pt x="645" y="247"/>
                  </a:cubicBezTo>
                  <a:cubicBezTo>
                    <a:pt x="667" y="247"/>
                    <a:pt x="675" y="247"/>
                    <a:pt x="697" y="247"/>
                  </a:cubicBezTo>
                  <a:cubicBezTo>
                    <a:pt x="720" y="247"/>
                    <a:pt x="735" y="247"/>
                    <a:pt x="750" y="232"/>
                  </a:cubicBezTo>
                  <a:cubicBezTo>
                    <a:pt x="750" y="224"/>
                    <a:pt x="757" y="232"/>
                    <a:pt x="765" y="224"/>
                  </a:cubicBezTo>
                  <a:cubicBezTo>
                    <a:pt x="780" y="202"/>
                    <a:pt x="787" y="179"/>
                    <a:pt x="795" y="149"/>
                  </a:cubicBezTo>
                  <a:cubicBezTo>
                    <a:pt x="802" y="164"/>
                    <a:pt x="810" y="179"/>
                    <a:pt x="825" y="187"/>
                  </a:cubicBezTo>
                  <a:cubicBezTo>
                    <a:pt x="840" y="194"/>
                    <a:pt x="855" y="194"/>
                    <a:pt x="862" y="209"/>
                  </a:cubicBezTo>
                  <a:cubicBezTo>
                    <a:pt x="870" y="224"/>
                    <a:pt x="877" y="232"/>
                    <a:pt x="877" y="247"/>
                  </a:cubicBezTo>
                  <a:cubicBezTo>
                    <a:pt x="885" y="254"/>
                    <a:pt x="877" y="269"/>
                    <a:pt x="885" y="269"/>
                  </a:cubicBezTo>
                  <a:cubicBezTo>
                    <a:pt x="900" y="284"/>
                    <a:pt x="915" y="269"/>
                    <a:pt x="922" y="284"/>
                  </a:cubicBezTo>
                  <a:cubicBezTo>
                    <a:pt x="937" y="292"/>
                    <a:pt x="930" y="307"/>
                    <a:pt x="937" y="322"/>
                  </a:cubicBezTo>
                  <a:cubicBezTo>
                    <a:pt x="952" y="322"/>
                    <a:pt x="952" y="322"/>
                    <a:pt x="952" y="322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3" name="Freeform 192"/>
            <p:cNvSpPr>
              <a:spLocks noChangeArrowheads="1"/>
            </p:cNvSpPr>
            <p:nvPr/>
          </p:nvSpPr>
          <p:spPr bwMode="auto">
            <a:xfrm>
              <a:off x="7438262" y="5613862"/>
              <a:ext cx="1415536" cy="3014167"/>
            </a:xfrm>
            <a:custGeom>
              <a:avLst/>
              <a:gdLst>
                <a:gd name="T0" fmla="*/ 599 w 3276"/>
                <a:gd name="T1" fmla="*/ 4542 h 6977"/>
                <a:gd name="T2" fmla="*/ 742 w 3276"/>
                <a:gd name="T3" fmla="*/ 4751 h 6977"/>
                <a:gd name="T4" fmla="*/ 592 w 3276"/>
                <a:gd name="T5" fmla="*/ 4968 h 6977"/>
                <a:gd name="T6" fmla="*/ 517 w 3276"/>
                <a:gd name="T7" fmla="*/ 5395 h 6977"/>
                <a:gd name="T8" fmla="*/ 644 w 3276"/>
                <a:gd name="T9" fmla="*/ 5515 h 6977"/>
                <a:gd name="T10" fmla="*/ 464 w 3276"/>
                <a:gd name="T11" fmla="*/ 5740 h 6977"/>
                <a:gd name="T12" fmla="*/ 404 w 3276"/>
                <a:gd name="T13" fmla="*/ 5949 h 6977"/>
                <a:gd name="T14" fmla="*/ 194 w 3276"/>
                <a:gd name="T15" fmla="*/ 6032 h 6977"/>
                <a:gd name="T16" fmla="*/ 60 w 3276"/>
                <a:gd name="T17" fmla="*/ 6182 h 6977"/>
                <a:gd name="T18" fmla="*/ 75 w 3276"/>
                <a:gd name="T19" fmla="*/ 6504 h 6977"/>
                <a:gd name="T20" fmla="*/ 82 w 3276"/>
                <a:gd name="T21" fmla="*/ 6721 h 6977"/>
                <a:gd name="T22" fmla="*/ 247 w 3276"/>
                <a:gd name="T23" fmla="*/ 6811 h 6977"/>
                <a:gd name="T24" fmla="*/ 502 w 3276"/>
                <a:gd name="T25" fmla="*/ 6669 h 6977"/>
                <a:gd name="T26" fmla="*/ 846 w 3276"/>
                <a:gd name="T27" fmla="*/ 6467 h 6977"/>
                <a:gd name="T28" fmla="*/ 1206 w 3276"/>
                <a:gd name="T29" fmla="*/ 6646 h 6977"/>
                <a:gd name="T30" fmla="*/ 1379 w 3276"/>
                <a:gd name="T31" fmla="*/ 6924 h 6977"/>
                <a:gd name="T32" fmla="*/ 1588 w 3276"/>
                <a:gd name="T33" fmla="*/ 6819 h 6977"/>
                <a:gd name="T34" fmla="*/ 1851 w 3276"/>
                <a:gd name="T35" fmla="*/ 6909 h 6977"/>
                <a:gd name="T36" fmla="*/ 2046 w 3276"/>
                <a:gd name="T37" fmla="*/ 6706 h 6977"/>
                <a:gd name="T38" fmla="*/ 2113 w 3276"/>
                <a:gd name="T39" fmla="*/ 6189 h 6977"/>
                <a:gd name="T40" fmla="*/ 2061 w 3276"/>
                <a:gd name="T41" fmla="*/ 5620 h 6977"/>
                <a:gd name="T42" fmla="*/ 2165 w 3276"/>
                <a:gd name="T43" fmla="*/ 4804 h 6977"/>
                <a:gd name="T44" fmla="*/ 2315 w 3276"/>
                <a:gd name="T45" fmla="*/ 4676 h 6977"/>
                <a:gd name="T46" fmla="*/ 2570 w 3276"/>
                <a:gd name="T47" fmla="*/ 4736 h 6977"/>
                <a:gd name="T48" fmla="*/ 2630 w 3276"/>
                <a:gd name="T49" fmla="*/ 4616 h 6977"/>
                <a:gd name="T50" fmla="*/ 2623 w 3276"/>
                <a:gd name="T51" fmla="*/ 4452 h 6977"/>
                <a:gd name="T52" fmla="*/ 2585 w 3276"/>
                <a:gd name="T53" fmla="*/ 4309 h 6977"/>
                <a:gd name="T54" fmla="*/ 2735 w 3276"/>
                <a:gd name="T55" fmla="*/ 4047 h 6977"/>
                <a:gd name="T56" fmla="*/ 2817 w 3276"/>
                <a:gd name="T57" fmla="*/ 3942 h 6977"/>
                <a:gd name="T58" fmla="*/ 2892 w 3276"/>
                <a:gd name="T59" fmla="*/ 3822 h 6977"/>
                <a:gd name="T60" fmla="*/ 3035 w 3276"/>
                <a:gd name="T61" fmla="*/ 3740 h 6977"/>
                <a:gd name="T62" fmla="*/ 3072 w 3276"/>
                <a:gd name="T63" fmla="*/ 3665 h 6977"/>
                <a:gd name="T64" fmla="*/ 3080 w 3276"/>
                <a:gd name="T65" fmla="*/ 3507 h 6977"/>
                <a:gd name="T66" fmla="*/ 3102 w 3276"/>
                <a:gd name="T67" fmla="*/ 3425 h 6977"/>
                <a:gd name="T68" fmla="*/ 3147 w 3276"/>
                <a:gd name="T69" fmla="*/ 3305 h 6977"/>
                <a:gd name="T70" fmla="*/ 3177 w 3276"/>
                <a:gd name="T71" fmla="*/ 3200 h 6977"/>
                <a:gd name="T72" fmla="*/ 3162 w 3276"/>
                <a:gd name="T73" fmla="*/ 3140 h 6977"/>
                <a:gd name="T74" fmla="*/ 3237 w 3276"/>
                <a:gd name="T75" fmla="*/ 2923 h 6977"/>
                <a:gd name="T76" fmla="*/ 3200 w 3276"/>
                <a:gd name="T77" fmla="*/ 2781 h 6977"/>
                <a:gd name="T78" fmla="*/ 3087 w 3276"/>
                <a:gd name="T79" fmla="*/ 2263 h 6977"/>
                <a:gd name="T80" fmla="*/ 3042 w 3276"/>
                <a:gd name="T81" fmla="*/ 2061 h 6977"/>
                <a:gd name="T82" fmla="*/ 2907 w 3276"/>
                <a:gd name="T83" fmla="*/ 1799 h 6977"/>
                <a:gd name="T84" fmla="*/ 2540 w 3276"/>
                <a:gd name="T85" fmla="*/ 1154 h 6977"/>
                <a:gd name="T86" fmla="*/ 2578 w 3276"/>
                <a:gd name="T87" fmla="*/ 285 h 6977"/>
                <a:gd name="T88" fmla="*/ 2270 w 3276"/>
                <a:gd name="T89" fmla="*/ 210 h 6977"/>
                <a:gd name="T90" fmla="*/ 1963 w 3276"/>
                <a:gd name="T91" fmla="*/ 75 h 6977"/>
                <a:gd name="T92" fmla="*/ 1836 w 3276"/>
                <a:gd name="T93" fmla="*/ 420 h 6977"/>
                <a:gd name="T94" fmla="*/ 2225 w 3276"/>
                <a:gd name="T95" fmla="*/ 480 h 6977"/>
                <a:gd name="T96" fmla="*/ 2345 w 3276"/>
                <a:gd name="T97" fmla="*/ 667 h 6977"/>
                <a:gd name="T98" fmla="*/ 2068 w 3276"/>
                <a:gd name="T99" fmla="*/ 907 h 6977"/>
                <a:gd name="T100" fmla="*/ 1783 w 3276"/>
                <a:gd name="T101" fmla="*/ 1057 h 6977"/>
                <a:gd name="T102" fmla="*/ 1641 w 3276"/>
                <a:gd name="T103" fmla="*/ 502 h 6977"/>
                <a:gd name="T104" fmla="*/ 1393 w 3276"/>
                <a:gd name="T105" fmla="*/ 480 h 6977"/>
                <a:gd name="T106" fmla="*/ 1304 w 3276"/>
                <a:gd name="T107" fmla="*/ 750 h 6977"/>
                <a:gd name="T108" fmla="*/ 1266 w 3276"/>
                <a:gd name="T109" fmla="*/ 1005 h 6977"/>
                <a:gd name="T110" fmla="*/ 981 w 3276"/>
                <a:gd name="T111" fmla="*/ 1169 h 6977"/>
                <a:gd name="T112" fmla="*/ 839 w 3276"/>
                <a:gd name="T113" fmla="*/ 1454 h 6977"/>
                <a:gd name="T114" fmla="*/ 906 w 3276"/>
                <a:gd name="T115" fmla="*/ 2099 h 6977"/>
                <a:gd name="T116" fmla="*/ 592 w 3276"/>
                <a:gd name="T117" fmla="*/ 2368 h 6977"/>
                <a:gd name="T118" fmla="*/ 816 w 3276"/>
                <a:gd name="T119" fmla="*/ 2473 h 6977"/>
                <a:gd name="T120" fmla="*/ 966 w 3276"/>
                <a:gd name="T121" fmla="*/ 3110 h 6977"/>
                <a:gd name="T122" fmla="*/ 824 w 3276"/>
                <a:gd name="T123" fmla="*/ 3455 h 6977"/>
                <a:gd name="T124" fmla="*/ 637 w 3276"/>
                <a:gd name="T125" fmla="*/ 4152 h 6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76" h="6977">
                  <a:moveTo>
                    <a:pt x="404" y="4444"/>
                  </a:moveTo>
                  <a:lnTo>
                    <a:pt x="404" y="4444"/>
                  </a:lnTo>
                  <a:cubicBezTo>
                    <a:pt x="412" y="4452"/>
                    <a:pt x="419" y="4474"/>
                    <a:pt x="434" y="4482"/>
                  </a:cubicBezTo>
                  <a:cubicBezTo>
                    <a:pt x="442" y="4482"/>
                    <a:pt x="457" y="4482"/>
                    <a:pt x="464" y="4482"/>
                  </a:cubicBezTo>
                  <a:cubicBezTo>
                    <a:pt x="479" y="4489"/>
                    <a:pt x="494" y="4504"/>
                    <a:pt x="509" y="4512"/>
                  </a:cubicBezTo>
                  <a:cubicBezTo>
                    <a:pt x="532" y="4519"/>
                    <a:pt x="547" y="4519"/>
                    <a:pt x="562" y="4527"/>
                  </a:cubicBezTo>
                  <a:cubicBezTo>
                    <a:pt x="577" y="4527"/>
                    <a:pt x="592" y="4527"/>
                    <a:pt x="599" y="4542"/>
                  </a:cubicBezTo>
                  <a:cubicBezTo>
                    <a:pt x="607" y="4549"/>
                    <a:pt x="599" y="4557"/>
                    <a:pt x="599" y="4564"/>
                  </a:cubicBezTo>
                  <a:cubicBezTo>
                    <a:pt x="607" y="4602"/>
                    <a:pt x="614" y="4616"/>
                    <a:pt x="614" y="4654"/>
                  </a:cubicBezTo>
                  <a:cubicBezTo>
                    <a:pt x="614" y="4662"/>
                    <a:pt x="607" y="4662"/>
                    <a:pt x="607" y="4669"/>
                  </a:cubicBezTo>
                  <a:cubicBezTo>
                    <a:pt x="607" y="4684"/>
                    <a:pt x="614" y="4692"/>
                    <a:pt x="622" y="4699"/>
                  </a:cubicBezTo>
                  <a:cubicBezTo>
                    <a:pt x="629" y="4714"/>
                    <a:pt x="629" y="4721"/>
                    <a:pt x="629" y="4736"/>
                  </a:cubicBezTo>
                  <a:cubicBezTo>
                    <a:pt x="652" y="4736"/>
                    <a:pt x="667" y="4744"/>
                    <a:pt x="689" y="4744"/>
                  </a:cubicBezTo>
                  <a:cubicBezTo>
                    <a:pt x="712" y="4751"/>
                    <a:pt x="727" y="4744"/>
                    <a:pt x="742" y="4751"/>
                  </a:cubicBezTo>
                  <a:cubicBezTo>
                    <a:pt x="764" y="4759"/>
                    <a:pt x="764" y="4781"/>
                    <a:pt x="779" y="4796"/>
                  </a:cubicBezTo>
                  <a:cubicBezTo>
                    <a:pt x="794" y="4819"/>
                    <a:pt x="816" y="4834"/>
                    <a:pt x="816" y="4863"/>
                  </a:cubicBezTo>
                  <a:cubicBezTo>
                    <a:pt x="816" y="4870"/>
                    <a:pt x="809" y="4870"/>
                    <a:pt x="802" y="4870"/>
                  </a:cubicBezTo>
                  <a:cubicBezTo>
                    <a:pt x="802" y="4878"/>
                    <a:pt x="802" y="4878"/>
                    <a:pt x="794" y="4885"/>
                  </a:cubicBezTo>
                  <a:cubicBezTo>
                    <a:pt x="787" y="4915"/>
                    <a:pt x="764" y="4930"/>
                    <a:pt x="734" y="4938"/>
                  </a:cubicBezTo>
                  <a:cubicBezTo>
                    <a:pt x="704" y="4953"/>
                    <a:pt x="689" y="4975"/>
                    <a:pt x="659" y="4975"/>
                  </a:cubicBezTo>
                  <a:cubicBezTo>
                    <a:pt x="629" y="4975"/>
                    <a:pt x="614" y="4968"/>
                    <a:pt x="592" y="4968"/>
                  </a:cubicBezTo>
                  <a:cubicBezTo>
                    <a:pt x="562" y="5133"/>
                    <a:pt x="562" y="5133"/>
                    <a:pt x="562" y="5133"/>
                  </a:cubicBezTo>
                  <a:cubicBezTo>
                    <a:pt x="577" y="5140"/>
                    <a:pt x="584" y="5140"/>
                    <a:pt x="584" y="5148"/>
                  </a:cubicBezTo>
                  <a:cubicBezTo>
                    <a:pt x="584" y="5163"/>
                    <a:pt x="577" y="5170"/>
                    <a:pt x="577" y="5178"/>
                  </a:cubicBezTo>
                  <a:cubicBezTo>
                    <a:pt x="569" y="5185"/>
                    <a:pt x="569" y="5193"/>
                    <a:pt x="562" y="5200"/>
                  </a:cubicBezTo>
                  <a:cubicBezTo>
                    <a:pt x="562" y="5208"/>
                    <a:pt x="547" y="5208"/>
                    <a:pt x="547" y="5223"/>
                  </a:cubicBezTo>
                  <a:cubicBezTo>
                    <a:pt x="532" y="5238"/>
                    <a:pt x="539" y="5252"/>
                    <a:pt x="532" y="5267"/>
                  </a:cubicBezTo>
                  <a:cubicBezTo>
                    <a:pt x="517" y="5313"/>
                    <a:pt x="517" y="5343"/>
                    <a:pt x="517" y="5395"/>
                  </a:cubicBezTo>
                  <a:cubicBezTo>
                    <a:pt x="517" y="5410"/>
                    <a:pt x="517" y="5425"/>
                    <a:pt x="532" y="5432"/>
                  </a:cubicBezTo>
                  <a:cubicBezTo>
                    <a:pt x="539" y="5440"/>
                    <a:pt x="547" y="5440"/>
                    <a:pt x="554" y="5447"/>
                  </a:cubicBezTo>
                  <a:cubicBezTo>
                    <a:pt x="562" y="5455"/>
                    <a:pt x="569" y="5462"/>
                    <a:pt x="577" y="5470"/>
                  </a:cubicBezTo>
                  <a:cubicBezTo>
                    <a:pt x="592" y="5470"/>
                    <a:pt x="607" y="5462"/>
                    <a:pt x="614" y="5470"/>
                  </a:cubicBezTo>
                  <a:cubicBezTo>
                    <a:pt x="622" y="5477"/>
                    <a:pt x="622" y="5485"/>
                    <a:pt x="622" y="5492"/>
                  </a:cubicBezTo>
                  <a:cubicBezTo>
                    <a:pt x="629" y="5507"/>
                    <a:pt x="637" y="5507"/>
                    <a:pt x="644" y="5515"/>
                  </a:cubicBezTo>
                  <a:lnTo>
                    <a:pt x="644" y="5515"/>
                  </a:lnTo>
                  <a:cubicBezTo>
                    <a:pt x="629" y="5537"/>
                    <a:pt x="622" y="5552"/>
                    <a:pt x="599" y="5575"/>
                  </a:cubicBezTo>
                  <a:cubicBezTo>
                    <a:pt x="584" y="5582"/>
                    <a:pt x="577" y="5582"/>
                    <a:pt x="569" y="5590"/>
                  </a:cubicBezTo>
                  <a:cubicBezTo>
                    <a:pt x="554" y="5612"/>
                    <a:pt x="554" y="5635"/>
                    <a:pt x="532" y="5657"/>
                  </a:cubicBezTo>
                  <a:cubicBezTo>
                    <a:pt x="532" y="5657"/>
                    <a:pt x="524" y="5657"/>
                    <a:pt x="524" y="5665"/>
                  </a:cubicBezTo>
                  <a:cubicBezTo>
                    <a:pt x="517" y="5672"/>
                    <a:pt x="517" y="5680"/>
                    <a:pt x="517" y="5687"/>
                  </a:cubicBezTo>
                  <a:cubicBezTo>
                    <a:pt x="509" y="5702"/>
                    <a:pt x="502" y="5710"/>
                    <a:pt x="487" y="5725"/>
                  </a:cubicBezTo>
                  <a:cubicBezTo>
                    <a:pt x="479" y="5725"/>
                    <a:pt x="472" y="5732"/>
                    <a:pt x="464" y="5740"/>
                  </a:cubicBezTo>
                  <a:cubicBezTo>
                    <a:pt x="449" y="5755"/>
                    <a:pt x="427" y="5762"/>
                    <a:pt x="427" y="5777"/>
                  </a:cubicBezTo>
                  <a:cubicBezTo>
                    <a:pt x="427" y="5814"/>
                    <a:pt x="434" y="5837"/>
                    <a:pt x="442" y="5867"/>
                  </a:cubicBezTo>
                  <a:cubicBezTo>
                    <a:pt x="442" y="5890"/>
                    <a:pt x="434" y="5904"/>
                    <a:pt x="442" y="5920"/>
                  </a:cubicBezTo>
                  <a:cubicBezTo>
                    <a:pt x="442" y="5927"/>
                    <a:pt x="457" y="5920"/>
                    <a:pt x="457" y="5927"/>
                  </a:cubicBezTo>
                  <a:cubicBezTo>
                    <a:pt x="457" y="5934"/>
                    <a:pt x="464" y="5942"/>
                    <a:pt x="464" y="5949"/>
                  </a:cubicBezTo>
                  <a:cubicBezTo>
                    <a:pt x="464" y="5964"/>
                    <a:pt x="449" y="5964"/>
                    <a:pt x="442" y="5964"/>
                  </a:cubicBezTo>
                  <a:cubicBezTo>
                    <a:pt x="427" y="5964"/>
                    <a:pt x="419" y="5949"/>
                    <a:pt x="404" y="5949"/>
                  </a:cubicBezTo>
                  <a:cubicBezTo>
                    <a:pt x="382" y="5949"/>
                    <a:pt x="374" y="5972"/>
                    <a:pt x="352" y="5972"/>
                  </a:cubicBezTo>
                  <a:cubicBezTo>
                    <a:pt x="337" y="5972"/>
                    <a:pt x="329" y="5957"/>
                    <a:pt x="314" y="5957"/>
                  </a:cubicBezTo>
                  <a:cubicBezTo>
                    <a:pt x="307" y="5957"/>
                    <a:pt x="307" y="5964"/>
                    <a:pt x="299" y="5964"/>
                  </a:cubicBezTo>
                  <a:cubicBezTo>
                    <a:pt x="277" y="5972"/>
                    <a:pt x="269" y="5972"/>
                    <a:pt x="247" y="5972"/>
                  </a:cubicBezTo>
                  <a:cubicBezTo>
                    <a:pt x="254" y="5979"/>
                    <a:pt x="262" y="5987"/>
                    <a:pt x="262" y="5994"/>
                  </a:cubicBezTo>
                  <a:cubicBezTo>
                    <a:pt x="262" y="6024"/>
                    <a:pt x="262" y="6024"/>
                    <a:pt x="262" y="6024"/>
                  </a:cubicBezTo>
                  <a:cubicBezTo>
                    <a:pt x="232" y="6024"/>
                    <a:pt x="217" y="6024"/>
                    <a:pt x="194" y="6032"/>
                  </a:cubicBezTo>
                  <a:cubicBezTo>
                    <a:pt x="180" y="6039"/>
                    <a:pt x="164" y="6047"/>
                    <a:pt x="142" y="6054"/>
                  </a:cubicBezTo>
                  <a:cubicBezTo>
                    <a:pt x="120" y="6054"/>
                    <a:pt x="104" y="6054"/>
                    <a:pt x="82" y="6054"/>
                  </a:cubicBezTo>
                  <a:cubicBezTo>
                    <a:pt x="60" y="6062"/>
                    <a:pt x="37" y="6054"/>
                    <a:pt x="37" y="6077"/>
                  </a:cubicBezTo>
                  <a:cubicBezTo>
                    <a:pt x="37" y="6084"/>
                    <a:pt x="45" y="6084"/>
                    <a:pt x="45" y="6092"/>
                  </a:cubicBezTo>
                  <a:cubicBezTo>
                    <a:pt x="45" y="6107"/>
                    <a:pt x="45" y="6122"/>
                    <a:pt x="37" y="6122"/>
                  </a:cubicBezTo>
                  <a:cubicBezTo>
                    <a:pt x="52" y="6129"/>
                    <a:pt x="67" y="6129"/>
                    <a:pt x="67" y="6144"/>
                  </a:cubicBezTo>
                  <a:cubicBezTo>
                    <a:pt x="67" y="6152"/>
                    <a:pt x="60" y="6167"/>
                    <a:pt x="60" y="6182"/>
                  </a:cubicBezTo>
                  <a:cubicBezTo>
                    <a:pt x="52" y="6204"/>
                    <a:pt x="45" y="6227"/>
                    <a:pt x="45" y="6257"/>
                  </a:cubicBezTo>
                  <a:cubicBezTo>
                    <a:pt x="37" y="6294"/>
                    <a:pt x="0" y="6309"/>
                    <a:pt x="0" y="6354"/>
                  </a:cubicBezTo>
                  <a:cubicBezTo>
                    <a:pt x="0" y="6362"/>
                    <a:pt x="7" y="6362"/>
                    <a:pt x="7" y="6369"/>
                  </a:cubicBezTo>
                  <a:cubicBezTo>
                    <a:pt x="7" y="6377"/>
                    <a:pt x="7" y="6392"/>
                    <a:pt x="7" y="6407"/>
                  </a:cubicBezTo>
                  <a:cubicBezTo>
                    <a:pt x="30" y="6407"/>
                    <a:pt x="52" y="6399"/>
                    <a:pt x="67" y="6414"/>
                  </a:cubicBezTo>
                  <a:cubicBezTo>
                    <a:pt x="82" y="6429"/>
                    <a:pt x="75" y="6444"/>
                    <a:pt x="75" y="6467"/>
                  </a:cubicBezTo>
                  <a:cubicBezTo>
                    <a:pt x="75" y="6482"/>
                    <a:pt x="75" y="6489"/>
                    <a:pt x="75" y="6504"/>
                  </a:cubicBezTo>
                  <a:cubicBezTo>
                    <a:pt x="75" y="6504"/>
                    <a:pt x="60" y="6504"/>
                    <a:pt x="60" y="6512"/>
                  </a:cubicBezTo>
                  <a:lnTo>
                    <a:pt x="60" y="6519"/>
                  </a:lnTo>
                  <a:cubicBezTo>
                    <a:pt x="60" y="6542"/>
                    <a:pt x="67" y="6556"/>
                    <a:pt x="67" y="6572"/>
                  </a:cubicBezTo>
                  <a:cubicBezTo>
                    <a:pt x="75" y="6579"/>
                    <a:pt x="67" y="6586"/>
                    <a:pt x="75" y="6602"/>
                  </a:cubicBezTo>
                  <a:cubicBezTo>
                    <a:pt x="82" y="6616"/>
                    <a:pt x="97" y="6616"/>
                    <a:pt x="97" y="6639"/>
                  </a:cubicBezTo>
                  <a:cubicBezTo>
                    <a:pt x="97" y="6654"/>
                    <a:pt x="90" y="6661"/>
                    <a:pt x="82" y="6676"/>
                  </a:cubicBezTo>
                  <a:cubicBezTo>
                    <a:pt x="75" y="6691"/>
                    <a:pt x="82" y="6706"/>
                    <a:pt x="82" y="6721"/>
                  </a:cubicBezTo>
                  <a:cubicBezTo>
                    <a:pt x="82" y="6736"/>
                    <a:pt x="75" y="6736"/>
                    <a:pt x="75" y="6751"/>
                  </a:cubicBezTo>
                  <a:cubicBezTo>
                    <a:pt x="67" y="6759"/>
                    <a:pt x="75" y="6774"/>
                    <a:pt x="67" y="6789"/>
                  </a:cubicBezTo>
                  <a:lnTo>
                    <a:pt x="67" y="6789"/>
                  </a:lnTo>
                  <a:cubicBezTo>
                    <a:pt x="90" y="6789"/>
                    <a:pt x="104" y="6774"/>
                    <a:pt x="120" y="6774"/>
                  </a:cubicBezTo>
                  <a:cubicBezTo>
                    <a:pt x="134" y="6781"/>
                    <a:pt x="142" y="6796"/>
                    <a:pt x="157" y="6796"/>
                  </a:cubicBezTo>
                  <a:cubicBezTo>
                    <a:pt x="187" y="6811"/>
                    <a:pt x="217" y="6796"/>
                    <a:pt x="247" y="6811"/>
                  </a:cubicBezTo>
                  <a:lnTo>
                    <a:pt x="247" y="6811"/>
                  </a:lnTo>
                  <a:cubicBezTo>
                    <a:pt x="284" y="6789"/>
                    <a:pt x="299" y="6766"/>
                    <a:pt x="337" y="6736"/>
                  </a:cubicBezTo>
                  <a:cubicBezTo>
                    <a:pt x="359" y="6744"/>
                    <a:pt x="359" y="6744"/>
                    <a:pt x="359" y="6744"/>
                  </a:cubicBezTo>
                  <a:cubicBezTo>
                    <a:pt x="382" y="6736"/>
                    <a:pt x="389" y="6721"/>
                    <a:pt x="412" y="6714"/>
                  </a:cubicBezTo>
                  <a:cubicBezTo>
                    <a:pt x="419" y="6706"/>
                    <a:pt x="427" y="6706"/>
                    <a:pt x="434" y="6699"/>
                  </a:cubicBezTo>
                  <a:cubicBezTo>
                    <a:pt x="442" y="6691"/>
                    <a:pt x="442" y="6684"/>
                    <a:pt x="449" y="6676"/>
                  </a:cubicBezTo>
                  <a:cubicBezTo>
                    <a:pt x="464" y="6669"/>
                    <a:pt x="479" y="6684"/>
                    <a:pt x="487" y="6676"/>
                  </a:cubicBezTo>
                  <a:cubicBezTo>
                    <a:pt x="494" y="6676"/>
                    <a:pt x="494" y="6669"/>
                    <a:pt x="502" y="6669"/>
                  </a:cubicBezTo>
                  <a:cubicBezTo>
                    <a:pt x="509" y="6654"/>
                    <a:pt x="517" y="6646"/>
                    <a:pt x="532" y="6639"/>
                  </a:cubicBezTo>
                  <a:cubicBezTo>
                    <a:pt x="547" y="6624"/>
                    <a:pt x="554" y="6616"/>
                    <a:pt x="569" y="6616"/>
                  </a:cubicBezTo>
                  <a:cubicBezTo>
                    <a:pt x="584" y="6609"/>
                    <a:pt x="592" y="6616"/>
                    <a:pt x="607" y="6609"/>
                  </a:cubicBezTo>
                  <a:cubicBezTo>
                    <a:pt x="622" y="6609"/>
                    <a:pt x="629" y="6602"/>
                    <a:pt x="644" y="6594"/>
                  </a:cubicBezTo>
                  <a:cubicBezTo>
                    <a:pt x="674" y="6586"/>
                    <a:pt x="689" y="6586"/>
                    <a:pt x="719" y="6579"/>
                  </a:cubicBezTo>
                  <a:cubicBezTo>
                    <a:pt x="719" y="6549"/>
                    <a:pt x="719" y="6519"/>
                    <a:pt x="749" y="6504"/>
                  </a:cubicBezTo>
                  <a:cubicBezTo>
                    <a:pt x="779" y="6474"/>
                    <a:pt x="809" y="6467"/>
                    <a:pt x="846" y="6467"/>
                  </a:cubicBezTo>
                  <a:cubicBezTo>
                    <a:pt x="899" y="6467"/>
                    <a:pt x="929" y="6496"/>
                    <a:pt x="981" y="6504"/>
                  </a:cubicBezTo>
                  <a:cubicBezTo>
                    <a:pt x="1019" y="6512"/>
                    <a:pt x="1041" y="6512"/>
                    <a:pt x="1071" y="6526"/>
                  </a:cubicBezTo>
                  <a:cubicBezTo>
                    <a:pt x="1086" y="6534"/>
                    <a:pt x="1101" y="6542"/>
                    <a:pt x="1109" y="6556"/>
                  </a:cubicBezTo>
                  <a:cubicBezTo>
                    <a:pt x="1116" y="6556"/>
                    <a:pt x="1116" y="6564"/>
                    <a:pt x="1116" y="6564"/>
                  </a:cubicBezTo>
                  <a:cubicBezTo>
                    <a:pt x="1131" y="6586"/>
                    <a:pt x="1146" y="6594"/>
                    <a:pt x="1154" y="6616"/>
                  </a:cubicBezTo>
                  <a:cubicBezTo>
                    <a:pt x="1161" y="6624"/>
                    <a:pt x="1161" y="6639"/>
                    <a:pt x="1169" y="6639"/>
                  </a:cubicBezTo>
                  <a:cubicBezTo>
                    <a:pt x="1176" y="6654"/>
                    <a:pt x="1191" y="6639"/>
                    <a:pt x="1206" y="6646"/>
                  </a:cubicBezTo>
                  <a:cubicBezTo>
                    <a:pt x="1214" y="6654"/>
                    <a:pt x="1214" y="6661"/>
                    <a:pt x="1214" y="6676"/>
                  </a:cubicBezTo>
                  <a:cubicBezTo>
                    <a:pt x="1229" y="6721"/>
                    <a:pt x="1214" y="6751"/>
                    <a:pt x="1229" y="6796"/>
                  </a:cubicBezTo>
                  <a:lnTo>
                    <a:pt x="1229" y="6796"/>
                  </a:lnTo>
                  <a:cubicBezTo>
                    <a:pt x="1244" y="6796"/>
                    <a:pt x="1266" y="6796"/>
                    <a:pt x="1281" y="6811"/>
                  </a:cubicBezTo>
                  <a:cubicBezTo>
                    <a:pt x="1304" y="6819"/>
                    <a:pt x="1296" y="6849"/>
                    <a:pt x="1319" y="6856"/>
                  </a:cubicBezTo>
                  <a:cubicBezTo>
                    <a:pt x="1334" y="6864"/>
                    <a:pt x="1341" y="6864"/>
                    <a:pt x="1363" y="6864"/>
                  </a:cubicBezTo>
                  <a:cubicBezTo>
                    <a:pt x="1363" y="6886"/>
                    <a:pt x="1356" y="6909"/>
                    <a:pt x="1379" y="6924"/>
                  </a:cubicBezTo>
                  <a:cubicBezTo>
                    <a:pt x="1393" y="6939"/>
                    <a:pt x="1409" y="6931"/>
                    <a:pt x="1423" y="6946"/>
                  </a:cubicBezTo>
                  <a:cubicBezTo>
                    <a:pt x="1446" y="6961"/>
                    <a:pt x="1453" y="6976"/>
                    <a:pt x="1476" y="6976"/>
                  </a:cubicBezTo>
                  <a:cubicBezTo>
                    <a:pt x="1491" y="6976"/>
                    <a:pt x="1499" y="6961"/>
                    <a:pt x="1513" y="6954"/>
                  </a:cubicBezTo>
                  <a:cubicBezTo>
                    <a:pt x="1528" y="6939"/>
                    <a:pt x="1536" y="6924"/>
                    <a:pt x="1558" y="6909"/>
                  </a:cubicBezTo>
                  <a:cubicBezTo>
                    <a:pt x="1566" y="6901"/>
                    <a:pt x="1581" y="6894"/>
                    <a:pt x="1588" y="6879"/>
                  </a:cubicBezTo>
                  <a:cubicBezTo>
                    <a:pt x="1596" y="6871"/>
                    <a:pt x="1603" y="6864"/>
                    <a:pt x="1603" y="6856"/>
                  </a:cubicBezTo>
                  <a:cubicBezTo>
                    <a:pt x="1603" y="6841"/>
                    <a:pt x="1588" y="6834"/>
                    <a:pt x="1588" y="6819"/>
                  </a:cubicBezTo>
                  <a:cubicBezTo>
                    <a:pt x="1581" y="6796"/>
                    <a:pt x="1581" y="6789"/>
                    <a:pt x="1581" y="6766"/>
                  </a:cubicBezTo>
                  <a:cubicBezTo>
                    <a:pt x="1596" y="6774"/>
                    <a:pt x="1603" y="6781"/>
                    <a:pt x="1611" y="6789"/>
                  </a:cubicBezTo>
                  <a:cubicBezTo>
                    <a:pt x="1618" y="6804"/>
                    <a:pt x="1618" y="6819"/>
                    <a:pt x="1633" y="6826"/>
                  </a:cubicBezTo>
                  <a:cubicBezTo>
                    <a:pt x="1663" y="6849"/>
                    <a:pt x="1686" y="6849"/>
                    <a:pt x="1716" y="6856"/>
                  </a:cubicBezTo>
                  <a:cubicBezTo>
                    <a:pt x="1746" y="6864"/>
                    <a:pt x="1768" y="6864"/>
                    <a:pt x="1791" y="6871"/>
                  </a:cubicBezTo>
                  <a:cubicBezTo>
                    <a:pt x="1821" y="6879"/>
                    <a:pt x="1828" y="6894"/>
                    <a:pt x="1851" y="6909"/>
                  </a:cubicBezTo>
                  <a:lnTo>
                    <a:pt x="1851" y="6909"/>
                  </a:lnTo>
                  <a:cubicBezTo>
                    <a:pt x="1851" y="6901"/>
                    <a:pt x="1851" y="6894"/>
                    <a:pt x="1858" y="6886"/>
                  </a:cubicBezTo>
                  <a:cubicBezTo>
                    <a:pt x="1858" y="6864"/>
                    <a:pt x="1858" y="6849"/>
                    <a:pt x="1866" y="6819"/>
                  </a:cubicBezTo>
                  <a:cubicBezTo>
                    <a:pt x="1896" y="6819"/>
                    <a:pt x="1911" y="6811"/>
                    <a:pt x="1941" y="6811"/>
                  </a:cubicBezTo>
                  <a:cubicBezTo>
                    <a:pt x="1948" y="6804"/>
                    <a:pt x="1948" y="6789"/>
                    <a:pt x="1956" y="6781"/>
                  </a:cubicBezTo>
                  <a:cubicBezTo>
                    <a:pt x="1963" y="6774"/>
                    <a:pt x="1971" y="6774"/>
                    <a:pt x="1986" y="6766"/>
                  </a:cubicBezTo>
                  <a:cubicBezTo>
                    <a:pt x="2001" y="6759"/>
                    <a:pt x="2008" y="6751"/>
                    <a:pt x="2023" y="6744"/>
                  </a:cubicBezTo>
                  <a:cubicBezTo>
                    <a:pt x="2031" y="6729"/>
                    <a:pt x="2038" y="6721"/>
                    <a:pt x="2046" y="6706"/>
                  </a:cubicBezTo>
                  <a:cubicBezTo>
                    <a:pt x="2053" y="6691"/>
                    <a:pt x="2053" y="6684"/>
                    <a:pt x="2061" y="6669"/>
                  </a:cubicBezTo>
                  <a:cubicBezTo>
                    <a:pt x="2061" y="6639"/>
                    <a:pt x="2061" y="6616"/>
                    <a:pt x="2068" y="6586"/>
                  </a:cubicBezTo>
                  <a:cubicBezTo>
                    <a:pt x="2068" y="6579"/>
                    <a:pt x="2083" y="6572"/>
                    <a:pt x="2083" y="6564"/>
                  </a:cubicBezTo>
                  <a:cubicBezTo>
                    <a:pt x="2091" y="6549"/>
                    <a:pt x="2091" y="6534"/>
                    <a:pt x="2091" y="6512"/>
                  </a:cubicBezTo>
                  <a:cubicBezTo>
                    <a:pt x="2091" y="6482"/>
                    <a:pt x="2105" y="6459"/>
                    <a:pt x="2105" y="6429"/>
                  </a:cubicBezTo>
                  <a:cubicBezTo>
                    <a:pt x="2105" y="6272"/>
                    <a:pt x="2105" y="6272"/>
                    <a:pt x="2105" y="6272"/>
                  </a:cubicBezTo>
                  <a:cubicBezTo>
                    <a:pt x="2105" y="6242"/>
                    <a:pt x="2113" y="6219"/>
                    <a:pt x="2113" y="6189"/>
                  </a:cubicBezTo>
                  <a:cubicBezTo>
                    <a:pt x="2113" y="6182"/>
                    <a:pt x="2121" y="6182"/>
                    <a:pt x="2121" y="6174"/>
                  </a:cubicBezTo>
                  <a:cubicBezTo>
                    <a:pt x="2121" y="6159"/>
                    <a:pt x="2105" y="6152"/>
                    <a:pt x="2105" y="6137"/>
                  </a:cubicBezTo>
                  <a:cubicBezTo>
                    <a:pt x="2105" y="6129"/>
                    <a:pt x="2113" y="6129"/>
                    <a:pt x="2113" y="6122"/>
                  </a:cubicBezTo>
                  <a:cubicBezTo>
                    <a:pt x="2113" y="6114"/>
                    <a:pt x="2113" y="6107"/>
                    <a:pt x="2113" y="6099"/>
                  </a:cubicBezTo>
                  <a:cubicBezTo>
                    <a:pt x="2113" y="6069"/>
                    <a:pt x="2113" y="6047"/>
                    <a:pt x="2113" y="6024"/>
                  </a:cubicBezTo>
                  <a:cubicBezTo>
                    <a:pt x="2113" y="5957"/>
                    <a:pt x="2105" y="5920"/>
                    <a:pt x="2091" y="5860"/>
                  </a:cubicBezTo>
                  <a:cubicBezTo>
                    <a:pt x="2075" y="5762"/>
                    <a:pt x="2075" y="5710"/>
                    <a:pt x="2061" y="5620"/>
                  </a:cubicBezTo>
                  <a:cubicBezTo>
                    <a:pt x="2046" y="5552"/>
                    <a:pt x="2031" y="5515"/>
                    <a:pt x="2008" y="5455"/>
                  </a:cubicBezTo>
                  <a:cubicBezTo>
                    <a:pt x="1986" y="5395"/>
                    <a:pt x="1986" y="5357"/>
                    <a:pt x="1978" y="5290"/>
                  </a:cubicBezTo>
                  <a:cubicBezTo>
                    <a:pt x="1978" y="5260"/>
                    <a:pt x="1971" y="5245"/>
                    <a:pt x="1971" y="5208"/>
                  </a:cubicBezTo>
                  <a:cubicBezTo>
                    <a:pt x="1971" y="5155"/>
                    <a:pt x="1978" y="5118"/>
                    <a:pt x="1993" y="5065"/>
                  </a:cubicBezTo>
                  <a:cubicBezTo>
                    <a:pt x="2023" y="4983"/>
                    <a:pt x="2046" y="4938"/>
                    <a:pt x="2105" y="4870"/>
                  </a:cubicBezTo>
                  <a:cubicBezTo>
                    <a:pt x="2121" y="4849"/>
                    <a:pt x="2143" y="4849"/>
                    <a:pt x="2165" y="4826"/>
                  </a:cubicBezTo>
                  <a:cubicBezTo>
                    <a:pt x="2165" y="4819"/>
                    <a:pt x="2165" y="4811"/>
                    <a:pt x="2165" y="4804"/>
                  </a:cubicBezTo>
                  <a:cubicBezTo>
                    <a:pt x="2165" y="4789"/>
                    <a:pt x="2158" y="4781"/>
                    <a:pt x="2151" y="4774"/>
                  </a:cubicBezTo>
                  <a:cubicBezTo>
                    <a:pt x="2143" y="4766"/>
                    <a:pt x="2151" y="4759"/>
                    <a:pt x="2143" y="4759"/>
                  </a:cubicBezTo>
                  <a:cubicBezTo>
                    <a:pt x="2135" y="4759"/>
                    <a:pt x="2128" y="4759"/>
                    <a:pt x="2121" y="4751"/>
                  </a:cubicBezTo>
                  <a:cubicBezTo>
                    <a:pt x="2128" y="4729"/>
                    <a:pt x="2158" y="4714"/>
                    <a:pt x="2188" y="4714"/>
                  </a:cubicBezTo>
                  <a:cubicBezTo>
                    <a:pt x="2225" y="4714"/>
                    <a:pt x="2240" y="4729"/>
                    <a:pt x="2278" y="4751"/>
                  </a:cubicBezTo>
                  <a:cubicBezTo>
                    <a:pt x="2278" y="4729"/>
                    <a:pt x="2285" y="4714"/>
                    <a:pt x="2293" y="4699"/>
                  </a:cubicBezTo>
                  <a:cubicBezTo>
                    <a:pt x="2300" y="4692"/>
                    <a:pt x="2308" y="4684"/>
                    <a:pt x="2315" y="4676"/>
                  </a:cubicBezTo>
                  <a:cubicBezTo>
                    <a:pt x="2338" y="4676"/>
                    <a:pt x="2353" y="4684"/>
                    <a:pt x="2368" y="4684"/>
                  </a:cubicBezTo>
                  <a:cubicBezTo>
                    <a:pt x="2420" y="4684"/>
                    <a:pt x="2443" y="4669"/>
                    <a:pt x="2495" y="4669"/>
                  </a:cubicBezTo>
                  <a:cubicBezTo>
                    <a:pt x="2503" y="4669"/>
                    <a:pt x="2510" y="4669"/>
                    <a:pt x="2510" y="4676"/>
                  </a:cubicBezTo>
                  <a:cubicBezTo>
                    <a:pt x="2518" y="4692"/>
                    <a:pt x="2518" y="4706"/>
                    <a:pt x="2525" y="4706"/>
                  </a:cubicBezTo>
                  <a:cubicBezTo>
                    <a:pt x="2540" y="4706"/>
                    <a:pt x="2540" y="4692"/>
                    <a:pt x="2555" y="4692"/>
                  </a:cubicBezTo>
                  <a:cubicBezTo>
                    <a:pt x="2555" y="4692"/>
                    <a:pt x="2563" y="4699"/>
                    <a:pt x="2570" y="4699"/>
                  </a:cubicBezTo>
                  <a:cubicBezTo>
                    <a:pt x="2570" y="4714"/>
                    <a:pt x="2555" y="4721"/>
                    <a:pt x="2570" y="4736"/>
                  </a:cubicBezTo>
                  <a:cubicBezTo>
                    <a:pt x="2570" y="4744"/>
                    <a:pt x="2578" y="4751"/>
                    <a:pt x="2585" y="4759"/>
                  </a:cubicBezTo>
                  <a:cubicBezTo>
                    <a:pt x="2615" y="4789"/>
                    <a:pt x="2630" y="4819"/>
                    <a:pt x="2668" y="4834"/>
                  </a:cubicBezTo>
                  <a:cubicBezTo>
                    <a:pt x="2675" y="4826"/>
                    <a:pt x="2675" y="4819"/>
                    <a:pt x="2675" y="4811"/>
                  </a:cubicBezTo>
                  <a:cubicBezTo>
                    <a:pt x="2675" y="4789"/>
                    <a:pt x="2660" y="4774"/>
                    <a:pt x="2660" y="4751"/>
                  </a:cubicBezTo>
                  <a:cubicBezTo>
                    <a:pt x="2660" y="4736"/>
                    <a:pt x="2668" y="4721"/>
                    <a:pt x="2660" y="4714"/>
                  </a:cubicBezTo>
                  <a:cubicBezTo>
                    <a:pt x="2652" y="4692"/>
                    <a:pt x="2638" y="4692"/>
                    <a:pt x="2630" y="4676"/>
                  </a:cubicBezTo>
                  <a:cubicBezTo>
                    <a:pt x="2630" y="4616"/>
                    <a:pt x="2630" y="4616"/>
                    <a:pt x="2630" y="4616"/>
                  </a:cubicBezTo>
                  <a:cubicBezTo>
                    <a:pt x="2652" y="4579"/>
                    <a:pt x="2652" y="4579"/>
                    <a:pt x="2652" y="4579"/>
                  </a:cubicBezTo>
                  <a:cubicBezTo>
                    <a:pt x="2652" y="4572"/>
                    <a:pt x="2645" y="4564"/>
                    <a:pt x="2645" y="4549"/>
                  </a:cubicBezTo>
                  <a:cubicBezTo>
                    <a:pt x="2652" y="4549"/>
                    <a:pt x="2660" y="4557"/>
                    <a:pt x="2668" y="4549"/>
                  </a:cubicBezTo>
                  <a:cubicBezTo>
                    <a:pt x="2675" y="4542"/>
                    <a:pt x="2668" y="4534"/>
                    <a:pt x="2668" y="4519"/>
                  </a:cubicBezTo>
                  <a:cubicBezTo>
                    <a:pt x="2668" y="4512"/>
                    <a:pt x="2668" y="4497"/>
                    <a:pt x="2660" y="4489"/>
                  </a:cubicBezTo>
                  <a:cubicBezTo>
                    <a:pt x="2645" y="4489"/>
                    <a:pt x="2638" y="4489"/>
                    <a:pt x="2623" y="4489"/>
                  </a:cubicBezTo>
                  <a:cubicBezTo>
                    <a:pt x="2623" y="4452"/>
                    <a:pt x="2623" y="4452"/>
                    <a:pt x="2623" y="4452"/>
                  </a:cubicBezTo>
                  <a:cubicBezTo>
                    <a:pt x="2615" y="4452"/>
                    <a:pt x="2608" y="4452"/>
                    <a:pt x="2600" y="4444"/>
                  </a:cubicBezTo>
                  <a:cubicBezTo>
                    <a:pt x="2608" y="4422"/>
                    <a:pt x="2623" y="4414"/>
                    <a:pt x="2638" y="4399"/>
                  </a:cubicBezTo>
                  <a:cubicBezTo>
                    <a:pt x="2638" y="4392"/>
                    <a:pt x="2645" y="4392"/>
                    <a:pt x="2645" y="4384"/>
                  </a:cubicBezTo>
                  <a:cubicBezTo>
                    <a:pt x="2645" y="4377"/>
                    <a:pt x="2660" y="4384"/>
                    <a:pt x="2660" y="4377"/>
                  </a:cubicBezTo>
                  <a:cubicBezTo>
                    <a:pt x="2660" y="4347"/>
                    <a:pt x="2645" y="4324"/>
                    <a:pt x="2615" y="4324"/>
                  </a:cubicBezTo>
                  <a:cubicBezTo>
                    <a:pt x="2608" y="4324"/>
                    <a:pt x="2600" y="4324"/>
                    <a:pt x="2593" y="4324"/>
                  </a:cubicBezTo>
                  <a:cubicBezTo>
                    <a:pt x="2593" y="4317"/>
                    <a:pt x="2585" y="4317"/>
                    <a:pt x="2585" y="4309"/>
                  </a:cubicBezTo>
                  <a:cubicBezTo>
                    <a:pt x="2585" y="4287"/>
                    <a:pt x="2608" y="4287"/>
                    <a:pt x="2623" y="4272"/>
                  </a:cubicBezTo>
                  <a:cubicBezTo>
                    <a:pt x="2645" y="4257"/>
                    <a:pt x="2652" y="4242"/>
                    <a:pt x="2668" y="4227"/>
                  </a:cubicBezTo>
                  <a:cubicBezTo>
                    <a:pt x="2682" y="4212"/>
                    <a:pt x="2698" y="4197"/>
                    <a:pt x="2698" y="4174"/>
                  </a:cubicBezTo>
                  <a:cubicBezTo>
                    <a:pt x="2698" y="4159"/>
                    <a:pt x="2682" y="4144"/>
                    <a:pt x="2668" y="4137"/>
                  </a:cubicBezTo>
                  <a:cubicBezTo>
                    <a:pt x="2675" y="4114"/>
                    <a:pt x="2690" y="4099"/>
                    <a:pt x="2705" y="4077"/>
                  </a:cubicBezTo>
                  <a:cubicBezTo>
                    <a:pt x="2712" y="4069"/>
                    <a:pt x="2720" y="4062"/>
                    <a:pt x="2720" y="4055"/>
                  </a:cubicBezTo>
                  <a:cubicBezTo>
                    <a:pt x="2728" y="4047"/>
                    <a:pt x="2735" y="4047"/>
                    <a:pt x="2735" y="4047"/>
                  </a:cubicBezTo>
                  <a:cubicBezTo>
                    <a:pt x="2750" y="4032"/>
                    <a:pt x="2750" y="4017"/>
                    <a:pt x="2750" y="4002"/>
                  </a:cubicBezTo>
                  <a:cubicBezTo>
                    <a:pt x="2750" y="3980"/>
                    <a:pt x="2742" y="3972"/>
                    <a:pt x="2742" y="3950"/>
                  </a:cubicBezTo>
                  <a:cubicBezTo>
                    <a:pt x="2758" y="3957"/>
                    <a:pt x="2758" y="3957"/>
                    <a:pt x="2758" y="3957"/>
                  </a:cubicBezTo>
                  <a:cubicBezTo>
                    <a:pt x="2765" y="3980"/>
                    <a:pt x="2765" y="4002"/>
                    <a:pt x="2780" y="4017"/>
                  </a:cubicBezTo>
                  <a:cubicBezTo>
                    <a:pt x="2787" y="4002"/>
                    <a:pt x="2787" y="3995"/>
                    <a:pt x="2795" y="3980"/>
                  </a:cubicBezTo>
                  <a:cubicBezTo>
                    <a:pt x="2802" y="3987"/>
                    <a:pt x="2802" y="3995"/>
                    <a:pt x="2817" y="3995"/>
                  </a:cubicBezTo>
                  <a:cubicBezTo>
                    <a:pt x="2817" y="3942"/>
                    <a:pt x="2817" y="3942"/>
                    <a:pt x="2817" y="3942"/>
                  </a:cubicBezTo>
                  <a:cubicBezTo>
                    <a:pt x="2817" y="3935"/>
                    <a:pt x="2802" y="3927"/>
                    <a:pt x="2802" y="3912"/>
                  </a:cubicBezTo>
                  <a:cubicBezTo>
                    <a:pt x="2802" y="3897"/>
                    <a:pt x="2817" y="3882"/>
                    <a:pt x="2817" y="3867"/>
                  </a:cubicBezTo>
                  <a:cubicBezTo>
                    <a:pt x="2817" y="3837"/>
                    <a:pt x="2795" y="3830"/>
                    <a:pt x="2787" y="3800"/>
                  </a:cubicBezTo>
                  <a:cubicBezTo>
                    <a:pt x="2810" y="3800"/>
                    <a:pt x="2825" y="3800"/>
                    <a:pt x="2847" y="3800"/>
                  </a:cubicBezTo>
                  <a:cubicBezTo>
                    <a:pt x="2855" y="3830"/>
                    <a:pt x="2855" y="3852"/>
                    <a:pt x="2870" y="3875"/>
                  </a:cubicBezTo>
                  <a:cubicBezTo>
                    <a:pt x="2885" y="3875"/>
                    <a:pt x="2885" y="3875"/>
                    <a:pt x="2885" y="3875"/>
                  </a:cubicBezTo>
                  <a:cubicBezTo>
                    <a:pt x="2892" y="3852"/>
                    <a:pt x="2885" y="3837"/>
                    <a:pt x="2892" y="3822"/>
                  </a:cubicBezTo>
                  <a:cubicBezTo>
                    <a:pt x="2900" y="3815"/>
                    <a:pt x="2915" y="3807"/>
                    <a:pt x="2915" y="3800"/>
                  </a:cubicBezTo>
                  <a:cubicBezTo>
                    <a:pt x="2915" y="3785"/>
                    <a:pt x="2900" y="3777"/>
                    <a:pt x="2900" y="3762"/>
                  </a:cubicBezTo>
                  <a:cubicBezTo>
                    <a:pt x="2900" y="3747"/>
                    <a:pt x="2915" y="3755"/>
                    <a:pt x="2922" y="3740"/>
                  </a:cubicBezTo>
                  <a:cubicBezTo>
                    <a:pt x="2945" y="3695"/>
                    <a:pt x="2900" y="3755"/>
                    <a:pt x="2952" y="3755"/>
                  </a:cubicBezTo>
                  <a:cubicBezTo>
                    <a:pt x="2975" y="3755"/>
                    <a:pt x="2982" y="3740"/>
                    <a:pt x="2997" y="3740"/>
                  </a:cubicBezTo>
                  <a:cubicBezTo>
                    <a:pt x="3027" y="3740"/>
                    <a:pt x="3027" y="3740"/>
                    <a:pt x="3027" y="3740"/>
                  </a:cubicBezTo>
                  <a:cubicBezTo>
                    <a:pt x="3035" y="3740"/>
                    <a:pt x="3035" y="3740"/>
                    <a:pt x="3035" y="3740"/>
                  </a:cubicBezTo>
                  <a:cubicBezTo>
                    <a:pt x="3027" y="3717"/>
                    <a:pt x="3027" y="3717"/>
                    <a:pt x="3027" y="3717"/>
                  </a:cubicBezTo>
                  <a:cubicBezTo>
                    <a:pt x="3035" y="3710"/>
                    <a:pt x="3042" y="3717"/>
                    <a:pt x="3042" y="3717"/>
                  </a:cubicBezTo>
                  <a:cubicBezTo>
                    <a:pt x="3050" y="3710"/>
                    <a:pt x="3042" y="3702"/>
                    <a:pt x="3050" y="3702"/>
                  </a:cubicBezTo>
                  <a:cubicBezTo>
                    <a:pt x="3027" y="3680"/>
                    <a:pt x="3012" y="3672"/>
                    <a:pt x="3012" y="3642"/>
                  </a:cubicBezTo>
                  <a:cubicBezTo>
                    <a:pt x="3012" y="3635"/>
                    <a:pt x="3012" y="3627"/>
                    <a:pt x="3020" y="3620"/>
                  </a:cubicBezTo>
                  <a:cubicBezTo>
                    <a:pt x="3035" y="3627"/>
                    <a:pt x="3042" y="3635"/>
                    <a:pt x="3050" y="3642"/>
                  </a:cubicBezTo>
                  <a:cubicBezTo>
                    <a:pt x="3057" y="3650"/>
                    <a:pt x="3057" y="3665"/>
                    <a:pt x="3072" y="3665"/>
                  </a:cubicBezTo>
                  <a:cubicBezTo>
                    <a:pt x="3080" y="3665"/>
                    <a:pt x="3080" y="3665"/>
                    <a:pt x="3087" y="3665"/>
                  </a:cubicBezTo>
                  <a:cubicBezTo>
                    <a:pt x="3087" y="3650"/>
                    <a:pt x="3095" y="3642"/>
                    <a:pt x="3095" y="3635"/>
                  </a:cubicBezTo>
                  <a:cubicBezTo>
                    <a:pt x="3095" y="3605"/>
                    <a:pt x="3065" y="3590"/>
                    <a:pt x="3035" y="3575"/>
                  </a:cubicBezTo>
                  <a:cubicBezTo>
                    <a:pt x="3042" y="3567"/>
                    <a:pt x="3042" y="3560"/>
                    <a:pt x="3042" y="3560"/>
                  </a:cubicBezTo>
                  <a:cubicBezTo>
                    <a:pt x="3072" y="3560"/>
                    <a:pt x="3110" y="3552"/>
                    <a:pt x="3110" y="3522"/>
                  </a:cubicBezTo>
                  <a:cubicBezTo>
                    <a:pt x="3110" y="3515"/>
                    <a:pt x="3110" y="3515"/>
                    <a:pt x="3102" y="3507"/>
                  </a:cubicBezTo>
                  <a:cubicBezTo>
                    <a:pt x="3095" y="3507"/>
                    <a:pt x="3050" y="3500"/>
                    <a:pt x="3080" y="3507"/>
                  </a:cubicBezTo>
                  <a:cubicBezTo>
                    <a:pt x="3095" y="3492"/>
                    <a:pt x="3102" y="3477"/>
                    <a:pt x="3117" y="3470"/>
                  </a:cubicBezTo>
                  <a:cubicBezTo>
                    <a:pt x="3125" y="3470"/>
                    <a:pt x="3125" y="3470"/>
                    <a:pt x="3132" y="3470"/>
                  </a:cubicBezTo>
                  <a:cubicBezTo>
                    <a:pt x="3140" y="3463"/>
                    <a:pt x="3147" y="3447"/>
                    <a:pt x="3155" y="3433"/>
                  </a:cubicBezTo>
                  <a:cubicBezTo>
                    <a:pt x="3140" y="3433"/>
                    <a:pt x="3140" y="3433"/>
                    <a:pt x="3125" y="3433"/>
                  </a:cubicBezTo>
                  <a:lnTo>
                    <a:pt x="3117" y="3440"/>
                  </a:lnTo>
                  <a:cubicBezTo>
                    <a:pt x="3110" y="3440"/>
                    <a:pt x="3095" y="3440"/>
                    <a:pt x="3095" y="3433"/>
                  </a:cubicBezTo>
                  <a:lnTo>
                    <a:pt x="3102" y="3425"/>
                  </a:lnTo>
                  <a:cubicBezTo>
                    <a:pt x="3102" y="3417"/>
                    <a:pt x="3102" y="3410"/>
                    <a:pt x="3095" y="3395"/>
                  </a:cubicBezTo>
                  <a:cubicBezTo>
                    <a:pt x="3110" y="3395"/>
                    <a:pt x="3110" y="3395"/>
                    <a:pt x="3117" y="3387"/>
                  </a:cubicBezTo>
                  <a:cubicBezTo>
                    <a:pt x="3117" y="3387"/>
                    <a:pt x="3117" y="3380"/>
                    <a:pt x="3117" y="3373"/>
                  </a:cubicBezTo>
                  <a:cubicBezTo>
                    <a:pt x="3110" y="3373"/>
                    <a:pt x="3102" y="3373"/>
                    <a:pt x="3102" y="3365"/>
                  </a:cubicBezTo>
                  <a:cubicBezTo>
                    <a:pt x="3102" y="3357"/>
                    <a:pt x="3110" y="3357"/>
                    <a:pt x="3110" y="3357"/>
                  </a:cubicBezTo>
                  <a:cubicBezTo>
                    <a:pt x="3147" y="3343"/>
                    <a:pt x="3170" y="3335"/>
                    <a:pt x="3185" y="3298"/>
                  </a:cubicBezTo>
                  <a:cubicBezTo>
                    <a:pt x="3170" y="3305"/>
                    <a:pt x="3162" y="3305"/>
                    <a:pt x="3147" y="3305"/>
                  </a:cubicBezTo>
                  <a:cubicBezTo>
                    <a:pt x="3132" y="3305"/>
                    <a:pt x="3125" y="3320"/>
                    <a:pt x="3110" y="3320"/>
                  </a:cubicBezTo>
                  <a:cubicBezTo>
                    <a:pt x="3102" y="3320"/>
                    <a:pt x="3102" y="3313"/>
                    <a:pt x="3095" y="3313"/>
                  </a:cubicBezTo>
                  <a:cubicBezTo>
                    <a:pt x="3102" y="3298"/>
                    <a:pt x="3110" y="3290"/>
                    <a:pt x="3125" y="3283"/>
                  </a:cubicBezTo>
                  <a:cubicBezTo>
                    <a:pt x="3140" y="3275"/>
                    <a:pt x="3162" y="3275"/>
                    <a:pt x="3162" y="3260"/>
                  </a:cubicBezTo>
                  <a:cubicBezTo>
                    <a:pt x="3162" y="3253"/>
                    <a:pt x="3155" y="3245"/>
                    <a:pt x="3155" y="3245"/>
                  </a:cubicBezTo>
                  <a:cubicBezTo>
                    <a:pt x="3162" y="3238"/>
                    <a:pt x="3170" y="3230"/>
                    <a:pt x="3170" y="3223"/>
                  </a:cubicBezTo>
                  <a:cubicBezTo>
                    <a:pt x="3177" y="3215"/>
                    <a:pt x="3170" y="3200"/>
                    <a:pt x="3177" y="3200"/>
                  </a:cubicBezTo>
                  <a:cubicBezTo>
                    <a:pt x="3192" y="3185"/>
                    <a:pt x="3207" y="3193"/>
                    <a:pt x="3215" y="3185"/>
                  </a:cubicBezTo>
                  <a:cubicBezTo>
                    <a:pt x="3229" y="3178"/>
                    <a:pt x="3237" y="3178"/>
                    <a:pt x="3245" y="3170"/>
                  </a:cubicBezTo>
                  <a:cubicBezTo>
                    <a:pt x="3252" y="3170"/>
                    <a:pt x="3260" y="3170"/>
                    <a:pt x="3260" y="3163"/>
                  </a:cubicBezTo>
                  <a:cubicBezTo>
                    <a:pt x="3260" y="3155"/>
                    <a:pt x="3260" y="3148"/>
                    <a:pt x="3260" y="3140"/>
                  </a:cubicBezTo>
                  <a:cubicBezTo>
                    <a:pt x="3260" y="3133"/>
                    <a:pt x="3267" y="3125"/>
                    <a:pt x="3267" y="3110"/>
                  </a:cubicBezTo>
                  <a:lnTo>
                    <a:pt x="3267" y="3103"/>
                  </a:lnTo>
                  <a:cubicBezTo>
                    <a:pt x="3229" y="3118"/>
                    <a:pt x="3207" y="3133"/>
                    <a:pt x="3162" y="3140"/>
                  </a:cubicBezTo>
                  <a:cubicBezTo>
                    <a:pt x="3155" y="3125"/>
                    <a:pt x="3155" y="3125"/>
                    <a:pt x="3155" y="3125"/>
                  </a:cubicBezTo>
                  <a:cubicBezTo>
                    <a:pt x="3162" y="3110"/>
                    <a:pt x="3162" y="3095"/>
                    <a:pt x="3177" y="3088"/>
                  </a:cubicBezTo>
                  <a:cubicBezTo>
                    <a:pt x="3192" y="3073"/>
                    <a:pt x="3207" y="3073"/>
                    <a:pt x="3229" y="3065"/>
                  </a:cubicBezTo>
                  <a:cubicBezTo>
                    <a:pt x="3252" y="3058"/>
                    <a:pt x="3252" y="3035"/>
                    <a:pt x="3267" y="3013"/>
                  </a:cubicBezTo>
                  <a:cubicBezTo>
                    <a:pt x="3275" y="2998"/>
                    <a:pt x="3275" y="2990"/>
                    <a:pt x="3275" y="2975"/>
                  </a:cubicBezTo>
                  <a:cubicBezTo>
                    <a:pt x="3275" y="2960"/>
                    <a:pt x="3267" y="2945"/>
                    <a:pt x="3260" y="2938"/>
                  </a:cubicBezTo>
                  <a:cubicBezTo>
                    <a:pt x="3252" y="2930"/>
                    <a:pt x="3237" y="2930"/>
                    <a:pt x="3237" y="2923"/>
                  </a:cubicBezTo>
                  <a:cubicBezTo>
                    <a:pt x="3229" y="2908"/>
                    <a:pt x="3229" y="2900"/>
                    <a:pt x="3229" y="2893"/>
                  </a:cubicBezTo>
                  <a:cubicBezTo>
                    <a:pt x="3229" y="2840"/>
                    <a:pt x="3229" y="2840"/>
                    <a:pt x="3229" y="2840"/>
                  </a:cubicBezTo>
                  <a:cubicBezTo>
                    <a:pt x="3222" y="2848"/>
                    <a:pt x="3222" y="2848"/>
                    <a:pt x="3222" y="2848"/>
                  </a:cubicBezTo>
                  <a:cubicBezTo>
                    <a:pt x="3200" y="2886"/>
                    <a:pt x="3185" y="2900"/>
                    <a:pt x="3170" y="2938"/>
                  </a:cubicBezTo>
                  <a:cubicBezTo>
                    <a:pt x="3155" y="2938"/>
                    <a:pt x="3155" y="2938"/>
                    <a:pt x="3155" y="2938"/>
                  </a:cubicBezTo>
                  <a:cubicBezTo>
                    <a:pt x="3155" y="2900"/>
                    <a:pt x="3170" y="2878"/>
                    <a:pt x="3185" y="2848"/>
                  </a:cubicBezTo>
                  <a:cubicBezTo>
                    <a:pt x="3200" y="2826"/>
                    <a:pt x="3200" y="2810"/>
                    <a:pt x="3200" y="2781"/>
                  </a:cubicBezTo>
                  <a:cubicBezTo>
                    <a:pt x="3207" y="2751"/>
                    <a:pt x="3215" y="2736"/>
                    <a:pt x="3215" y="2706"/>
                  </a:cubicBezTo>
                  <a:cubicBezTo>
                    <a:pt x="3215" y="2668"/>
                    <a:pt x="3200" y="2653"/>
                    <a:pt x="3200" y="2623"/>
                  </a:cubicBezTo>
                  <a:cubicBezTo>
                    <a:pt x="3200" y="2556"/>
                    <a:pt x="3200" y="2556"/>
                    <a:pt x="3200" y="2556"/>
                  </a:cubicBezTo>
                  <a:cubicBezTo>
                    <a:pt x="3147" y="2428"/>
                    <a:pt x="3147" y="2428"/>
                    <a:pt x="3147" y="2428"/>
                  </a:cubicBezTo>
                  <a:cubicBezTo>
                    <a:pt x="3155" y="2391"/>
                    <a:pt x="3170" y="2376"/>
                    <a:pt x="3170" y="2338"/>
                  </a:cubicBezTo>
                  <a:cubicBezTo>
                    <a:pt x="3170" y="2316"/>
                    <a:pt x="3155" y="2316"/>
                    <a:pt x="3140" y="2308"/>
                  </a:cubicBezTo>
                  <a:cubicBezTo>
                    <a:pt x="3117" y="2293"/>
                    <a:pt x="3110" y="2278"/>
                    <a:pt x="3087" y="2263"/>
                  </a:cubicBezTo>
                  <a:cubicBezTo>
                    <a:pt x="3065" y="2241"/>
                    <a:pt x="3057" y="2226"/>
                    <a:pt x="3042" y="2204"/>
                  </a:cubicBezTo>
                  <a:cubicBezTo>
                    <a:pt x="3035" y="2181"/>
                    <a:pt x="3027" y="2174"/>
                    <a:pt x="3027" y="2151"/>
                  </a:cubicBezTo>
                  <a:cubicBezTo>
                    <a:pt x="3027" y="2144"/>
                    <a:pt x="3020" y="2136"/>
                    <a:pt x="3027" y="2128"/>
                  </a:cubicBezTo>
                  <a:cubicBezTo>
                    <a:pt x="3035" y="2121"/>
                    <a:pt x="3042" y="2114"/>
                    <a:pt x="3050" y="2114"/>
                  </a:cubicBezTo>
                  <a:cubicBezTo>
                    <a:pt x="3065" y="2106"/>
                    <a:pt x="3065" y="2091"/>
                    <a:pt x="3065" y="2076"/>
                  </a:cubicBezTo>
                  <a:cubicBezTo>
                    <a:pt x="3065" y="2069"/>
                    <a:pt x="3065" y="2061"/>
                    <a:pt x="3057" y="2061"/>
                  </a:cubicBezTo>
                  <a:cubicBezTo>
                    <a:pt x="3057" y="2061"/>
                    <a:pt x="3050" y="2061"/>
                    <a:pt x="3042" y="2061"/>
                  </a:cubicBezTo>
                  <a:cubicBezTo>
                    <a:pt x="3020" y="2046"/>
                    <a:pt x="3005" y="2039"/>
                    <a:pt x="2990" y="2016"/>
                  </a:cubicBezTo>
                  <a:cubicBezTo>
                    <a:pt x="2990" y="2009"/>
                    <a:pt x="2990" y="2001"/>
                    <a:pt x="2997" y="2001"/>
                  </a:cubicBezTo>
                  <a:cubicBezTo>
                    <a:pt x="3005" y="1994"/>
                    <a:pt x="3027" y="1994"/>
                    <a:pt x="3027" y="1979"/>
                  </a:cubicBezTo>
                  <a:cubicBezTo>
                    <a:pt x="3027" y="1949"/>
                    <a:pt x="3005" y="1934"/>
                    <a:pt x="2990" y="1911"/>
                  </a:cubicBezTo>
                  <a:cubicBezTo>
                    <a:pt x="2982" y="1896"/>
                    <a:pt x="2967" y="1881"/>
                    <a:pt x="2960" y="1859"/>
                  </a:cubicBezTo>
                  <a:cubicBezTo>
                    <a:pt x="2960" y="1859"/>
                    <a:pt x="2960" y="1851"/>
                    <a:pt x="2952" y="1851"/>
                  </a:cubicBezTo>
                  <a:cubicBezTo>
                    <a:pt x="2937" y="1829"/>
                    <a:pt x="2922" y="1821"/>
                    <a:pt x="2907" y="1799"/>
                  </a:cubicBezTo>
                  <a:cubicBezTo>
                    <a:pt x="2892" y="1776"/>
                    <a:pt x="2885" y="1761"/>
                    <a:pt x="2870" y="1739"/>
                  </a:cubicBezTo>
                  <a:cubicBezTo>
                    <a:pt x="2847" y="1701"/>
                    <a:pt x="2840" y="1679"/>
                    <a:pt x="2825" y="1641"/>
                  </a:cubicBezTo>
                  <a:cubicBezTo>
                    <a:pt x="2810" y="1604"/>
                    <a:pt x="2802" y="1574"/>
                    <a:pt x="2772" y="1552"/>
                  </a:cubicBezTo>
                  <a:cubicBezTo>
                    <a:pt x="2750" y="1536"/>
                    <a:pt x="2728" y="1544"/>
                    <a:pt x="2705" y="1529"/>
                  </a:cubicBezTo>
                  <a:cubicBezTo>
                    <a:pt x="2652" y="1529"/>
                    <a:pt x="2630" y="1484"/>
                    <a:pt x="2608" y="1439"/>
                  </a:cubicBezTo>
                  <a:cubicBezTo>
                    <a:pt x="2585" y="1387"/>
                    <a:pt x="2578" y="1357"/>
                    <a:pt x="2570" y="1297"/>
                  </a:cubicBezTo>
                  <a:cubicBezTo>
                    <a:pt x="2555" y="1244"/>
                    <a:pt x="2548" y="1207"/>
                    <a:pt x="2540" y="1154"/>
                  </a:cubicBezTo>
                  <a:cubicBezTo>
                    <a:pt x="2533" y="1132"/>
                    <a:pt x="2525" y="1124"/>
                    <a:pt x="2525" y="1102"/>
                  </a:cubicBezTo>
                  <a:cubicBezTo>
                    <a:pt x="2518" y="1072"/>
                    <a:pt x="2518" y="1057"/>
                    <a:pt x="2518" y="1027"/>
                  </a:cubicBezTo>
                  <a:cubicBezTo>
                    <a:pt x="2510" y="945"/>
                    <a:pt x="2510" y="899"/>
                    <a:pt x="2510" y="817"/>
                  </a:cubicBezTo>
                  <a:cubicBezTo>
                    <a:pt x="2510" y="742"/>
                    <a:pt x="2510" y="697"/>
                    <a:pt x="2518" y="622"/>
                  </a:cubicBezTo>
                  <a:cubicBezTo>
                    <a:pt x="2525" y="585"/>
                    <a:pt x="2525" y="570"/>
                    <a:pt x="2525" y="532"/>
                  </a:cubicBezTo>
                  <a:cubicBezTo>
                    <a:pt x="2525" y="480"/>
                    <a:pt x="2533" y="450"/>
                    <a:pt x="2548" y="398"/>
                  </a:cubicBezTo>
                  <a:cubicBezTo>
                    <a:pt x="2555" y="352"/>
                    <a:pt x="2563" y="323"/>
                    <a:pt x="2578" y="285"/>
                  </a:cubicBezTo>
                  <a:cubicBezTo>
                    <a:pt x="2585" y="270"/>
                    <a:pt x="2593" y="263"/>
                    <a:pt x="2593" y="248"/>
                  </a:cubicBezTo>
                  <a:cubicBezTo>
                    <a:pt x="2593" y="173"/>
                    <a:pt x="2593" y="173"/>
                    <a:pt x="2593" y="173"/>
                  </a:cubicBezTo>
                  <a:cubicBezTo>
                    <a:pt x="2585" y="180"/>
                    <a:pt x="2578" y="188"/>
                    <a:pt x="2570" y="195"/>
                  </a:cubicBezTo>
                  <a:cubicBezTo>
                    <a:pt x="2548" y="218"/>
                    <a:pt x="2533" y="225"/>
                    <a:pt x="2510" y="240"/>
                  </a:cubicBezTo>
                  <a:cubicBezTo>
                    <a:pt x="2473" y="263"/>
                    <a:pt x="2458" y="293"/>
                    <a:pt x="2420" y="293"/>
                  </a:cubicBezTo>
                  <a:cubicBezTo>
                    <a:pt x="2383" y="293"/>
                    <a:pt x="2368" y="270"/>
                    <a:pt x="2338" y="248"/>
                  </a:cubicBezTo>
                  <a:cubicBezTo>
                    <a:pt x="2308" y="240"/>
                    <a:pt x="2293" y="233"/>
                    <a:pt x="2270" y="210"/>
                  </a:cubicBezTo>
                  <a:lnTo>
                    <a:pt x="2263" y="203"/>
                  </a:lnTo>
                  <a:cubicBezTo>
                    <a:pt x="2225" y="165"/>
                    <a:pt x="2203" y="128"/>
                    <a:pt x="2165" y="98"/>
                  </a:cubicBezTo>
                  <a:cubicBezTo>
                    <a:pt x="2135" y="98"/>
                    <a:pt x="2113" y="98"/>
                    <a:pt x="2091" y="90"/>
                  </a:cubicBezTo>
                  <a:cubicBezTo>
                    <a:pt x="2068" y="83"/>
                    <a:pt x="2061" y="68"/>
                    <a:pt x="2046" y="53"/>
                  </a:cubicBezTo>
                  <a:cubicBezTo>
                    <a:pt x="2016" y="38"/>
                    <a:pt x="1993" y="23"/>
                    <a:pt x="1971" y="0"/>
                  </a:cubicBezTo>
                  <a:cubicBezTo>
                    <a:pt x="1971" y="15"/>
                    <a:pt x="1963" y="23"/>
                    <a:pt x="1963" y="38"/>
                  </a:cubicBezTo>
                  <a:cubicBezTo>
                    <a:pt x="1963" y="53"/>
                    <a:pt x="1963" y="60"/>
                    <a:pt x="1963" y="75"/>
                  </a:cubicBezTo>
                  <a:cubicBezTo>
                    <a:pt x="1956" y="105"/>
                    <a:pt x="1933" y="120"/>
                    <a:pt x="1911" y="150"/>
                  </a:cubicBezTo>
                  <a:cubicBezTo>
                    <a:pt x="1896" y="165"/>
                    <a:pt x="1888" y="173"/>
                    <a:pt x="1881" y="195"/>
                  </a:cubicBezTo>
                  <a:cubicBezTo>
                    <a:pt x="1881" y="210"/>
                    <a:pt x="1881" y="218"/>
                    <a:pt x="1881" y="233"/>
                  </a:cubicBezTo>
                  <a:cubicBezTo>
                    <a:pt x="1873" y="263"/>
                    <a:pt x="1866" y="278"/>
                    <a:pt x="1858" y="300"/>
                  </a:cubicBezTo>
                  <a:cubicBezTo>
                    <a:pt x="1851" y="308"/>
                    <a:pt x="1843" y="315"/>
                    <a:pt x="1843" y="323"/>
                  </a:cubicBezTo>
                  <a:cubicBezTo>
                    <a:pt x="1836" y="352"/>
                    <a:pt x="1843" y="368"/>
                    <a:pt x="1843" y="398"/>
                  </a:cubicBezTo>
                  <a:cubicBezTo>
                    <a:pt x="1836" y="405"/>
                    <a:pt x="1836" y="412"/>
                    <a:pt x="1836" y="420"/>
                  </a:cubicBezTo>
                  <a:cubicBezTo>
                    <a:pt x="1828" y="465"/>
                    <a:pt x="1828" y="495"/>
                    <a:pt x="1821" y="532"/>
                  </a:cubicBezTo>
                  <a:cubicBezTo>
                    <a:pt x="1821" y="555"/>
                    <a:pt x="1813" y="570"/>
                    <a:pt x="1813" y="592"/>
                  </a:cubicBezTo>
                  <a:cubicBezTo>
                    <a:pt x="1813" y="607"/>
                    <a:pt x="1828" y="615"/>
                    <a:pt x="1843" y="622"/>
                  </a:cubicBezTo>
                  <a:cubicBezTo>
                    <a:pt x="2068" y="517"/>
                    <a:pt x="2068" y="517"/>
                    <a:pt x="2068" y="517"/>
                  </a:cubicBezTo>
                  <a:cubicBezTo>
                    <a:pt x="2091" y="525"/>
                    <a:pt x="2098" y="540"/>
                    <a:pt x="2121" y="540"/>
                  </a:cubicBezTo>
                  <a:cubicBezTo>
                    <a:pt x="2143" y="540"/>
                    <a:pt x="2151" y="517"/>
                    <a:pt x="2173" y="510"/>
                  </a:cubicBezTo>
                  <a:cubicBezTo>
                    <a:pt x="2188" y="495"/>
                    <a:pt x="2211" y="495"/>
                    <a:pt x="2225" y="480"/>
                  </a:cubicBezTo>
                  <a:cubicBezTo>
                    <a:pt x="2240" y="465"/>
                    <a:pt x="2233" y="442"/>
                    <a:pt x="2240" y="420"/>
                  </a:cubicBezTo>
                  <a:cubicBezTo>
                    <a:pt x="2248" y="405"/>
                    <a:pt x="2255" y="398"/>
                    <a:pt x="2263" y="398"/>
                  </a:cubicBezTo>
                  <a:cubicBezTo>
                    <a:pt x="2285" y="398"/>
                    <a:pt x="2293" y="405"/>
                    <a:pt x="2300" y="420"/>
                  </a:cubicBezTo>
                  <a:cubicBezTo>
                    <a:pt x="2323" y="442"/>
                    <a:pt x="2330" y="458"/>
                    <a:pt x="2345" y="480"/>
                  </a:cubicBezTo>
                  <a:cubicBezTo>
                    <a:pt x="2360" y="502"/>
                    <a:pt x="2368" y="510"/>
                    <a:pt x="2375" y="532"/>
                  </a:cubicBezTo>
                  <a:cubicBezTo>
                    <a:pt x="2383" y="547"/>
                    <a:pt x="2390" y="555"/>
                    <a:pt x="2390" y="577"/>
                  </a:cubicBezTo>
                  <a:cubicBezTo>
                    <a:pt x="2390" y="615"/>
                    <a:pt x="2345" y="630"/>
                    <a:pt x="2345" y="667"/>
                  </a:cubicBezTo>
                  <a:cubicBezTo>
                    <a:pt x="2345" y="787"/>
                    <a:pt x="2345" y="787"/>
                    <a:pt x="2345" y="787"/>
                  </a:cubicBezTo>
                  <a:cubicBezTo>
                    <a:pt x="2345" y="802"/>
                    <a:pt x="2338" y="810"/>
                    <a:pt x="2338" y="817"/>
                  </a:cubicBezTo>
                  <a:cubicBezTo>
                    <a:pt x="2330" y="855"/>
                    <a:pt x="2323" y="877"/>
                    <a:pt x="2315" y="907"/>
                  </a:cubicBezTo>
                  <a:cubicBezTo>
                    <a:pt x="2300" y="952"/>
                    <a:pt x="2270" y="997"/>
                    <a:pt x="2225" y="997"/>
                  </a:cubicBezTo>
                  <a:cubicBezTo>
                    <a:pt x="2211" y="997"/>
                    <a:pt x="2203" y="989"/>
                    <a:pt x="2195" y="982"/>
                  </a:cubicBezTo>
                  <a:cubicBezTo>
                    <a:pt x="2181" y="975"/>
                    <a:pt x="2165" y="967"/>
                    <a:pt x="2151" y="952"/>
                  </a:cubicBezTo>
                  <a:cubicBezTo>
                    <a:pt x="2121" y="937"/>
                    <a:pt x="2098" y="929"/>
                    <a:pt x="2068" y="907"/>
                  </a:cubicBezTo>
                  <a:cubicBezTo>
                    <a:pt x="2038" y="885"/>
                    <a:pt x="2031" y="855"/>
                    <a:pt x="1993" y="832"/>
                  </a:cubicBezTo>
                  <a:cubicBezTo>
                    <a:pt x="1978" y="817"/>
                    <a:pt x="1971" y="802"/>
                    <a:pt x="1948" y="802"/>
                  </a:cubicBezTo>
                  <a:cubicBezTo>
                    <a:pt x="1918" y="802"/>
                    <a:pt x="1926" y="840"/>
                    <a:pt x="1918" y="870"/>
                  </a:cubicBezTo>
                  <a:cubicBezTo>
                    <a:pt x="1911" y="899"/>
                    <a:pt x="1911" y="922"/>
                    <a:pt x="1896" y="952"/>
                  </a:cubicBezTo>
                  <a:cubicBezTo>
                    <a:pt x="1888" y="982"/>
                    <a:pt x="1888" y="997"/>
                    <a:pt x="1866" y="1027"/>
                  </a:cubicBezTo>
                  <a:cubicBezTo>
                    <a:pt x="1851" y="1049"/>
                    <a:pt x="1836" y="1072"/>
                    <a:pt x="1806" y="1072"/>
                  </a:cubicBezTo>
                  <a:cubicBezTo>
                    <a:pt x="1798" y="1072"/>
                    <a:pt x="1791" y="1064"/>
                    <a:pt x="1783" y="1057"/>
                  </a:cubicBezTo>
                  <a:cubicBezTo>
                    <a:pt x="1776" y="1057"/>
                    <a:pt x="1768" y="1049"/>
                    <a:pt x="1753" y="1049"/>
                  </a:cubicBezTo>
                  <a:cubicBezTo>
                    <a:pt x="1738" y="1042"/>
                    <a:pt x="1723" y="1042"/>
                    <a:pt x="1716" y="1027"/>
                  </a:cubicBezTo>
                  <a:cubicBezTo>
                    <a:pt x="1708" y="1012"/>
                    <a:pt x="1708" y="997"/>
                    <a:pt x="1708" y="975"/>
                  </a:cubicBezTo>
                  <a:cubicBezTo>
                    <a:pt x="1701" y="945"/>
                    <a:pt x="1693" y="922"/>
                    <a:pt x="1686" y="892"/>
                  </a:cubicBezTo>
                  <a:cubicBezTo>
                    <a:pt x="1671" y="802"/>
                    <a:pt x="1648" y="757"/>
                    <a:pt x="1648" y="675"/>
                  </a:cubicBezTo>
                  <a:cubicBezTo>
                    <a:pt x="1648" y="585"/>
                    <a:pt x="1648" y="585"/>
                    <a:pt x="1648" y="585"/>
                  </a:cubicBezTo>
                  <a:cubicBezTo>
                    <a:pt x="1648" y="555"/>
                    <a:pt x="1656" y="532"/>
                    <a:pt x="1641" y="502"/>
                  </a:cubicBezTo>
                  <a:cubicBezTo>
                    <a:pt x="1633" y="488"/>
                    <a:pt x="1618" y="488"/>
                    <a:pt x="1603" y="480"/>
                  </a:cubicBezTo>
                  <a:cubicBezTo>
                    <a:pt x="1596" y="480"/>
                    <a:pt x="1588" y="472"/>
                    <a:pt x="1573" y="472"/>
                  </a:cubicBezTo>
                  <a:cubicBezTo>
                    <a:pt x="1558" y="472"/>
                    <a:pt x="1551" y="488"/>
                    <a:pt x="1543" y="502"/>
                  </a:cubicBezTo>
                  <a:cubicBezTo>
                    <a:pt x="1543" y="517"/>
                    <a:pt x="1528" y="517"/>
                    <a:pt x="1521" y="525"/>
                  </a:cubicBezTo>
                  <a:cubicBezTo>
                    <a:pt x="1506" y="540"/>
                    <a:pt x="1491" y="555"/>
                    <a:pt x="1476" y="555"/>
                  </a:cubicBezTo>
                  <a:cubicBezTo>
                    <a:pt x="1453" y="555"/>
                    <a:pt x="1453" y="540"/>
                    <a:pt x="1439" y="525"/>
                  </a:cubicBezTo>
                  <a:cubicBezTo>
                    <a:pt x="1423" y="510"/>
                    <a:pt x="1416" y="502"/>
                    <a:pt x="1393" y="480"/>
                  </a:cubicBezTo>
                  <a:cubicBezTo>
                    <a:pt x="1371" y="458"/>
                    <a:pt x="1356" y="450"/>
                    <a:pt x="1326" y="435"/>
                  </a:cubicBezTo>
                  <a:cubicBezTo>
                    <a:pt x="1311" y="480"/>
                    <a:pt x="1311" y="510"/>
                    <a:pt x="1311" y="562"/>
                  </a:cubicBezTo>
                  <a:cubicBezTo>
                    <a:pt x="1311" y="577"/>
                    <a:pt x="1311" y="585"/>
                    <a:pt x="1296" y="600"/>
                  </a:cubicBezTo>
                  <a:cubicBezTo>
                    <a:pt x="1289" y="607"/>
                    <a:pt x="1274" y="607"/>
                    <a:pt x="1259" y="607"/>
                  </a:cubicBezTo>
                  <a:cubicBezTo>
                    <a:pt x="1244" y="607"/>
                    <a:pt x="1236" y="615"/>
                    <a:pt x="1221" y="622"/>
                  </a:cubicBezTo>
                  <a:cubicBezTo>
                    <a:pt x="1259" y="645"/>
                    <a:pt x="1281" y="667"/>
                    <a:pt x="1296" y="712"/>
                  </a:cubicBezTo>
                  <a:cubicBezTo>
                    <a:pt x="1296" y="727"/>
                    <a:pt x="1296" y="735"/>
                    <a:pt x="1304" y="750"/>
                  </a:cubicBezTo>
                  <a:cubicBezTo>
                    <a:pt x="1304" y="757"/>
                    <a:pt x="1319" y="757"/>
                    <a:pt x="1326" y="765"/>
                  </a:cubicBezTo>
                  <a:cubicBezTo>
                    <a:pt x="1334" y="780"/>
                    <a:pt x="1341" y="787"/>
                    <a:pt x="1349" y="802"/>
                  </a:cubicBezTo>
                  <a:cubicBezTo>
                    <a:pt x="1334" y="810"/>
                    <a:pt x="1334" y="810"/>
                    <a:pt x="1334" y="810"/>
                  </a:cubicBezTo>
                  <a:cubicBezTo>
                    <a:pt x="1326" y="795"/>
                    <a:pt x="1311" y="780"/>
                    <a:pt x="1296" y="765"/>
                  </a:cubicBezTo>
                  <a:cubicBezTo>
                    <a:pt x="1296" y="787"/>
                    <a:pt x="1296" y="795"/>
                    <a:pt x="1296" y="810"/>
                  </a:cubicBezTo>
                  <a:cubicBezTo>
                    <a:pt x="1296" y="840"/>
                    <a:pt x="1296" y="855"/>
                    <a:pt x="1289" y="877"/>
                  </a:cubicBezTo>
                  <a:cubicBezTo>
                    <a:pt x="1289" y="929"/>
                    <a:pt x="1281" y="959"/>
                    <a:pt x="1266" y="1005"/>
                  </a:cubicBezTo>
                  <a:cubicBezTo>
                    <a:pt x="1259" y="1027"/>
                    <a:pt x="1251" y="1042"/>
                    <a:pt x="1244" y="1064"/>
                  </a:cubicBezTo>
                  <a:cubicBezTo>
                    <a:pt x="1236" y="1087"/>
                    <a:pt x="1236" y="1102"/>
                    <a:pt x="1221" y="1117"/>
                  </a:cubicBezTo>
                  <a:cubicBezTo>
                    <a:pt x="1199" y="1139"/>
                    <a:pt x="1176" y="1132"/>
                    <a:pt x="1146" y="1147"/>
                  </a:cubicBezTo>
                  <a:cubicBezTo>
                    <a:pt x="1131" y="1162"/>
                    <a:pt x="1124" y="1177"/>
                    <a:pt x="1109" y="1192"/>
                  </a:cubicBezTo>
                  <a:cubicBezTo>
                    <a:pt x="1101" y="1199"/>
                    <a:pt x="1094" y="1199"/>
                    <a:pt x="1086" y="1199"/>
                  </a:cubicBezTo>
                  <a:cubicBezTo>
                    <a:pt x="1071" y="1207"/>
                    <a:pt x="1064" y="1222"/>
                    <a:pt x="1056" y="1222"/>
                  </a:cubicBezTo>
                  <a:cubicBezTo>
                    <a:pt x="1019" y="1222"/>
                    <a:pt x="1011" y="1169"/>
                    <a:pt x="981" y="1169"/>
                  </a:cubicBezTo>
                  <a:cubicBezTo>
                    <a:pt x="966" y="1169"/>
                    <a:pt x="966" y="1177"/>
                    <a:pt x="966" y="1184"/>
                  </a:cubicBezTo>
                  <a:cubicBezTo>
                    <a:pt x="951" y="1199"/>
                    <a:pt x="936" y="1214"/>
                    <a:pt x="922" y="1229"/>
                  </a:cubicBezTo>
                  <a:cubicBezTo>
                    <a:pt x="906" y="1252"/>
                    <a:pt x="906" y="1267"/>
                    <a:pt x="892" y="1297"/>
                  </a:cubicBezTo>
                  <a:cubicBezTo>
                    <a:pt x="876" y="1327"/>
                    <a:pt x="854" y="1342"/>
                    <a:pt x="832" y="1364"/>
                  </a:cubicBezTo>
                  <a:cubicBezTo>
                    <a:pt x="809" y="1379"/>
                    <a:pt x="772" y="1379"/>
                    <a:pt x="772" y="1409"/>
                  </a:cubicBezTo>
                  <a:cubicBezTo>
                    <a:pt x="772" y="1424"/>
                    <a:pt x="779" y="1432"/>
                    <a:pt x="779" y="1447"/>
                  </a:cubicBezTo>
                  <a:cubicBezTo>
                    <a:pt x="802" y="1447"/>
                    <a:pt x="824" y="1439"/>
                    <a:pt x="839" y="1454"/>
                  </a:cubicBezTo>
                  <a:cubicBezTo>
                    <a:pt x="862" y="1462"/>
                    <a:pt x="862" y="1477"/>
                    <a:pt x="862" y="1499"/>
                  </a:cubicBezTo>
                  <a:cubicBezTo>
                    <a:pt x="862" y="1657"/>
                    <a:pt x="862" y="1657"/>
                    <a:pt x="862" y="1657"/>
                  </a:cubicBezTo>
                  <a:cubicBezTo>
                    <a:pt x="862" y="1746"/>
                    <a:pt x="951" y="1776"/>
                    <a:pt x="951" y="1866"/>
                  </a:cubicBezTo>
                  <a:cubicBezTo>
                    <a:pt x="951" y="1911"/>
                    <a:pt x="944" y="1934"/>
                    <a:pt x="936" y="1971"/>
                  </a:cubicBezTo>
                  <a:cubicBezTo>
                    <a:pt x="936" y="1986"/>
                    <a:pt x="936" y="1994"/>
                    <a:pt x="936" y="2009"/>
                  </a:cubicBezTo>
                  <a:cubicBezTo>
                    <a:pt x="929" y="2031"/>
                    <a:pt x="922" y="2039"/>
                    <a:pt x="914" y="2061"/>
                  </a:cubicBezTo>
                  <a:cubicBezTo>
                    <a:pt x="914" y="2076"/>
                    <a:pt x="914" y="2084"/>
                    <a:pt x="906" y="2099"/>
                  </a:cubicBezTo>
                  <a:cubicBezTo>
                    <a:pt x="899" y="2144"/>
                    <a:pt x="892" y="2174"/>
                    <a:pt x="876" y="2218"/>
                  </a:cubicBezTo>
                  <a:cubicBezTo>
                    <a:pt x="854" y="2241"/>
                    <a:pt x="846" y="2263"/>
                    <a:pt x="832" y="2293"/>
                  </a:cubicBezTo>
                  <a:cubicBezTo>
                    <a:pt x="824" y="2308"/>
                    <a:pt x="816" y="2316"/>
                    <a:pt x="802" y="2323"/>
                  </a:cubicBezTo>
                  <a:cubicBezTo>
                    <a:pt x="764" y="2361"/>
                    <a:pt x="734" y="2368"/>
                    <a:pt x="689" y="2368"/>
                  </a:cubicBezTo>
                  <a:cubicBezTo>
                    <a:pt x="644" y="2368"/>
                    <a:pt x="622" y="2353"/>
                    <a:pt x="584" y="2331"/>
                  </a:cubicBezTo>
                  <a:cubicBezTo>
                    <a:pt x="584" y="2338"/>
                    <a:pt x="584" y="2338"/>
                    <a:pt x="584" y="2346"/>
                  </a:cubicBezTo>
                  <a:cubicBezTo>
                    <a:pt x="584" y="2353"/>
                    <a:pt x="592" y="2361"/>
                    <a:pt x="592" y="2368"/>
                  </a:cubicBezTo>
                  <a:cubicBezTo>
                    <a:pt x="607" y="2406"/>
                    <a:pt x="614" y="2421"/>
                    <a:pt x="622" y="2458"/>
                  </a:cubicBezTo>
                  <a:cubicBezTo>
                    <a:pt x="629" y="2481"/>
                    <a:pt x="629" y="2503"/>
                    <a:pt x="644" y="2518"/>
                  </a:cubicBezTo>
                  <a:cubicBezTo>
                    <a:pt x="659" y="2533"/>
                    <a:pt x="674" y="2533"/>
                    <a:pt x="697" y="2533"/>
                  </a:cubicBezTo>
                  <a:cubicBezTo>
                    <a:pt x="712" y="2533"/>
                    <a:pt x="719" y="2526"/>
                    <a:pt x="734" y="2518"/>
                  </a:cubicBezTo>
                  <a:cubicBezTo>
                    <a:pt x="742" y="2518"/>
                    <a:pt x="742" y="2503"/>
                    <a:pt x="749" y="2496"/>
                  </a:cubicBezTo>
                  <a:cubicBezTo>
                    <a:pt x="764" y="2488"/>
                    <a:pt x="772" y="2481"/>
                    <a:pt x="787" y="2481"/>
                  </a:cubicBezTo>
                  <a:cubicBezTo>
                    <a:pt x="802" y="2481"/>
                    <a:pt x="809" y="2473"/>
                    <a:pt x="816" y="2473"/>
                  </a:cubicBezTo>
                  <a:cubicBezTo>
                    <a:pt x="832" y="2473"/>
                    <a:pt x="839" y="2481"/>
                    <a:pt x="846" y="2481"/>
                  </a:cubicBezTo>
                  <a:cubicBezTo>
                    <a:pt x="892" y="2488"/>
                    <a:pt x="914" y="2511"/>
                    <a:pt x="936" y="2541"/>
                  </a:cubicBezTo>
                  <a:cubicBezTo>
                    <a:pt x="989" y="2616"/>
                    <a:pt x="1004" y="2668"/>
                    <a:pt x="1004" y="2758"/>
                  </a:cubicBezTo>
                  <a:cubicBezTo>
                    <a:pt x="1004" y="2818"/>
                    <a:pt x="1004" y="2818"/>
                    <a:pt x="1004" y="2818"/>
                  </a:cubicBezTo>
                  <a:cubicBezTo>
                    <a:pt x="1004" y="2833"/>
                    <a:pt x="996" y="2840"/>
                    <a:pt x="996" y="2856"/>
                  </a:cubicBezTo>
                  <a:cubicBezTo>
                    <a:pt x="989" y="2923"/>
                    <a:pt x="996" y="2968"/>
                    <a:pt x="981" y="3035"/>
                  </a:cubicBezTo>
                  <a:cubicBezTo>
                    <a:pt x="981" y="3058"/>
                    <a:pt x="974" y="3080"/>
                    <a:pt x="966" y="3110"/>
                  </a:cubicBezTo>
                  <a:cubicBezTo>
                    <a:pt x="959" y="3163"/>
                    <a:pt x="944" y="3193"/>
                    <a:pt x="936" y="3253"/>
                  </a:cubicBezTo>
                  <a:cubicBezTo>
                    <a:pt x="929" y="3283"/>
                    <a:pt x="922" y="3298"/>
                    <a:pt x="914" y="3328"/>
                  </a:cubicBezTo>
                  <a:cubicBezTo>
                    <a:pt x="906" y="3343"/>
                    <a:pt x="906" y="3350"/>
                    <a:pt x="899" y="3365"/>
                  </a:cubicBezTo>
                  <a:cubicBezTo>
                    <a:pt x="892" y="3373"/>
                    <a:pt x="892" y="3387"/>
                    <a:pt x="876" y="3387"/>
                  </a:cubicBezTo>
                  <a:cubicBezTo>
                    <a:pt x="869" y="3387"/>
                    <a:pt x="869" y="3380"/>
                    <a:pt x="862" y="3380"/>
                  </a:cubicBezTo>
                  <a:cubicBezTo>
                    <a:pt x="846" y="3380"/>
                    <a:pt x="846" y="3395"/>
                    <a:pt x="839" y="3403"/>
                  </a:cubicBezTo>
                  <a:cubicBezTo>
                    <a:pt x="832" y="3425"/>
                    <a:pt x="832" y="3433"/>
                    <a:pt x="824" y="3455"/>
                  </a:cubicBezTo>
                  <a:cubicBezTo>
                    <a:pt x="816" y="3477"/>
                    <a:pt x="809" y="3492"/>
                    <a:pt x="802" y="3515"/>
                  </a:cubicBezTo>
                  <a:cubicBezTo>
                    <a:pt x="802" y="3537"/>
                    <a:pt x="802" y="3560"/>
                    <a:pt x="802" y="3582"/>
                  </a:cubicBezTo>
                  <a:cubicBezTo>
                    <a:pt x="794" y="3612"/>
                    <a:pt x="787" y="3627"/>
                    <a:pt x="779" y="3657"/>
                  </a:cubicBezTo>
                  <a:cubicBezTo>
                    <a:pt x="772" y="3710"/>
                    <a:pt x="772" y="3747"/>
                    <a:pt x="757" y="3800"/>
                  </a:cubicBezTo>
                  <a:cubicBezTo>
                    <a:pt x="734" y="3852"/>
                    <a:pt x="712" y="3882"/>
                    <a:pt x="697" y="3935"/>
                  </a:cubicBezTo>
                  <a:cubicBezTo>
                    <a:pt x="689" y="3972"/>
                    <a:pt x="682" y="3987"/>
                    <a:pt x="674" y="4025"/>
                  </a:cubicBezTo>
                  <a:cubicBezTo>
                    <a:pt x="659" y="4069"/>
                    <a:pt x="659" y="4107"/>
                    <a:pt x="637" y="4152"/>
                  </a:cubicBezTo>
                  <a:cubicBezTo>
                    <a:pt x="622" y="4174"/>
                    <a:pt x="592" y="4182"/>
                    <a:pt x="569" y="4197"/>
                  </a:cubicBezTo>
                  <a:cubicBezTo>
                    <a:pt x="554" y="4212"/>
                    <a:pt x="539" y="4219"/>
                    <a:pt x="524" y="4234"/>
                  </a:cubicBezTo>
                  <a:cubicBezTo>
                    <a:pt x="494" y="4257"/>
                    <a:pt x="487" y="4272"/>
                    <a:pt x="472" y="4302"/>
                  </a:cubicBezTo>
                  <a:cubicBezTo>
                    <a:pt x="457" y="4324"/>
                    <a:pt x="449" y="4339"/>
                    <a:pt x="434" y="4369"/>
                  </a:cubicBezTo>
                  <a:cubicBezTo>
                    <a:pt x="419" y="4399"/>
                    <a:pt x="412" y="4414"/>
                    <a:pt x="404" y="4444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4" name="Freeform 193"/>
            <p:cNvSpPr>
              <a:spLocks noChangeArrowheads="1"/>
            </p:cNvSpPr>
            <p:nvPr/>
          </p:nvSpPr>
          <p:spPr bwMode="auto">
            <a:xfrm>
              <a:off x="7508752" y="2908351"/>
              <a:ext cx="3193056" cy="2798870"/>
            </a:xfrm>
            <a:custGeom>
              <a:avLst/>
              <a:gdLst>
                <a:gd name="T0" fmla="*/ 6768 w 7391"/>
                <a:gd name="T1" fmla="*/ 3507 h 6476"/>
                <a:gd name="T2" fmla="*/ 6925 w 7391"/>
                <a:gd name="T3" fmla="*/ 3560 h 6476"/>
                <a:gd name="T4" fmla="*/ 7240 w 7391"/>
                <a:gd name="T5" fmla="*/ 3410 h 6476"/>
                <a:gd name="T6" fmla="*/ 7195 w 7391"/>
                <a:gd name="T7" fmla="*/ 3485 h 6476"/>
                <a:gd name="T8" fmla="*/ 6775 w 7391"/>
                <a:gd name="T9" fmla="*/ 3755 h 6476"/>
                <a:gd name="T10" fmla="*/ 6565 w 7391"/>
                <a:gd name="T11" fmla="*/ 3957 h 6476"/>
                <a:gd name="T12" fmla="*/ 6363 w 7391"/>
                <a:gd name="T13" fmla="*/ 3987 h 6476"/>
                <a:gd name="T14" fmla="*/ 6176 w 7391"/>
                <a:gd name="T15" fmla="*/ 4047 h 6476"/>
                <a:gd name="T16" fmla="*/ 5794 w 7391"/>
                <a:gd name="T17" fmla="*/ 4077 h 6476"/>
                <a:gd name="T18" fmla="*/ 5389 w 7391"/>
                <a:gd name="T19" fmla="*/ 4115 h 6476"/>
                <a:gd name="T20" fmla="*/ 4962 w 7391"/>
                <a:gd name="T21" fmla="*/ 4482 h 6476"/>
                <a:gd name="T22" fmla="*/ 4632 w 7391"/>
                <a:gd name="T23" fmla="*/ 4901 h 6476"/>
                <a:gd name="T24" fmla="*/ 4542 w 7391"/>
                <a:gd name="T25" fmla="*/ 5441 h 6476"/>
                <a:gd name="T26" fmla="*/ 4227 w 7391"/>
                <a:gd name="T27" fmla="*/ 5441 h 6476"/>
                <a:gd name="T28" fmla="*/ 3718 w 7391"/>
                <a:gd name="T29" fmla="*/ 5194 h 6476"/>
                <a:gd name="T30" fmla="*/ 3065 w 7391"/>
                <a:gd name="T31" fmla="*/ 4789 h 6476"/>
                <a:gd name="T32" fmla="*/ 2488 w 7391"/>
                <a:gd name="T33" fmla="*/ 4609 h 6476"/>
                <a:gd name="T34" fmla="*/ 2159 w 7391"/>
                <a:gd name="T35" fmla="*/ 4849 h 6476"/>
                <a:gd name="T36" fmla="*/ 1844 w 7391"/>
                <a:gd name="T37" fmla="*/ 4999 h 6476"/>
                <a:gd name="T38" fmla="*/ 1574 w 7391"/>
                <a:gd name="T39" fmla="*/ 4654 h 6476"/>
                <a:gd name="T40" fmla="*/ 1125 w 7391"/>
                <a:gd name="T41" fmla="*/ 4946 h 6476"/>
                <a:gd name="T42" fmla="*/ 1432 w 7391"/>
                <a:gd name="T43" fmla="*/ 5396 h 6476"/>
                <a:gd name="T44" fmla="*/ 1852 w 7391"/>
                <a:gd name="T45" fmla="*/ 5666 h 6476"/>
                <a:gd name="T46" fmla="*/ 1994 w 7391"/>
                <a:gd name="T47" fmla="*/ 5935 h 6476"/>
                <a:gd name="T48" fmla="*/ 1604 w 7391"/>
                <a:gd name="T49" fmla="*/ 5913 h 6476"/>
                <a:gd name="T50" fmla="*/ 1424 w 7391"/>
                <a:gd name="T51" fmla="*/ 5973 h 6476"/>
                <a:gd name="T52" fmla="*/ 1259 w 7391"/>
                <a:gd name="T53" fmla="*/ 6280 h 6476"/>
                <a:gd name="T54" fmla="*/ 862 w 7391"/>
                <a:gd name="T55" fmla="*/ 6438 h 6476"/>
                <a:gd name="T56" fmla="*/ 847 w 7391"/>
                <a:gd name="T57" fmla="*/ 5935 h 6476"/>
                <a:gd name="T58" fmla="*/ 870 w 7391"/>
                <a:gd name="T59" fmla="*/ 5508 h 6476"/>
                <a:gd name="T60" fmla="*/ 510 w 7391"/>
                <a:gd name="T61" fmla="*/ 5081 h 6476"/>
                <a:gd name="T62" fmla="*/ 780 w 7391"/>
                <a:gd name="T63" fmla="*/ 4489 h 6476"/>
                <a:gd name="T64" fmla="*/ 1005 w 7391"/>
                <a:gd name="T65" fmla="*/ 4309 h 6476"/>
                <a:gd name="T66" fmla="*/ 1215 w 7391"/>
                <a:gd name="T67" fmla="*/ 4130 h 6476"/>
                <a:gd name="T68" fmla="*/ 1222 w 7391"/>
                <a:gd name="T69" fmla="*/ 3762 h 6476"/>
                <a:gd name="T70" fmla="*/ 1312 w 7391"/>
                <a:gd name="T71" fmla="*/ 3433 h 6476"/>
                <a:gd name="T72" fmla="*/ 1612 w 7391"/>
                <a:gd name="T73" fmla="*/ 3650 h 6476"/>
                <a:gd name="T74" fmla="*/ 1957 w 7391"/>
                <a:gd name="T75" fmla="*/ 3717 h 6476"/>
                <a:gd name="T76" fmla="*/ 2384 w 7391"/>
                <a:gd name="T77" fmla="*/ 3530 h 6476"/>
                <a:gd name="T78" fmla="*/ 2346 w 7391"/>
                <a:gd name="T79" fmla="*/ 3103 h 6476"/>
                <a:gd name="T80" fmla="*/ 2354 w 7391"/>
                <a:gd name="T81" fmla="*/ 2751 h 6476"/>
                <a:gd name="T82" fmla="*/ 2653 w 7391"/>
                <a:gd name="T83" fmla="*/ 2226 h 6476"/>
                <a:gd name="T84" fmla="*/ 2773 w 7391"/>
                <a:gd name="T85" fmla="*/ 1672 h 6476"/>
                <a:gd name="T86" fmla="*/ 2676 w 7391"/>
                <a:gd name="T87" fmla="*/ 795 h 6476"/>
                <a:gd name="T88" fmla="*/ 2646 w 7391"/>
                <a:gd name="T89" fmla="*/ 308 h 6476"/>
                <a:gd name="T90" fmla="*/ 2803 w 7391"/>
                <a:gd name="T91" fmla="*/ 188 h 6476"/>
                <a:gd name="T92" fmla="*/ 3148 w 7391"/>
                <a:gd name="T93" fmla="*/ 225 h 6476"/>
                <a:gd name="T94" fmla="*/ 3620 w 7391"/>
                <a:gd name="T95" fmla="*/ 772 h 6476"/>
                <a:gd name="T96" fmla="*/ 3927 w 7391"/>
                <a:gd name="T97" fmla="*/ 1274 h 6476"/>
                <a:gd name="T98" fmla="*/ 4347 w 7391"/>
                <a:gd name="T99" fmla="*/ 1679 h 6476"/>
                <a:gd name="T100" fmla="*/ 4714 w 7391"/>
                <a:gd name="T101" fmla="*/ 1986 h 6476"/>
                <a:gd name="T102" fmla="*/ 5007 w 7391"/>
                <a:gd name="T103" fmla="*/ 2226 h 6476"/>
                <a:gd name="T104" fmla="*/ 5299 w 7391"/>
                <a:gd name="T105" fmla="*/ 2234 h 6476"/>
                <a:gd name="T106" fmla="*/ 5629 w 7391"/>
                <a:gd name="T107" fmla="*/ 2354 h 6476"/>
                <a:gd name="T108" fmla="*/ 6401 w 7391"/>
                <a:gd name="T109" fmla="*/ 2398 h 6476"/>
                <a:gd name="T110" fmla="*/ 6828 w 7391"/>
                <a:gd name="T111" fmla="*/ 2159 h 6476"/>
                <a:gd name="T112" fmla="*/ 6625 w 7391"/>
                <a:gd name="T113" fmla="*/ 2983 h 6476"/>
                <a:gd name="T114" fmla="*/ 1911 w 7391"/>
                <a:gd name="T115" fmla="*/ 263 h 6476"/>
                <a:gd name="T116" fmla="*/ 1971 w 7391"/>
                <a:gd name="T117" fmla="*/ 128 h 6476"/>
                <a:gd name="T118" fmla="*/ 2196 w 7391"/>
                <a:gd name="T119" fmla="*/ 682 h 6476"/>
                <a:gd name="T120" fmla="*/ 2121 w 7391"/>
                <a:gd name="T121" fmla="*/ 435 h 6476"/>
                <a:gd name="T122" fmla="*/ 113 w 7391"/>
                <a:gd name="T123" fmla="*/ 5321 h 6476"/>
                <a:gd name="T124" fmla="*/ 263 w 7391"/>
                <a:gd name="T125" fmla="*/ 5224 h 6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91" h="6476">
                  <a:moveTo>
                    <a:pt x="6783" y="3380"/>
                  </a:moveTo>
                  <a:lnTo>
                    <a:pt x="6783" y="3380"/>
                  </a:lnTo>
                  <a:cubicBezTo>
                    <a:pt x="6790" y="3410"/>
                    <a:pt x="6790" y="3433"/>
                    <a:pt x="6813" y="3455"/>
                  </a:cubicBezTo>
                  <a:cubicBezTo>
                    <a:pt x="6820" y="3463"/>
                    <a:pt x="6835" y="3463"/>
                    <a:pt x="6843" y="3470"/>
                  </a:cubicBezTo>
                  <a:cubicBezTo>
                    <a:pt x="6858" y="3485"/>
                    <a:pt x="6865" y="3493"/>
                    <a:pt x="6865" y="3515"/>
                  </a:cubicBezTo>
                  <a:cubicBezTo>
                    <a:pt x="6850" y="3507"/>
                    <a:pt x="6843" y="3507"/>
                    <a:pt x="6835" y="3493"/>
                  </a:cubicBezTo>
                  <a:cubicBezTo>
                    <a:pt x="6828" y="3485"/>
                    <a:pt x="6828" y="3485"/>
                    <a:pt x="6820" y="3477"/>
                  </a:cubicBezTo>
                  <a:cubicBezTo>
                    <a:pt x="6820" y="3470"/>
                    <a:pt x="6813" y="3470"/>
                    <a:pt x="6805" y="3470"/>
                  </a:cubicBezTo>
                  <a:cubicBezTo>
                    <a:pt x="6798" y="3470"/>
                    <a:pt x="6798" y="3463"/>
                    <a:pt x="6783" y="3463"/>
                  </a:cubicBezTo>
                  <a:cubicBezTo>
                    <a:pt x="6775" y="3470"/>
                    <a:pt x="6768" y="3470"/>
                    <a:pt x="6753" y="3470"/>
                  </a:cubicBezTo>
                  <a:lnTo>
                    <a:pt x="6753" y="3470"/>
                  </a:lnTo>
                  <a:cubicBezTo>
                    <a:pt x="6753" y="3477"/>
                    <a:pt x="6760" y="3477"/>
                    <a:pt x="6760" y="3485"/>
                  </a:cubicBezTo>
                  <a:cubicBezTo>
                    <a:pt x="6768" y="3493"/>
                    <a:pt x="6760" y="3500"/>
                    <a:pt x="6768" y="3507"/>
                  </a:cubicBezTo>
                  <a:cubicBezTo>
                    <a:pt x="6775" y="3507"/>
                    <a:pt x="6783" y="3507"/>
                    <a:pt x="6790" y="3507"/>
                  </a:cubicBezTo>
                  <a:lnTo>
                    <a:pt x="6790" y="3507"/>
                  </a:lnTo>
                  <a:cubicBezTo>
                    <a:pt x="6805" y="3515"/>
                    <a:pt x="6813" y="3515"/>
                    <a:pt x="6820" y="3515"/>
                  </a:cubicBezTo>
                  <a:cubicBezTo>
                    <a:pt x="6835" y="3523"/>
                    <a:pt x="6843" y="3530"/>
                    <a:pt x="6850" y="3537"/>
                  </a:cubicBezTo>
                  <a:cubicBezTo>
                    <a:pt x="6835" y="3537"/>
                    <a:pt x="6828" y="3537"/>
                    <a:pt x="6820" y="3553"/>
                  </a:cubicBezTo>
                  <a:cubicBezTo>
                    <a:pt x="6820" y="3560"/>
                    <a:pt x="6820" y="3560"/>
                    <a:pt x="6820" y="3560"/>
                  </a:cubicBezTo>
                  <a:cubicBezTo>
                    <a:pt x="6835" y="3560"/>
                    <a:pt x="6843" y="3560"/>
                    <a:pt x="6858" y="3567"/>
                  </a:cubicBezTo>
                  <a:cubicBezTo>
                    <a:pt x="6873" y="3575"/>
                    <a:pt x="6873" y="3590"/>
                    <a:pt x="6888" y="3590"/>
                  </a:cubicBezTo>
                  <a:cubicBezTo>
                    <a:pt x="6903" y="3597"/>
                    <a:pt x="6918" y="3590"/>
                    <a:pt x="6940" y="3590"/>
                  </a:cubicBezTo>
                  <a:cubicBezTo>
                    <a:pt x="6948" y="3590"/>
                    <a:pt x="6948" y="3597"/>
                    <a:pt x="6955" y="3597"/>
                  </a:cubicBezTo>
                  <a:cubicBezTo>
                    <a:pt x="6970" y="3597"/>
                    <a:pt x="6970" y="3597"/>
                    <a:pt x="6970" y="3597"/>
                  </a:cubicBezTo>
                  <a:cubicBezTo>
                    <a:pt x="6970" y="3590"/>
                    <a:pt x="6970" y="3590"/>
                    <a:pt x="6970" y="3590"/>
                  </a:cubicBezTo>
                  <a:cubicBezTo>
                    <a:pt x="6948" y="3583"/>
                    <a:pt x="6940" y="3567"/>
                    <a:pt x="6925" y="3560"/>
                  </a:cubicBezTo>
                  <a:cubicBezTo>
                    <a:pt x="6865" y="3523"/>
                    <a:pt x="6940" y="3560"/>
                    <a:pt x="6955" y="3567"/>
                  </a:cubicBezTo>
                  <a:cubicBezTo>
                    <a:pt x="6963" y="3567"/>
                    <a:pt x="6963" y="3567"/>
                    <a:pt x="6970" y="3575"/>
                  </a:cubicBezTo>
                  <a:cubicBezTo>
                    <a:pt x="6978" y="3575"/>
                    <a:pt x="6985" y="3575"/>
                    <a:pt x="6993" y="3575"/>
                  </a:cubicBezTo>
                  <a:cubicBezTo>
                    <a:pt x="7000" y="3575"/>
                    <a:pt x="7007" y="3583"/>
                    <a:pt x="7023" y="3583"/>
                  </a:cubicBezTo>
                  <a:cubicBezTo>
                    <a:pt x="7030" y="3583"/>
                    <a:pt x="7037" y="3575"/>
                    <a:pt x="7045" y="3567"/>
                  </a:cubicBezTo>
                  <a:cubicBezTo>
                    <a:pt x="7053" y="3560"/>
                    <a:pt x="7067" y="3553"/>
                    <a:pt x="7075" y="3537"/>
                  </a:cubicBezTo>
                  <a:cubicBezTo>
                    <a:pt x="7082" y="3530"/>
                    <a:pt x="7082" y="3523"/>
                    <a:pt x="7090" y="3515"/>
                  </a:cubicBezTo>
                  <a:cubicBezTo>
                    <a:pt x="7097" y="3507"/>
                    <a:pt x="7113" y="3500"/>
                    <a:pt x="7120" y="3493"/>
                  </a:cubicBezTo>
                  <a:cubicBezTo>
                    <a:pt x="7135" y="3477"/>
                    <a:pt x="7143" y="3477"/>
                    <a:pt x="7157" y="3463"/>
                  </a:cubicBezTo>
                  <a:cubicBezTo>
                    <a:pt x="7165" y="3455"/>
                    <a:pt x="7165" y="3448"/>
                    <a:pt x="7172" y="3440"/>
                  </a:cubicBezTo>
                  <a:cubicBezTo>
                    <a:pt x="7195" y="3425"/>
                    <a:pt x="7210" y="3418"/>
                    <a:pt x="7217" y="3395"/>
                  </a:cubicBezTo>
                  <a:cubicBezTo>
                    <a:pt x="7225" y="3395"/>
                    <a:pt x="7225" y="3395"/>
                    <a:pt x="7225" y="3395"/>
                  </a:cubicBezTo>
                  <a:cubicBezTo>
                    <a:pt x="7232" y="3403"/>
                    <a:pt x="7232" y="3410"/>
                    <a:pt x="7240" y="3410"/>
                  </a:cubicBezTo>
                  <a:cubicBezTo>
                    <a:pt x="7247" y="3425"/>
                    <a:pt x="7262" y="3425"/>
                    <a:pt x="7277" y="3425"/>
                  </a:cubicBezTo>
                  <a:cubicBezTo>
                    <a:pt x="7367" y="3403"/>
                    <a:pt x="7367" y="3403"/>
                    <a:pt x="7367" y="3403"/>
                  </a:cubicBezTo>
                  <a:cubicBezTo>
                    <a:pt x="7375" y="3410"/>
                    <a:pt x="7382" y="3410"/>
                    <a:pt x="7382" y="3410"/>
                  </a:cubicBezTo>
                  <a:cubicBezTo>
                    <a:pt x="7390" y="3425"/>
                    <a:pt x="7390" y="3433"/>
                    <a:pt x="7390" y="3448"/>
                  </a:cubicBezTo>
                  <a:cubicBezTo>
                    <a:pt x="7390" y="3455"/>
                    <a:pt x="7382" y="3455"/>
                    <a:pt x="7375" y="3463"/>
                  </a:cubicBezTo>
                  <a:cubicBezTo>
                    <a:pt x="7367" y="3470"/>
                    <a:pt x="7367" y="3470"/>
                    <a:pt x="7352" y="3470"/>
                  </a:cubicBezTo>
                  <a:cubicBezTo>
                    <a:pt x="7337" y="3477"/>
                    <a:pt x="7330" y="3485"/>
                    <a:pt x="7315" y="3493"/>
                  </a:cubicBezTo>
                  <a:cubicBezTo>
                    <a:pt x="7300" y="3493"/>
                    <a:pt x="7292" y="3500"/>
                    <a:pt x="7285" y="3507"/>
                  </a:cubicBezTo>
                  <a:cubicBezTo>
                    <a:pt x="7270" y="3515"/>
                    <a:pt x="7262" y="3530"/>
                    <a:pt x="7240" y="3530"/>
                  </a:cubicBezTo>
                  <a:cubicBezTo>
                    <a:pt x="7232" y="3530"/>
                    <a:pt x="7225" y="3523"/>
                    <a:pt x="7217" y="3523"/>
                  </a:cubicBezTo>
                  <a:cubicBezTo>
                    <a:pt x="7210" y="3523"/>
                    <a:pt x="7210" y="3523"/>
                    <a:pt x="7210" y="3523"/>
                  </a:cubicBezTo>
                  <a:cubicBezTo>
                    <a:pt x="7210" y="3515"/>
                    <a:pt x="7202" y="3515"/>
                    <a:pt x="7202" y="3507"/>
                  </a:cubicBezTo>
                  <a:cubicBezTo>
                    <a:pt x="7202" y="3500"/>
                    <a:pt x="7195" y="3493"/>
                    <a:pt x="7195" y="3485"/>
                  </a:cubicBezTo>
                  <a:cubicBezTo>
                    <a:pt x="7172" y="3507"/>
                    <a:pt x="7172" y="3530"/>
                    <a:pt x="7157" y="3553"/>
                  </a:cubicBezTo>
                  <a:cubicBezTo>
                    <a:pt x="7143" y="3567"/>
                    <a:pt x="7127" y="3567"/>
                    <a:pt x="7120" y="3575"/>
                  </a:cubicBezTo>
                  <a:cubicBezTo>
                    <a:pt x="7113" y="3583"/>
                    <a:pt x="7105" y="3590"/>
                    <a:pt x="7105" y="3605"/>
                  </a:cubicBezTo>
                  <a:cubicBezTo>
                    <a:pt x="7105" y="3613"/>
                    <a:pt x="7097" y="3613"/>
                    <a:pt x="7097" y="3620"/>
                  </a:cubicBezTo>
                  <a:cubicBezTo>
                    <a:pt x="7090" y="3642"/>
                    <a:pt x="7097" y="3657"/>
                    <a:pt x="7090" y="3672"/>
                  </a:cubicBezTo>
                  <a:cubicBezTo>
                    <a:pt x="7090" y="3687"/>
                    <a:pt x="7082" y="3695"/>
                    <a:pt x="7075" y="3702"/>
                  </a:cubicBezTo>
                  <a:cubicBezTo>
                    <a:pt x="7067" y="3717"/>
                    <a:pt x="7067" y="3725"/>
                    <a:pt x="7060" y="3740"/>
                  </a:cubicBezTo>
                  <a:cubicBezTo>
                    <a:pt x="7053" y="3740"/>
                    <a:pt x="7053" y="3740"/>
                    <a:pt x="7053" y="3740"/>
                  </a:cubicBezTo>
                  <a:cubicBezTo>
                    <a:pt x="7045" y="3740"/>
                    <a:pt x="7045" y="3732"/>
                    <a:pt x="7037" y="3725"/>
                  </a:cubicBezTo>
                  <a:cubicBezTo>
                    <a:pt x="7030" y="3725"/>
                    <a:pt x="7023" y="3717"/>
                    <a:pt x="7015" y="3717"/>
                  </a:cubicBezTo>
                  <a:cubicBezTo>
                    <a:pt x="6993" y="3717"/>
                    <a:pt x="6978" y="3725"/>
                    <a:pt x="6963" y="3725"/>
                  </a:cubicBezTo>
                  <a:cubicBezTo>
                    <a:pt x="6918" y="3725"/>
                    <a:pt x="6895" y="3732"/>
                    <a:pt x="6850" y="3740"/>
                  </a:cubicBezTo>
                  <a:cubicBezTo>
                    <a:pt x="6820" y="3747"/>
                    <a:pt x="6798" y="3740"/>
                    <a:pt x="6775" y="3755"/>
                  </a:cubicBezTo>
                  <a:cubicBezTo>
                    <a:pt x="6760" y="3770"/>
                    <a:pt x="6745" y="3770"/>
                    <a:pt x="6738" y="3785"/>
                  </a:cubicBezTo>
                  <a:cubicBezTo>
                    <a:pt x="6730" y="3785"/>
                    <a:pt x="6723" y="3792"/>
                    <a:pt x="6715" y="3792"/>
                  </a:cubicBezTo>
                  <a:cubicBezTo>
                    <a:pt x="6708" y="3800"/>
                    <a:pt x="6700" y="3815"/>
                    <a:pt x="6693" y="3815"/>
                  </a:cubicBezTo>
                  <a:cubicBezTo>
                    <a:pt x="6678" y="3815"/>
                    <a:pt x="6678" y="3792"/>
                    <a:pt x="6670" y="3777"/>
                  </a:cubicBezTo>
                  <a:cubicBezTo>
                    <a:pt x="6655" y="3785"/>
                    <a:pt x="6648" y="3785"/>
                    <a:pt x="6640" y="3792"/>
                  </a:cubicBezTo>
                  <a:cubicBezTo>
                    <a:pt x="6625" y="3800"/>
                    <a:pt x="6618" y="3800"/>
                    <a:pt x="6610" y="3807"/>
                  </a:cubicBezTo>
                  <a:cubicBezTo>
                    <a:pt x="6603" y="3822"/>
                    <a:pt x="6603" y="3830"/>
                    <a:pt x="6603" y="3852"/>
                  </a:cubicBezTo>
                  <a:cubicBezTo>
                    <a:pt x="6603" y="3860"/>
                    <a:pt x="6603" y="3875"/>
                    <a:pt x="6610" y="3882"/>
                  </a:cubicBezTo>
                  <a:cubicBezTo>
                    <a:pt x="6618" y="3890"/>
                    <a:pt x="6625" y="3890"/>
                    <a:pt x="6640" y="3897"/>
                  </a:cubicBezTo>
                  <a:cubicBezTo>
                    <a:pt x="6633" y="3897"/>
                    <a:pt x="6625" y="3905"/>
                    <a:pt x="6618" y="3905"/>
                  </a:cubicBezTo>
                  <a:cubicBezTo>
                    <a:pt x="6588" y="3905"/>
                    <a:pt x="6588" y="3905"/>
                    <a:pt x="6588" y="3905"/>
                  </a:cubicBezTo>
                  <a:cubicBezTo>
                    <a:pt x="6580" y="3912"/>
                    <a:pt x="6580" y="3912"/>
                    <a:pt x="6580" y="3920"/>
                  </a:cubicBezTo>
                  <a:cubicBezTo>
                    <a:pt x="6573" y="3935"/>
                    <a:pt x="6580" y="3950"/>
                    <a:pt x="6565" y="3957"/>
                  </a:cubicBezTo>
                  <a:cubicBezTo>
                    <a:pt x="6543" y="3965"/>
                    <a:pt x="6535" y="3965"/>
                    <a:pt x="6513" y="3972"/>
                  </a:cubicBezTo>
                  <a:cubicBezTo>
                    <a:pt x="6505" y="3980"/>
                    <a:pt x="6505" y="3995"/>
                    <a:pt x="6498" y="4002"/>
                  </a:cubicBezTo>
                  <a:cubicBezTo>
                    <a:pt x="6498" y="4010"/>
                    <a:pt x="6490" y="4017"/>
                    <a:pt x="6483" y="4025"/>
                  </a:cubicBezTo>
                  <a:cubicBezTo>
                    <a:pt x="6460" y="4032"/>
                    <a:pt x="6445" y="4040"/>
                    <a:pt x="6423" y="4040"/>
                  </a:cubicBezTo>
                  <a:cubicBezTo>
                    <a:pt x="6401" y="4040"/>
                    <a:pt x="6385" y="4025"/>
                    <a:pt x="6355" y="4025"/>
                  </a:cubicBezTo>
                  <a:cubicBezTo>
                    <a:pt x="6341" y="4025"/>
                    <a:pt x="6333" y="4017"/>
                    <a:pt x="6325" y="4010"/>
                  </a:cubicBezTo>
                  <a:cubicBezTo>
                    <a:pt x="6311" y="4002"/>
                    <a:pt x="6311" y="4002"/>
                    <a:pt x="6295" y="3995"/>
                  </a:cubicBezTo>
                  <a:cubicBezTo>
                    <a:pt x="6295" y="3987"/>
                    <a:pt x="6288" y="3987"/>
                    <a:pt x="6288" y="3980"/>
                  </a:cubicBezTo>
                  <a:cubicBezTo>
                    <a:pt x="6288" y="3972"/>
                    <a:pt x="6295" y="3972"/>
                    <a:pt x="6295" y="3965"/>
                  </a:cubicBezTo>
                  <a:cubicBezTo>
                    <a:pt x="6295" y="3957"/>
                    <a:pt x="6303" y="3957"/>
                    <a:pt x="6303" y="3950"/>
                  </a:cubicBezTo>
                  <a:cubicBezTo>
                    <a:pt x="6311" y="3957"/>
                    <a:pt x="6318" y="3957"/>
                    <a:pt x="6325" y="3965"/>
                  </a:cubicBezTo>
                  <a:cubicBezTo>
                    <a:pt x="6341" y="3972"/>
                    <a:pt x="6341" y="3995"/>
                    <a:pt x="6355" y="3995"/>
                  </a:cubicBezTo>
                  <a:lnTo>
                    <a:pt x="6363" y="3987"/>
                  </a:lnTo>
                  <a:cubicBezTo>
                    <a:pt x="6371" y="3987"/>
                    <a:pt x="6378" y="3980"/>
                    <a:pt x="6385" y="3980"/>
                  </a:cubicBezTo>
                  <a:cubicBezTo>
                    <a:pt x="6393" y="3965"/>
                    <a:pt x="6401" y="3965"/>
                    <a:pt x="6408" y="3957"/>
                  </a:cubicBezTo>
                  <a:cubicBezTo>
                    <a:pt x="6415" y="3950"/>
                    <a:pt x="6423" y="3950"/>
                    <a:pt x="6423" y="3942"/>
                  </a:cubicBezTo>
                  <a:cubicBezTo>
                    <a:pt x="6423" y="3927"/>
                    <a:pt x="6415" y="3927"/>
                    <a:pt x="6408" y="3920"/>
                  </a:cubicBezTo>
                  <a:cubicBezTo>
                    <a:pt x="6393" y="3912"/>
                    <a:pt x="6385" y="3912"/>
                    <a:pt x="6378" y="3912"/>
                  </a:cubicBezTo>
                  <a:cubicBezTo>
                    <a:pt x="6341" y="3912"/>
                    <a:pt x="6341" y="3912"/>
                    <a:pt x="6341" y="3912"/>
                  </a:cubicBezTo>
                  <a:cubicBezTo>
                    <a:pt x="6325" y="3912"/>
                    <a:pt x="6318" y="3897"/>
                    <a:pt x="6311" y="3890"/>
                  </a:cubicBezTo>
                  <a:cubicBezTo>
                    <a:pt x="6295" y="3905"/>
                    <a:pt x="6295" y="3920"/>
                    <a:pt x="6273" y="3927"/>
                  </a:cubicBezTo>
                  <a:cubicBezTo>
                    <a:pt x="6266" y="3927"/>
                    <a:pt x="6266" y="3935"/>
                    <a:pt x="6258" y="3935"/>
                  </a:cubicBezTo>
                  <a:cubicBezTo>
                    <a:pt x="6251" y="3935"/>
                    <a:pt x="6243" y="3927"/>
                    <a:pt x="6228" y="3935"/>
                  </a:cubicBezTo>
                  <a:cubicBezTo>
                    <a:pt x="6206" y="3935"/>
                    <a:pt x="6191" y="3950"/>
                    <a:pt x="6176" y="3972"/>
                  </a:cubicBezTo>
                  <a:cubicBezTo>
                    <a:pt x="6168" y="3980"/>
                    <a:pt x="6161" y="3987"/>
                    <a:pt x="6161" y="4002"/>
                  </a:cubicBezTo>
                  <a:cubicBezTo>
                    <a:pt x="6161" y="4025"/>
                    <a:pt x="6168" y="4032"/>
                    <a:pt x="6176" y="4047"/>
                  </a:cubicBezTo>
                  <a:cubicBezTo>
                    <a:pt x="6183" y="4062"/>
                    <a:pt x="6183" y="4070"/>
                    <a:pt x="6191" y="4085"/>
                  </a:cubicBezTo>
                  <a:cubicBezTo>
                    <a:pt x="6198" y="4092"/>
                    <a:pt x="6206" y="4092"/>
                    <a:pt x="6213" y="4100"/>
                  </a:cubicBezTo>
                  <a:cubicBezTo>
                    <a:pt x="6213" y="4107"/>
                    <a:pt x="6213" y="4107"/>
                    <a:pt x="6213" y="4107"/>
                  </a:cubicBezTo>
                  <a:lnTo>
                    <a:pt x="6213" y="4115"/>
                  </a:lnTo>
                  <a:cubicBezTo>
                    <a:pt x="6183" y="4115"/>
                    <a:pt x="6168" y="4115"/>
                    <a:pt x="6138" y="4115"/>
                  </a:cubicBezTo>
                  <a:cubicBezTo>
                    <a:pt x="6131" y="4115"/>
                    <a:pt x="6123" y="4115"/>
                    <a:pt x="6123" y="4115"/>
                  </a:cubicBezTo>
                  <a:cubicBezTo>
                    <a:pt x="6108" y="4115"/>
                    <a:pt x="6108" y="4115"/>
                    <a:pt x="6093" y="4107"/>
                  </a:cubicBezTo>
                  <a:cubicBezTo>
                    <a:pt x="6093" y="4107"/>
                    <a:pt x="6093" y="4100"/>
                    <a:pt x="6086" y="4100"/>
                  </a:cubicBezTo>
                  <a:cubicBezTo>
                    <a:pt x="5988" y="4100"/>
                    <a:pt x="5988" y="4100"/>
                    <a:pt x="5988" y="4100"/>
                  </a:cubicBezTo>
                  <a:cubicBezTo>
                    <a:pt x="5966" y="4100"/>
                    <a:pt x="5951" y="4092"/>
                    <a:pt x="5928" y="4092"/>
                  </a:cubicBezTo>
                  <a:cubicBezTo>
                    <a:pt x="5913" y="4092"/>
                    <a:pt x="5906" y="4107"/>
                    <a:pt x="5884" y="4107"/>
                  </a:cubicBezTo>
                  <a:cubicBezTo>
                    <a:pt x="5861" y="4107"/>
                    <a:pt x="5846" y="4100"/>
                    <a:pt x="5823" y="4092"/>
                  </a:cubicBezTo>
                  <a:cubicBezTo>
                    <a:pt x="5808" y="4085"/>
                    <a:pt x="5801" y="4085"/>
                    <a:pt x="5794" y="4077"/>
                  </a:cubicBezTo>
                  <a:cubicBezTo>
                    <a:pt x="5778" y="4077"/>
                    <a:pt x="5778" y="4070"/>
                    <a:pt x="5764" y="4070"/>
                  </a:cubicBezTo>
                  <a:cubicBezTo>
                    <a:pt x="5764" y="4062"/>
                    <a:pt x="5756" y="4062"/>
                    <a:pt x="5756" y="4055"/>
                  </a:cubicBezTo>
                  <a:cubicBezTo>
                    <a:pt x="5756" y="4047"/>
                    <a:pt x="5756" y="4047"/>
                    <a:pt x="5756" y="4040"/>
                  </a:cubicBezTo>
                  <a:cubicBezTo>
                    <a:pt x="5756" y="4040"/>
                    <a:pt x="5748" y="4040"/>
                    <a:pt x="5748" y="4032"/>
                  </a:cubicBezTo>
                  <a:cubicBezTo>
                    <a:pt x="5741" y="4032"/>
                    <a:pt x="5734" y="4032"/>
                    <a:pt x="5726" y="4025"/>
                  </a:cubicBezTo>
                  <a:cubicBezTo>
                    <a:pt x="5711" y="4025"/>
                    <a:pt x="5711" y="4017"/>
                    <a:pt x="5696" y="4017"/>
                  </a:cubicBezTo>
                  <a:cubicBezTo>
                    <a:pt x="5659" y="4017"/>
                    <a:pt x="5659" y="4017"/>
                    <a:pt x="5659" y="4017"/>
                  </a:cubicBezTo>
                  <a:cubicBezTo>
                    <a:pt x="5651" y="4017"/>
                    <a:pt x="5644" y="4017"/>
                    <a:pt x="5636" y="4017"/>
                  </a:cubicBezTo>
                  <a:cubicBezTo>
                    <a:pt x="5606" y="4025"/>
                    <a:pt x="5583" y="4032"/>
                    <a:pt x="5554" y="4040"/>
                  </a:cubicBezTo>
                  <a:cubicBezTo>
                    <a:pt x="5531" y="4047"/>
                    <a:pt x="5516" y="4055"/>
                    <a:pt x="5494" y="4070"/>
                  </a:cubicBezTo>
                  <a:cubicBezTo>
                    <a:pt x="5471" y="4077"/>
                    <a:pt x="5464" y="4077"/>
                    <a:pt x="5449" y="4085"/>
                  </a:cubicBezTo>
                  <a:cubicBezTo>
                    <a:pt x="5434" y="4092"/>
                    <a:pt x="5434" y="4100"/>
                    <a:pt x="5419" y="4100"/>
                  </a:cubicBezTo>
                  <a:cubicBezTo>
                    <a:pt x="5411" y="4107"/>
                    <a:pt x="5404" y="4115"/>
                    <a:pt x="5389" y="4115"/>
                  </a:cubicBezTo>
                  <a:cubicBezTo>
                    <a:pt x="5381" y="4122"/>
                    <a:pt x="5381" y="4122"/>
                    <a:pt x="5366" y="4130"/>
                  </a:cubicBezTo>
                  <a:cubicBezTo>
                    <a:pt x="5351" y="4137"/>
                    <a:pt x="5336" y="4144"/>
                    <a:pt x="5321" y="4152"/>
                  </a:cubicBezTo>
                  <a:cubicBezTo>
                    <a:pt x="5314" y="4159"/>
                    <a:pt x="5306" y="4159"/>
                    <a:pt x="5291" y="4167"/>
                  </a:cubicBezTo>
                  <a:cubicBezTo>
                    <a:pt x="5269" y="4182"/>
                    <a:pt x="5254" y="4197"/>
                    <a:pt x="5231" y="4219"/>
                  </a:cubicBezTo>
                  <a:cubicBezTo>
                    <a:pt x="5216" y="4242"/>
                    <a:pt x="5201" y="4249"/>
                    <a:pt x="5179" y="4272"/>
                  </a:cubicBezTo>
                  <a:cubicBezTo>
                    <a:pt x="5179" y="4272"/>
                    <a:pt x="5179" y="4272"/>
                    <a:pt x="5171" y="4279"/>
                  </a:cubicBezTo>
                  <a:cubicBezTo>
                    <a:pt x="5164" y="4295"/>
                    <a:pt x="5149" y="4295"/>
                    <a:pt x="5142" y="4309"/>
                  </a:cubicBezTo>
                  <a:cubicBezTo>
                    <a:pt x="5134" y="4317"/>
                    <a:pt x="5126" y="4324"/>
                    <a:pt x="5119" y="4332"/>
                  </a:cubicBezTo>
                  <a:cubicBezTo>
                    <a:pt x="5112" y="4339"/>
                    <a:pt x="5104" y="4347"/>
                    <a:pt x="5096" y="4354"/>
                  </a:cubicBezTo>
                  <a:cubicBezTo>
                    <a:pt x="5029" y="4422"/>
                    <a:pt x="5029" y="4422"/>
                    <a:pt x="5029" y="4422"/>
                  </a:cubicBezTo>
                  <a:cubicBezTo>
                    <a:pt x="5014" y="4437"/>
                    <a:pt x="5007" y="4437"/>
                    <a:pt x="4999" y="4444"/>
                  </a:cubicBezTo>
                  <a:cubicBezTo>
                    <a:pt x="4992" y="4452"/>
                    <a:pt x="4984" y="4459"/>
                    <a:pt x="4977" y="4467"/>
                  </a:cubicBezTo>
                  <a:cubicBezTo>
                    <a:pt x="4977" y="4474"/>
                    <a:pt x="4969" y="4474"/>
                    <a:pt x="4962" y="4482"/>
                  </a:cubicBezTo>
                  <a:cubicBezTo>
                    <a:pt x="4954" y="4489"/>
                    <a:pt x="4954" y="4497"/>
                    <a:pt x="4939" y="4504"/>
                  </a:cubicBezTo>
                  <a:cubicBezTo>
                    <a:pt x="4924" y="4519"/>
                    <a:pt x="4917" y="4527"/>
                    <a:pt x="4902" y="4542"/>
                  </a:cubicBezTo>
                  <a:cubicBezTo>
                    <a:pt x="4887" y="4549"/>
                    <a:pt x="4879" y="4557"/>
                    <a:pt x="4864" y="4572"/>
                  </a:cubicBezTo>
                  <a:cubicBezTo>
                    <a:pt x="4857" y="4579"/>
                    <a:pt x="4857" y="4587"/>
                    <a:pt x="4849" y="4594"/>
                  </a:cubicBezTo>
                  <a:cubicBezTo>
                    <a:pt x="4834" y="4609"/>
                    <a:pt x="4827" y="4617"/>
                    <a:pt x="4819" y="4624"/>
                  </a:cubicBezTo>
                  <a:cubicBezTo>
                    <a:pt x="4804" y="4647"/>
                    <a:pt x="4797" y="4654"/>
                    <a:pt x="4789" y="4677"/>
                  </a:cubicBezTo>
                  <a:cubicBezTo>
                    <a:pt x="4774" y="4699"/>
                    <a:pt x="4774" y="4714"/>
                    <a:pt x="4759" y="4736"/>
                  </a:cubicBezTo>
                  <a:cubicBezTo>
                    <a:pt x="4752" y="4744"/>
                    <a:pt x="4744" y="4752"/>
                    <a:pt x="4737" y="4759"/>
                  </a:cubicBezTo>
                  <a:cubicBezTo>
                    <a:pt x="4722" y="4774"/>
                    <a:pt x="4722" y="4782"/>
                    <a:pt x="4714" y="4796"/>
                  </a:cubicBezTo>
                  <a:cubicBezTo>
                    <a:pt x="4699" y="4812"/>
                    <a:pt x="4692" y="4819"/>
                    <a:pt x="4677" y="4834"/>
                  </a:cubicBezTo>
                  <a:cubicBezTo>
                    <a:pt x="4669" y="4841"/>
                    <a:pt x="4662" y="4849"/>
                    <a:pt x="4654" y="4864"/>
                  </a:cubicBezTo>
                  <a:cubicBezTo>
                    <a:pt x="4654" y="4871"/>
                    <a:pt x="4647" y="4879"/>
                    <a:pt x="4647" y="4886"/>
                  </a:cubicBezTo>
                  <a:cubicBezTo>
                    <a:pt x="4639" y="4894"/>
                    <a:pt x="4639" y="4894"/>
                    <a:pt x="4632" y="4901"/>
                  </a:cubicBezTo>
                  <a:cubicBezTo>
                    <a:pt x="4632" y="4916"/>
                    <a:pt x="4624" y="4924"/>
                    <a:pt x="4617" y="4939"/>
                  </a:cubicBezTo>
                  <a:cubicBezTo>
                    <a:pt x="4602" y="4954"/>
                    <a:pt x="4602" y="4969"/>
                    <a:pt x="4587" y="4984"/>
                  </a:cubicBezTo>
                  <a:cubicBezTo>
                    <a:pt x="4587" y="4991"/>
                    <a:pt x="4579" y="4999"/>
                    <a:pt x="4579" y="5014"/>
                  </a:cubicBezTo>
                  <a:cubicBezTo>
                    <a:pt x="4572" y="5021"/>
                    <a:pt x="4572" y="5021"/>
                    <a:pt x="4564" y="5029"/>
                  </a:cubicBezTo>
                  <a:cubicBezTo>
                    <a:pt x="4557" y="5059"/>
                    <a:pt x="4549" y="5074"/>
                    <a:pt x="4542" y="5104"/>
                  </a:cubicBezTo>
                  <a:cubicBezTo>
                    <a:pt x="4542" y="5119"/>
                    <a:pt x="4535" y="5134"/>
                    <a:pt x="4535" y="5156"/>
                  </a:cubicBezTo>
                  <a:cubicBezTo>
                    <a:pt x="4535" y="5171"/>
                    <a:pt x="4535" y="5179"/>
                    <a:pt x="4542" y="5194"/>
                  </a:cubicBezTo>
                  <a:cubicBezTo>
                    <a:pt x="4542" y="5201"/>
                    <a:pt x="4542" y="5209"/>
                    <a:pt x="4549" y="5216"/>
                  </a:cubicBezTo>
                  <a:cubicBezTo>
                    <a:pt x="4557" y="5239"/>
                    <a:pt x="4564" y="5246"/>
                    <a:pt x="4564" y="5261"/>
                  </a:cubicBezTo>
                  <a:cubicBezTo>
                    <a:pt x="4564" y="5276"/>
                    <a:pt x="4557" y="5291"/>
                    <a:pt x="4557" y="5299"/>
                  </a:cubicBezTo>
                  <a:cubicBezTo>
                    <a:pt x="4557" y="5366"/>
                    <a:pt x="4557" y="5366"/>
                    <a:pt x="4557" y="5366"/>
                  </a:cubicBezTo>
                  <a:cubicBezTo>
                    <a:pt x="4557" y="5374"/>
                    <a:pt x="4557" y="5381"/>
                    <a:pt x="4549" y="5396"/>
                  </a:cubicBezTo>
                  <a:cubicBezTo>
                    <a:pt x="4549" y="5411"/>
                    <a:pt x="4542" y="5418"/>
                    <a:pt x="4542" y="5441"/>
                  </a:cubicBezTo>
                  <a:cubicBezTo>
                    <a:pt x="4542" y="5448"/>
                    <a:pt x="4542" y="5456"/>
                    <a:pt x="4542" y="5464"/>
                  </a:cubicBezTo>
                  <a:cubicBezTo>
                    <a:pt x="4542" y="5471"/>
                    <a:pt x="4542" y="5478"/>
                    <a:pt x="4542" y="5486"/>
                  </a:cubicBezTo>
                  <a:cubicBezTo>
                    <a:pt x="4535" y="5501"/>
                    <a:pt x="4527" y="5501"/>
                    <a:pt x="4512" y="5516"/>
                  </a:cubicBezTo>
                  <a:cubicBezTo>
                    <a:pt x="4505" y="5524"/>
                    <a:pt x="4497" y="5538"/>
                    <a:pt x="4489" y="5546"/>
                  </a:cubicBezTo>
                  <a:cubicBezTo>
                    <a:pt x="4482" y="5561"/>
                    <a:pt x="4482" y="5568"/>
                    <a:pt x="4482" y="5583"/>
                  </a:cubicBezTo>
                  <a:cubicBezTo>
                    <a:pt x="4475" y="5583"/>
                    <a:pt x="4475" y="5591"/>
                    <a:pt x="4475" y="5598"/>
                  </a:cubicBezTo>
                  <a:cubicBezTo>
                    <a:pt x="4475" y="5628"/>
                    <a:pt x="4475" y="5643"/>
                    <a:pt x="4467" y="5673"/>
                  </a:cubicBezTo>
                  <a:cubicBezTo>
                    <a:pt x="4445" y="5666"/>
                    <a:pt x="4437" y="5651"/>
                    <a:pt x="4422" y="5628"/>
                  </a:cubicBezTo>
                  <a:cubicBezTo>
                    <a:pt x="4415" y="5613"/>
                    <a:pt x="4407" y="5613"/>
                    <a:pt x="4400" y="5606"/>
                  </a:cubicBezTo>
                  <a:cubicBezTo>
                    <a:pt x="4385" y="5598"/>
                    <a:pt x="4385" y="5591"/>
                    <a:pt x="4385" y="5576"/>
                  </a:cubicBezTo>
                  <a:cubicBezTo>
                    <a:pt x="4370" y="5546"/>
                    <a:pt x="4355" y="5524"/>
                    <a:pt x="4324" y="5501"/>
                  </a:cubicBezTo>
                  <a:cubicBezTo>
                    <a:pt x="4310" y="5494"/>
                    <a:pt x="4302" y="5486"/>
                    <a:pt x="4295" y="5478"/>
                  </a:cubicBezTo>
                  <a:cubicBezTo>
                    <a:pt x="4265" y="5464"/>
                    <a:pt x="4250" y="5456"/>
                    <a:pt x="4227" y="5441"/>
                  </a:cubicBezTo>
                  <a:cubicBezTo>
                    <a:pt x="4212" y="5434"/>
                    <a:pt x="4205" y="5426"/>
                    <a:pt x="4190" y="5411"/>
                  </a:cubicBezTo>
                  <a:cubicBezTo>
                    <a:pt x="4182" y="5404"/>
                    <a:pt x="4175" y="5396"/>
                    <a:pt x="4167" y="5388"/>
                  </a:cubicBezTo>
                  <a:cubicBezTo>
                    <a:pt x="4152" y="5381"/>
                    <a:pt x="4145" y="5374"/>
                    <a:pt x="4130" y="5374"/>
                  </a:cubicBezTo>
                  <a:cubicBezTo>
                    <a:pt x="4100" y="5359"/>
                    <a:pt x="4085" y="5351"/>
                    <a:pt x="4055" y="5351"/>
                  </a:cubicBezTo>
                  <a:cubicBezTo>
                    <a:pt x="4032" y="5344"/>
                    <a:pt x="4017" y="5344"/>
                    <a:pt x="3987" y="5344"/>
                  </a:cubicBezTo>
                  <a:cubicBezTo>
                    <a:pt x="3965" y="5336"/>
                    <a:pt x="3950" y="5336"/>
                    <a:pt x="3935" y="5321"/>
                  </a:cubicBezTo>
                  <a:cubicBezTo>
                    <a:pt x="3927" y="5314"/>
                    <a:pt x="3927" y="5306"/>
                    <a:pt x="3920" y="5299"/>
                  </a:cubicBezTo>
                  <a:cubicBezTo>
                    <a:pt x="3912" y="5299"/>
                    <a:pt x="3905" y="5291"/>
                    <a:pt x="3897" y="5291"/>
                  </a:cubicBezTo>
                  <a:cubicBezTo>
                    <a:pt x="3867" y="5284"/>
                    <a:pt x="3853" y="5276"/>
                    <a:pt x="3823" y="5276"/>
                  </a:cubicBezTo>
                  <a:cubicBezTo>
                    <a:pt x="3807" y="5269"/>
                    <a:pt x="3800" y="5269"/>
                    <a:pt x="3785" y="5261"/>
                  </a:cubicBezTo>
                  <a:cubicBezTo>
                    <a:pt x="3777" y="5261"/>
                    <a:pt x="3777" y="5254"/>
                    <a:pt x="3777" y="5254"/>
                  </a:cubicBezTo>
                  <a:cubicBezTo>
                    <a:pt x="3770" y="5246"/>
                    <a:pt x="3763" y="5239"/>
                    <a:pt x="3755" y="5231"/>
                  </a:cubicBezTo>
                  <a:cubicBezTo>
                    <a:pt x="3747" y="5216"/>
                    <a:pt x="3740" y="5201"/>
                    <a:pt x="3718" y="5194"/>
                  </a:cubicBezTo>
                  <a:cubicBezTo>
                    <a:pt x="3695" y="5186"/>
                    <a:pt x="3680" y="5179"/>
                    <a:pt x="3665" y="5164"/>
                  </a:cubicBezTo>
                  <a:cubicBezTo>
                    <a:pt x="3643" y="5141"/>
                    <a:pt x="3628" y="5141"/>
                    <a:pt x="3605" y="5126"/>
                  </a:cubicBezTo>
                  <a:cubicBezTo>
                    <a:pt x="3590" y="5111"/>
                    <a:pt x="3575" y="5111"/>
                    <a:pt x="3553" y="5104"/>
                  </a:cubicBezTo>
                  <a:cubicBezTo>
                    <a:pt x="3545" y="5096"/>
                    <a:pt x="3538" y="5096"/>
                    <a:pt x="3530" y="5089"/>
                  </a:cubicBezTo>
                  <a:cubicBezTo>
                    <a:pt x="3508" y="5081"/>
                    <a:pt x="3500" y="5081"/>
                    <a:pt x="3478" y="5074"/>
                  </a:cubicBezTo>
                  <a:cubicBezTo>
                    <a:pt x="3455" y="5051"/>
                    <a:pt x="3440" y="5044"/>
                    <a:pt x="3418" y="5029"/>
                  </a:cubicBezTo>
                  <a:cubicBezTo>
                    <a:pt x="3410" y="5029"/>
                    <a:pt x="3410" y="5021"/>
                    <a:pt x="3403" y="5014"/>
                  </a:cubicBezTo>
                  <a:cubicBezTo>
                    <a:pt x="3380" y="4991"/>
                    <a:pt x="3365" y="4984"/>
                    <a:pt x="3343" y="4969"/>
                  </a:cubicBezTo>
                  <a:cubicBezTo>
                    <a:pt x="3320" y="4954"/>
                    <a:pt x="3305" y="4939"/>
                    <a:pt x="3290" y="4916"/>
                  </a:cubicBezTo>
                  <a:cubicBezTo>
                    <a:pt x="3268" y="4901"/>
                    <a:pt x="3268" y="4879"/>
                    <a:pt x="3238" y="4864"/>
                  </a:cubicBezTo>
                  <a:cubicBezTo>
                    <a:pt x="3208" y="4834"/>
                    <a:pt x="3178" y="4841"/>
                    <a:pt x="3141" y="4834"/>
                  </a:cubicBezTo>
                  <a:cubicBezTo>
                    <a:pt x="3126" y="4826"/>
                    <a:pt x="3118" y="4826"/>
                    <a:pt x="3103" y="4819"/>
                  </a:cubicBezTo>
                  <a:cubicBezTo>
                    <a:pt x="3088" y="4812"/>
                    <a:pt x="3073" y="4804"/>
                    <a:pt x="3065" y="4789"/>
                  </a:cubicBezTo>
                  <a:cubicBezTo>
                    <a:pt x="3051" y="4774"/>
                    <a:pt x="3043" y="4774"/>
                    <a:pt x="3036" y="4759"/>
                  </a:cubicBezTo>
                  <a:cubicBezTo>
                    <a:pt x="3021" y="4752"/>
                    <a:pt x="3021" y="4744"/>
                    <a:pt x="3013" y="4736"/>
                  </a:cubicBezTo>
                  <a:cubicBezTo>
                    <a:pt x="3006" y="4729"/>
                    <a:pt x="2998" y="4722"/>
                    <a:pt x="2991" y="4714"/>
                  </a:cubicBezTo>
                  <a:cubicBezTo>
                    <a:pt x="2983" y="4706"/>
                    <a:pt x="2983" y="4699"/>
                    <a:pt x="2976" y="4692"/>
                  </a:cubicBezTo>
                  <a:cubicBezTo>
                    <a:pt x="2953" y="4669"/>
                    <a:pt x="2938" y="4662"/>
                    <a:pt x="2916" y="4647"/>
                  </a:cubicBezTo>
                  <a:cubicBezTo>
                    <a:pt x="2901" y="4639"/>
                    <a:pt x="2893" y="4639"/>
                    <a:pt x="2878" y="4632"/>
                  </a:cubicBezTo>
                  <a:cubicBezTo>
                    <a:pt x="2841" y="4624"/>
                    <a:pt x="2818" y="4624"/>
                    <a:pt x="2781" y="4609"/>
                  </a:cubicBezTo>
                  <a:cubicBezTo>
                    <a:pt x="2758" y="4602"/>
                    <a:pt x="2743" y="4602"/>
                    <a:pt x="2713" y="4594"/>
                  </a:cubicBezTo>
                  <a:cubicBezTo>
                    <a:pt x="2706" y="4594"/>
                    <a:pt x="2698" y="4594"/>
                    <a:pt x="2691" y="4587"/>
                  </a:cubicBezTo>
                  <a:cubicBezTo>
                    <a:pt x="2661" y="4587"/>
                    <a:pt x="2638" y="4579"/>
                    <a:pt x="2608" y="4579"/>
                  </a:cubicBezTo>
                  <a:cubicBezTo>
                    <a:pt x="2571" y="4579"/>
                    <a:pt x="2571" y="4579"/>
                    <a:pt x="2571" y="4579"/>
                  </a:cubicBezTo>
                  <a:cubicBezTo>
                    <a:pt x="2556" y="4579"/>
                    <a:pt x="2556" y="4587"/>
                    <a:pt x="2541" y="4587"/>
                  </a:cubicBezTo>
                  <a:cubicBezTo>
                    <a:pt x="2518" y="4594"/>
                    <a:pt x="2511" y="4602"/>
                    <a:pt x="2488" y="4609"/>
                  </a:cubicBezTo>
                  <a:cubicBezTo>
                    <a:pt x="2474" y="4617"/>
                    <a:pt x="2459" y="4624"/>
                    <a:pt x="2436" y="4632"/>
                  </a:cubicBezTo>
                  <a:cubicBezTo>
                    <a:pt x="2421" y="4639"/>
                    <a:pt x="2414" y="4647"/>
                    <a:pt x="2406" y="4654"/>
                  </a:cubicBezTo>
                  <a:cubicBezTo>
                    <a:pt x="2391" y="4662"/>
                    <a:pt x="2384" y="4669"/>
                    <a:pt x="2369" y="4677"/>
                  </a:cubicBezTo>
                  <a:cubicBezTo>
                    <a:pt x="2354" y="4684"/>
                    <a:pt x="2346" y="4692"/>
                    <a:pt x="2339" y="4706"/>
                  </a:cubicBezTo>
                  <a:cubicBezTo>
                    <a:pt x="2331" y="4706"/>
                    <a:pt x="2324" y="4706"/>
                    <a:pt x="2324" y="4714"/>
                  </a:cubicBezTo>
                  <a:cubicBezTo>
                    <a:pt x="2316" y="4714"/>
                    <a:pt x="2316" y="4722"/>
                    <a:pt x="2309" y="4729"/>
                  </a:cubicBezTo>
                  <a:cubicBezTo>
                    <a:pt x="2309" y="4729"/>
                    <a:pt x="2301" y="4722"/>
                    <a:pt x="2301" y="4729"/>
                  </a:cubicBezTo>
                  <a:cubicBezTo>
                    <a:pt x="2294" y="4729"/>
                    <a:pt x="2286" y="4736"/>
                    <a:pt x="2279" y="4744"/>
                  </a:cubicBezTo>
                  <a:cubicBezTo>
                    <a:pt x="2271" y="4752"/>
                    <a:pt x="2264" y="4752"/>
                    <a:pt x="2256" y="4759"/>
                  </a:cubicBezTo>
                  <a:cubicBezTo>
                    <a:pt x="2241" y="4782"/>
                    <a:pt x="2226" y="4796"/>
                    <a:pt x="2204" y="4819"/>
                  </a:cubicBezTo>
                  <a:cubicBezTo>
                    <a:pt x="2196" y="4826"/>
                    <a:pt x="2189" y="4826"/>
                    <a:pt x="2181" y="4834"/>
                  </a:cubicBezTo>
                  <a:cubicBezTo>
                    <a:pt x="2181" y="4841"/>
                    <a:pt x="2174" y="4849"/>
                    <a:pt x="2166" y="4849"/>
                  </a:cubicBezTo>
                  <a:lnTo>
                    <a:pt x="2159" y="4849"/>
                  </a:lnTo>
                  <a:cubicBezTo>
                    <a:pt x="2151" y="4856"/>
                    <a:pt x="2151" y="4856"/>
                    <a:pt x="2144" y="4856"/>
                  </a:cubicBezTo>
                  <a:cubicBezTo>
                    <a:pt x="2129" y="4864"/>
                    <a:pt x="2114" y="4871"/>
                    <a:pt x="2099" y="4879"/>
                  </a:cubicBezTo>
                  <a:cubicBezTo>
                    <a:pt x="2091" y="4894"/>
                    <a:pt x="2084" y="4901"/>
                    <a:pt x="2076" y="4909"/>
                  </a:cubicBezTo>
                  <a:cubicBezTo>
                    <a:pt x="2047" y="4939"/>
                    <a:pt x="2031" y="4961"/>
                    <a:pt x="2001" y="4991"/>
                  </a:cubicBezTo>
                  <a:cubicBezTo>
                    <a:pt x="1987" y="5014"/>
                    <a:pt x="1971" y="5021"/>
                    <a:pt x="1949" y="5044"/>
                  </a:cubicBezTo>
                  <a:cubicBezTo>
                    <a:pt x="1941" y="5051"/>
                    <a:pt x="1941" y="5059"/>
                    <a:pt x="1934" y="5066"/>
                  </a:cubicBezTo>
                  <a:cubicBezTo>
                    <a:pt x="1934" y="5074"/>
                    <a:pt x="1927" y="5074"/>
                    <a:pt x="1927" y="5081"/>
                  </a:cubicBezTo>
                  <a:cubicBezTo>
                    <a:pt x="1927" y="5089"/>
                    <a:pt x="1927" y="5089"/>
                    <a:pt x="1919" y="5089"/>
                  </a:cubicBezTo>
                  <a:cubicBezTo>
                    <a:pt x="1911" y="5089"/>
                    <a:pt x="1911" y="5089"/>
                    <a:pt x="1911" y="5089"/>
                  </a:cubicBezTo>
                  <a:cubicBezTo>
                    <a:pt x="1897" y="5089"/>
                    <a:pt x="1889" y="5081"/>
                    <a:pt x="1882" y="5074"/>
                  </a:cubicBezTo>
                  <a:cubicBezTo>
                    <a:pt x="1867" y="5066"/>
                    <a:pt x="1867" y="5059"/>
                    <a:pt x="1859" y="5051"/>
                  </a:cubicBezTo>
                  <a:cubicBezTo>
                    <a:pt x="1852" y="5044"/>
                    <a:pt x="1837" y="5044"/>
                    <a:pt x="1837" y="5029"/>
                  </a:cubicBezTo>
                  <a:cubicBezTo>
                    <a:pt x="1837" y="5021"/>
                    <a:pt x="1844" y="5014"/>
                    <a:pt x="1844" y="4999"/>
                  </a:cubicBezTo>
                  <a:lnTo>
                    <a:pt x="1837" y="4991"/>
                  </a:lnTo>
                  <a:cubicBezTo>
                    <a:pt x="1829" y="4991"/>
                    <a:pt x="1829" y="4984"/>
                    <a:pt x="1822" y="4984"/>
                  </a:cubicBezTo>
                  <a:cubicBezTo>
                    <a:pt x="1814" y="4976"/>
                    <a:pt x="1807" y="4969"/>
                    <a:pt x="1807" y="4961"/>
                  </a:cubicBezTo>
                  <a:cubicBezTo>
                    <a:pt x="1799" y="4954"/>
                    <a:pt x="1799" y="4946"/>
                    <a:pt x="1799" y="4939"/>
                  </a:cubicBezTo>
                  <a:cubicBezTo>
                    <a:pt x="1799" y="4924"/>
                    <a:pt x="1792" y="4916"/>
                    <a:pt x="1784" y="4901"/>
                  </a:cubicBezTo>
                  <a:cubicBezTo>
                    <a:pt x="1784" y="4886"/>
                    <a:pt x="1784" y="4886"/>
                    <a:pt x="1777" y="4871"/>
                  </a:cubicBezTo>
                  <a:cubicBezTo>
                    <a:pt x="1777" y="4864"/>
                    <a:pt x="1769" y="4856"/>
                    <a:pt x="1754" y="4849"/>
                  </a:cubicBezTo>
                  <a:cubicBezTo>
                    <a:pt x="1739" y="4826"/>
                    <a:pt x="1724" y="4812"/>
                    <a:pt x="1694" y="4804"/>
                  </a:cubicBezTo>
                  <a:cubicBezTo>
                    <a:pt x="1679" y="4796"/>
                    <a:pt x="1672" y="4796"/>
                    <a:pt x="1664" y="4789"/>
                  </a:cubicBezTo>
                  <a:cubicBezTo>
                    <a:pt x="1649" y="4782"/>
                    <a:pt x="1649" y="4766"/>
                    <a:pt x="1649" y="4752"/>
                  </a:cubicBezTo>
                  <a:cubicBezTo>
                    <a:pt x="1642" y="4736"/>
                    <a:pt x="1634" y="4729"/>
                    <a:pt x="1619" y="4714"/>
                  </a:cubicBezTo>
                  <a:cubicBezTo>
                    <a:pt x="1612" y="4699"/>
                    <a:pt x="1604" y="4692"/>
                    <a:pt x="1597" y="4684"/>
                  </a:cubicBezTo>
                  <a:cubicBezTo>
                    <a:pt x="1589" y="4669"/>
                    <a:pt x="1582" y="4662"/>
                    <a:pt x="1574" y="4654"/>
                  </a:cubicBezTo>
                  <a:cubicBezTo>
                    <a:pt x="1567" y="4654"/>
                    <a:pt x="1567" y="4654"/>
                    <a:pt x="1559" y="4654"/>
                  </a:cubicBezTo>
                  <a:cubicBezTo>
                    <a:pt x="1544" y="4654"/>
                    <a:pt x="1537" y="4654"/>
                    <a:pt x="1522" y="4654"/>
                  </a:cubicBezTo>
                  <a:cubicBezTo>
                    <a:pt x="1499" y="4654"/>
                    <a:pt x="1484" y="4654"/>
                    <a:pt x="1454" y="4654"/>
                  </a:cubicBezTo>
                  <a:cubicBezTo>
                    <a:pt x="1439" y="4654"/>
                    <a:pt x="1432" y="4654"/>
                    <a:pt x="1417" y="4654"/>
                  </a:cubicBezTo>
                  <a:cubicBezTo>
                    <a:pt x="1372" y="4654"/>
                    <a:pt x="1372" y="4654"/>
                    <a:pt x="1372" y="4654"/>
                  </a:cubicBezTo>
                  <a:lnTo>
                    <a:pt x="1364" y="4654"/>
                  </a:lnTo>
                  <a:cubicBezTo>
                    <a:pt x="1312" y="4654"/>
                    <a:pt x="1312" y="4654"/>
                    <a:pt x="1312" y="4654"/>
                  </a:cubicBezTo>
                  <a:cubicBezTo>
                    <a:pt x="1297" y="4654"/>
                    <a:pt x="1289" y="4669"/>
                    <a:pt x="1282" y="4677"/>
                  </a:cubicBezTo>
                  <a:cubicBezTo>
                    <a:pt x="1267" y="4714"/>
                    <a:pt x="1252" y="4729"/>
                    <a:pt x="1229" y="4759"/>
                  </a:cubicBezTo>
                  <a:cubicBezTo>
                    <a:pt x="1222" y="4759"/>
                    <a:pt x="1215" y="4766"/>
                    <a:pt x="1207" y="4774"/>
                  </a:cubicBezTo>
                  <a:cubicBezTo>
                    <a:pt x="1192" y="4789"/>
                    <a:pt x="1177" y="4796"/>
                    <a:pt x="1170" y="4819"/>
                  </a:cubicBezTo>
                  <a:cubicBezTo>
                    <a:pt x="1162" y="4834"/>
                    <a:pt x="1162" y="4849"/>
                    <a:pt x="1155" y="4856"/>
                  </a:cubicBezTo>
                  <a:cubicBezTo>
                    <a:pt x="1140" y="4894"/>
                    <a:pt x="1140" y="4916"/>
                    <a:pt x="1125" y="4946"/>
                  </a:cubicBezTo>
                  <a:cubicBezTo>
                    <a:pt x="1117" y="4976"/>
                    <a:pt x="1110" y="4999"/>
                    <a:pt x="1102" y="5029"/>
                  </a:cubicBezTo>
                  <a:cubicBezTo>
                    <a:pt x="1102" y="5036"/>
                    <a:pt x="1102" y="5036"/>
                    <a:pt x="1102" y="5036"/>
                  </a:cubicBezTo>
                  <a:cubicBezTo>
                    <a:pt x="1102" y="5126"/>
                    <a:pt x="1102" y="5126"/>
                    <a:pt x="1102" y="5126"/>
                  </a:cubicBezTo>
                  <a:cubicBezTo>
                    <a:pt x="1102" y="5141"/>
                    <a:pt x="1095" y="5156"/>
                    <a:pt x="1102" y="5179"/>
                  </a:cubicBezTo>
                  <a:cubicBezTo>
                    <a:pt x="1110" y="5194"/>
                    <a:pt x="1125" y="5209"/>
                    <a:pt x="1147" y="5209"/>
                  </a:cubicBezTo>
                  <a:cubicBezTo>
                    <a:pt x="1170" y="5209"/>
                    <a:pt x="1185" y="5209"/>
                    <a:pt x="1199" y="5209"/>
                  </a:cubicBezTo>
                  <a:cubicBezTo>
                    <a:pt x="1222" y="5216"/>
                    <a:pt x="1229" y="5231"/>
                    <a:pt x="1252" y="5246"/>
                  </a:cubicBezTo>
                  <a:cubicBezTo>
                    <a:pt x="1275" y="5261"/>
                    <a:pt x="1289" y="5276"/>
                    <a:pt x="1312" y="5299"/>
                  </a:cubicBezTo>
                  <a:cubicBezTo>
                    <a:pt x="1327" y="5306"/>
                    <a:pt x="1335" y="5314"/>
                    <a:pt x="1342" y="5321"/>
                  </a:cubicBezTo>
                  <a:cubicBezTo>
                    <a:pt x="1364" y="5336"/>
                    <a:pt x="1379" y="5344"/>
                    <a:pt x="1387" y="5366"/>
                  </a:cubicBezTo>
                  <a:cubicBezTo>
                    <a:pt x="1394" y="5374"/>
                    <a:pt x="1402" y="5381"/>
                    <a:pt x="1409" y="5388"/>
                  </a:cubicBezTo>
                  <a:cubicBezTo>
                    <a:pt x="1417" y="5396"/>
                    <a:pt x="1417" y="5396"/>
                    <a:pt x="1424" y="5396"/>
                  </a:cubicBezTo>
                  <a:cubicBezTo>
                    <a:pt x="1424" y="5396"/>
                    <a:pt x="1424" y="5396"/>
                    <a:pt x="1432" y="5396"/>
                  </a:cubicBezTo>
                  <a:cubicBezTo>
                    <a:pt x="1447" y="5396"/>
                    <a:pt x="1454" y="5388"/>
                    <a:pt x="1469" y="5381"/>
                  </a:cubicBezTo>
                  <a:cubicBezTo>
                    <a:pt x="1484" y="5381"/>
                    <a:pt x="1492" y="5381"/>
                    <a:pt x="1499" y="5381"/>
                  </a:cubicBezTo>
                  <a:cubicBezTo>
                    <a:pt x="1522" y="5374"/>
                    <a:pt x="1537" y="5366"/>
                    <a:pt x="1559" y="5366"/>
                  </a:cubicBezTo>
                  <a:cubicBezTo>
                    <a:pt x="1582" y="5366"/>
                    <a:pt x="1597" y="5374"/>
                    <a:pt x="1612" y="5388"/>
                  </a:cubicBezTo>
                  <a:cubicBezTo>
                    <a:pt x="1619" y="5396"/>
                    <a:pt x="1627" y="5396"/>
                    <a:pt x="1634" y="5404"/>
                  </a:cubicBezTo>
                  <a:cubicBezTo>
                    <a:pt x="1642" y="5411"/>
                    <a:pt x="1642" y="5418"/>
                    <a:pt x="1649" y="5426"/>
                  </a:cubicBezTo>
                  <a:cubicBezTo>
                    <a:pt x="1664" y="5434"/>
                    <a:pt x="1664" y="5441"/>
                    <a:pt x="1672" y="5456"/>
                  </a:cubicBezTo>
                  <a:cubicBezTo>
                    <a:pt x="1679" y="5464"/>
                    <a:pt x="1679" y="5471"/>
                    <a:pt x="1687" y="5478"/>
                  </a:cubicBezTo>
                  <a:cubicBezTo>
                    <a:pt x="1687" y="5486"/>
                    <a:pt x="1687" y="5494"/>
                    <a:pt x="1694" y="5501"/>
                  </a:cubicBezTo>
                  <a:cubicBezTo>
                    <a:pt x="1709" y="5516"/>
                    <a:pt x="1717" y="5524"/>
                    <a:pt x="1732" y="5531"/>
                  </a:cubicBezTo>
                  <a:cubicBezTo>
                    <a:pt x="1754" y="5553"/>
                    <a:pt x="1769" y="5561"/>
                    <a:pt x="1792" y="5583"/>
                  </a:cubicBezTo>
                  <a:cubicBezTo>
                    <a:pt x="1814" y="5606"/>
                    <a:pt x="1814" y="5628"/>
                    <a:pt x="1837" y="5651"/>
                  </a:cubicBezTo>
                  <a:cubicBezTo>
                    <a:pt x="1844" y="5658"/>
                    <a:pt x="1844" y="5658"/>
                    <a:pt x="1852" y="5666"/>
                  </a:cubicBezTo>
                  <a:cubicBezTo>
                    <a:pt x="1874" y="5681"/>
                    <a:pt x="1882" y="5696"/>
                    <a:pt x="1897" y="5711"/>
                  </a:cubicBezTo>
                  <a:cubicBezTo>
                    <a:pt x="1919" y="5718"/>
                    <a:pt x="1927" y="5726"/>
                    <a:pt x="1941" y="5733"/>
                  </a:cubicBezTo>
                  <a:cubicBezTo>
                    <a:pt x="1971" y="5741"/>
                    <a:pt x="1987" y="5741"/>
                    <a:pt x="2009" y="5748"/>
                  </a:cubicBezTo>
                  <a:cubicBezTo>
                    <a:pt x="2024" y="5748"/>
                    <a:pt x="2031" y="5748"/>
                    <a:pt x="2047" y="5756"/>
                  </a:cubicBezTo>
                  <a:cubicBezTo>
                    <a:pt x="2054" y="5756"/>
                    <a:pt x="2069" y="5756"/>
                    <a:pt x="2069" y="5771"/>
                  </a:cubicBezTo>
                  <a:cubicBezTo>
                    <a:pt x="2069" y="5801"/>
                    <a:pt x="2069" y="5801"/>
                    <a:pt x="2069" y="5801"/>
                  </a:cubicBezTo>
                  <a:cubicBezTo>
                    <a:pt x="2069" y="5816"/>
                    <a:pt x="2061" y="5831"/>
                    <a:pt x="2076" y="5838"/>
                  </a:cubicBezTo>
                  <a:cubicBezTo>
                    <a:pt x="2084" y="5846"/>
                    <a:pt x="2099" y="5838"/>
                    <a:pt x="2106" y="5853"/>
                  </a:cubicBezTo>
                  <a:cubicBezTo>
                    <a:pt x="2099" y="5861"/>
                    <a:pt x="2099" y="5868"/>
                    <a:pt x="2091" y="5883"/>
                  </a:cubicBezTo>
                  <a:cubicBezTo>
                    <a:pt x="2084" y="5891"/>
                    <a:pt x="2084" y="5891"/>
                    <a:pt x="2076" y="5891"/>
                  </a:cubicBezTo>
                  <a:cubicBezTo>
                    <a:pt x="2069" y="5891"/>
                    <a:pt x="2061" y="5891"/>
                    <a:pt x="2054" y="5891"/>
                  </a:cubicBezTo>
                  <a:cubicBezTo>
                    <a:pt x="2039" y="5891"/>
                    <a:pt x="2031" y="5906"/>
                    <a:pt x="2017" y="5913"/>
                  </a:cubicBezTo>
                  <a:cubicBezTo>
                    <a:pt x="2009" y="5928"/>
                    <a:pt x="2001" y="5928"/>
                    <a:pt x="1994" y="5935"/>
                  </a:cubicBezTo>
                  <a:cubicBezTo>
                    <a:pt x="1987" y="5951"/>
                    <a:pt x="1987" y="5958"/>
                    <a:pt x="1979" y="5965"/>
                  </a:cubicBezTo>
                  <a:cubicBezTo>
                    <a:pt x="1971" y="5965"/>
                    <a:pt x="1964" y="5965"/>
                    <a:pt x="1957" y="5965"/>
                  </a:cubicBezTo>
                  <a:cubicBezTo>
                    <a:pt x="1941" y="5973"/>
                    <a:pt x="1941" y="5981"/>
                    <a:pt x="1927" y="5981"/>
                  </a:cubicBezTo>
                  <a:cubicBezTo>
                    <a:pt x="1911" y="5988"/>
                    <a:pt x="1904" y="5988"/>
                    <a:pt x="1889" y="5995"/>
                  </a:cubicBezTo>
                  <a:cubicBezTo>
                    <a:pt x="1882" y="6003"/>
                    <a:pt x="1882" y="6003"/>
                    <a:pt x="1874" y="6003"/>
                  </a:cubicBezTo>
                  <a:cubicBezTo>
                    <a:pt x="1859" y="6003"/>
                    <a:pt x="1859" y="5988"/>
                    <a:pt x="1852" y="5981"/>
                  </a:cubicBezTo>
                  <a:cubicBezTo>
                    <a:pt x="1852" y="5973"/>
                    <a:pt x="1844" y="5965"/>
                    <a:pt x="1829" y="5958"/>
                  </a:cubicBezTo>
                  <a:cubicBezTo>
                    <a:pt x="1807" y="5951"/>
                    <a:pt x="1792" y="5943"/>
                    <a:pt x="1769" y="5928"/>
                  </a:cubicBezTo>
                  <a:cubicBezTo>
                    <a:pt x="1754" y="5921"/>
                    <a:pt x="1739" y="5921"/>
                    <a:pt x="1724" y="5913"/>
                  </a:cubicBezTo>
                  <a:cubicBezTo>
                    <a:pt x="1717" y="5913"/>
                    <a:pt x="1709" y="5913"/>
                    <a:pt x="1709" y="5913"/>
                  </a:cubicBezTo>
                  <a:cubicBezTo>
                    <a:pt x="1694" y="5913"/>
                    <a:pt x="1687" y="5913"/>
                    <a:pt x="1672" y="5913"/>
                  </a:cubicBezTo>
                  <a:cubicBezTo>
                    <a:pt x="1657" y="5906"/>
                    <a:pt x="1657" y="5906"/>
                    <a:pt x="1642" y="5906"/>
                  </a:cubicBezTo>
                  <a:cubicBezTo>
                    <a:pt x="1627" y="5906"/>
                    <a:pt x="1619" y="5906"/>
                    <a:pt x="1604" y="5913"/>
                  </a:cubicBezTo>
                  <a:cubicBezTo>
                    <a:pt x="1597" y="5921"/>
                    <a:pt x="1589" y="5928"/>
                    <a:pt x="1582" y="5935"/>
                  </a:cubicBezTo>
                  <a:cubicBezTo>
                    <a:pt x="1582" y="5943"/>
                    <a:pt x="1582" y="5951"/>
                    <a:pt x="1574" y="5951"/>
                  </a:cubicBezTo>
                  <a:cubicBezTo>
                    <a:pt x="1567" y="5951"/>
                    <a:pt x="1559" y="5943"/>
                    <a:pt x="1559" y="5935"/>
                  </a:cubicBezTo>
                  <a:cubicBezTo>
                    <a:pt x="1559" y="5928"/>
                    <a:pt x="1567" y="5928"/>
                    <a:pt x="1567" y="5921"/>
                  </a:cubicBezTo>
                  <a:cubicBezTo>
                    <a:pt x="1574" y="5913"/>
                    <a:pt x="1574" y="5906"/>
                    <a:pt x="1582" y="5898"/>
                  </a:cubicBezTo>
                  <a:cubicBezTo>
                    <a:pt x="1582" y="5891"/>
                    <a:pt x="1589" y="5891"/>
                    <a:pt x="1589" y="5883"/>
                  </a:cubicBezTo>
                  <a:cubicBezTo>
                    <a:pt x="1589" y="5868"/>
                    <a:pt x="1574" y="5861"/>
                    <a:pt x="1567" y="5853"/>
                  </a:cubicBezTo>
                  <a:cubicBezTo>
                    <a:pt x="1552" y="5846"/>
                    <a:pt x="1544" y="5831"/>
                    <a:pt x="1537" y="5831"/>
                  </a:cubicBezTo>
                  <a:cubicBezTo>
                    <a:pt x="1522" y="5831"/>
                    <a:pt x="1514" y="5846"/>
                    <a:pt x="1499" y="5853"/>
                  </a:cubicBezTo>
                  <a:cubicBezTo>
                    <a:pt x="1492" y="5861"/>
                    <a:pt x="1484" y="5868"/>
                    <a:pt x="1484" y="5876"/>
                  </a:cubicBezTo>
                  <a:cubicBezTo>
                    <a:pt x="1469" y="5898"/>
                    <a:pt x="1454" y="5906"/>
                    <a:pt x="1447" y="5935"/>
                  </a:cubicBezTo>
                  <a:cubicBezTo>
                    <a:pt x="1447" y="5943"/>
                    <a:pt x="1439" y="5951"/>
                    <a:pt x="1439" y="5958"/>
                  </a:cubicBezTo>
                  <a:cubicBezTo>
                    <a:pt x="1432" y="5965"/>
                    <a:pt x="1432" y="5965"/>
                    <a:pt x="1424" y="5973"/>
                  </a:cubicBezTo>
                  <a:cubicBezTo>
                    <a:pt x="1417" y="5973"/>
                    <a:pt x="1417" y="5981"/>
                    <a:pt x="1402" y="5981"/>
                  </a:cubicBezTo>
                  <a:cubicBezTo>
                    <a:pt x="1387" y="5995"/>
                    <a:pt x="1379" y="5995"/>
                    <a:pt x="1357" y="6011"/>
                  </a:cubicBezTo>
                  <a:cubicBezTo>
                    <a:pt x="1349" y="6018"/>
                    <a:pt x="1349" y="6025"/>
                    <a:pt x="1335" y="6025"/>
                  </a:cubicBezTo>
                  <a:cubicBezTo>
                    <a:pt x="1327" y="6025"/>
                    <a:pt x="1319" y="6018"/>
                    <a:pt x="1305" y="6018"/>
                  </a:cubicBezTo>
                  <a:cubicBezTo>
                    <a:pt x="1297" y="6011"/>
                    <a:pt x="1297" y="6011"/>
                    <a:pt x="1289" y="6011"/>
                  </a:cubicBezTo>
                  <a:cubicBezTo>
                    <a:pt x="1282" y="6011"/>
                    <a:pt x="1282" y="6018"/>
                    <a:pt x="1282" y="6025"/>
                  </a:cubicBezTo>
                  <a:cubicBezTo>
                    <a:pt x="1275" y="6033"/>
                    <a:pt x="1275" y="6033"/>
                    <a:pt x="1275" y="6041"/>
                  </a:cubicBezTo>
                  <a:cubicBezTo>
                    <a:pt x="1267" y="6055"/>
                    <a:pt x="1267" y="6070"/>
                    <a:pt x="1259" y="6085"/>
                  </a:cubicBezTo>
                  <a:cubicBezTo>
                    <a:pt x="1259" y="6108"/>
                    <a:pt x="1259" y="6123"/>
                    <a:pt x="1252" y="6145"/>
                  </a:cubicBezTo>
                  <a:cubicBezTo>
                    <a:pt x="1252" y="6153"/>
                    <a:pt x="1252" y="6160"/>
                    <a:pt x="1252" y="6168"/>
                  </a:cubicBezTo>
                  <a:cubicBezTo>
                    <a:pt x="1252" y="6205"/>
                    <a:pt x="1252" y="6205"/>
                    <a:pt x="1252" y="6205"/>
                  </a:cubicBezTo>
                  <a:cubicBezTo>
                    <a:pt x="1252" y="6228"/>
                    <a:pt x="1267" y="6243"/>
                    <a:pt x="1267" y="6265"/>
                  </a:cubicBezTo>
                  <a:cubicBezTo>
                    <a:pt x="1267" y="6273"/>
                    <a:pt x="1267" y="6280"/>
                    <a:pt x="1259" y="6280"/>
                  </a:cubicBezTo>
                  <a:cubicBezTo>
                    <a:pt x="1259" y="6288"/>
                    <a:pt x="1252" y="6288"/>
                    <a:pt x="1245" y="6288"/>
                  </a:cubicBezTo>
                  <a:cubicBezTo>
                    <a:pt x="1229" y="6295"/>
                    <a:pt x="1222" y="6295"/>
                    <a:pt x="1207" y="6303"/>
                  </a:cubicBezTo>
                  <a:cubicBezTo>
                    <a:pt x="1170" y="6318"/>
                    <a:pt x="1147" y="6318"/>
                    <a:pt x="1117" y="6333"/>
                  </a:cubicBezTo>
                  <a:cubicBezTo>
                    <a:pt x="1102" y="6340"/>
                    <a:pt x="1087" y="6348"/>
                    <a:pt x="1080" y="6355"/>
                  </a:cubicBezTo>
                  <a:cubicBezTo>
                    <a:pt x="1072" y="6355"/>
                    <a:pt x="1065" y="6363"/>
                    <a:pt x="1057" y="6370"/>
                  </a:cubicBezTo>
                  <a:cubicBezTo>
                    <a:pt x="1050" y="6378"/>
                    <a:pt x="1050" y="6385"/>
                    <a:pt x="1050" y="6393"/>
                  </a:cubicBezTo>
                  <a:cubicBezTo>
                    <a:pt x="1042" y="6408"/>
                    <a:pt x="1035" y="6415"/>
                    <a:pt x="1027" y="6430"/>
                  </a:cubicBezTo>
                  <a:cubicBezTo>
                    <a:pt x="1027" y="6445"/>
                    <a:pt x="1020" y="6453"/>
                    <a:pt x="1012" y="6460"/>
                  </a:cubicBezTo>
                  <a:cubicBezTo>
                    <a:pt x="1012" y="6468"/>
                    <a:pt x="1005" y="6475"/>
                    <a:pt x="997" y="6475"/>
                  </a:cubicBezTo>
                  <a:cubicBezTo>
                    <a:pt x="990" y="6475"/>
                    <a:pt x="990" y="6468"/>
                    <a:pt x="982" y="6468"/>
                  </a:cubicBezTo>
                  <a:cubicBezTo>
                    <a:pt x="967" y="6460"/>
                    <a:pt x="960" y="6460"/>
                    <a:pt x="952" y="6453"/>
                  </a:cubicBezTo>
                  <a:cubicBezTo>
                    <a:pt x="945" y="6438"/>
                    <a:pt x="937" y="6430"/>
                    <a:pt x="922" y="6430"/>
                  </a:cubicBezTo>
                  <a:cubicBezTo>
                    <a:pt x="900" y="6430"/>
                    <a:pt x="885" y="6438"/>
                    <a:pt x="862" y="6438"/>
                  </a:cubicBezTo>
                  <a:cubicBezTo>
                    <a:pt x="855" y="6438"/>
                    <a:pt x="847" y="6430"/>
                    <a:pt x="840" y="6415"/>
                  </a:cubicBezTo>
                  <a:cubicBezTo>
                    <a:pt x="832" y="6408"/>
                    <a:pt x="825" y="6393"/>
                    <a:pt x="817" y="6378"/>
                  </a:cubicBezTo>
                  <a:cubicBezTo>
                    <a:pt x="802" y="6355"/>
                    <a:pt x="795" y="6340"/>
                    <a:pt x="780" y="6310"/>
                  </a:cubicBezTo>
                  <a:cubicBezTo>
                    <a:pt x="772" y="6288"/>
                    <a:pt x="780" y="6273"/>
                    <a:pt x="765" y="6250"/>
                  </a:cubicBezTo>
                  <a:cubicBezTo>
                    <a:pt x="758" y="6235"/>
                    <a:pt x="758" y="6220"/>
                    <a:pt x="758" y="6198"/>
                  </a:cubicBezTo>
                  <a:cubicBezTo>
                    <a:pt x="750" y="6190"/>
                    <a:pt x="750" y="6183"/>
                    <a:pt x="750" y="6175"/>
                  </a:cubicBezTo>
                  <a:cubicBezTo>
                    <a:pt x="750" y="6153"/>
                    <a:pt x="758" y="6145"/>
                    <a:pt x="758" y="6123"/>
                  </a:cubicBezTo>
                  <a:cubicBezTo>
                    <a:pt x="758" y="6115"/>
                    <a:pt x="772" y="6108"/>
                    <a:pt x="772" y="6100"/>
                  </a:cubicBezTo>
                  <a:cubicBezTo>
                    <a:pt x="772" y="6063"/>
                    <a:pt x="772" y="6063"/>
                    <a:pt x="772" y="6063"/>
                  </a:cubicBezTo>
                  <a:cubicBezTo>
                    <a:pt x="772" y="6055"/>
                    <a:pt x="772" y="6055"/>
                    <a:pt x="772" y="6048"/>
                  </a:cubicBezTo>
                  <a:cubicBezTo>
                    <a:pt x="780" y="6033"/>
                    <a:pt x="787" y="6025"/>
                    <a:pt x="795" y="6011"/>
                  </a:cubicBezTo>
                  <a:cubicBezTo>
                    <a:pt x="810" y="5988"/>
                    <a:pt x="817" y="5981"/>
                    <a:pt x="832" y="5958"/>
                  </a:cubicBezTo>
                  <a:cubicBezTo>
                    <a:pt x="832" y="5951"/>
                    <a:pt x="840" y="5943"/>
                    <a:pt x="847" y="5935"/>
                  </a:cubicBezTo>
                  <a:cubicBezTo>
                    <a:pt x="847" y="5928"/>
                    <a:pt x="855" y="5921"/>
                    <a:pt x="862" y="5913"/>
                  </a:cubicBezTo>
                  <a:cubicBezTo>
                    <a:pt x="862" y="5906"/>
                    <a:pt x="862" y="5898"/>
                    <a:pt x="862" y="5883"/>
                  </a:cubicBezTo>
                  <a:cubicBezTo>
                    <a:pt x="862" y="5868"/>
                    <a:pt x="862" y="5861"/>
                    <a:pt x="870" y="5846"/>
                  </a:cubicBezTo>
                  <a:cubicBezTo>
                    <a:pt x="877" y="5846"/>
                    <a:pt x="877" y="5846"/>
                    <a:pt x="877" y="5846"/>
                  </a:cubicBezTo>
                  <a:cubicBezTo>
                    <a:pt x="892" y="5853"/>
                    <a:pt x="892" y="5853"/>
                    <a:pt x="892" y="5853"/>
                  </a:cubicBezTo>
                  <a:cubicBezTo>
                    <a:pt x="907" y="5846"/>
                    <a:pt x="915" y="5831"/>
                    <a:pt x="915" y="5816"/>
                  </a:cubicBezTo>
                  <a:cubicBezTo>
                    <a:pt x="915" y="5793"/>
                    <a:pt x="915" y="5778"/>
                    <a:pt x="922" y="5756"/>
                  </a:cubicBezTo>
                  <a:cubicBezTo>
                    <a:pt x="922" y="5748"/>
                    <a:pt x="922" y="5748"/>
                    <a:pt x="922" y="5741"/>
                  </a:cubicBezTo>
                  <a:cubicBezTo>
                    <a:pt x="922" y="5718"/>
                    <a:pt x="930" y="5703"/>
                    <a:pt x="930" y="5681"/>
                  </a:cubicBezTo>
                  <a:cubicBezTo>
                    <a:pt x="930" y="5658"/>
                    <a:pt x="922" y="5651"/>
                    <a:pt x="915" y="5636"/>
                  </a:cubicBezTo>
                  <a:cubicBezTo>
                    <a:pt x="915" y="5613"/>
                    <a:pt x="915" y="5606"/>
                    <a:pt x="915" y="5591"/>
                  </a:cubicBezTo>
                  <a:cubicBezTo>
                    <a:pt x="907" y="5576"/>
                    <a:pt x="907" y="5568"/>
                    <a:pt x="907" y="5561"/>
                  </a:cubicBezTo>
                  <a:cubicBezTo>
                    <a:pt x="892" y="5538"/>
                    <a:pt x="885" y="5531"/>
                    <a:pt x="870" y="5508"/>
                  </a:cubicBezTo>
                  <a:cubicBezTo>
                    <a:pt x="862" y="5501"/>
                    <a:pt x="855" y="5494"/>
                    <a:pt x="847" y="5478"/>
                  </a:cubicBezTo>
                  <a:cubicBezTo>
                    <a:pt x="840" y="5464"/>
                    <a:pt x="840" y="5456"/>
                    <a:pt x="832" y="5448"/>
                  </a:cubicBezTo>
                  <a:cubicBezTo>
                    <a:pt x="825" y="5426"/>
                    <a:pt x="817" y="5418"/>
                    <a:pt x="810" y="5404"/>
                  </a:cubicBezTo>
                  <a:cubicBezTo>
                    <a:pt x="802" y="5396"/>
                    <a:pt x="802" y="5388"/>
                    <a:pt x="795" y="5381"/>
                  </a:cubicBezTo>
                  <a:cubicBezTo>
                    <a:pt x="787" y="5381"/>
                    <a:pt x="780" y="5374"/>
                    <a:pt x="765" y="5374"/>
                  </a:cubicBezTo>
                  <a:cubicBezTo>
                    <a:pt x="735" y="5366"/>
                    <a:pt x="712" y="5374"/>
                    <a:pt x="690" y="5359"/>
                  </a:cubicBezTo>
                  <a:cubicBezTo>
                    <a:pt x="675" y="5351"/>
                    <a:pt x="668" y="5336"/>
                    <a:pt x="660" y="5321"/>
                  </a:cubicBezTo>
                  <a:cubicBezTo>
                    <a:pt x="652" y="5306"/>
                    <a:pt x="652" y="5299"/>
                    <a:pt x="645" y="5284"/>
                  </a:cubicBezTo>
                  <a:cubicBezTo>
                    <a:pt x="638" y="5254"/>
                    <a:pt x="623" y="5231"/>
                    <a:pt x="593" y="5224"/>
                  </a:cubicBezTo>
                  <a:cubicBezTo>
                    <a:pt x="578" y="5216"/>
                    <a:pt x="570" y="5209"/>
                    <a:pt x="555" y="5201"/>
                  </a:cubicBezTo>
                  <a:cubicBezTo>
                    <a:pt x="533" y="5194"/>
                    <a:pt x="525" y="5179"/>
                    <a:pt x="525" y="5164"/>
                  </a:cubicBezTo>
                  <a:cubicBezTo>
                    <a:pt x="525" y="5149"/>
                    <a:pt x="525" y="5141"/>
                    <a:pt x="525" y="5126"/>
                  </a:cubicBezTo>
                  <a:cubicBezTo>
                    <a:pt x="518" y="5111"/>
                    <a:pt x="510" y="5096"/>
                    <a:pt x="510" y="5081"/>
                  </a:cubicBezTo>
                  <a:cubicBezTo>
                    <a:pt x="510" y="5059"/>
                    <a:pt x="518" y="5044"/>
                    <a:pt x="533" y="5029"/>
                  </a:cubicBezTo>
                  <a:cubicBezTo>
                    <a:pt x="548" y="5006"/>
                    <a:pt x="555" y="4991"/>
                    <a:pt x="570" y="4969"/>
                  </a:cubicBezTo>
                  <a:cubicBezTo>
                    <a:pt x="578" y="4946"/>
                    <a:pt x="585" y="4931"/>
                    <a:pt x="593" y="4909"/>
                  </a:cubicBezTo>
                  <a:cubicBezTo>
                    <a:pt x="593" y="4886"/>
                    <a:pt x="600" y="4879"/>
                    <a:pt x="600" y="4856"/>
                  </a:cubicBezTo>
                  <a:cubicBezTo>
                    <a:pt x="600" y="4796"/>
                    <a:pt x="585" y="4766"/>
                    <a:pt x="585" y="4714"/>
                  </a:cubicBezTo>
                  <a:cubicBezTo>
                    <a:pt x="585" y="4692"/>
                    <a:pt x="585" y="4692"/>
                    <a:pt x="585" y="4692"/>
                  </a:cubicBezTo>
                  <a:cubicBezTo>
                    <a:pt x="585" y="4669"/>
                    <a:pt x="585" y="4654"/>
                    <a:pt x="585" y="4624"/>
                  </a:cubicBezTo>
                  <a:cubicBezTo>
                    <a:pt x="585" y="4594"/>
                    <a:pt x="600" y="4579"/>
                    <a:pt x="600" y="4549"/>
                  </a:cubicBezTo>
                  <a:cubicBezTo>
                    <a:pt x="615" y="4534"/>
                    <a:pt x="630" y="4527"/>
                    <a:pt x="645" y="4519"/>
                  </a:cubicBezTo>
                  <a:cubicBezTo>
                    <a:pt x="652" y="4512"/>
                    <a:pt x="660" y="4504"/>
                    <a:pt x="668" y="4504"/>
                  </a:cubicBezTo>
                  <a:cubicBezTo>
                    <a:pt x="682" y="4504"/>
                    <a:pt x="690" y="4504"/>
                    <a:pt x="698" y="4504"/>
                  </a:cubicBezTo>
                  <a:cubicBezTo>
                    <a:pt x="705" y="4504"/>
                    <a:pt x="712" y="4497"/>
                    <a:pt x="720" y="4497"/>
                  </a:cubicBezTo>
                  <a:cubicBezTo>
                    <a:pt x="742" y="4497"/>
                    <a:pt x="758" y="4489"/>
                    <a:pt x="780" y="4489"/>
                  </a:cubicBezTo>
                  <a:cubicBezTo>
                    <a:pt x="787" y="4497"/>
                    <a:pt x="795" y="4489"/>
                    <a:pt x="810" y="4489"/>
                  </a:cubicBezTo>
                  <a:cubicBezTo>
                    <a:pt x="817" y="4489"/>
                    <a:pt x="825" y="4489"/>
                    <a:pt x="832" y="4482"/>
                  </a:cubicBezTo>
                  <a:cubicBezTo>
                    <a:pt x="840" y="4474"/>
                    <a:pt x="840" y="4467"/>
                    <a:pt x="840" y="4452"/>
                  </a:cubicBezTo>
                  <a:lnTo>
                    <a:pt x="847" y="4444"/>
                  </a:lnTo>
                  <a:cubicBezTo>
                    <a:pt x="855" y="4437"/>
                    <a:pt x="862" y="4429"/>
                    <a:pt x="870" y="4429"/>
                  </a:cubicBezTo>
                  <a:cubicBezTo>
                    <a:pt x="885" y="4422"/>
                    <a:pt x="892" y="4414"/>
                    <a:pt x="907" y="4407"/>
                  </a:cubicBezTo>
                  <a:cubicBezTo>
                    <a:pt x="915" y="4407"/>
                    <a:pt x="922" y="4407"/>
                    <a:pt x="930" y="4399"/>
                  </a:cubicBezTo>
                  <a:cubicBezTo>
                    <a:pt x="937" y="4399"/>
                    <a:pt x="937" y="4392"/>
                    <a:pt x="937" y="4377"/>
                  </a:cubicBezTo>
                  <a:cubicBezTo>
                    <a:pt x="937" y="4362"/>
                    <a:pt x="945" y="4354"/>
                    <a:pt x="952" y="4347"/>
                  </a:cubicBezTo>
                  <a:cubicBezTo>
                    <a:pt x="967" y="4324"/>
                    <a:pt x="967" y="4309"/>
                    <a:pt x="975" y="4287"/>
                  </a:cubicBezTo>
                  <a:lnTo>
                    <a:pt x="982" y="4287"/>
                  </a:lnTo>
                  <a:cubicBezTo>
                    <a:pt x="982" y="4295"/>
                    <a:pt x="982" y="4302"/>
                    <a:pt x="990" y="4302"/>
                  </a:cubicBezTo>
                  <a:cubicBezTo>
                    <a:pt x="997" y="4309"/>
                    <a:pt x="997" y="4302"/>
                    <a:pt x="1005" y="4309"/>
                  </a:cubicBezTo>
                  <a:cubicBezTo>
                    <a:pt x="1012" y="4309"/>
                    <a:pt x="1012" y="4309"/>
                    <a:pt x="1012" y="4317"/>
                  </a:cubicBezTo>
                  <a:cubicBezTo>
                    <a:pt x="1020" y="4324"/>
                    <a:pt x="1027" y="4324"/>
                    <a:pt x="1035" y="4339"/>
                  </a:cubicBezTo>
                  <a:cubicBezTo>
                    <a:pt x="1035" y="4354"/>
                    <a:pt x="1035" y="4362"/>
                    <a:pt x="1042" y="4377"/>
                  </a:cubicBezTo>
                  <a:cubicBezTo>
                    <a:pt x="1057" y="4369"/>
                    <a:pt x="1057" y="4369"/>
                    <a:pt x="1072" y="4369"/>
                  </a:cubicBezTo>
                  <a:cubicBezTo>
                    <a:pt x="1087" y="4362"/>
                    <a:pt x="1095" y="4362"/>
                    <a:pt x="1110" y="4362"/>
                  </a:cubicBezTo>
                  <a:cubicBezTo>
                    <a:pt x="1110" y="4347"/>
                    <a:pt x="1117" y="4339"/>
                    <a:pt x="1117" y="4317"/>
                  </a:cubicBezTo>
                  <a:cubicBezTo>
                    <a:pt x="1117" y="4317"/>
                    <a:pt x="1117" y="4317"/>
                    <a:pt x="1117" y="4309"/>
                  </a:cubicBezTo>
                  <a:cubicBezTo>
                    <a:pt x="1117" y="4302"/>
                    <a:pt x="1117" y="4302"/>
                    <a:pt x="1117" y="4295"/>
                  </a:cubicBezTo>
                  <a:cubicBezTo>
                    <a:pt x="1117" y="4287"/>
                    <a:pt x="1117" y="4279"/>
                    <a:pt x="1125" y="4272"/>
                  </a:cubicBezTo>
                  <a:cubicBezTo>
                    <a:pt x="1125" y="4265"/>
                    <a:pt x="1132" y="4265"/>
                    <a:pt x="1132" y="4265"/>
                  </a:cubicBezTo>
                  <a:cubicBezTo>
                    <a:pt x="1147" y="4249"/>
                    <a:pt x="1147" y="4235"/>
                    <a:pt x="1162" y="4219"/>
                  </a:cubicBezTo>
                  <a:cubicBezTo>
                    <a:pt x="1177" y="4205"/>
                    <a:pt x="1177" y="4189"/>
                    <a:pt x="1192" y="4175"/>
                  </a:cubicBezTo>
                  <a:cubicBezTo>
                    <a:pt x="1199" y="4159"/>
                    <a:pt x="1207" y="4152"/>
                    <a:pt x="1215" y="4130"/>
                  </a:cubicBezTo>
                  <a:cubicBezTo>
                    <a:pt x="1215" y="4130"/>
                    <a:pt x="1215" y="4122"/>
                    <a:pt x="1222" y="4115"/>
                  </a:cubicBezTo>
                  <a:cubicBezTo>
                    <a:pt x="1222" y="4115"/>
                    <a:pt x="1222" y="4115"/>
                    <a:pt x="1229" y="4115"/>
                  </a:cubicBezTo>
                  <a:cubicBezTo>
                    <a:pt x="1237" y="4100"/>
                    <a:pt x="1252" y="4092"/>
                    <a:pt x="1275" y="4085"/>
                  </a:cubicBezTo>
                  <a:cubicBezTo>
                    <a:pt x="1282" y="4085"/>
                    <a:pt x="1289" y="4077"/>
                    <a:pt x="1297" y="4077"/>
                  </a:cubicBezTo>
                  <a:cubicBezTo>
                    <a:pt x="1312" y="4062"/>
                    <a:pt x="1327" y="4055"/>
                    <a:pt x="1342" y="4040"/>
                  </a:cubicBezTo>
                  <a:cubicBezTo>
                    <a:pt x="1349" y="4032"/>
                    <a:pt x="1357" y="4025"/>
                    <a:pt x="1364" y="4010"/>
                  </a:cubicBezTo>
                  <a:cubicBezTo>
                    <a:pt x="1372" y="4002"/>
                    <a:pt x="1372" y="4002"/>
                    <a:pt x="1372" y="3995"/>
                  </a:cubicBezTo>
                  <a:cubicBezTo>
                    <a:pt x="1372" y="3972"/>
                    <a:pt x="1357" y="3972"/>
                    <a:pt x="1349" y="3950"/>
                  </a:cubicBezTo>
                  <a:cubicBezTo>
                    <a:pt x="1342" y="3935"/>
                    <a:pt x="1335" y="3927"/>
                    <a:pt x="1327" y="3905"/>
                  </a:cubicBezTo>
                  <a:cubicBezTo>
                    <a:pt x="1319" y="3897"/>
                    <a:pt x="1312" y="3897"/>
                    <a:pt x="1305" y="3890"/>
                  </a:cubicBezTo>
                  <a:cubicBezTo>
                    <a:pt x="1297" y="3882"/>
                    <a:pt x="1297" y="3875"/>
                    <a:pt x="1297" y="3867"/>
                  </a:cubicBezTo>
                  <a:cubicBezTo>
                    <a:pt x="1289" y="3852"/>
                    <a:pt x="1282" y="3837"/>
                    <a:pt x="1275" y="3822"/>
                  </a:cubicBezTo>
                  <a:cubicBezTo>
                    <a:pt x="1259" y="3800"/>
                    <a:pt x="1245" y="3785"/>
                    <a:pt x="1222" y="3762"/>
                  </a:cubicBezTo>
                  <a:cubicBezTo>
                    <a:pt x="1215" y="3755"/>
                    <a:pt x="1207" y="3755"/>
                    <a:pt x="1199" y="3747"/>
                  </a:cubicBezTo>
                  <a:cubicBezTo>
                    <a:pt x="1192" y="3732"/>
                    <a:pt x="1177" y="3725"/>
                    <a:pt x="1170" y="3710"/>
                  </a:cubicBezTo>
                  <a:cubicBezTo>
                    <a:pt x="1170" y="3710"/>
                    <a:pt x="1162" y="3702"/>
                    <a:pt x="1162" y="3695"/>
                  </a:cubicBezTo>
                  <a:cubicBezTo>
                    <a:pt x="1155" y="3680"/>
                    <a:pt x="1147" y="3665"/>
                    <a:pt x="1140" y="3650"/>
                  </a:cubicBezTo>
                  <a:cubicBezTo>
                    <a:pt x="1170" y="3553"/>
                    <a:pt x="1170" y="3553"/>
                    <a:pt x="1170" y="3553"/>
                  </a:cubicBezTo>
                  <a:cubicBezTo>
                    <a:pt x="1170" y="3515"/>
                    <a:pt x="1170" y="3515"/>
                    <a:pt x="1170" y="3515"/>
                  </a:cubicBezTo>
                  <a:cubicBezTo>
                    <a:pt x="1170" y="3500"/>
                    <a:pt x="1170" y="3500"/>
                    <a:pt x="1170" y="3500"/>
                  </a:cubicBezTo>
                  <a:lnTo>
                    <a:pt x="1170" y="3500"/>
                  </a:lnTo>
                  <a:cubicBezTo>
                    <a:pt x="1199" y="3500"/>
                    <a:pt x="1199" y="3500"/>
                    <a:pt x="1199" y="3500"/>
                  </a:cubicBezTo>
                  <a:cubicBezTo>
                    <a:pt x="1215" y="3500"/>
                    <a:pt x="1215" y="3500"/>
                    <a:pt x="1215" y="3500"/>
                  </a:cubicBezTo>
                  <a:cubicBezTo>
                    <a:pt x="1229" y="3500"/>
                    <a:pt x="1237" y="3493"/>
                    <a:pt x="1245" y="3493"/>
                  </a:cubicBezTo>
                  <a:cubicBezTo>
                    <a:pt x="1267" y="3493"/>
                    <a:pt x="1282" y="3493"/>
                    <a:pt x="1289" y="3477"/>
                  </a:cubicBezTo>
                  <a:cubicBezTo>
                    <a:pt x="1297" y="3463"/>
                    <a:pt x="1305" y="3448"/>
                    <a:pt x="1312" y="3433"/>
                  </a:cubicBezTo>
                  <a:cubicBezTo>
                    <a:pt x="1319" y="3433"/>
                    <a:pt x="1319" y="3433"/>
                    <a:pt x="1327" y="3433"/>
                  </a:cubicBezTo>
                  <a:cubicBezTo>
                    <a:pt x="1342" y="3440"/>
                    <a:pt x="1342" y="3455"/>
                    <a:pt x="1357" y="3463"/>
                  </a:cubicBezTo>
                  <a:cubicBezTo>
                    <a:pt x="1372" y="3470"/>
                    <a:pt x="1387" y="3470"/>
                    <a:pt x="1394" y="3485"/>
                  </a:cubicBezTo>
                  <a:cubicBezTo>
                    <a:pt x="1402" y="3493"/>
                    <a:pt x="1402" y="3493"/>
                    <a:pt x="1402" y="3500"/>
                  </a:cubicBezTo>
                  <a:cubicBezTo>
                    <a:pt x="1417" y="3523"/>
                    <a:pt x="1424" y="3545"/>
                    <a:pt x="1447" y="3553"/>
                  </a:cubicBezTo>
                  <a:cubicBezTo>
                    <a:pt x="1462" y="3553"/>
                    <a:pt x="1477" y="3553"/>
                    <a:pt x="1492" y="3560"/>
                  </a:cubicBezTo>
                  <a:lnTo>
                    <a:pt x="1499" y="3567"/>
                  </a:lnTo>
                  <a:cubicBezTo>
                    <a:pt x="1499" y="3575"/>
                    <a:pt x="1499" y="3575"/>
                    <a:pt x="1499" y="3575"/>
                  </a:cubicBezTo>
                  <a:cubicBezTo>
                    <a:pt x="1492" y="3583"/>
                    <a:pt x="1484" y="3583"/>
                    <a:pt x="1484" y="3590"/>
                  </a:cubicBezTo>
                  <a:cubicBezTo>
                    <a:pt x="1484" y="3597"/>
                    <a:pt x="1492" y="3597"/>
                    <a:pt x="1499" y="3605"/>
                  </a:cubicBezTo>
                  <a:cubicBezTo>
                    <a:pt x="1514" y="3613"/>
                    <a:pt x="1522" y="3613"/>
                    <a:pt x="1529" y="3613"/>
                  </a:cubicBezTo>
                  <a:cubicBezTo>
                    <a:pt x="1544" y="3613"/>
                    <a:pt x="1559" y="3620"/>
                    <a:pt x="1567" y="3627"/>
                  </a:cubicBezTo>
                  <a:cubicBezTo>
                    <a:pt x="1582" y="3635"/>
                    <a:pt x="1597" y="3642"/>
                    <a:pt x="1612" y="3650"/>
                  </a:cubicBezTo>
                  <a:cubicBezTo>
                    <a:pt x="1627" y="3650"/>
                    <a:pt x="1634" y="3650"/>
                    <a:pt x="1642" y="3657"/>
                  </a:cubicBezTo>
                  <a:cubicBezTo>
                    <a:pt x="1642" y="3665"/>
                    <a:pt x="1649" y="3665"/>
                    <a:pt x="1649" y="3672"/>
                  </a:cubicBezTo>
                  <a:cubicBezTo>
                    <a:pt x="1649" y="3702"/>
                    <a:pt x="1649" y="3702"/>
                    <a:pt x="1649" y="3702"/>
                  </a:cubicBezTo>
                  <a:cubicBezTo>
                    <a:pt x="1664" y="3702"/>
                    <a:pt x="1664" y="3702"/>
                    <a:pt x="1664" y="3702"/>
                  </a:cubicBezTo>
                  <a:cubicBezTo>
                    <a:pt x="1694" y="3702"/>
                    <a:pt x="1702" y="3695"/>
                    <a:pt x="1724" y="3687"/>
                  </a:cubicBezTo>
                  <a:cubicBezTo>
                    <a:pt x="1747" y="3687"/>
                    <a:pt x="1762" y="3687"/>
                    <a:pt x="1784" y="3687"/>
                  </a:cubicBezTo>
                  <a:cubicBezTo>
                    <a:pt x="1807" y="3680"/>
                    <a:pt x="1822" y="3672"/>
                    <a:pt x="1844" y="3657"/>
                  </a:cubicBezTo>
                  <a:cubicBezTo>
                    <a:pt x="1859" y="3657"/>
                    <a:pt x="1867" y="3657"/>
                    <a:pt x="1882" y="3650"/>
                  </a:cubicBezTo>
                  <a:cubicBezTo>
                    <a:pt x="1889" y="3650"/>
                    <a:pt x="1889" y="3642"/>
                    <a:pt x="1897" y="3642"/>
                  </a:cubicBezTo>
                  <a:cubicBezTo>
                    <a:pt x="1911" y="3642"/>
                    <a:pt x="1927" y="3650"/>
                    <a:pt x="1927" y="3665"/>
                  </a:cubicBezTo>
                  <a:cubicBezTo>
                    <a:pt x="1927" y="3672"/>
                    <a:pt x="1919" y="3672"/>
                    <a:pt x="1919" y="3680"/>
                  </a:cubicBezTo>
                  <a:cubicBezTo>
                    <a:pt x="1919" y="3687"/>
                    <a:pt x="1919" y="3687"/>
                    <a:pt x="1927" y="3695"/>
                  </a:cubicBezTo>
                  <a:cubicBezTo>
                    <a:pt x="1934" y="3710"/>
                    <a:pt x="1941" y="3710"/>
                    <a:pt x="1957" y="3717"/>
                  </a:cubicBezTo>
                  <a:cubicBezTo>
                    <a:pt x="1971" y="3732"/>
                    <a:pt x="1979" y="3740"/>
                    <a:pt x="2001" y="3747"/>
                  </a:cubicBezTo>
                  <a:cubicBezTo>
                    <a:pt x="2017" y="3762"/>
                    <a:pt x="2031" y="3770"/>
                    <a:pt x="2054" y="3770"/>
                  </a:cubicBezTo>
                  <a:cubicBezTo>
                    <a:pt x="2069" y="3777"/>
                    <a:pt x="2076" y="3785"/>
                    <a:pt x="2091" y="3785"/>
                  </a:cubicBezTo>
                  <a:cubicBezTo>
                    <a:pt x="2114" y="3785"/>
                    <a:pt x="2129" y="3777"/>
                    <a:pt x="2151" y="3770"/>
                  </a:cubicBezTo>
                  <a:cubicBezTo>
                    <a:pt x="2159" y="3770"/>
                    <a:pt x="2166" y="3762"/>
                    <a:pt x="2174" y="3762"/>
                  </a:cubicBezTo>
                  <a:cubicBezTo>
                    <a:pt x="2181" y="3755"/>
                    <a:pt x="2189" y="3747"/>
                    <a:pt x="2196" y="3740"/>
                  </a:cubicBezTo>
                  <a:cubicBezTo>
                    <a:pt x="2204" y="3740"/>
                    <a:pt x="2204" y="3732"/>
                    <a:pt x="2211" y="3725"/>
                  </a:cubicBezTo>
                  <a:cubicBezTo>
                    <a:pt x="2219" y="3725"/>
                    <a:pt x="2226" y="3717"/>
                    <a:pt x="2234" y="3710"/>
                  </a:cubicBezTo>
                  <a:cubicBezTo>
                    <a:pt x="2241" y="3702"/>
                    <a:pt x="2241" y="3702"/>
                    <a:pt x="2249" y="3695"/>
                  </a:cubicBezTo>
                  <a:cubicBezTo>
                    <a:pt x="2264" y="3687"/>
                    <a:pt x="2264" y="3680"/>
                    <a:pt x="2271" y="3672"/>
                  </a:cubicBezTo>
                  <a:cubicBezTo>
                    <a:pt x="2301" y="3635"/>
                    <a:pt x="2316" y="3613"/>
                    <a:pt x="2346" y="3575"/>
                  </a:cubicBezTo>
                  <a:cubicBezTo>
                    <a:pt x="2354" y="3567"/>
                    <a:pt x="2354" y="3560"/>
                    <a:pt x="2361" y="3553"/>
                  </a:cubicBezTo>
                  <a:cubicBezTo>
                    <a:pt x="2369" y="3545"/>
                    <a:pt x="2376" y="3545"/>
                    <a:pt x="2384" y="3530"/>
                  </a:cubicBezTo>
                  <a:cubicBezTo>
                    <a:pt x="2391" y="3515"/>
                    <a:pt x="2391" y="3507"/>
                    <a:pt x="2391" y="3485"/>
                  </a:cubicBezTo>
                  <a:lnTo>
                    <a:pt x="2399" y="3477"/>
                  </a:lnTo>
                  <a:cubicBezTo>
                    <a:pt x="2399" y="3425"/>
                    <a:pt x="2399" y="3425"/>
                    <a:pt x="2399" y="3425"/>
                  </a:cubicBezTo>
                  <a:cubicBezTo>
                    <a:pt x="2399" y="3418"/>
                    <a:pt x="2399" y="3410"/>
                    <a:pt x="2399" y="3403"/>
                  </a:cubicBezTo>
                  <a:cubicBezTo>
                    <a:pt x="2399" y="3365"/>
                    <a:pt x="2391" y="3343"/>
                    <a:pt x="2376" y="3305"/>
                  </a:cubicBezTo>
                  <a:lnTo>
                    <a:pt x="2376" y="3298"/>
                  </a:lnTo>
                  <a:cubicBezTo>
                    <a:pt x="2369" y="3275"/>
                    <a:pt x="2361" y="3268"/>
                    <a:pt x="2346" y="3253"/>
                  </a:cubicBezTo>
                  <a:cubicBezTo>
                    <a:pt x="2346" y="3245"/>
                    <a:pt x="2339" y="3238"/>
                    <a:pt x="2331" y="3230"/>
                  </a:cubicBezTo>
                  <a:cubicBezTo>
                    <a:pt x="2331" y="3223"/>
                    <a:pt x="2324" y="3215"/>
                    <a:pt x="2324" y="3208"/>
                  </a:cubicBezTo>
                  <a:cubicBezTo>
                    <a:pt x="2316" y="3200"/>
                    <a:pt x="2316" y="3193"/>
                    <a:pt x="2316" y="3185"/>
                  </a:cubicBezTo>
                  <a:cubicBezTo>
                    <a:pt x="2316" y="3178"/>
                    <a:pt x="2324" y="3170"/>
                    <a:pt x="2324" y="3155"/>
                  </a:cubicBezTo>
                  <a:cubicBezTo>
                    <a:pt x="2331" y="3148"/>
                    <a:pt x="2331" y="3140"/>
                    <a:pt x="2339" y="3125"/>
                  </a:cubicBezTo>
                  <a:cubicBezTo>
                    <a:pt x="2339" y="3118"/>
                    <a:pt x="2346" y="3110"/>
                    <a:pt x="2346" y="3103"/>
                  </a:cubicBezTo>
                  <a:cubicBezTo>
                    <a:pt x="2346" y="3088"/>
                    <a:pt x="2346" y="3080"/>
                    <a:pt x="2339" y="3066"/>
                  </a:cubicBezTo>
                  <a:cubicBezTo>
                    <a:pt x="2331" y="3050"/>
                    <a:pt x="2324" y="3043"/>
                    <a:pt x="2316" y="3028"/>
                  </a:cubicBezTo>
                  <a:cubicBezTo>
                    <a:pt x="2316" y="3020"/>
                    <a:pt x="2316" y="3013"/>
                    <a:pt x="2309" y="3006"/>
                  </a:cubicBezTo>
                  <a:cubicBezTo>
                    <a:pt x="2309" y="2983"/>
                    <a:pt x="2301" y="2968"/>
                    <a:pt x="2301" y="2953"/>
                  </a:cubicBezTo>
                  <a:cubicBezTo>
                    <a:pt x="2294" y="2930"/>
                    <a:pt x="2294" y="2923"/>
                    <a:pt x="2286" y="2908"/>
                  </a:cubicBezTo>
                  <a:cubicBezTo>
                    <a:pt x="2286" y="2901"/>
                    <a:pt x="2279" y="2901"/>
                    <a:pt x="2279" y="2893"/>
                  </a:cubicBezTo>
                  <a:cubicBezTo>
                    <a:pt x="2279" y="2878"/>
                    <a:pt x="2279" y="2871"/>
                    <a:pt x="2286" y="2855"/>
                  </a:cubicBezTo>
                  <a:cubicBezTo>
                    <a:pt x="2286" y="2848"/>
                    <a:pt x="2286" y="2848"/>
                    <a:pt x="2294" y="2841"/>
                  </a:cubicBezTo>
                  <a:cubicBezTo>
                    <a:pt x="2294" y="2833"/>
                    <a:pt x="2294" y="2833"/>
                    <a:pt x="2301" y="2833"/>
                  </a:cubicBezTo>
                  <a:cubicBezTo>
                    <a:pt x="2309" y="2818"/>
                    <a:pt x="2316" y="2811"/>
                    <a:pt x="2331" y="2796"/>
                  </a:cubicBezTo>
                  <a:cubicBezTo>
                    <a:pt x="2331" y="2788"/>
                    <a:pt x="2339" y="2788"/>
                    <a:pt x="2339" y="2781"/>
                  </a:cubicBezTo>
                  <a:cubicBezTo>
                    <a:pt x="2339" y="2773"/>
                    <a:pt x="2339" y="2773"/>
                    <a:pt x="2339" y="2766"/>
                  </a:cubicBezTo>
                  <a:cubicBezTo>
                    <a:pt x="2339" y="2758"/>
                    <a:pt x="2346" y="2758"/>
                    <a:pt x="2354" y="2751"/>
                  </a:cubicBezTo>
                  <a:cubicBezTo>
                    <a:pt x="2361" y="2743"/>
                    <a:pt x="2369" y="2736"/>
                    <a:pt x="2376" y="2728"/>
                  </a:cubicBezTo>
                  <a:cubicBezTo>
                    <a:pt x="2391" y="2721"/>
                    <a:pt x="2406" y="2721"/>
                    <a:pt x="2421" y="2713"/>
                  </a:cubicBezTo>
                  <a:cubicBezTo>
                    <a:pt x="2436" y="2713"/>
                    <a:pt x="2451" y="2706"/>
                    <a:pt x="2466" y="2706"/>
                  </a:cubicBezTo>
                  <a:cubicBezTo>
                    <a:pt x="2474" y="2698"/>
                    <a:pt x="2481" y="2698"/>
                    <a:pt x="2481" y="2691"/>
                  </a:cubicBezTo>
                  <a:cubicBezTo>
                    <a:pt x="2488" y="2683"/>
                    <a:pt x="2496" y="2676"/>
                    <a:pt x="2504" y="2676"/>
                  </a:cubicBezTo>
                  <a:cubicBezTo>
                    <a:pt x="2511" y="2676"/>
                    <a:pt x="2518" y="2676"/>
                    <a:pt x="2526" y="2676"/>
                  </a:cubicBezTo>
                  <a:cubicBezTo>
                    <a:pt x="2534" y="2676"/>
                    <a:pt x="2541" y="2668"/>
                    <a:pt x="2541" y="2668"/>
                  </a:cubicBezTo>
                  <a:cubicBezTo>
                    <a:pt x="2556" y="2653"/>
                    <a:pt x="2571" y="2646"/>
                    <a:pt x="2578" y="2638"/>
                  </a:cubicBezTo>
                  <a:cubicBezTo>
                    <a:pt x="2601" y="2616"/>
                    <a:pt x="2608" y="2601"/>
                    <a:pt x="2616" y="2571"/>
                  </a:cubicBezTo>
                  <a:cubicBezTo>
                    <a:pt x="2623" y="2541"/>
                    <a:pt x="2631" y="2526"/>
                    <a:pt x="2646" y="2496"/>
                  </a:cubicBezTo>
                  <a:cubicBezTo>
                    <a:pt x="2646" y="2481"/>
                    <a:pt x="2653" y="2473"/>
                    <a:pt x="2653" y="2451"/>
                  </a:cubicBezTo>
                  <a:cubicBezTo>
                    <a:pt x="2653" y="2406"/>
                    <a:pt x="2653" y="2376"/>
                    <a:pt x="2653" y="2331"/>
                  </a:cubicBezTo>
                  <a:cubicBezTo>
                    <a:pt x="2653" y="2286"/>
                    <a:pt x="2653" y="2264"/>
                    <a:pt x="2653" y="2226"/>
                  </a:cubicBezTo>
                  <a:cubicBezTo>
                    <a:pt x="2653" y="2181"/>
                    <a:pt x="2661" y="2166"/>
                    <a:pt x="2661" y="2121"/>
                  </a:cubicBezTo>
                  <a:cubicBezTo>
                    <a:pt x="2661" y="2084"/>
                    <a:pt x="2661" y="2061"/>
                    <a:pt x="2653" y="2024"/>
                  </a:cubicBezTo>
                  <a:cubicBezTo>
                    <a:pt x="2653" y="2009"/>
                    <a:pt x="2646" y="2001"/>
                    <a:pt x="2646" y="1986"/>
                  </a:cubicBezTo>
                  <a:cubicBezTo>
                    <a:pt x="2646" y="1979"/>
                    <a:pt x="2646" y="1971"/>
                    <a:pt x="2646" y="1964"/>
                  </a:cubicBezTo>
                  <a:cubicBezTo>
                    <a:pt x="2646" y="1956"/>
                    <a:pt x="2638" y="1956"/>
                    <a:pt x="2638" y="1949"/>
                  </a:cubicBezTo>
                  <a:cubicBezTo>
                    <a:pt x="2638" y="1941"/>
                    <a:pt x="2646" y="1941"/>
                    <a:pt x="2646" y="1941"/>
                  </a:cubicBezTo>
                  <a:cubicBezTo>
                    <a:pt x="2653" y="1934"/>
                    <a:pt x="2661" y="1934"/>
                    <a:pt x="2661" y="1934"/>
                  </a:cubicBezTo>
                  <a:cubicBezTo>
                    <a:pt x="2676" y="1926"/>
                    <a:pt x="2683" y="1919"/>
                    <a:pt x="2691" y="1904"/>
                  </a:cubicBezTo>
                  <a:cubicBezTo>
                    <a:pt x="2698" y="1881"/>
                    <a:pt x="2706" y="1866"/>
                    <a:pt x="2713" y="1844"/>
                  </a:cubicBezTo>
                  <a:cubicBezTo>
                    <a:pt x="2721" y="1829"/>
                    <a:pt x="2728" y="1821"/>
                    <a:pt x="2736" y="1807"/>
                  </a:cubicBezTo>
                  <a:cubicBezTo>
                    <a:pt x="2736" y="1799"/>
                    <a:pt x="2743" y="1791"/>
                    <a:pt x="2743" y="1784"/>
                  </a:cubicBezTo>
                  <a:cubicBezTo>
                    <a:pt x="2758" y="1761"/>
                    <a:pt x="2758" y="1747"/>
                    <a:pt x="2766" y="1724"/>
                  </a:cubicBezTo>
                  <a:cubicBezTo>
                    <a:pt x="2766" y="1701"/>
                    <a:pt x="2766" y="1687"/>
                    <a:pt x="2773" y="1672"/>
                  </a:cubicBezTo>
                  <a:cubicBezTo>
                    <a:pt x="2773" y="1642"/>
                    <a:pt x="2781" y="1627"/>
                    <a:pt x="2781" y="1604"/>
                  </a:cubicBezTo>
                  <a:cubicBezTo>
                    <a:pt x="2781" y="1589"/>
                    <a:pt x="2781" y="1582"/>
                    <a:pt x="2781" y="1567"/>
                  </a:cubicBezTo>
                  <a:cubicBezTo>
                    <a:pt x="2781" y="1559"/>
                    <a:pt x="2796" y="1552"/>
                    <a:pt x="2796" y="1537"/>
                  </a:cubicBezTo>
                  <a:cubicBezTo>
                    <a:pt x="2803" y="1514"/>
                    <a:pt x="2803" y="1499"/>
                    <a:pt x="2803" y="1477"/>
                  </a:cubicBezTo>
                  <a:cubicBezTo>
                    <a:pt x="2803" y="1364"/>
                    <a:pt x="2788" y="1304"/>
                    <a:pt x="2773" y="1192"/>
                  </a:cubicBezTo>
                  <a:cubicBezTo>
                    <a:pt x="2766" y="1162"/>
                    <a:pt x="2758" y="1139"/>
                    <a:pt x="2758" y="1109"/>
                  </a:cubicBezTo>
                  <a:cubicBezTo>
                    <a:pt x="2758" y="1102"/>
                    <a:pt x="2751" y="1095"/>
                    <a:pt x="2751" y="1095"/>
                  </a:cubicBezTo>
                  <a:cubicBezTo>
                    <a:pt x="2751" y="1072"/>
                    <a:pt x="2751" y="1065"/>
                    <a:pt x="2743" y="1049"/>
                  </a:cubicBezTo>
                  <a:cubicBezTo>
                    <a:pt x="2743" y="1042"/>
                    <a:pt x="2736" y="1042"/>
                    <a:pt x="2736" y="1035"/>
                  </a:cubicBezTo>
                  <a:cubicBezTo>
                    <a:pt x="2728" y="1012"/>
                    <a:pt x="2728" y="990"/>
                    <a:pt x="2721" y="960"/>
                  </a:cubicBezTo>
                  <a:cubicBezTo>
                    <a:pt x="2713" y="945"/>
                    <a:pt x="2713" y="937"/>
                    <a:pt x="2706" y="922"/>
                  </a:cubicBezTo>
                  <a:cubicBezTo>
                    <a:pt x="2698" y="892"/>
                    <a:pt x="2698" y="877"/>
                    <a:pt x="2691" y="847"/>
                  </a:cubicBezTo>
                  <a:cubicBezTo>
                    <a:pt x="2683" y="825"/>
                    <a:pt x="2683" y="810"/>
                    <a:pt x="2676" y="795"/>
                  </a:cubicBezTo>
                  <a:cubicBezTo>
                    <a:pt x="2668" y="787"/>
                    <a:pt x="2668" y="780"/>
                    <a:pt x="2661" y="772"/>
                  </a:cubicBezTo>
                  <a:cubicBezTo>
                    <a:pt x="2646" y="742"/>
                    <a:pt x="2631" y="720"/>
                    <a:pt x="2616" y="690"/>
                  </a:cubicBezTo>
                  <a:cubicBezTo>
                    <a:pt x="2601" y="652"/>
                    <a:pt x="2601" y="637"/>
                    <a:pt x="2586" y="600"/>
                  </a:cubicBezTo>
                  <a:cubicBezTo>
                    <a:pt x="2578" y="592"/>
                    <a:pt x="2578" y="585"/>
                    <a:pt x="2571" y="570"/>
                  </a:cubicBezTo>
                  <a:cubicBezTo>
                    <a:pt x="2564" y="548"/>
                    <a:pt x="2556" y="540"/>
                    <a:pt x="2556" y="518"/>
                  </a:cubicBezTo>
                  <a:cubicBezTo>
                    <a:pt x="2556" y="495"/>
                    <a:pt x="2556" y="488"/>
                    <a:pt x="2564" y="465"/>
                  </a:cubicBezTo>
                  <a:cubicBezTo>
                    <a:pt x="2571" y="458"/>
                    <a:pt x="2578" y="450"/>
                    <a:pt x="2578" y="443"/>
                  </a:cubicBezTo>
                  <a:cubicBezTo>
                    <a:pt x="2586" y="443"/>
                    <a:pt x="2586" y="435"/>
                    <a:pt x="2586" y="435"/>
                  </a:cubicBezTo>
                  <a:cubicBezTo>
                    <a:pt x="2594" y="428"/>
                    <a:pt x="2601" y="420"/>
                    <a:pt x="2601" y="413"/>
                  </a:cubicBezTo>
                  <a:cubicBezTo>
                    <a:pt x="2608" y="405"/>
                    <a:pt x="2608" y="398"/>
                    <a:pt x="2608" y="383"/>
                  </a:cubicBezTo>
                  <a:cubicBezTo>
                    <a:pt x="2608" y="375"/>
                    <a:pt x="2601" y="368"/>
                    <a:pt x="2601" y="360"/>
                  </a:cubicBezTo>
                  <a:cubicBezTo>
                    <a:pt x="2601" y="353"/>
                    <a:pt x="2608" y="345"/>
                    <a:pt x="2616" y="338"/>
                  </a:cubicBezTo>
                  <a:cubicBezTo>
                    <a:pt x="2631" y="330"/>
                    <a:pt x="2638" y="323"/>
                    <a:pt x="2646" y="308"/>
                  </a:cubicBezTo>
                  <a:cubicBezTo>
                    <a:pt x="2653" y="293"/>
                    <a:pt x="2661" y="285"/>
                    <a:pt x="2661" y="263"/>
                  </a:cubicBezTo>
                  <a:cubicBezTo>
                    <a:pt x="2661" y="248"/>
                    <a:pt x="2653" y="248"/>
                    <a:pt x="2646" y="233"/>
                  </a:cubicBezTo>
                  <a:cubicBezTo>
                    <a:pt x="2646" y="225"/>
                    <a:pt x="2646" y="218"/>
                    <a:pt x="2646" y="203"/>
                  </a:cubicBezTo>
                  <a:cubicBezTo>
                    <a:pt x="2638" y="188"/>
                    <a:pt x="2638" y="180"/>
                    <a:pt x="2638" y="158"/>
                  </a:cubicBezTo>
                  <a:cubicBezTo>
                    <a:pt x="2638" y="120"/>
                    <a:pt x="2638" y="120"/>
                    <a:pt x="2638" y="120"/>
                  </a:cubicBezTo>
                  <a:cubicBezTo>
                    <a:pt x="2646" y="128"/>
                    <a:pt x="2646" y="135"/>
                    <a:pt x="2653" y="135"/>
                  </a:cubicBezTo>
                  <a:cubicBezTo>
                    <a:pt x="2653" y="143"/>
                    <a:pt x="2661" y="135"/>
                    <a:pt x="2661" y="143"/>
                  </a:cubicBezTo>
                  <a:cubicBezTo>
                    <a:pt x="2668" y="150"/>
                    <a:pt x="2676" y="158"/>
                    <a:pt x="2683" y="165"/>
                  </a:cubicBezTo>
                  <a:cubicBezTo>
                    <a:pt x="2691" y="188"/>
                    <a:pt x="2706" y="203"/>
                    <a:pt x="2728" y="203"/>
                  </a:cubicBezTo>
                  <a:cubicBezTo>
                    <a:pt x="2743" y="203"/>
                    <a:pt x="2743" y="188"/>
                    <a:pt x="2758" y="180"/>
                  </a:cubicBezTo>
                  <a:cubicBezTo>
                    <a:pt x="2758" y="180"/>
                    <a:pt x="2758" y="173"/>
                    <a:pt x="2766" y="173"/>
                  </a:cubicBezTo>
                  <a:cubicBezTo>
                    <a:pt x="2766" y="173"/>
                    <a:pt x="2773" y="180"/>
                    <a:pt x="2773" y="188"/>
                  </a:cubicBezTo>
                  <a:cubicBezTo>
                    <a:pt x="2781" y="188"/>
                    <a:pt x="2788" y="188"/>
                    <a:pt x="2803" y="188"/>
                  </a:cubicBezTo>
                  <a:cubicBezTo>
                    <a:pt x="2818" y="188"/>
                    <a:pt x="2826" y="180"/>
                    <a:pt x="2841" y="173"/>
                  </a:cubicBezTo>
                  <a:cubicBezTo>
                    <a:pt x="2848" y="165"/>
                    <a:pt x="2856" y="165"/>
                    <a:pt x="2871" y="158"/>
                  </a:cubicBezTo>
                  <a:cubicBezTo>
                    <a:pt x="2893" y="135"/>
                    <a:pt x="2893" y="113"/>
                    <a:pt x="2901" y="90"/>
                  </a:cubicBezTo>
                  <a:cubicBezTo>
                    <a:pt x="2908" y="75"/>
                    <a:pt x="2916" y="68"/>
                    <a:pt x="2916" y="53"/>
                  </a:cubicBezTo>
                  <a:cubicBezTo>
                    <a:pt x="2923" y="38"/>
                    <a:pt x="2923" y="23"/>
                    <a:pt x="2938" y="23"/>
                  </a:cubicBezTo>
                  <a:cubicBezTo>
                    <a:pt x="2953" y="15"/>
                    <a:pt x="2961" y="15"/>
                    <a:pt x="2968" y="15"/>
                  </a:cubicBezTo>
                  <a:cubicBezTo>
                    <a:pt x="2983" y="8"/>
                    <a:pt x="2991" y="0"/>
                    <a:pt x="2998" y="15"/>
                  </a:cubicBezTo>
                  <a:cubicBezTo>
                    <a:pt x="3013" y="30"/>
                    <a:pt x="3006" y="45"/>
                    <a:pt x="3013" y="60"/>
                  </a:cubicBezTo>
                  <a:cubicBezTo>
                    <a:pt x="3021" y="68"/>
                    <a:pt x="3028" y="75"/>
                    <a:pt x="3043" y="75"/>
                  </a:cubicBezTo>
                  <a:cubicBezTo>
                    <a:pt x="3065" y="90"/>
                    <a:pt x="3065" y="113"/>
                    <a:pt x="3073" y="135"/>
                  </a:cubicBezTo>
                  <a:cubicBezTo>
                    <a:pt x="3073" y="150"/>
                    <a:pt x="3081" y="158"/>
                    <a:pt x="3088" y="173"/>
                  </a:cubicBezTo>
                  <a:cubicBezTo>
                    <a:pt x="3096" y="188"/>
                    <a:pt x="3103" y="195"/>
                    <a:pt x="3118" y="203"/>
                  </a:cubicBezTo>
                  <a:cubicBezTo>
                    <a:pt x="3133" y="210"/>
                    <a:pt x="3141" y="218"/>
                    <a:pt x="3148" y="225"/>
                  </a:cubicBezTo>
                  <a:cubicBezTo>
                    <a:pt x="3163" y="233"/>
                    <a:pt x="3171" y="240"/>
                    <a:pt x="3178" y="248"/>
                  </a:cubicBezTo>
                  <a:cubicBezTo>
                    <a:pt x="3186" y="263"/>
                    <a:pt x="3200" y="263"/>
                    <a:pt x="3216" y="278"/>
                  </a:cubicBezTo>
                  <a:cubicBezTo>
                    <a:pt x="3223" y="285"/>
                    <a:pt x="3230" y="293"/>
                    <a:pt x="3238" y="300"/>
                  </a:cubicBezTo>
                  <a:cubicBezTo>
                    <a:pt x="3260" y="315"/>
                    <a:pt x="3276" y="338"/>
                    <a:pt x="3290" y="360"/>
                  </a:cubicBezTo>
                  <a:cubicBezTo>
                    <a:pt x="3313" y="383"/>
                    <a:pt x="3313" y="398"/>
                    <a:pt x="3328" y="420"/>
                  </a:cubicBezTo>
                  <a:cubicBezTo>
                    <a:pt x="3343" y="450"/>
                    <a:pt x="3358" y="458"/>
                    <a:pt x="3373" y="480"/>
                  </a:cubicBezTo>
                  <a:cubicBezTo>
                    <a:pt x="3388" y="502"/>
                    <a:pt x="3395" y="518"/>
                    <a:pt x="3410" y="532"/>
                  </a:cubicBezTo>
                  <a:cubicBezTo>
                    <a:pt x="3418" y="540"/>
                    <a:pt x="3425" y="540"/>
                    <a:pt x="3433" y="548"/>
                  </a:cubicBezTo>
                  <a:cubicBezTo>
                    <a:pt x="3455" y="570"/>
                    <a:pt x="3470" y="585"/>
                    <a:pt x="3485" y="608"/>
                  </a:cubicBezTo>
                  <a:cubicBezTo>
                    <a:pt x="3493" y="622"/>
                    <a:pt x="3500" y="630"/>
                    <a:pt x="3508" y="637"/>
                  </a:cubicBezTo>
                  <a:cubicBezTo>
                    <a:pt x="3523" y="652"/>
                    <a:pt x="3523" y="660"/>
                    <a:pt x="3538" y="675"/>
                  </a:cubicBezTo>
                  <a:cubicBezTo>
                    <a:pt x="3553" y="697"/>
                    <a:pt x="3560" y="712"/>
                    <a:pt x="3583" y="727"/>
                  </a:cubicBezTo>
                  <a:cubicBezTo>
                    <a:pt x="3598" y="742"/>
                    <a:pt x="3605" y="757"/>
                    <a:pt x="3620" y="772"/>
                  </a:cubicBezTo>
                  <a:cubicBezTo>
                    <a:pt x="3635" y="787"/>
                    <a:pt x="3643" y="795"/>
                    <a:pt x="3650" y="817"/>
                  </a:cubicBezTo>
                  <a:cubicBezTo>
                    <a:pt x="3658" y="825"/>
                    <a:pt x="3658" y="832"/>
                    <a:pt x="3658" y="840"/>
                  </a:cubicBezTo>
                  <a:cubicBezTo>
                    <a:pt x="3658" y="855"/>
                    <a:pt x="3673" y="855"/>
                    <a:pt x="3673" y="862"/>
                  </a:cubicBezTo>
                  <a:cubicBezTo>
                    <a:pt x="3680" y="885"/>
                    <a:pt x="3688" y="892"/>
                    <a:pt x="3695" y="907"/>
                  </a:cubicBezTo>
                  <a:cubicBezTo>
                    <a:pt x="3710" y="945"/>
                    <a:pt x="3710" y="967"/>
                    <a:pt x="3733" y="997"/>
                  </a:cubicBezTo>
                  <a:cubicBezTo>
                    <a:pt x="3740" y="1005"/>
                    <a:pt x="3747" y="1012"/>
                    <a:pt x="3763" y="1027"/>
                  </a:cubicBezTo>
                  <a:cubicBezTo>
                    <a:pt x="3777" y="1049"/>
                    <a:pt x="3785" y="1065"/>
                    <a:pt x="3800" y="1087"/>
                  </a:cubicBezTo>
                  <a:cubicBezTo>
                    <a:pt x="3807" y="1095"/>
                    <a:pt x="3807" y="1102"/>
                    <a:pt x="3815" y="1109"/>
                  </a:cubicBezTo>
                  <a:cubicBezTo>
                    <a:pt x="3815" y="1117"/>
                    <a:pt x="3823" y="1117"/>
                    <a:pt x="3823" y="1125"/>
                  </a:cubicBezTo>
                  <a:cubicBezTo>
                    <a:pt x="3830" y="1132"/>
                    <a:pt x="3837" y="1139"/>
                    <a:pt x="3837" y="1147"/>
                  </a:cubicBezTo>
                  <a:cubicBezTo>
                    <a:pt x="3853" y="1177"/>
                    <a:pt x="3875" y="1192"/>
                    <a:pt x="3890" y="1222"/>
                  </a:cubicBezTo>
                  <a:cubicBezTo>
                    <a:pt x="3897" y="1229"/>
                    <a:pt x="3905" y="1237"/>
                    <a:pt x="3905" y="1252"/>
                  </a:cubicBezTo>
                  <a:cubicBezTo>
                    <a:pt x="3920" y="1252"/>
                    <a:pt x="3920" y="1267"/>
                    <a:pt x="3927" y="1274"/>
                  </a:cubicBezTo>
                  <a:cubicBezTo>
                    <a:pt x="3942" y="1289"/>
                    <a:pt x="3957" y="1297"/>
                    <a:pt x="3965" y="1312"/>
                  </a:cubicBezTo>
                  <a:cubicBezTo>
                    <a:pt x="3987" y="1342"/>
                    <a:pt x="3995" y="1357"/>
                    <a:pt x="4017" y="1372"/>
                  </a:cubicBezTo>
                  <a:cubicBezTo>
                    <a:pt x="4032" y="1387"/>
                    <a:pt x="4047" y="1387"/>
                    <a:pt x="4062" y="1402"/>
                  </a:cubicBezTo>
                  <a:cubicBezTo>
                    <a:pt x="4062" y="1402"/>
                    <a:pt x="4062" y="1409"/>
                    <a:pt x="4070" y="1417"/>
                  </a:cubicBezTo>
                  <a:cubicBezTo>
                    <a:pt x="4077" y="1424"/>
                    <a:pt x="4085" y="1432"/>
                    <a:pt x="4100" y="1447"/>
                  </a:cubicBezTo>
                  <a:cubicBezTo>
                    <a:pt x="4107" y="1454"/>
                    <a:pt x="4107" y="1462"/>
                    <a:pt x="4115" y="1462"/>
                  </a:cubicBezTo>
                  <a:cubicBezTo>
                    <a:pt x="4122" y="1477"/>
                    <a:pt x="4130" y="1484"/>
                    <a:pt x="4137" y="1492"/>
                  </a:cubicBezTo>
                  <a:cubicBezTo>
                    <a:pt x="4152" y="1514"/>
                    <a:pt x="4160" y="1529"/>
                    <a:pt x="4167" y="1544"/>
                  </a:cubicBezTo>
                  <a:cubicBezTo>
                    <a:pt x="4175" y="1559"/>
                    <a:pt x="4182" y="1559"/>
                    <a:pt x="4197" y="1567"/>
                  </a:cubicBezTo>
                  <a:cubicBezTo>
                    <a:pt x="4212" y="1582"/>
                    <a:pt x="4220" y="1582"/>
                    <a:pt x="4235" y="1597"/>
                  </a:cubicBezTo>
                  <a:cubicBezTo>
                    <a:pt x="4242" y="1604"/>
                    <a:pt x="4242" y="1612"/>
                    <a:pt x="4250" y="1612"/>
                  </a:cubicBezTo>
                  <a:cubicBezTo>
                    <a:pt x="4280" y="1634"/>
                    <a:pt x="4295" y="1649"/>
                    <a:pt x="4324" y="1664"/>
                  </a:cubicBezTo>
                  <a:cubicBezTo>
                    <a:pt x="4332" y="1672"/>
                    <a:pt x="4340" y="1679"/>
                    <a:pt x="4347" y="1679"/>
                  </a:cubicBezTo>
                  <a:cubicBezTo>
                    <a:pt x="4362" y="1687"/>
                    <a:pt x="4362" y="1694"/>
                    <a:pt x="4377" y="1694"/>
                  </a:cubicBezTo>
                  <a:cubicBezTo>
                    <a:pt x="4392" y="1709"/>
                    <a:pt x="4407" y="1717"/>
                    <a:pt x="4415" y="1724"/>
                  </a:cubicBezTo>
                  <a:cubicBezTo>
                    <a:pt x="4430" y="1731"/>
                    <a:pt x="4437" y="1739"/>
                    <a:pt x="4452" y="1754"/>
                  </a:cubicBezTo>
                  <a:cubicBezTo>
                    <a:pt x="4452" y="1754"/>
                    <a:pt x="4459" y="1754"/>
                    <a:pt x="4459" y="1761"/>
                  </a:cubicBezTo>
                  <a:cubicBezTo>
                    <a:pt x="4467" y="1769"/>
                    <a:pt x="4467" y="1769"/>
                    <a:pt x="4475" y="1777"/>
                  </a:cubicBezTo>
                  <a:cubicBezTo>
                    <a:pt x="4489" y="1784"/>
                    <a:pt x="4497" y="1791"/>
                    <a:pt x="4512" y="1807"/>
                  </a:cubicBezTo>
                  <a:cubicBezTo>
                    <a:pt x="4527" y="1821"/>
                    <a:pt x="4535" y="1829"/>
                    <a:pt x="4549" y="1837"/>
                  </a:cubicBezTo>
                  <a:cubicBezTo>
                    <a:pt x="4564" y="1844"/>
                    <a:pt x="4572" y="1851"/>
                    <a:pt x="4579" y="1859"/>
                  </a:cubicBezTo>
                  <a:cubicBezTo>
                    <a:pt x="4587" y="1859"/>
                    <a:pt x="4602" y="1866"/>
                    <a:pt x="4609" y="1874"/>
                  </a:cubicBezTo>
                  <a:cubicBezTo>
                    <a:pt x="4617" y="1889"/>
                    <a:pt x="4617" y="1896"/>
                    <a:pt x="4624" y="1911"/>
                  </a:cubicBezTo>
                  <a:cubicBezTo>
                    <a:pt x="4632" y="1919"/>
                    <a:pt x="4639" y="1926"/>
                    <a:pt x="4647" y="1934"/>
                  </a:cubicBezTo>
                  <a:cubicBezTo>
                    <a:pt x="4654" y="1949"/>
                    <a:pt x="4654" y="1956"/>
                    <a:pt x="4669" y="1964"/>
                  </a:cubicBezTo>
                  <a:cubicBezTo>
                    <a:pt x="4684" y="1979"/>
                    <a:pt x="4692" y="1979"/>
                    <a:pt x="4714" y="1986"/>
                  </a:cubicBezTo>
                  <a:cubicBezTo>
                    <a:pt x="4722" y="1994"/>
                    <a:pt x="4729" y="2001"/>
                    <a:pt x="4744" y="2009"/>
                  </a:cubicBezTo>
                  <a:cubicBezTo>
                    <a:pt x="4759" y="2009"/>
                    <a:pt x="4767" y="2016"/>
                    <a:pt x="4774" y="2016"/>
                  </a:cubicBezTo>
                  <a:cubicBezTo>
                    <a:pt x="4812" y="2039"/>
                    <a:pt x="4834" y="2054"/>
                    <a:pt x="4872" y="2069"/>
                  </a:cubicBezTo>
                  <a:cubicBezTo>
                    <a:pt x="4894" y="2091"/>
                    <a:pt x="4917" y="2099"/>
                    <a:pt x="4947" y="2114"/>
                  </a:cubicBezTo>
                  <a:cubicBezTo>
                    <a:pt x="4962" y="2121"/>
                    <a:pt x="4969" y="2129"/>
                    <a:pt x="4984" y="2129"/>
                  </a:cubicBezTo>
                  <a:cubicBezTo>
                    <a:pt x="4999" y="2136"/>
                    <a:pt x="5007" y="2136"/>
                    <a:pt x="5022" y="2136"/>
                  </a:cubicBezTo>
                  <a:cubicBezTo>
                    <a:pt x="5052" y="2144"/>
                    <a:pt x="5066" y="2159"/>
                    <a:pt x="5096" y="2174"/>
                  </a:cubicBezTo>
                  <a:cubicBezTo>
                    <a:pt x="5082" y="2166"/>
                    <a:pt x="5066" y="2159"/>
                    <a:pt x="5052" y="2159"/>
                  </a:cubicBezTo>
                  <a:cubicBezTo>
                    <a:pt x="5029" y="2159"/>
                    <a:pt x="5014" y="2159"/>
                    <a:pt x="4999" y="2151"/>
                  </a:cubicBezTo>
                  <a:cubicBezTo>
                    <a:pt x="4992" y="2151"/>
                    <a:pt x="4984" y="2144"/>
                    <a:pt x="4977" y="2144"/>
                  </a:cubicBezTo>
                  <a:cubicBezTo>
                    <a:pt x="4969" y="2144"/>
                    <a:pt x="4969" y="2144"/>
                    <a:pt x="4962" y="2144"/>
                  </a:cubicBezTo>
                  <a:cubicBezTo>
                    <a:pt x="4962" y="2159"/>
                    <a:pt x="4962" y="2166"/>
                    <a:pt x="4962" y="2174"/>
                  </a:cubicBezTo>
                  <a:cubicBezTo>
                    <a:pt x="4969" y="2196"/>
                    <a:pt x="4992" y="2211"/>
                    <a:pt x="5007" y="2226"/>
                  </a:cubicBezTo>
                  <a:cubicBezTo>
                    <a:pt x="5014" y="2234"/>
                    <a:pt x="5022" y="2241"/>
                    <a:pt x="5029" y="2248"/>
                  </a:cubicBezTo>
                  <a:cubicBezTo>
                    <a:pt x="5052" y="2271"/>
                    <a:pt x="5082" y="2286"/>
                    <a:pt x="5112" y="2286"/>
                  </a:cubicBezTo>
                  <a:cubicBezTo>
                    <a:pt x="5134" y="2286"/>
                    <a:pt x="5134" y="2271"/>
                    <a:pt x="5149" y="2271"/>
                  </a:cubicBezTo>
                  <a:cubicBezTo>
                    <a:pt x="5164" y="2271"/>
                    <a:pt x="5164" y="2278"/>
                    <a:pt x="5179" y="2286"/>
                  </a:cubicBezTo>
                  <a:cubicBezTo>
                    <a:pt x="5194" y="2286"/>
                    <a:pt x="5201" y="2286"/>
                    <a:pt x="5216" y="2294"/>
                  </a:cubicBezTo>
                  <a:cubicBezTo>
                    <a:pt x="5224" y="2294"/>
                    <a:pt x="5231" y="2294"/>
                    <a:pt x="5239" y="2294"/>
                  </a:cubicBezTo>
                  <a:cubicBezTo>
                    <a:pt x="5261" y="2294"/>
                    <a:pt x="5291" y="2286"/>
                    <a:pt x="5291" y="2264"/>
                  </a:cubicBezTo>
                  <a:cubicBezTo>
                    <a:pt x="5291" y="2248"/>
                    <a:pt x="5276" y="2241"/>
                    <a:pt x="5261" y="2234"/>
                  </a:cubicBezTo>
                  <a:cubicBezTo>
                    <a:pt x="5239" y="2219"/>
                    <a:pt x="5224" y="2211"/>
                    <a:pt x="5194" y="2204"/>
                  </a:cubicBezTo>
                  <a:cubicBezTo>
                    <a:pt x="5171" y="2196"/>
                    <a:pt x="5156" y="2196"/>
                    <a:pt x="5134" y="2189"/>
                  </a:cubicBezTo>
                  <a:cubicBezTo>
                    <a:pt x="5119" y="2181"/>
                    <a:pt x="5119" y="2174"/>
                    <a:pt x="5104" y="2166"/>
                  </a:cubicBezTo>
                  <a:cubicBezTo>
                    <a:pt x="5156" y="2174"/>
                    <a:pt x="5186" y="2189"/>
                    <a:pt x="5239" y="2204"/>
                  </a:cubicBezTo>
                  <a:cubicBezTo>
                    <a:pt x="5261" y="2219"/>
                    <a:pt x="5276" y="2219"/>
                    <a:pt x="5299" y="2234"/>
                  </a:cubicBezTo>
                  <a:cubicBezTo>
                    <a:pt x="5359" y="2241"/>
                    <a:pt x="5396" y="2241"/>
                    <a:pt x="5456" y="2256"/>
                  </a:cubicBezTo>
                  <a:cubicBezTo>
                    <a:pt x="5479" y="2264"/>
                    <a:pt x="5494" y="2264"/>
                    <a:pt x="5516" y="2278"/>
                  </a:cubicBezTo>
                  <a:cubicBezTo>
                    <a:pt x="5516" y="2286"/>
                    <a:pt x="5516" y="2294"/>
                    <a:pt x="5516" y="2294"/>
                  </a:cubicBezTo>
                  <a:cubicBezTo>
                    <a:pt x="5494" y="2301"/>
                    <a:pt x="5486" y="2301"/>
                    <a:pt x="5464" y="2316"/>
                  </a:cubicBezTo>
                  <a:cubicBezTo>
                    <a:pt x="5449" y="2324"/>
                    <a:pt x="5434" y="2331"/>
                    <a:pt x="5434" y="2354"/>
                  </a:cubicBezTo>
                  <a:cubicBezTo>
                    <a:pt x="5434" y="2376"/>
                    <a:pt x="5441" y="2384"/>
                    <a:pt x="5449" y="2406"/>
                  </a:cubicBezTo>
                  <a:cubicBezTo>
                    <a:pt x="5449" y="2413"/>
                    <a:pt x="5449" y="2428"/>
                    <a:pt x="5464" y="2428"/>
                  </a:cubicBezTo>
                  <a:cubicBezTo>
                    <a:pt x="5471" y="2428"/>
                    <a:pt x="5479" y="2421"/>
                    <a:pt x="5486" y="2421"/>
                  </a:cubicBezTo>
                  <a:cubicBezTo>
                    <a:pt x="5501" y="2413"/>
                    <a:pt x="5516" y="2406"/>
                    <a:pt x="5524" y="2391"/>
                  </a:cubicBezTo>
                  <a:cubicBezTo>
                    <a:pt x="5539" y="2376"/>
                    <a:pt x="5539" y="2354"/>
                    <a:pt x="5539" y="2331"/>
                  </a:cubicBezTo>
                  <a:cubicBezTo>
                    <a:pt x="5546" y="2308"/>
                    <a:pt x="5546" y="2301"/>
                    <a:pt x="5546" y="2278"/>
                  </a:cubicBezTo>
                  <a:cubicBezTo>
                    <a:pt x="5569" y="2286"/>
                    <a:pt x="5583" y="2278"/>
                    <a:pt x="5606" y="2278"/>
                  </a:cubicBezTo>
                  <a:cubicBezTo>
                    <a:pt x="5614" y="2308"/>
                    <a:pt x="5629" y="2324"/>
                    <a:pt x="5629" y="2354"/>
                  </a:cubicBezTo>
                  <a:cubicBezTo>
                    <a:pt x="5629" y="2361"/>
                    <a:pt x="5629" y="2368"/>
                    <a:pt x="5629" y="2368"/>
                  </a:cubicBezTo>
                  <a:cubicBezTo>
                    <a:pt x="5629" y="2384"/>
                    <a:pt x="5644" y="2391"/>
                    <a:pt x="5644" y="2406"/>
                  </a:cubicBezTo>
                  <a:cubicBezTo>
                    <a:pt x="5651" y="2428"/>
                    <a:pt x="5659" y="2436"/>
                    <a:pt x="5666" y="2458"/>
                  </a:cubicBezTo>
                  <a:cubicBezTo>
                    <a:pt x="5689" y="2488"/>
                    <a:pt x="5711" y="2503"/>
                    <a:pt x="5748" y="2526"/>
                  </a:cubicBezTo>
                  <a:cubicBezTo>
                    <a:pt x="5764" y="2526"/>
                    <a:pt x="5771" y="2533"/>
                    <a:pt x="5786" y="2533"/>
                  </a:cubicBezTo>
                  <a:cubicBezTo>
                    <a:pt x="5831" y="2548"/>
                    <a:pt x="5861" y="2556"/>
                    <a:pt x="5913" y="2556"/>
                  </a:cubicBezTo>
                  <a:cubicBezTo>
                    <a:pt x="5936" y="2556"/>
                    <a:pt x="5951" y="2563"/>
                    <a:pt x="5973" y="2563"/>
                  </a:cubicBezTo>
                  <a:cubicBezTo>
                    <a:pt x="6048" y="2563"/>
                    <a:pt x="6048" y="2563"/>
                    <a:pt x="6048" y="2563"/>
                  </a:cubicBezTo>
                  <a:cubicBezTo>
                    <a:pt x="6093" y="2563"/>
                    <a:pt x="6116" y="2563"/>
                    <a:pt x="6161" y="2556"/>
                  </a:cubicBezTo>
                  <a:cubicBezTo>
                    <a:pt x="6191" y="2556"/>
                    <a:pt x="6206" y="2556"/>
                    <a:pt x="6228" y="2548"/>
                  </a:cubicBezTo>
                  <a:cubicBezTo>
                    <a:pt x="6251" y="2541"/>
                    <a:pt x="6258" y="2526"/>
                    <a:pt x="6273" y="2511"/>
                  </a:cubicBezTo>
                  <a:cubicBezTo>
                    <a:pt x="6318" y="2488"/>
                    <a:pt x="6341" y="2473"/>
                    <a:pt x="6371" y="2436"/>
                  </a:cubicBezTo>
                  <a:cubicBezTo>
                    <a:pt x="6385" y="2421"/>
                    <a:pt x="6385" y="2413"/>
                    <a:pt x="6401" y="2398"/>
                  </a:cubicBezTo>
                  <a:cubicBezTo>
                    <a:pt x="6408" y="2391"/>
                    <a:pt x="6415" y="2384"/>
                    <a:pt x="6423" y="2376"/>
                  </a:cubicBezTo>
                  <a:cubicBezTo>
                    <a:pt x="6438" y="2346"/>
                    <a:pt x="6445" y="2324"/>
                    <a:pt x="6468" y="2301"/>
                  </a:cubicBezTo>
                  <a:cubicBezTo>
                    <a:pt x="6498" y="2271"/>
                    <a:pt x="6528" y="2264"/>
                    <a:pt x="6558" y="2241"/>
                  </a:cubicBezTo>
                  <a:cubicBezTo>
                    <a:pt x="6580" y="2211"/>
                    <a:pt x="6603" y="2204"/>
                    <a:pt x="6625" y="2181"/>
                  </a:cubicBezTo>
                  <a:cubicBezTo>
                    <a:pt x="6648" y="2159"/>
                    <a:pt x="6663" y="2144"/>
                    <a:pt x="6693" y="2129"/>
                  </a:cubicBezTo>
                  <a:cubicBezTo>
                    <a:pt x="6730" y="2106"/>
                    <a:pt x="6723" y="2061"/>
                    <a:pt x="6745" y="2016"/>
                  </a:cubicBezTo>
                  <a:cubicBezTo>
                    <a:pt x="6768" y="1964"/>
                    <a:pt x="6805" y="1956"/>
                    <a:pt x="6835" y="1904"/>
                  </a:cubicBezTo>
                  <a:cubicBezTo>
                    <a:pt x="6835" y="1904"/>
                    <a:pt x="6843" y="1904"/>
                    <a:pt x="6850" y="1904"/>
                  </a:cubicBezTo>
                  <a:cubicBezTo>
                    <a:pt x="6858" y="1919"/>
                    <a:pt x="6850" y="1934"/>
                    <a:pt x="6858" y="1956"/>
                  </a:cubicBezTo>
                  <a:cubicBezTo>
                    <a:pt x="6858" y="1971"/>
                    <a:pt x="6865" y="1979"/>
                    <a:pt x="6865" y="1994"/>
                  </a:cubicBezTo>
                  <a:cubicBezTo>
                    <a:pt x="6865" y="2054"/>
                    <a:pt x="6865" y="2054"/>
                    <a:pt x="6865" y="2054"/>
                  </a:cubicBezTo>
                  <a:cubicBezTo>
                    <a:pt x="6865" y="2061"/>
                    <a:pt x="6865" y="2061"/>
                    <a:pt x="6865" y="2069"/>
                  </a:cubicBezTo>
                  <a:cubicBezTo>
                    <a:pt x="6858" y="2106"/>
                    <a:pt x="6843" y="2121"/>
                    <a:pt x="6828" y="2159"/>
                  </a:cubicBezTo>
                  <a:cubicBezTo>
                    <a:pt x="6820" y="2166"/>
                    <a:pt x="6813" y="2181"/>
                    <a:pt x="6805" y="2196"/>
                  </a:cubicBezTo>
                  <a:cubicBezTo>
                    <a:pt x="6798" y="2204"/>
                    <a:pt x="6790" y="2204"/>
                    <a:pt x="6783" y="2211"/>
                  </a:cubicBezTo>
                  <a:cubicBezTo>
                    <a:pt x="6745" y="2241"/>
                    <a:pt x="6760" y="2278"/>
                    <a:pt x="6753" y="2324"/>
                  </a:cubicBezTo>
                  <a:cubicBezTo>
                    <a:pt x="6745" y="2338"/>
                    <a:pt x="6738" y="2346"/>
                    <a:pt x="6730" y="2361"/>
                  </a:cubicBezTo>
                  <a:cubicBezTo>
                    <a:pt x="6715" y="2391"/>
                    <a:pt x="6693" y="2406"/>
                    <a:pt x="6678" y="2436"/>
                  </a:cubicBezTo>
                  <a:cubicBezTo>
                    <a:pt x="6670" y="2451"/>
                    <a:pt x="6670" y="2458"/>
                    <a:pt x="6663" y="2473"/>
                  </a:cubicBezTo>
                  <a:cubicBezTo>
                    <a:pt x="6633" y="2526"/>
                    <a:pt x="6603" y="2541"/>
                    <a:pt x="6580" y="2601"/>
                  </a:cubicBezTo>
                  <a:cubicBezTo>
                    <a:pt x="6573" y="2616"/>
                    <a:pt x="6580" y="2638"/>
                    <a:pt x="6580" y="2661"/>
                  </a:cubicBezTo>
                  <a:cubicBezTo>
                    <a:pt x="6580" y="2683"/>
                    <a:pt x="6573" y="2698"/>
                    <a:pt x="6565" y="2721"/>
                  </a:cubicBezTo>
                  <a:cubicBezTo>
                    <a:pt x="6558" y="2736"/>
                    <a:pt x="6543" y="2743"/>
                    <a:pt x="6543" y="2758"/>
                  </a:cubicBezTo>
                  <a:cubicBezTo>
                    <a:pt x="6543" y="2803"/>
                    <a:pt x="6558" y="2833"/>
                    <a:pt x="6573" y="2871"/>
                  </a:cubicBezTo>
                  <a:cubicBezTo>
                    <a:pt x="6580" y="2893"/>
                    <a:pt x="6580" y="2908"/>
                    <a:pt x="6588" y="2923"/>
                  </a:cubicBezTo>
                  <a:cubicBezTo>
                    <a:pt x="6603" y="2946"/>
                    <a:pt x="6610" y="2960"/>
                    <a:pt x="6625" y="2983"/>
                  </a:cubicBezTo>
                  <a:cubicBezTo>
                    <a:pt x="6640" y="3006"/>
                    <a:pt x="6655" y="3006"/>
                    <a:pt x="6678" y="3020"/>
                  </a:cubicBezTo>
                  <a:cubicBezTo>
                    <a:pt x="6693" y="3028"/>
                    <a:pt x="6700" y="3050"/>
                    <a:pt x="6700" y="3066"/>
                  </a:cubicBezTo>
                  <a:cubicBezTo>
                    <a:pt x="6708" y="3088"/>
                    <a:pt x="6715" y="3103"/>
                    <a:pt x="6723" y="3133"/>
                  </a:cubicBezTo>
                  <a:cubicBezTo>
                    <a:pt x="6723" y="3148"/>
                    <a:pt x="6723" y="3163"/>
                    <a:pt x="6730" y="3178"/>
                  </a:cubicBezTo>
                  <a:cubicBezTo>
                    <a:pt x="6745" y="3215"/>
                    <a:pt x="6753" y="3230"/>
                    <a:pt x="6760" y="3268"/>
                  </a:cubicBezTo>
                  <a:cubicBezTo>
                    <a:pt x="6768" y="3313"/>
                    <a:pt x="6768" y="3343"/>
                    <a:pt x="6783" y="3380"/>
                  </a:cubicBezTo>
                  <a:close/>
                  <a:moveTo>
                    <a:pt x="1957" y="113"/>
                  </a:moveTo>
                  <a:lnTo>
                    <a:pt x="1957" y="113"/>
                  </a:lnTo>
                  <a:cubicBezTo>
                    <a:pt x="1949" y="120"/>
                    <a:pt x="1941" y="128"/>
                    <a:pt x="1934" y="135"/>
                  </a:cubicBezTo>
                  <a:cubicBezTo>
                    <a:pt x="1919" y="143"/>
                    <a:pt x="1911" y="135"/>
                    <a:pt x="1904" y="135"/>
                  </a:cubicBezTo>
                  <a:cubicBezTo>
                    <a:pt x="1904" y="150"/>
                    <a:pt x="1904" y="158"/>
                    <a:pt x="1904" y="173"/>
                  </a:cubicBezTo>
                  <a:cubicBezTo>
                    <a:pt x="1904" y="195"/>
                    <a:pt x="1897" y="210"/>
                    <a:pt x="1897" y="233"/>
                  </a:cubicBezTo>
                  <a:cubicBezTo>
                    <a:pt x="1897" y="248"/>
                    <a:pt x="1904" y="255"/>
                    <a:pt x="1911" y="263"/>
                  </a:cubicBezTo>
                  <a:cubicBezTo>
                    <a:pt x="1919" y="278"/>
                    <a:pt x="1919" y="293"/>
                    <a:pt x="1927" y="300"/>
                  </a:cubicBezTo>
                  <a:cubicBezTo>
                    <a:pt x="1927" y="308"/>
                    <a:pt x="1934" y="308"/>
                    <a:pt x="1934" y="315"/>
                  </a:cubicBezTo>
                  <a:cubicBezTo>
                    <a:pt x="1941" y="330"/>
                    <a:pt x="1934" y="338"/>
                    <a:pt x="1934" y="353"/>
                  </a:cubicBezTo>
                  <a:cubicBezTo>
                    <a:pt x="1934" y="360"/>
                    <a:pt x="1941" y="368"/>
                    <a:pt x="1934" y="375"/>
                  </a:cubicBezTo>
                  <a:cubicBezTo>
                    <a:pt x="1934" y="383"/>
                    <a:pt x="1934" y="383"/>
                    <a:pt x="1934" y="390"/>
                  </a:cubicBezTo>
                  <a:cubicBezTo>
                    <a:pt x="1934" y="398"/>
                    <a:pt x="1941" y="405"/>
                    <a:pt x="1949" y="405"/>
                  </a:cubicBezTo>
                  <a:cubicBezTo>
                    <a:pt x="1957" y="405"/>
                    <a:pt x="1964" y="398"/>
                    <a:pt x="1964" y="390"/>
                  </a:cubicBezTo>
                  <a:cubicBezTo>
                    <a:pt x="1964" y="390"/>
                    <a:pt x="1964" y="390"/>
                    <a:pt x="1964" y="383"/>
                  </a:cubicBezTo>
                  <a:cubicBezTo>
                    <a:pt x="1964" y="368"/>
                    <a:pt x="1964" y="368"/>
                    <a:pt x="1964" y="353"/>
                  </a:cubicBezTo>
                  <a:cubicBezTo>
                    <a:pt x="1971" y="323"/>
                    <a:pt x="1971" y="308"/>
                    <a:pt x="1971" y="285"/>
                  </a:cubicBezTo>
                  <a:cubicBezTo>
                    <a:pt x="1971" y="270"/>
                    <a:pt x="1979" y="263"/>
                    <a:pt x="1979" y="255"/>
                  </a:cubicBezTo>
                  <a:cubicBezTo>
                    <a:pt x="1979" y="188"/>
                    <a:pt x="1979" y="188"/>
                    <a:pt x="1979" y="188"/>
                  </a:cubicBezTo>
                  <a:cubicBezTo>
                    <a:pt x="1979" y="165"/>
                    <a:pt x="1979" y="150"/>
                    <a:pt x="1971" y="128"/>
                  </a:cubicBezTo>
                  <a:cubicBezTo>
                    <a:pt x="1971" y="120"/>
                    <a:pt x="1964" y="120"/>
                    <a:pt x="1957" y="113"/>
                  </a:cubicBezTo>
                  <a:close/>
                  <a:moveTo>
                    <a:pt x="2121" y="435"/>
                  </a:moveTo>
                  <a:lnTo>
                    <a:pt x="2121" y="435"/>
                  </a:lnTo>
                  <a:cubicBezTo>
                    <a:pt x="2114" y="443"/>
                    <a:pt x="2114" y="450"/>
                    <a:pt x="2106" y="458"/>
                  </a:cubicBezTo>
                  <a:cubicBezTo>
                    <a:pt x="2099" y="473"/>
                    <a:pt x="2084" y="473"/>
                    <a:pt x="2076" y="488"/>
                  </a:cubicBezTo>
                  <a:cubicBezTo>
                    <a:pt x="2069" y="502"/>
                    <a:pt x="2069" y="510"/>
                    <a:pt x="2069" y="525"/>
                  </a:cubicBezTo>
                  <a:cubicBezTo>
                    <a:pt x="2069" y="548"/>
                    <a:pt x="2069" y="555"/>
                    <a:pt x="2076" y="578"/>
                  </a:cubicBezTo>
                  <a:cubicBezTo>
                    <a:pt x="2076" y="592"/>
                    <a:pt x="2084" y="592"/>
                    <a:pt x="2099" y="608"/>
                  </a:cubicBezTo>
                  <a:lnTo>
                    <a:pt x="2099" y="615"/>
                  </a:lnTo>
                  <a:cubicBezTo>
                    <a:pt x="2114" y="637"/>
                    <a:pt x="2129" y="645"/>
                    <a:pt x="2144" y="660"/>
                  </a:cubicBezTo>
                  <a:cubicBezTo>
                    <a:pt x="2159" y="660"/>
                    <a:pt x="2166" y="667"/>
                    <a:pt x="2174" y="675"/>
                  </a:cubicBezTo>
                  <a:cubicBezTo>
                    <a:pt x="2181" y="682"/>
                    <a:pt x="2181" y="690"/>
                    <a:pt x="2189" y="690"/>
                  </a:cubicBezTo>
                  <a:cubicBezTo>
                    <a:pt x="2196" y="690"/>
                    <a:pt x="2196" y="682"/>
                    <a:pt x="2196" y="682"/>
                  </a:cubicBezTo>
                  <a:cubicBezTo>
                    <a:pt x="2204" y="682"/>
                    <a:pt x="2211" y="675"/>
                    <a:pt x="2219" y="667"/>
                  </a:cubicBezTo>
                  <a:cubicBezTo>
                    <a:pt x="2234" y="667"/>
                    <a:pt x="2241" y="660"/>
                    <a:pt x="2249" y="652"/>
                  </a:cubicBezTo>
                  <a:cubicBezTo>
                    <a:pt x="2249" y="652"/>
                    <a:pt x="2249" y="652"/>
                    <a:pt x="2256" y="645"/>
                  </a:cubicBezTo>
                  <a:cubicBezTo>
                    <a:pt x="2271" y="622"/>
                    <a:pt x="2279" y="608"/>
                    <a:pt x="2279" y="585"/>
                  </a:cubicBezTo>
                  <a:cubicBezTo>
                    <a:pt x="2279" y="578"/>
                    <a:pt x="2279" y="570"/>
                    <a:pt x="2271" y="562"/>
                  </a:cubicBezTo>
                  <a:cubicBezTo>
                    <a:pt x="2271" y="548"/>
                    <a:pt x="2271" y="532"/>
                    <a:pt x="2271" y="518"/>
                  </a:cubicBezTo>
                  <a:cubicBezTo>
                    <a:pt x="2264" y="510"/>
                    <a:pt x="2264" y="502"/>
                    <a:pt x="2264" y="488"/>
                  </a:cubicBezTo>
                  <a:cubicBezTo>
                    <a:pt x="2256" y="480"/>
                    <a:pt x="2249" y="480"/>
                    <a:pt x="2234" y="480"/>
                  </a:cubicBezTo>
                  <a:cubicBezTo>
                    <a:pt x="2211" y="473"/>
                    <a:pt x="2196" y="473"/>
                    <a:pt x="2181" y="450"/>
                  </a:cubicBezTo>
                  <a:cubicBezTo>
                    <a:pt x="2174" y="443"/>
                    <a:pt x="2166" y="443"/>
                    <a:pt x="2159" y="435"/>
                  </a:cubicBezTo>
                  <a:cubicBezTo>
                    <a:pt x="2144" y="428"/>
                    <a:pt x="2144" y="420"/>
                    <a:pt x="2129" y="420"/>
                  </a:cubicBezTo>
                  <a:cubicBezTo>
                    <a:pt x="2114" y="420"/>
                    <a:pt x="2114" y="420"/>
                    <a:pt x="2114" y="420"/>
                  </a:cubicBezTo>
                  <a:cubicBezTo>
                    <a:pt x="2121" y="435"/>
                    <a:pt x="2121" y="435"/>
                    <a:pt x="2121" y="435"/>
                  </a:cubicBezTo>
                  <a:close/>
                  <a:moveTo>
                    <a:pt x="16" y="6280"/>
                  </a:moveTo>
                  <a:lnTo>
                    <a:pt x="16" y="6280"/>
                  </a:lnTo>
                  <a:cubicBezTo>
                    <a:pt x="16" y="6280"/>
                    <a:pt x="16" y="6288"/>
                    <a:pt x="8" y="6288"/>
                  </a:cubicBezTo>
                  <a:cubicBezTo>
                    <a:pt x="8" y="6295"/>
                    <a:pt x="0" y="6295"/>
                    <a:pt x="0" y="6303"/>
                  </a:cubicBezTo>
                  <a:cubicBezTo>
                    <a:pt x="0" y="6318"/>
                    <a:pt x="8" y="6318"/>
                    <a:pt x="8" y="6333"/>
                  </a:cubicBezTo>
                  <a:cubicBezTo>
                    <a:pt x="16" y="6333"/>
                    <a:pt x="16" y="6333"/>
                    <a:pt x="16" y="6333"/>
                  </a:cubicBezTo>
                  <a:cubicBezTo>
                    <a:pt x="23" y="6333"/>
                    <a:pt x="23" y="6333"/>
                    <a:pt x="23" y="6333"/>
                  </a:cubicBezTo>
                  <a:cubicBezTo>
                    <a:pt x="46" y="6325"/>
                    <a:pt x="53" y="6318"/>
                    <a:pt x="68" y="6318"/>
                  </a:cubicBezTo>
                  <a:cubicBezTo>
                    <a:pt x="68" y="6303"/>
                    <a:pt x="68" y="6303"/>
                    <a:pt x="68" y="6303"/>
                  </a:cubicBezTo>
                  <a:cubicBezTo>
                    <a:pt x="53" y="6288"/>
                    <a:pt x="38" y="6280"/>
                    <a:pt x="16" y="6280"/>
                  </a:cubicBezTo>
                  <a:close/>
                  <a:moveTo>
                    <a:pt x="105" y="5306"/>
                  </a:moveTo>
                  <a:lnTo>
                    <a:pt x="105" y="5306"/>
                  </a:lnTo>
                  <a:cubicBezTo>
                    <a:pt x="105" y="5314"/>
                    <a:pt x="105" y="5314"/>
                    <a:pt x="113" y="5321"/>
                  </a:cubicBezTo>
                  <a:cubicBezTo>
                    <a:pt x="113" y="5329"/>
                    <a:pt x="113" y="5329"/>
                    <a:pt x="113" y="5336"/>
                  </a:cubicBezTo>
                  <a:cubicBezTo>
                    <a:pt x="105" y="5374"/>
                    <a:pt x="105" y="5374"/>
                    <a:pt x="105" y="5374"/>
                  </a:cubicBezTo>
                  <a:cubicBezTo>
                    <a:pt x="105" y="5381"/>
                    <a:pt x="113" y="5381"/>
                    <a:pt x="113" y="5388"/>
                  </a:cubicBezTo>
                  <a:cubicBezTo>
                    <a:pt x="113" y="5396"/>
                    <a:pt x="120" y="5396"/>
                    <a:pt x="120" y="5396"/>
                  </a:cubicBezTo>
                  <a:cubicBezTo>
                    <a:pt x="128" y="5404"/>
                    <a:pt x="128" y="5404"/>
                    <a:pt x="128" y="5411"/>
                  </a:cubicBezTo>
                  <a:cubicBezTo>
                    <a:pt x="128" y="5426"/>
                    <a:pt x="128" y="5441"/>
                    <a:pt x="135" y="5456"/>
                  </a:cubicBezTo>
                  <a:cubicBezTo>
                    <a:pt x="143" y="5448"/>
                    <a:pt x="150" y="5441"/>
                    <a:pt x="158" y="5441"/>
                  </a:cubicBezTo>
                  <a:cubicBezTo>
                    <a:pt x="165" y="5434"/>
                    <a:pt x="165" y="5434"/>
                    <a:pt x="173" y="5426"/>
                  </a:cubicBezTo>
                  <a:cubicBezTo>
                    <a:pt x="188" y="5426"/>
                    <a:pt x="195" y="5426"/>
                    <a:pt x="203" y="5411"/>
                  </a:cubicBezTo>
                  <a:cubicBezTo>
                    <a:pt x="203" y="5396"/>
                    <a:pt x="203" y="5388"/>
                    <a:pt x="210" y="5374"/>
                  </a:cubicBezTo>
                  <a:cubicBezTo>
                    <a:pt x="210" y="5359"/>
                    <a:pt x="210" y="5344"/>
                    <a:pt x="218" y="5329"/>
                  </a:cubicBezTo>
                  <a:cubicBezTo>
                    <a:pt x="218" y="5299"/>
                    <a:pt x="210" y="5276"/>
                    <a:pt x="233" y="5254"/>
                  </a:cubicBezTo>
                  <a:cubicBezTo>
                    <a:pt x="240" y="5246"/>
                    <a:pt x="248" y="5239"/>
                    <a:pt x="263" y="5224"/>
                  </a:cubicBezTo>
                  <a:cubicBezTo>
                    <a:pt x="270" y="5216"/>
                    <a:pt x="278" y="5209"/>
                    <a:pt x="278" y="5201"/>
                  </a:cubicBezTo>
                  <a:cubicBezTo>
                    <a:pt x="278" y="5194"/>
                    <a:pt x="263" y="5179"/>
                    <a:pt x="255" y="5186"/>
                  </a:cubicBezTo>
                  <a:lnTo>
                    <a:pt x="248" y="5194"/>
                  </a:lnTo>
                  <a:cubicBezTo>
                    <a:pt x="240" y="5201"/>
                    <a:pt x="233" y="5209"/>
                    <a:pt x="225" y="5209"/>
                  </a:cubicBezTo>
                  <a:cubicBezTo>
                    <a:pt x="210" y="5224"/>
                    <a:pt x="195" y="5224"/>
                    <a:pt x="173" y="5224"/>
                  </a:cubicBezTo>
                  <a:cubicBezTo>
                    <a:pt x="158" y="5224"/>
                    <a:pt x="143" y="5216"/>
                    <a:pt x="135" y="5224"/>
                  </a:cubicBezTo>
                  <a:cubicBezTo>
                    <a:pt x="128" y="5231"/>
                    <a:pt x="128" y="5239"/>
                    <a:pt x="128" y="5246"/>
                  </a:cubicBezTo>
                  <a:cubicBezTo>
                    <a:pt x="120" y="5254"/>
                    <a:pt x="120" y="5261"/>
                    <a:pt x="113" y="5269"/>
                  </a:cubicBezTo>
                  <a:cubicBezTo>
                    <a:pt x="105" y="5284"/>
                    <a:pt x="105" y="5291"/>
                    <a:pt x="105" y="5306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174167" y="3106877"/>
            <a:ext cx="1940154" cy="1209394"/>
            <a:chOff x="4361925" y="3721406"/>
            <a:chExt cx="1940154" cy="1209394"/>
          </a:xfrm>
        </p:grpSpPr>
        <p:sp>
          <p:nvSpPr>
            <p:cNvPr id="200" name="Freeform 199"/>
            <p:cNvSpPr>
              <a:spLocks/>
            </p:cNvSpPr>
            <p:nvPr/>
          </p:nvSpPr>
          <p:spPr bwMode="auto">
            <a:xfrm>
              <a:off x="5044429" y="3813450"/>
              <a:ext cx="741296" cy="628986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01" name="Freeform 200"/>
            <p:cNvSpPr>
              <a:spLocks/>
            </p:cNvSpPr>
            <p:nvPr/>
          </p:nvSpPr>
          <p:spPr bwMode="auto">
            <a:xfrm>
              <a:off x="4834821" y="3925953"/>
              <a:ext cx="373204" cy="352846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02" name="Freeform 201"/>
            <p:cNvSpPr>
              <a:spLocks/>
            </p:cNvSpPr>
            <p:nvPr/>
          </p:nvSpPr>
          <p:spPr bwMode="auto">
            <a:xfrm>
              <a:off x="4361925" y="3721406"/>
              <a:ext cx="710621" cy="271026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03" name="Freeform 202"/>
            <p:cNvSpPr>
              <a:spLocks/>
            </p:cNvSpPr>
            <p:nvPr/>
          </p:nvSpPr>
          <p:spPr bwMode="auto">
            <a:xfrm>
              <a:off x="4684005" y="4150957"/>
              <a:ext cx="787307" cy="631545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04" name="Freeform 203"/>
            <p:cNvSpPr>
              <a:spLocks/>
            </p:cNvSpPr>
            <p:nvPr/>
          </p:nvSpPr>
          <p:spPr bwMode="auto">
            <a:xfrm>
              <a:off x="4983082" y="4677670"/>
              <a:ext cx="398765" cy="253130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05" name="Freeform 204"/>
            <p:cNvSpPr>
              <a:spLocks/>
            </p:cNvSpPr>
            <p:nvPr/>
          </p:nvSpPr>
          <p:spPr bwMode="auto">
            <a:xfrm>
              <a:off x="5335834" y="4398971"/>
              <a:ext cx="306742" cy="368188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06" name="Freeform 205"/>
            <p:cNvSpPr>
              <a:spLocks/>
            </p:cNvSpPr>
            <p:nvPr/>
          </p:nvSpPr>
          <p:spPr bwMode="auto">
            <a:xfrm>
              <a:off x="5680922" y="3948965"/>
              <a:ext cx="621157" cy="554839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07" name="Freeform 206"/>
            <p:cNvSpPr>
              <a:spLocks/>
            </p:cNvSpPr>
            <p:nvPr/>
          </p:nvSpPr>
          <p:spPr bwMode="auto">
            <a:xfrm>
              <a:off x="5651285" y="3874817"/>
              <a:ext cx="562363" cy="398869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6350058" y="951999"/>
            <a:ext cx="1684853" cy="1397750"/>
            <a:chOff x="13017546" y="3273350"/>
            <a:chExt cx="10283367" cy="6947373"/>
          </a:xfrm>
          <a:solidFill>
            <a:schemeClr val="bg1">
              <a:lumMod val="85000"/>
            </a:schemeClr>
          </a:solidFill>
        </p:grpSpPr>
        <p:sp>
          <p:nvSpPr>
            <p:cNvPr id="209" name="Freeform 208"/>
            <p:cNvSpPr>
              <a:spLocks/>
            </p:cNvSpPr>
            <p:nvPr/>
          </p:nvSpPr>
          <p:spPr bwMode="auto">
            <a:xfrm>
              <a:off x="17272874" y="3991979"/>
              <a:ext cx="426764" cy="559971"/>
            </a:xfrm>
            <a:custGeom>
              <a:avLst/>
              <a:gdLst>
                <a:gd name="T0" fmla="*/ 72 w 78"/>
                <a:gd name="T1" fmla="*/ 39 h 113"/>
                <a:gd name="T2" fmla="*/ 66 w 78"/>
                <a:gd name="T3" fmla="*/ 44 h 113"/>
                <a:gd name="T4" fmla="*/ 61 w 78"/>
                <a:gd name="T5" fmla="*/ 44 h 113"/>
                <a:gd name="T6" fmla="*/ 65 w 78"/>
                <a:gd name="T7" fmla="*/ 38 h 113"/>
                <a:gd name="T8" fmla="*/ 72 w 78"/>
                <a:gd name="T9" fmla="*/ 14 h 113"/>
                <a:gd name="T10" fmla="*/ 66 w 78"/>
                <a:gd name="T11" fmla="*/ 12 h 113"/>
                <a:gd name="T12" fmla="*/ 65 w 78"/>
                <a:gd name="T13" fmla="*/ 1 h 113"/>
                <a:gd name="T14" fmla="*/ 51 w 78"/>
                <a:gd name="T15" fmla="*/ 4 h 113"/>
                <a:gd name="T16" fmla="*/ 46 w 78"/>
                <a:gd name="T17" fmla="*/ 9 h 113"/>
                <a:gd name="T18" fmla="*/ 40 w 78"/>
                <a:gd name="T19" fmla="*/ 6 h 113"/>
                <a:gd name="T20" fmla="*/ 36 w 78"/>
                <a:gd name="T21" fmla="*/ 7 h 113"/>
                <a:gd name="T22" fmla="*/ 25 w 78"/>
                <a:gd name="T23" fmla="*/ 16 h 113"/>
                <a:gd name="T24" fmla="*/ 24 w 78"/>
                <a:gd name="T25" fmla="*/ 17 h 113"/>
                <a:gd name="T26" fmla="*/ 19 w 78"/>
                <a:gd name="T27" fmla="*/ 26 h 113"/>
                <a:gd name="T28" fmla="*/ 31 w 78"/>
                <a:gd name="T29" fmla="*/ 33 h 113"/>
                <a:gd name="T30" fmla="*/ 30 w 78"/>
                <a:gd name="T31" fmla="*/ 35 h 113"/>
                <a:gd name="T32" fmla="*/ 30 w 78"/>
                <a:gd name="T33" fmla="*/ 49 h 113"/>
                <a:gd name="T34" fmla="*/ 27 w 78"/>
                <a:gd name="T35" fmla="*/ 51 h 113"/>
                <a:gd name="T36" fmla="*/ 20 w 78"/>
                <a:gd name="T37" fmla="*/ 44 h 113"/>
                <a:gd name="T38" fmla="*/ 11 w 78"/>
                <a:gd name="T39" fmla="*/ 33 h 113"/>
                <a:gd name="T40" fmla="*/ 0 w 78"/>
                <a:gd name="T41" fmla="*/ 47 h 113"/>
                <a:gd name="T42" fmla="*/ 6 w 78"/>
                <a:gd name="T43" fmla="*/ 63 h 113"/>
                <a:gd name="T44" fmla="*/ 15 w 78"/>
                <a:gd name="T45" fmla="*/ 71 h 113"/>
                <a:gd name="T46" fmla="*/ 22 w 78"/>
                <a:gd name="T47" fmla="*/ 82 h 113"/>
                <a:gd name="T48" fmla="*/ 33 w 78"/>
                <a:gd name="T49" fmla="*/ 107 h 113"/>
                <a:gd name="T50" fmla="*/ 48 w 78"/>
                <a:gd name="T51" fmla="*/ 111 h 113"/>
                <a:gd name="T52" fmla="*/ 56 w 78"/>
                <a:gd name="T53" fmla="*/ 103 h 113"/>
                <a:gd name="T54" fmla="*/ 70 w 78"/>
                <a:gd name="T55" fmla="*/ 89 h 113"/>
                <a:gd name="T56" fmla="*/ 72 w 78"/>
                <a:gd name="T57" fmla="*/ 79 h 113"/>
                <a:gd name="T58" fmla="*/ 71 w 78"/>
                <a:gd name="T59" fmla="*/ 58 h 113"/>
                <a:gd name="T60" fmla="*/ 69 w 78"/>
                <a:gd name="T61" fmla="*/ 54 h 113"/>
                <a:gd name="T62" fmla="*/ 77 w 78"/>
                <a:gd name="T63" fmla="*/ 5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" h="113">
                  <a:moveTo>
                    <a:pt x="77" y="42"/>
                  </a:moveTo>
                  <a:cubicBezTo>
                    <a:pt x="76" y="40"/>
                    <a:pt x="74" y="39"/>
                    <a:pt x="72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69" y="39"/>
                    <a:pt x="67" y="41"/>
                    <a:pt x="66" y="44"/>
                  </a:cubicBezTo>
                  <a:cubicBezTo>
                    <a:pt x="65" y="44"/>
                    <a:pt x="65" y="45"/>
                    <a:pt x="65" y="45"/>
                  </a:cubicBezTo>
                  <a:cubicBezTo>
                    <a:pt x="64" y="44"/>
                    <a:pt x="62" y="44"/>
                    <a:pt x="61" y="44"/>
                  </a:cubicBezTo>
                  <a:cubicBezTo>
                    <a:pt x="60" y="44"/>
                    <a:pt x="59" y="44"/>
                    <a:pt x="59" y="43"/>
                  </a:cubicBezTo>
                  <a:cubicBezTo>
                    <a:pt x="60" y="42"/>
                    <a:pt x="63" y="39"/>
                    <a:pt x="65" y="38"/>
                  </a:cubicBezTo>
                  <a:cubicBezTo>
                    <a:pt x="69" y="36"/>
                    <a:pt x="71" y="34"/>
                    <a:pt x="72" y="33"/>
                  </a:cubicBezTo>
                  <a:cubicBezTo>
                    <a:pt x="74" y="28"/>
                    <a:pt x="78" y="18"/>
                    <a:pt x="72" y="14"/>
                  </a:cubicBezTo>
                  <a:cubicBezTo>
                    <a:pt x="71" y="13"/>
                    <a:pt x="69" y="13"/>
                    <a:pt x="68" y="12"/>
                  </a:cubicBezTo>
                  <a:cubicBezTo>
                    <a:pt x="67" y="12"/>
                    <a:pt x="67" y="12"/>
                    <a:pt x="66" y="12"/>
                  </a:cubicBezTo>
                  <a:cubicBezTo>
                    <a:pt x="66" y="11"/>
                    <a:pt x="67" y="10"/>
                    <a:pt x="67" y="9"/>
                  </a:cubicBezTo>
                  <a:cubicBezTo>
                    <a:pt x="68" y="8"/>
                    <a:pt x="69" y="4"/>
                    <a:pt x="65" y="1"/>
                  </a:cubicBezTo>
                  <a:cubicBezTo>
                    <a:pt x="65" y="0"/>
                    <a:pt x="63" y="0"/>
                    <a:pt x="62" y="0"/>
                  </a:cubicBezTo>
                  <a:cubicBezTo>
                    <a:pt x="58" y="0"/>
                    <a:pt x="53" y="3"/>
                    <a:pt x="51" y="4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7"/>
                    <a:pt x="47" y="9"/>
                    <a:pt x="46" y="9"/>
                  </a:cubicBezTo>
                  <a:cubicBezTo>
                    <a:pt x="45" y="9"/>
                    <a:pt x="45" y="8"/>
                    <a:pt x="44" y="8"/>
                  </a:cubicBezTo>
                  <a:cubicBezTo>
                    <a:pt x="43" y="7"/>
                    <a:pt x="42" y="6"/>
                    <a:pt x="40" y="6"/>
                  </a:cubicBezTo>
                  <a:cubicBezTo>
                    <a:pt x="39" y="6"/>
                    <a:pt x="39" y="7"/>
                    <a:pt x="38" y="7"/>
                  </a:cubicBezTo>
                  <a:cubicBezTo>
                    <a:pt x="37" y="7"/>
                    <a:pt x="36" y="7"/>
                    <a:pt x="36" y="7"/>
                  </a:cubicBezTo>
                  <a:cubicBezTo>
                    <a:pt x="29" y="9"/>
                    <a:pt x="27" y="9"/>
                    <a:pt x="26" y="11"/>
                  </a:cubicBezTo>
                  <a:cubicBezTo>
                    <a:pt x="24" y="13"/>
                    <a:pt x="25" y="15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4" y="17"/>
                  </a:cubicBezTo>
                  <a:cubicBezTo>
                    <a:pt x="23" y="17"/>
                    <a:pt x="22" y="18"/>
                    <a:pt x="21" y="19"/>
                  </a:cubicBezTo>
                  <a:cubicBezTo>
                    <a:pt x="20" y="20"/>
                    <a:pt x="17" y="23"/>
                    <a:pt x="19" y="26"/>
                  </a:cubicBezTo>
                  <a:cubicBezTo>
                    <a:pt x="20" y="30"/>
                    <a:pt x="24" y="31"/>
                    <a:pt x="28" y="32"/>
                  </a:cubicBezTo>
                  <a:cubicBezTo>
                    <a:pt x="29" y="32"/>
                    <a:pt x="30" y="32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0" y="34"/>
                    <a:pt x="30" y="35"/>
                  </a:cubicBezTo>
                  <a:cubicBezTo>
                    <a:pt x="29" y="37"/>
                    <a:pt x="27" y="40"/>
                    <a:pt x="29" y="43"/>
                  </a:cubicBezTo>
                  <a:cubicBezTo>
                    <a:pt x="30" y="45"/>
                    <a:pt x="30" y="47"/>
                    <a:pt x="30" y="49"/>
                  </a:cubicBezTo>
                  <a:cubicBezTo>
                    <a:pt x="30" y="49"/>
                    <a:pt x="30" y="50"/>
                    <a:pt x="29" y="50"/>
                  </a:cubicBezTo>
                  <a:cubicBezTo>
                    <a:pt x="28" y="51"/>
                    <a:pt x="28" y="51"/>
                    <a:pt x="27" y="51"/>
                  </a:cubicBezTo>
                  <a:cubicBezTo>
                    <a:pt x="25" y="51"/>
                    <a:pt x="22" y="49"/>
                    <a:pt x="21" y="47"/>
                  </a:cubicBezTo>
                  <a:cubicBezTo>
                    <a:pt x="21" y="46"/>
                    <a:pt x="20" y="45"/>
                    <a:pt x="20" y="44"/>
                  </a:cubicBezTo>
                  <a:cubicBezTo>
                    <a:pt x="19" y="40"/>
                    <a:pt x="17" y="35"/>
                    <a:pt x="13" y="33"/>
                  </a:cubicBezTo>
                  <a:cubicBezTo>
                    <a:pt x="12" y="33"/>
                    <a:pt x="11" y="33"/>
                    <a:pt x="11" y="33"/>
                  </a:cubicBezTo>
                  <a:cubicBezTo>
                    <a:pt x="9" y="33"/>
                    <a:pt x="7" y="34"/>
                    <a:pt x="5" y="36"/>
                  </a:cubicBezTo>
                  <a:cubicBezTo>
                    <a:pt x="2" y="39"/>
                    <a:pt x="0" y="44"/>
                    <a:pt x="0" y="47"/>
                  </a:cubicBezTo>
                  <a:cubicBezTo>
                    <a:pt x="1" y="51"/>
                    <a:pt x="2" y="54"/>
                    <a:pt x="4" y="57"/>
                  </a:cubicBezTo>
                  <a:cubicBezTo>
                    <a:pt x="5" y="59"/>
                    <a:pt x="6" y="61"/>
                    <a:pt x="6" y="63"/>
                  </a:cubicBezTo>
                  <a:cubicBezTo>
                    <a:pt x="8" y="67"/>
                    <a:pt x="10" y="69"/>
                    <a:pt x="12" y="70"/>
                  </a:cubicBezTo>
                  <a:cubicBezTo>
                    <a:pt x="13" y="70"/>
                    <a:pt x="14" y="71"/>
                    <a:pt x="15" y="71"/>
                  </a:cubicBezTo>
                  <a:cubicBezTo>
                    <a:pt x="16" y="73"/>
                    <a:pt x="17" y="75"/>
                    <a:pt x="19" y="77"/>
                  </a:cubicBezTo>
                  <a:cubicBezTo>
                    <a:pt x="20" y="79"/>
                    <a:pt x="21" y="80"/>
                    <a:pt x="22" y="82"/>
                  </a:cubicBezTo>
                  <a:cubicBezTo>
                    <a:pt x="25" y="86"/>
                    <a:pt x="26" y="90"/>
                    <a:pt x="28" y="94"/>
                  </a:cubicBezTo>
                  <a:cubicBezTo>
                    <a:pt x="29" y="99"/>
                    <a:pt x="30" y="103"/>
                    <a:pt x="33" y="107"/>
                  </a:cubicBezTo>
                  <a:cubicBezTo>
                    <a:pt x="35" y="109"/>
                    <a:pt x="38" y="113"/>
                    <a:pt x="42" y="113"/>
                  </a:cubicBezTo>
                  <a:cubicBezTo>
                    <a:pt x="45" y="113"/>
                    <a:pt x="47" y="112"/>
                    <a:pt x="48" y="111"/>
                  </a:cubicBezTo>
                  <a:cubicBezTo>
                    <a:pt x="51" y="108"/>
                    <a:pt x="51" y="105"/>
                    <a:pt x="51" y="102"/>
                  </a:cubicBezTo>
                  <a:cubicBezTo>
                    <a:pt x="53" y="102"/>
                    <a:pt x="54" y="103"/>
                    <a:pt x="56" y="103"/>
                  </a:cubicBezTo>
                  <a:cubicBezTo>
                    <a:pt x="59" y="103"/>
                    <a:pt x="61" y="102"/>
                    <a:pt x="63" y="101"/>
                  </a:cubicBezTo>
                  <a:cubicBezTo>
                    <a:pt x="68" y="97"/>
                    <a:pt x="69" y="93"/>
                    <a:pt x="70" y="89"/>
                  </a:cubicBezTo>
                  <a:cubicBezTo>
                    <a:pt x="70" y="87"/>
                    <a:pt x="70" y="86"/>
                    <a:pt x="70" y="85"/>
                  </a:cubicBezTo>
                  <a:cubicBezTo>
                    <a:pt x="71" y="83"/>
                    <a:pt x="72" y="81"/>
                    <a:pt x="72" y="79"/>
                  </a:cubicBezTo>
                  <a:cubicBezTo>
                    <a:pt x="74" y="76"/>
                    <a:pt x="75" y="73"/>
                    <a:pt x="75" y="69"/>
                  </a:cubicBezTo>
                  <a:cubicBezTo>
                    <a:pt x="76" y="64"/>
                    <a:pt x="74" y="61"/>
                    <a:pt x="71" y="58"/>
                  </a:cubicBezTo>
                  <a:cubicBezTo>
                    <a:pt x="71" y="58"/>
                    <a:pt x="70" y="57"/>
                    <a:pt x="69" y="56"/>
                  </a:cubicBezTo>
                  <a:cubicBezTo>
                    <a:pt x="69" y="55"/>
                    <a:pt x="69" y="55"/>
                    <a:pt x="69" y="54"/>
                  </a:cubicBezTo>
                  <a:cubicBezTo>
                    <a:pt x="69" y="54"/>
                    <a:pt x="70" y="54"/>
                    <a:pt x="70" y="54"/>
                  </a:cubicBezTo>
                  <a:cubicBezTo>
                    <a:pt x="73" y="54"/>
                    <a:pt x="76" y="52"/>
                    <a:pt x="77" y="50"/>
                  </a:cubicBezTo>
                  <a:cubicBezTo>
                    <a:pt x="78" y="48"/>
                    <a:pt x="78" y="45"/>
                    <a:pt x="77" y="42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10" name="Freeform 209"/>
            <p:cNvSpPr>
              <a:spLocks/>
            </p:cNvSpPr>
            <p:nvPr/>
          </p:nvSpPr>
          <p:spPr bwMode="auto">
            <a:xfrm>
              <a:off x="17344685" y="4809537"/>
              <a:ext cx="342642" cy="304251"/>
            </a:xfrm>
            <a:custGeom>
              <a:avLst/>
              <a:gdLst>
                <a:gd name="T0" fmla="*/ 63 w 63"/>
                <a:gd name="T1" fmla="*/ 46 h 61"/>
                <a:gd name="T2" fmla="*/ 58 w 63"/>
                <a:gd name="T3" fmla="*/ 40 h 61"/>
                <a:gd name="T4" fmla="*/ 55 w 63"/>
                <a:gd name="T5" fmla="*/ 37 h 61"/>
                <a:gd name="T6" fmla="*/ 53 w 63"/>
                <a:gd name="T7" fmla="*/ 30 h 61"/>
                <a:gd name="T8" fmla="*/ 50 w 63"/>
                <a:gd name="T9" fmla="*/ 19 h 61"/>
                <a:gd name="T10" fmla="*/ 44 w 63"/>
                <a:gd name="T11" fmla="*/ 13 h 61"/>
                <a:gd name="T12" fmla="*/ 37 w 63"/>
                <a:gd name="T13" fmla="*/ 6 h 61"/>
                <a:gd name="T14" fmla="*/ 29 w 63"/>
                <a:gd name="T15" fmla="*/ 0 h 61"/>
                <a:gd name="T16" fmla="*/ 20 w 63"/>
                <a:gd name="T17" fmla="*/ 6 h 61"/>
                <a:gd name="T18" fmla="*/ 17 w 63"/>
                <a:gd name="T19" fmla="*/ 16 h 61"/>
                <a:gd name="T20" fmla="*/ 14 w 63"/>
                <a:gd name="T21" fmla="*/ 24 h 61"/>
                <a:gd name="T22" fmla="*/ 10 w 63"/>
                <a:gd name="T23" fmla="*/ 25 h 61"/>
                <a:gd name="T24" fmla="*/ 1 w 63"/>
                <a:gd name="T25" fmla="*/ 31 h 61"/>
                <a:gd name="T26" fmla="*/ 1 w 63"/>
                <a:gd name="T27" fmla="*/ 37 h 61"/>
                <a:gd name="T28" fmla="*/ 12 w 63"/>
                <a:gd name="T29" fmla="*/ 42 h 61"/>
                <a:gd name="T30" fmla="*/ 15 w 63"/>
                <a:gd name="T31" fmla="*/ 43 h 61"/>
                <a:gd name="T32" fmla="*/ 21 w 63"/>
                <a:gd name="T33" fmla="*/ 48 h 61"/>
                <a:gd name="T34" fmla="*/ 26 w 63"/>
                <a:gd name="T35" fmla="*/ 54 h 61"/>
                <a:gd name="T36" fmla="*/ 43 w 63"/>
                <a:gd name="T37" fmla="*/ 61 h 61"/>
                <a:gd name="T38" fmla="*/ 43 w 63"/>
                <a:gd name="T39" fmla="*/ 61 h 61"/>
                <a:gd name="T40" fmla="*/ 61 w 63"/>
                <a:gd name="T41" fmla="*/ 51 h 61"/>
                <a:gd name="T42" fmla="*/ 63 w 63"/>
                <a:gd name="T4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61">
                  <a:moveTo>
                    <a:pt x="63" y="46"/>
                  </a:moveTo>
                  <a:cubicBezTo>
                    <a:pt x="63" y="43"/>
                    <a:pt x="60" y="41"/>
                    <a:pt x="58" y="40"/>
                  </a:cubicBezTo>
                  <a:cubicBezTo>
                    <a:pt x="57" y="39"/>
                    <a:pt x="56" y="38"/>
                    <a:pt x="55" y="37"/>
                  </a:cubicBezTo>
                  <a:cubicBezTo>
                    <a:pt x="54" y="35"/>
                    <a:pt x="53" y="33"/>
                    <a:pt x="53" y="30"/>
                  </a:cubicBezTo>
                  <a:cubicBezTo>
                    <a:pt x="53" y="26"/>
                    <a:pt x="53" y="22"/>
                    <a:pt x="50" y="19"/>
                  </a:cubicBezTo>
                  <a:cubicBezTo>
                    <a:pt x="48" y="16"/>
                    <a:pt x="46" y="14"/>
                    <a:pt x="44" y="13"/>
                  </a:cubicBezTo>
                  <a:cubicBezTo>
                    <a:pt x="41" y="11"/>
                    <a:pt x="39" y="9"/>
                    <a:pt x="37" y="6"/>
                  </a:cubicBezTo>
                  <a:cubicBezTo>
                    <a:pt x="35" y="2"/>
                    <a:pt x="32" y="0"/>
                    <a:pt x="29" y="0"/>
                  </a:cubicBezTo>
                  <a:cubicBezTo>
                    <a:pt x="26" y="0"/>
                    <a:pt x="23" y="2"/>
                    <a:pt x="20" y="6"/>
                  </a:cubicBezTo>
                  <a:cubicBezTo>
                    <a:pt x="18" y="9"/>
                    <a:pt x="18" y="13"/>
                    <a:pt x="17" y="16"/>
                  </a:cubicBezTo>
                  <a:cubicBezTo>
                    <a:pt x="17" y="19"/>
                    <a:pt x="16" y="23"/>
                    <a:pt x="14" y="24"/>
                  </a:cubicBezTo>
                  <a:cubicBezTo>
                    <a:pt x="13" y="25"/>
                    <a:pt x="12" y="25"/>
                    <a:pt x="10" y="25"/>
                  </a:cubicBezTo>
                  <a:cubicBezTo>
                    <a:pt x="7" y="26"/>
                    <a:pt x="3" y="27"/>
                    <a:pt x="1" y="31"/>
                  </a:cubicBezTo>
                  <a:cubicBezTo>
                    <a:pt x="0" y="34"/>
                    <a:pt x="1" y="36"/>
                    <a:pt x="1" y="37"/>
                  </a:cubicBezTo>
                  <a:cubicBezTo>
                    <a:pt x="3" y="41"/>
                    <a:pt x="8" y="41"/>
                    <a:pt x="12" y="42"/>
                  </a:cubicBezTo>
                  <a:cubicBezTo>
                    <a:pt x="13" y="42"/>
                    <a:pt x="14" y="42"/>
                    <a:pt x="15" y="43"/>
                  </a:cubicBezTo>
                  <a:cubicBezTo>
                    <a:pt x="18" y="43"/>
                    <a:pt x="19" y="46"/>
                    <a:pt x="21" y="48"/>
                  </a:cubicBezTo>
                  <a:cubicBezTo>
                    <a:pt x="22" y="50"/>
                    <a:pt x="24" y="52"/>
                    <a:pt x="26" y="54"/>
                  </a:cubicBezTo>
                  <a:cubicBezTo>
                    <a:pt x="27" y="54"/>
                    <a:pt x="37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8" y="61"/>
                    <a:pt x="59" y="53"/>
                    <a:pt x="61" y="51"/>
                  </a:cubicBezTo>
                  <a:cubicBezTo>
                    <a:pt x="63" y="49"/>
                    <a:pt x="63" y="47"/>
                    <a:pt x="63" y="46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11" name="Freeform 210"/>
            <p:cNvSpPr>
              <a:spLocks/>
            </p:cNvSpPr>
            <p:nvPr/>
          </p:nvSpPr>
          <p:spPr bwMode="auto">
            <a:xfrm>
              <a:off x="16162878" y="3907984"/>
              <a:ext cx="681181" cy="713030"/>
            </a:xfrm>
            <a:custGeom>
              <a:avLst/>
              <a:gdLst>
                <a:gd name="T0" fmla="*/ 110 w 125"/>
                <a:gd name="T1" fmla="*/ 51 h 144"/>
                <a:gd name="T2" fmla="*/ 108 w 125"/>
                <a:gd name="T3" fmla="*/ 50 h 144"/>
                <a:gd name="T4" fmla="*/ 111 w 125"/>
                <a:gd name="T5" fmla="*/ 35 h 144"/>
                <a:gd name="T6" fmla="*/ 96 w 125"/>
                <a:gd name="T7" fmla="*/ 19 h 144"/>
                <a:gd name="T8" fmla="*/ 85 w 125"/>
                <a:gd name="T9" fmla="*/ 26 h 144"/>
                <a:gd name="T10" fmla="*/ 80 w 125"/>
                <a:gd name="T11" fmla="*/ 30 h 144"/>
                <a:gd name="T12" fmla="*/ 81 w 125"/>
                <a:gd name="T13" fmla="*/ 27 h 144"/>
                <a:gd name="T14" fmla="*/ 89 w 125"/>
                <a:gd name="T15" fmla="*/ 18 h 144"/>
                <a:gd name="T16" fmla="*/ 92 w 125"/>
                <a:gd name="T17" fmla="*/ 4 h 144"/>
                <a:gd name="T18" fmla="*/ 85 w 125"/>
                <a:gd name="T19" fmla="*/ 0 h 144"/>
                <a:gd name="T20" fmla="*/ 75 w 125"/>
                <a:gd name="T21" fmla="*/ 1 h 144"/>
                <a:gd name="T22" fmla="*/ 61 w 125"/>
                <a:gd name="T23" fmla="*/ 2 h 144"/>
                <a:gd name="T24" fmla="*/ 54 w 125"/>
                <a:gd name="T25" fmla="*/ 3 h 144"/>
                <a:gd name="T26" fmla="*/ 36 w 125"/>
                <a:gd name="T27" fmla="*/ 9 h 144"/>
                <a:gd name="T28" fmla="*/ 26 w 125"/>
                <a:gd name="T29" fmla="*/ 18 h 144"/>
                <a:gd name="T30" fmla="*/ 27 w 125"/>
                <a:gd name="T31" fmla="*/ 23 h 144"/>
                <a:gd name="T32" fmla="*/ 14 w 125"/>
                <a:gd name="T33" fmla="*/ 29 h 144"/>
                <a:gd name="T34" fmla="*/ 8 w 125"/>
                <a:gd name="T35" fmla="*/ 38 h 144"/>
                <a:gd name="T36" fmla="*/ 19 w 125"/>
                <a:gd name="T37" fmla="*/ 47 h 144"/>
                <a:gd name="T38" fmla="*/ 21 w 125"/>
                <a:gd name="T39" fmla="*/ 48 h 144"/>
                <a:gd name="T40" fmla="*/ 12 w 125"/>
                <a:gd name="T41" fmla="*/ 52 h 144"/>
                <a:gd name="T42" fmla="*/ 17 w 125"/>
                <a:gd name="T43" fmla="*/ 61 h 144"/>
                <a:gd name="T44" fmla="*/ 24 w 125"/>
                <a:gd name="T45" fmla="*/ 61 h 144"/>
                <a:gd name="T46" fmla="*/ 28 w 125"/>
                <a:gd name="T47" fmla="*/ 61 h 144"/>
                <a:gd name="T48" fmla="*/ 37 w 125"/>
                <a:gd name="T49" fmla="*/ 63 h 144"/>
                <a:gd name="T50" fmla="*/ 39 w 125"/>
                <a:gd name="T51" fmla="*/ 63 h 144"/>
                <a:gd name="T52" fmla="*/ 43 w 125"/>
                <a:gd name="T53" fmla="*/ 63 h 144"/>
                <a:gd name="T54" fmla="*/ 34 w 125"/>
                <a:gd name="T55" fmla="*/ 64 h 144"/>
                <a:gd name="T56" fmla="*/ 17 w 125"/>
                <a:gd name="T57" fmla="*/ 63 h 144"/>
                <a:gd name="T58" fmla="*/ 3 w 125"/>
                <a:gd name="T59" fmla="*/ 72 h 144"/>
                <a:gd name="T60" fmla="*/ 18 w 125"/>
                <a:gd name="T61" fmla="*/ 93 h 144"/>
                <a:gd name="T62" fmla="*/ 38 w 125"/>
                <a:gd name="T63" fmla="*/ 102 h 144"/>
                <a:gd name="T64" fmla="*/ 50 w 125"/>
                <a:gd name="T65" fmla="*/ 105 h 144"/>
                <a:gd name="T66" fmla="*/ 60 w 125"/>
                <a:gd name="T67" fmla="*/ 110 h 144"/>
                <a:gd name="T68" fmla="*/ 66 w 125"/>
                <a:gd name="T69" fmla="*/ 115 h 144"/>
                <a:gd name="T70" fmla="*/ 67 w 125"/>
                <a:gd name="T71" fmla="*/ 123 h 144"/>
                <a:gd name="T72" fmla="*/ 54 w 125"/>
                <a:gd name="T73" fmla="*/ 116 h 144"/>
                <a:gd name="T74" fmla="*/ 19 w 125"/>
                <a:gd name="T75" fmla="*/ 105 h 144"/>
                <a:gd name="T76" fmla="*/ 14 w 125"/>
                <a:gd name="T77" fmla="*/ 104 h 144"/>
                <a:gd name="T78" fmla="*/ 0 w 125"/>
                <a:gd name="T79" fmla="*/ 107 h 144"/>
                <a:gd name="T80" fmla="*/ 125 w 125"/>
                <a:gd name="T81" fmla="*/ 4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5" h="144">
                  <a:moveTo>
                    <a:pt x="117" y="48"/>
                  </a:moveTo>
                  <a:cubicBezTo>
                    <a:pt x="115" y="50"/>
                    <a:pt x="112" y="51"/>
                    <a:pt x="110" y="51"/>
                  </a:cubicBezTo>
                  <a:cubicBezTo>
                    <a:pt x="109" y="51"/>
                    <a:pt x="109" y="51"/>
                    <a:pt x="108" y="51"/>
                  </a:cubicBezTo>
                  <a:cubicBezTo>
                    <a:pt x="108" y="50"/>
                    <a:pt x="108" y="50"/>
                    <a:pt x="108" y="50"/>
                  </a:cubicBezTo>
                  <a:cubicBezTo>
                    <a:pt x="108" y="50"/>
                    <a:pt x="109" y="48"/>
                    <a:pt x="109" y="47"/>
                  </a:cubicBezTo>
                  <a:cubicBezTo>
                    <a:pt x="111" y="44"/>
                    <a:pt x="114" y="40"/>
                    <a:pt x="111" y="35"/>
                  </a:cubicBezTo>
                  <a:cubicBezTo>
                    <a:pt x="110" y="34"/>
                    <a:pt x="110" y="33"/>
                    <a:pt x="109" y="31"/>
                  </a:cubicBezTo>
                  <a:cubicBezTo>
                    <a:pt x="106" y="26"/>
                    <a:pt x="103" y="19"/>
                    <a:pt x="96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0" y="20"/>
                    <a:pt x="87" y="23"/>
                    <a:pt x="85" y="26"/>
                  </a:cubicBezTo>
                  <a:cubicBezTo>
                    <a:pt x="83" y="30"/>
                    <a:pt x="83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0"/>
                    <a:pt x="79" y="30"/>
                    <a:pt x="78" y="30"/>
                  </a:cubicBezTo>
                  <a:cubicBezTo>
                    <a:pt x="79" y="29"/>
                    <a:pt x="80" y="28"/>
                    <a:pt x="81" y="27"/>
                  </a:cubicBezTo>
                  <a:cubicBezTo>
                    <a:pt x="82" y="27"/>
                    <a:pt x="82" y="27"/>
                    <a:pt x="83" y="26"/>
                  </a:cubicBezTo>
                  <a:cubicBezTo>
                    <a:pt x="86" y="24"/>
                    <a:pt x="88" y="21"/>
                    <a:pt x="89" y="18"/>
                  </a:cubicBezTo>
                  <a:cubicBezTo>
                    <a:pt x="90" y="17"/>
                    <a:pt x="91" y="16"/>
                    <a:pt x="92" y="14"/>
                  </a:cubicBezTo>
                  <a:cubicBezTo>
                    <a:pt x="94" y="12"/>
                    <a:pt x="94" y="8"/>
                    <a:pt x="92" y="4"/>
                  </a:cubicBezTo>
                  <a:cubicBezTo>
                    <a:pt x="91" y="2"/>
                    <a:pt x="89" y="0"/>
                    <a:pt x="87" y="0"/>
                  </a:cubicBezTo>
                  <a:cubicBezTo>
                    <a:pt x="86" y="0"/>
                    <a:pt x="85" y="0"/>
                    <a:pt x="85" y="0"/>
                  </a:cubicBezTo>
                  <a:cubicBezTo>
                    <a:pt x="83" y="0"/>
                    <a:pt x="81" y="0"/>
                    <a:pt x="79" y="0"/>
                  </a:cubicBezTo>
                  <a:cubicBezTo>
                    <a:pt x="77" y="1"/>
                    <a:pt x="76" y="1"/>
                    <a:pt x="75" y="1"/>
                  </a:cubicBezTo>
                  <a:cubicBezTo>
                    <a:pt x="71" y="1"/>
                    <a:pt x="67" y="2"/>
                    <a:pt x="6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60" y="2"/>
                    <a:pt x="59" y="2"/>
                  </a:cubicBezTo>
                  <a:cubicBezTo>
                    <a:pt x="57" y="3"/>
                    <a:pt x="56" y="3"/>
                    <a:pt x="54" y="3"/>
                  </a:cubicBezTo>
                  <a:cubicBezTo>
                    <a:pt x="49" y="4"/>
                    <a:pt x="44" y="6"/>
                    <a:pt x="40" y="8"/>
                  </a:cubicBezTo>
                  <a:cubicBezTo>
                    <a:pt x="39" y="8"/>
                    <a:pt x="37" y="9"/>
                    <a:pt x="36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2" y="11"/>
                    <a:pt x="26" y="13"/>
                    <a:pt x="26" y="18"/>
                  </a:cubicBezTo>
                  <a:cubicBezTo>
                    <a:pt x="26" y="20"/>
                    <a:pt x="26" y="21"/>
                    <a:pt x="27" y="22"/>
                  </a:cubicBezTo>
                  <a:cubicBezTo>
                    <a:pt x="27" y="22"/>
                    <a:pt x="27" y="22"/>
                    <a:pt x="27" y="23"/>
                  </a:cubicBezTo>
                  <a:cubicBezTo>
                    <a:pt x="26" y="24"/>
                    <a:pt x="26" y="24"/>
                    <a:pt x="24" y="24"/>
                  </a:cubicBezTo>
                  <a:cubicBezTo>
                    <a:pt x="19" y="25"/>
                    <a:pt x="17" y="27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" y="31"/>
                    <a:pt x="9" y="34"/>
                    <a:pt x="8" y="38"/>
                  </a:cubicBezTo>
                  <a:cubicBezTo>
                    <a:pt x="7" y="45"/>
                    <a:pt x="14" y="46"/>
                    <a:pt x="17" y="47"/>
                  </a:cubicBezTo>
                  <a:cubicBezTo>
                    <a:pt x="18" y="47"/>
                    <a:pt x="18" y="47"/>
                    <a:pt x="19" y="47"/>
                  </a:cubicBezTo>
                  <a:cubicBezTo>
                    <a:pt x="20" y="47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0" y="48"/>
                    <a:pt x="19" y="48"/>
                    <a:pt x="18" y="48"/>
                  </a:cubicBezTo>
                  <a:cubicBezTo>
                    <a:pt x="17" y="48"/>
                    <a:pt x="13" y="48"/>
                    <a:pt x="12" y="52"/>
                  </a:cubicBezTo>
                  <a:cubicBezTo>
                    <a:pt x="11" y="53"/>
                    <a:pt x="11" y="55"/>
                    <a:pt x="12" y="57"/>
                  </a:cubicBezTo>
                  <a:cubicBezTo>
                    <a:pt x="13" y="59"/>
                    <a:pt x="15" y="61"/>
                    <a:pt x="17" y="61"/>
                  </a:cubicBezTo>
                  <a:cubicBezTo>
                    <a:pt x="18" y="61"/>
                    <a:pt x="19" y="62"/>
                    <a:pt x="21" y="62"/>
                  </a:cubicBezTo>
                  <a:cubicBezTo>
                    <a:pt x="22" y="62"/>
                    <a:pt x="23" y="61"/>
                    <a:pt x="24" y="61"/>
                  </a:cubicBezTo>
                  <a:cubicBezTo>
                    <a:pt x="26" y="61"/>
                    <a:pt x="27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9" y="61"/>
                    <a:pt x="30" y="61"/>
                    <a:pt x="31" y="62"/>
                  </a:cubicBezTo>
                  <a:cubicBezTo>
                    <a:pt x="33" y="62"/>
                    <a:pt x="35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8" y="63"/>
                    <a:pt x="38" y="63"/>
                    <a:pt x="39" y="63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3"/>
                    <a:pt x="42" y="63"/>
                    <a:pt x="43" y="63"/>
                  </a:cubicBezTo>
                  <a:cubicBezTo>
                    <a:pt x="41" y="63"/>
                    <a:pt x="38" y="64"/>
                    <a:pt x="35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2" y="64"/>
                    <a:pt x="29" y="64"/>
                    <a:pt x="26" y="63"/>
                  </a:cubicBezTo>
                  <a:cubicBezTo>
                    <a:pt x="23" y="63"/>
                    <a:pt x="20" y="63"/>
                    <a:pt x="17" y="63"/>
                  </a:cubicBezTo>
                  <a:cubicBezTo>
                    <a:pt x="15" y="63"/>
                    <a:pt x="13" y="63"/>
                    <a:pt x="11" y="63"/>
                  </a:cubicBezTo>
                  <a:cubicBezTo>
                    <a:pt x="7" y="64"/>
                    <a:pt x="4" y="68"/>
                    <a:pt x="3" y="72"/>
                  </a:cubicBezTo>
                  <a:cubicBezTo>
                    <a:pt x="1" y="77"/>
                    <a:pt x="4" y="81"/>
                    <a:pt x="6" y="84"/>
                  </a:cubicBezTo>
                  <a:cubicBezTo>
                    <a:pt x="10" y="89"/>
                    <a:pt x="12" y="91"/>
                    <a:pt x="18" y="93"/>
                  </a:cubicBezTo>
                  <a:cubicBezTo>
                    <a:pt x="22" y="94"/>
                    <a:pt x="25" y="96"/>
                    <a:pt x="30" y="99"/>
                  </a:cubicBezTo>
                  <a:cubicBezTo>
                    <a:pt x="32" y="101"/>
                    <a:pt x="35" y="101"/>
                    <a:pt x="38" y="102"/>
                  </a:cubicBezTo>
                  <a:cubicBezTo>
                    <a:pt x="40" y="102"/>
                    <a:pt x="41" y="103"/>
                    <a:pt x="43" y="103"/>
                  </a:cubicBezTo>
                  <a:cubicBezTo>
                    <a:pt x="45" y="104"/>
                    <a:pt x="48" y="104"/>
                    <a:pt x="50" y="105"/>
                  </a:cubicBezTo>
                  <a:cubicBezTo>
                    <a:pt x="52" y="105"/>
                    <a:pt x="54" y="105"/>
                    <a:pt x="56" y="106"/>
                  </a:cubicBezTo>
                  <a:cubicBezTo>
                    <a:pt x="57" y="106"/>
                    <a:pt x="59" y="108"/>
                    <a:pt x="60" y="110"/>
                  </a:cubicBezTo>
                  <a:cubicBezTo>
                    <a:pt x="61" y="111"/>
                    <a:pt x="62" y="112"/>
                    <a:pt x="63" y="112"/>
                  </a:cubicBezTo>
                  <a:cubicBezTo>
                    <a:pt x="64" y="113"/>
                    <a:pt x="65" y="114"/>
                    <a:pt x="66" y="115"/>
                  </a:cubicBezTo>
                  <a:cubicBezTo>
                    <a:pt x="69" y="117"/>
                    <a:pt x="71" y="119"/>
                    <a:pt x="71" y="120"/>
                  </a:cubicBezTo>
                  <a:cubicBezTo>
                    <a:pt x="70" y="122"/>
                    <a:pt x="70" y="123"/>
                    <a:pt x="67" y="123"/>
                  </a:cubicBezTo>
                  <a:cubicBezTo>
                    <a:pt x="66" y="123"/>
                    <a:pt x="66" y="123"/>
                    <a:pt x="65" y="123"/>
                  </a:cubicBezTo>
                  <a:cubicBezTo>
                    <a:pt x="61" y="122"/>
                    <a:pt x="57" y="119"/>
                    <a:pt x="54" y="116"/>
                  </a:cubicBezTo>
                  <a:cubicBezTo>
                    <a:pt x="51" y="115"/>
                    <a:pt x="49" y="113"/>
                    <a:pt x="46" y="111"/>
                  </a:cubicBezTo>
                  <a:cubicBezTo>
                    <a:pt x="38" y="107"/>
                    <a:pt x="28" y="106"/>
                    <a:pt x="19" y="105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4"/>
                    <a:pt x="15" y="104"/>
                    <a:pt x="14" y="104"/>
                  </a:cubicBezTo>
                  <a:cubicBezTo>
                    <a:pt x="12" y="104"/>
                    <a:pt x="11" y="104"/>
                    <a:pt x="9" y="105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125" y="42"/>
                    <a:pt x="125" y="42"/>
                    <a:pt x="125" y="42"/>
                  </a:cubicBezTo>
                  <a:lnTo>
                    <a:pt x="117" y="48"/>
                  </a:ln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12" name="Freeform 211"/>
            <p:cNvSpPr>
              <a:spLocks/>
            </p:cNvSpPr>
            <p:nvPr/>
          </p:nvSpPr>
          <p:spPr bwMode="auto">
            <a:xfrm>
              <a:off x="16979474" y="3372278"/>
              <a:ext cx="322125" cy="395713"/>
            </a:xfrm>
            <a:custGeom>
              <a:avLst/>
              <a:gdLst>
                <a:gd name="T0" fmla="*/ 57 w 59"/>
                <a:gd name="T1" fmla="*/ 41 h 80"/>
                <a:gd name="T2" fmla="*/ 46 w 59"/>
                <a:gd name="T3" fmla="*/ 34 h 80"/>
                <a:gd name="T4" fmla="*/ 40 w 59"/>
                <a:gd name="T5" fmla="*/ 38 h 80"/>
                <a:gd name="T6" fmla="*/ 40 w 59"/>
                <a:gd name="T7" fmla="*/ 39 h 80"/>
                <a:gd name="T8" fmla="*/ 40 w 59"/>
                <a:gd name="T9" fmla="*/ 38 h 80"/>
                <a:gd name="T10" fmla="*/ 39 w 59"/>
                <a:gd name="T11" fmla="*/ 37 h 80"/>
                <a:gd name="T12" fmla="*/ 39 w 59"/>
                <a:gd name="T13" fmla="*/ 34 h 80"/>
                <a:gd name="T14" fmla="*/ 38 w 59"/>
                <a:gd name="T15" fmla="*/ 32 h 80"/>
                <a:gd name="T16" fmla="*/ 36 w 59"/>
                <a:gd name="T17" fmla="*/ 32 h 80"/>
                <a:gd name="T18" fmla="*/ 35 w 59"/>
                <a:gd name="T19" fmla="*/ 32 h 80"/>
                <a:gd name="T20" fmla="*/ 36 w 59"/>
                <a:gd name="T21" fmla="*/ 31 h 80"/>
                <a:gd name="T22" fmla="*/ 38 w 59"/>
                <a:gd name="T23" fmla="*/ 26 h 80"/>
                <a:gd name="T24" fmla="*/ 36 w 59"/>
                <a:gd name="T25" fmla="*/ 20 h 80"/>
                <a:gd name="T26" fmla="*/ 36 w 59"/>
                <a:gd name="T27" fmla="*/ 19 h 80"/>
                <a:gd name="T28" fmla="*/ 35 w 59"/>
                <a:gd name="T29" fmla="*/ 13 h 80"/>
                <a:gd name="T30" fmla="*/ 37 w 59"/>
                <a:gd name="T31" fmla="*/ 12 h 80"/>
                <a:gd name="T32" fmla="*/ 40 w 59"/>
                <a:gd name="T33" fmla="*/ 8 h 80"/>
                <a:gd name="T34" fmla="*/ 39 w 59"/>
                <a:gd name="T35" fmla="*/ 2 h 80"/>
                <a:gd name="T36" fmla="*/ 34 w 59"/>
                <a:gd name="T37" fmla="*/ 0 h 80"/>
                <a:gd name="T38" fmla="*/ 27 w 59"/>
                <a:gd name="T39" fmla="*/ 2 h 80"/>
                <a:gd name="T40" fmla="*/ 22 w 59"/>
                <a:gd name="T41" fmla="*/ 6 h 80"/>
                <a:gd name="T42" fmla="*/ 18 w 59"/>
                <a:gd name="T43" fmla="*/ 10 h 80"/>
                <a:gd name="T44" fmla="*/ 13 w 59"/>
                <a:gd name="T45" fmla="*/ 17 h 80"/>
                <a:gd name="T46" fmla="*/ 17 w 59"/>
                <a:gd name="T47" fmla="*/ 26 h 80"/>
                <a:gd name="T48" fmla="*/ 18 w 59"/>
                <a:gd name="T49" fmla="*/ 27 h 80"/>
                <a:gd name="T50" fmla="*/ 17 w 59"/>
                <a:gd name="T51" fmla="*/ 28 h 80"/>
                <a:gd name="T52" fmla="*/ 15 w 59"/>
                <a:gd name="T53" fmla="*/ 33 h 80"/>
                <a:gd name="T54" fmla="*/ 18 w 59"/>
                <a:gd name="T55" fmla="*/ 42 h 80"/>
                <a:gd name="T56" fmla="*/ 20 w 59"/>
                <a:gd name="T57" fmla="*/ 46 h 80"/>
                <a:gd name="T58" fmla="*/ 16 w 59"/>
                <a:gd name="T59" fmla="*/ 48 h 80"/>
                <a:gd name="T60" fmla="*/ 12 w 59"/>
                <a:gd name="T61" fmla="*/ 47 h 80"/>
                <a:gd name="T62" fmla="*/ 9 w 59"/>
                <a:gd name="T63" fmla="*/ 46 h 80"/>
                <a:gd name="T64" fmla="*/ 0 w 59"/>
                <a:gd name="T65" fmla="*/ 76 h 80"/>
                <a:gd name="T66" fmla="*/ 5 w 59"/>
                <a:gd name="T67" fmla="*/ 75 h 80"/>
                <a:gd name="T68" fmla="*/ 10 w 59"/>
                <a:gd name="T69" fmla="*/ 74 h 80"/>
                <a:gd name="T70" fmla="*/ 14 w 59"/>
                <a:gd name="T71" fmla="*/ 74 h 80"/>
                <a:gd name="T72" fmla="*/ 15 w 59"/>
                <a:gd name="T73" fmla="*/ 74 h 80"/>
                <a:gd name="T74" fmla="*/ 17 w 59"/>
                <a:gd name="T75" fmla="*/ 75 h 80"/>
                <a:gd name="T76" fmla="*/ 20 w 59"/>
                <a:gd name="T77" fmla="*/ 77 h 80"/>
                <a:gd name="T78" fmla="*/ 26 w 59"/>
                <a:gd name="T79" fmla="*/ 78 h 80"/>
                <a:gd name="T80" fmla="*/ 28 w 59"/>
                <a:gd name="T81" fmla="*/ 78 h 80"/>
                <a:gd name="T82" fmla="*/ 36 w 59"/>
                <a:gd name="T83" fmla="*/ 80 h 80"/>
                <a:gd name="T84" fmla="*/ 36 w 59"/>
                <a:gd name="T85" fmla="*/ 80 h 80"/>
                <a:gd name="T86" fmla="*/ 48 w 59"/>
                <a:gd name="T87" fmla="*/ 74 h 80"/>
                <a:gd name="T88" fmla="*/ 56 w 59"/>
                <a:gd name="T89" fmla="*/ 57 h 80"/>
                <a:gd name="T90" fmla="*/ 57 w 59"/>
                <a:gd name="T91" fmla="*/ 4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" h="80">
                  <a:moveTo>
                    <a:pt x="57" y="41"/>
                  </a:moveTo>
                  <a:cubicBezTo>
                    <a:pt x="55" y="37"/>
                    <a:pt x="50" y="34"/>
                    <a:pt x="46" y="34"/>
                  </a:cubicBezTo>
                  <a:cubicBezTo>
                    <a:pt x="43" y="34"/>
                    <a:pt x="41" y="36"/>
                    <a:pt x="40" y="38"/>
                  </a:cubicBezTo>
                  <a:cubicBezTo>
                    <a:pt x="40" y="38"/>
                    <a:pt x="40" y="39"/>
                    <a:pt x="40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39" y="35"/>
                    <a:pt x="39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2"/>
                  </a:cubicBezTo>
                  <a:cubicBezTo>
                    <a:pt x="35" y="31"/>
                    <a:pt x="35" y="31"/>
                    <a:pt x="36" y="31"/>
                  </a:cubicBezTo>
                  <a:cubicBezTo>
                    <a:pt x="36" y="30"/>
                    <a:pt x="37" y="28"/>
                    <a:pt x="38" y="26"/>
                  </a:cubicBezTo>
                  <a:cubicBezTo>
                    <a:pt x="38" y="24"/>
                    <a:pt x="37" y="22"/>
                    <a:pt x="36" y="20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5" y="15"/>
                    <a:pt x="35" y="14"/>
                    <a:pt x="35" y="13"/>
                  </a:cubicBezTo>
                  <a:cubicBezTo>
                    <a:pt x="36" y="13"/>
                    <a:pt x="36" y="12"/>
                    <a:pt x="37" y="12"/>
                  </a:cubicBezTo>
                  <a:cubicBezTo>
                    <a:pt x="38" y="11"/>
                    <a:pt x="39" y="10"/>
                    <a:pt x="40" y="8"/>
                  </a:cubicBezTo>
                  <a:cubicBezTo>
                    <a:pt x="40" y="5"/>
                    <a:pt x="40" y="3"/>
                    <a:pt x="39" y="2"/>
                  </a:cubicBezTo>
                  <a:cubicBezTo>
                    <a:pt x="38" y="0"/>
                    <a:pt x="36" y="0"/>
                    <a:pt x="34" y="0"/>
                  </a:cubicBezTo>
                  <a:cubicBezTo>
                    <a:pt x="32" y="0"/>
                    <a:pt x="29" y="0"/>
                    <a:pt x="27" y="2"/>
                  </a:cubicBezTo>
                  <a:cubicBezTo>
                    <a:pt x="25" y="3"/>
                    <a:pt x="24" y="5"/>
                    <a:pt x="22" y="6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5" y="12"/>
                    <a:pt x="14" y="14"/>
                    <a:pt x="13" y="17"/>
                  </a:cubicBezTo>
                  <a:cubicBezTo>
                    <a:pt x="13" y="20"/>
                    <a:pt x="14" y="23"/>
                    <a:pt x="17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8"/>
                    <a:pt x="17" y="28"/>
                  </a:cubicBezTo>
                  <a:cubicBezTo>
                    <a:pt x="17" y="29"/>
                    <a:pt x="15" y="30"/>
                    <a:pt x="15" y="33"/>
                  </a:cubicBezTo>
                  <a:cubicBezTo>
                    <a:pt x="14" y="37"/>
                    <a:pt x="16" y="40"/>
                    <a:pt x="18" y="42"/>
                  </a:cubicBezTo>
                  <a:cubicBezTo>
                    <a:pt x="19" y="44"/>
                    <a:pt x="20" y="45"/>
                    <a:pt x="20" y="46"/>
                  </a:cubicBezTo>
                  <a:cubicBezTo>
                    <a:pt x="20" y="48"/>
                    <a:pt x="17" y="48"/>
                    <a:pt x="16" y="48"/>
                  </a:cubicBezTo>
                  <a:cubicBezTo>
                    <a:pt x="15" y="48"/>
                    <a:pt x="13" y="48"/>
                    <a:pt x="12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5"/>
                    <a:pt x="8" y="75"/>
                    <a:pt x="10" y="74"/>
                  </a:cubicBezTo>
                  <a:cubicBezTo>
                    <a:pt x="11" y="74"/>
                    <a:pt x="13" y="74"/>
                    <a:pt x="14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6" y="74"/>
                    <a:pt x="16" y="74"/>
                    <a:pt x="17" y="75"/>
                  </a:cubicBezTo>
                  <a:cubicBezTo>
                    <a:pt x="18" y="76"/>
                    <a:pt x="19" y="76"/>
                    <a:pt x="20" y="77"/>
                  </a:cubicBezTo>
                  <a:cubicBezTo>
                    <a:pt x="22" y="78"/>
                    <a:pt x="24" y="78"/>
                    <a:pt x="26" y="78"/>
                  </a:cubicBezTo>
                  <a:cubicBezTo>
                    <a:pt x="27" y="78"/>
                    <a:pt x="28" y="78"/>
                    <a:pt x="28" y="78"/>
                  </a:cubicBezTo>
                  <a:cubicBezTo>
                    <a:pt x="31" y="79"/>
                    <a:pt x="34" y="80"/>
                    <a:pt x="36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40" y="80"/>
                    <a:pt x="44" y="78"/>
                    <a:pt x="48" y="74"/>
                  </a:cubicBezTo>
                  <a:cubicBezTo>
                    <a:pt x="52" y="69"/>
                    <a:pt x="55" y="63"/>
                    <a:pt x="56" y="57"/>
                  </a:cubicBezTo>
                  <a:cubicBezTo>
                    <a:pt x="57" y="52"/>
                    <a:pt x="59" y="47"/>
                    <a:pt x="57" y="41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13" name="Freeform 212"/>
            <p:cNvSpPr>
              <a:spLocks/>
            </p:cNvSpPr>
            <p:nvPr/>
          </p:nvSpPr>
          <p:spPr bwMode="auto">
            <a:xfrm>
              <a:off x="16558865" y="3351746"/>
              <a:ext cx="170295" cy="119460"/>
            </a:xfrm>
            <a:custGeom>
              <a:avLst/>
              <a:gdLst>
                <a:gd name="T0" fmla="*/ 26 w 31"/>
                <a:gd name="T1" fmla="*/ 0 h 24"/>
                <a:gd name="T2" fmla="*/ 9 w 31"/>
                <a:gd name="T3" fmla="*/ 6 h 24"/>
                <a:gd name="T4" fmla="*/ 9 w 31"/>
                <a:gd name="T5" fmla="*/ 6 h 24"/>
                <a:gd name="T6" fmla="*/ 1 w 31"/>
                <a:gd name="T7" fmla="*/ 12 h 24"/>
                <a:gd name="T8" fmla="*/ 2 w 31"/>
                <a:gd name="T9" fmla="*/ 18 h 24"/>
                <a:gd name="T10" fmla="*/ 7 w 31"/>
                <a:gd name="T11" fmla="*/ 24 h 24"/>
                <a:gd name="T12" fmla="*/ 9 w 31"/>
                <a:gd name="T13" fmla="*/ 24 h 24"/>
                <a:gd name="T14" fmla="*/ 9 w 31"/>
                <a:gd name="T15" fmla="*/ 24 h 24"/>
                <a:gd name="T16" fmla="*/ 17 w 31"/>
                <a:gd name="T17" fmla="*/ 20 h 24"/>
                <a:gd name="T18" fmla="*/ 18 w 31"/>
                <a:gd name="T19" fmla="*/ 19 h 24"/>
                <a:gd name="T20" fmla="*/ 29 w 31"/>
                <a:gd name="T21" fmla="*/ 4 h 24"/>
                <a:gd name="T22" fmla="*/ 31 w 31"/>
                <a:gd name="T23" fmla="*/ 0 h 24"/>
                <a:gd name="T24" fmla="*/ 26 w 31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4">
                  <a:moveTo>
                    <a:pt x="26" y="0"/>
                  </a:moveTo>
                  <a:cubicBezTo>
                    <a:pt x="20" y="1"/>
                    <a:pt x="13" y="4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7"/>
                    <a:pt x="3" y="9"/>
                    <a:pt x="1" y="12"/>
                  </a:cubicBezTo>
                  <a:cubicBezTo>
                    <a:pt x="0" y="13"/>
                    <a:pt x="0" y="16"/>
                    <a:pt x="2" y="18"/>
                  </a:cubicBezTo>
                  <a:cubicBezTo>
                    <a:pt x="3" y="20"/>
                    <a:pt x="5" y="23"/>
                    <a:pt x="7" y="24"/>
                  </a:cubicBezTo>
                  <a:cubicBezTo>
                    <a:pt x="8" y="24"/>
                    <a:pt x="8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2" y="24"/>
                    <a:pt x="15" y="21"/>
                    <a:pt x="17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4" y="14"/>
                    <a:pt x="28" y="9"/>
                    <a:pt x="29" y="4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14" name="Freeform 213"/>
            <p:cNvSpPr>
              <a:spLocks/>
            </p:cNvSpPr>
            <p:nvPr/>
          </p:nvSpPr>
          <p:spPr bwMode="auto">
            <a:xfrm>
              <a:off x="17769397" y="3282683"/>
              <a:ext cx="190813" cy="110128"/>
            </a:xfrm>
            <a:custGeom>
              <a:avLst/>
              <a:gdLst>
                <a:gd name="T0" fmla="*/ 33 w 35"/>
                <a:gd name="T1" fmla="*/ 7 h 22"/>
                <a:gd name="T2" fmla="*/ 26 w 35"/>
                <a:gd name="T3" fmla="*/ 3 h 22"/>
                <a:gd name="T4" fmla="*/ 25 w 35"/>
                <a:gd name="T5" fmla="*/ 3 h 22"/>
                <a:gd name="T6" fmla="*/ 21 w 35"/>
                <a:gd name="T7" fmla="*/ 2 h 22"/>
                <a:gd name="T8" fmla="*/ 14 w 35"/>
                <a:gd name="T9" fmla="*/ 0 h 22"/>
                <a:gd name="T10" fmla="*/ 10 w 35"/>
                <a:gd name="T11" fmla="*/ 1 h 22"/>
                <a:gd name="T12" fmla="*/ 2 w 35"/>
                <a:gd name="T13" fmla="*/ 14 h 22"/>
                <a:gd name="T14" fmla="*/ 14 w 35"/>
                <a:gd name="T15" fmla="*/ 19 h 22"/>
                <a:gd name="T16" fmla="*/ 17 w 35"/>
                <a:gd name="T17" fmla="*/ 20 h 22"/>
                <a:gd name="T18" fmla="*/ 20 w 35"/>
                <a:gd name="T19" fmla="*/ 21 h 22"/>
                <a:gd name="T20" fmla="*/ 25 w 35"/>
                <a:gd name="T21" fmla="*/ 22 h 22"/>
                <a:gd name="T22" fmla="*/ 32 w 35"/>
                <a:gd name="T23" fmla="*/ 17 h 22"/>
                <a:gd name="T24" fmla="*/ 32 w 35"/>
                <a:gd name="T25" fmla="*/ 16 h 22"/>
                <a:gd name="T26" fmla="*/ 33 w 35"/>
                <a:gd name="T2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22">
                  <a:moveTo>
                    <a:pt x="33" y="7"/>
                  </a:moveTo>
                  <a:cubicBezTo>
                    <a:pt x="32" y="4"/>
                    <a:pt x="28" y="3"/>
                    <a:pt x="26" y="3"/>
                  </a:cubicBezTo>
                  <a:cubicBezTo>
                    <a:pt x="26" y="3"/>
                    <a:pt x="25" y="3"/>
                    <a:pt x="25" y="3"/>
                  </a:cubicBezTo>
                  <a:cubicBezTo>
                    <a:pt x="24" y="3"/>
                    <a:pt x="22" y="2"/>
                    <a:pt x="21" y="2"/>
                  </a:cubicBezTo>
                  <a:cubicBezTo>
                    <a:pt x="19" y="1"/>
                    <a:pt x="17" y="0"/>
                    <a:pt x="14" y="0"/>
                  </a:cubicBezTo>
                  <a:cubicBezTo>
                    <a:pt x="13" y="0"/>
                    <a:pt x="11" y="1"/>
                    <a:pt x="10" y="1"/>
                  </a:cubicBezTo>
                  <a:cubicBezTo>
                    <a:pt x="6" y="3"/>
                    <a:pt x="0" y="8"/>
                    <a:pt x="2" y="14"/>
                  </a:cubicBezTo>
                  <a:cubicBezTo>
                    <a:pt x="3" y="19"/>
                    <a:pt x="10" y="19"/>
                    <a:pt x="14" y="19"/>
                  </a:cubicBezTo>
                  <a:cubicBezTo>
                    <a:pt x="15" y="20"/>
                    <a:pt x="17" y="20"/>
                    <a:pt x="17" y="20"/>
                  </a:cubicBezTo>
                  <a:cubicBezTo>
                    <a:pt x="18" y="20"/>
                    <a:pt x="19" y="20"/>
                    <a:pt x="20" y="21"/>
                  </a:cubicBezTo>
                  <a:cubicBezTo>
                    <a:pt x="22" y="21"/>
                    <a:pt x="24" y="22"/>
                    <a:pt x="25" y="22"/>
                  </a:cubicBezTo>
                  <a:cubicBezTo>
                    <a:pt x="28" y="22"/>
                    <a:pt x="30" y="20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3"/>
                    <a:pt x="35" y="10"/>
                    <a:pt x="33" y="7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15" name="Freeform 214"/>
            <p:cNvSpPr>
              <a:spLocks/>
            </p:cNvSpPr>
            <p:nvPr/>
          </p:nvSpPr>
          <p:spPr bwMode="auto">
            <a:xfrm>
              <a:off x="18608563" y="4051710"/>
              <a:ext cx="354953" cy="212789"/>
            </a:xfrm>
            <a:custGeom>
              <a:avLst/>
              <a:gdLst>
                <a:gd name="T0" fmla="*/ 25 w 65"/>
                <a:gd name="T1" fmla="*/ 43 h 43"/>
                <a:gd name="T2" fmla="*/ 22 w 65"/>
                <a:gd name="T3" fmla="*/ 43 h 43"/>
                <a:gd name="T4" fmla="*/ 15 w 65"/>
                <a:gd name="T5" fmla="*/ 36 h 43"/>
                <a:gd name="T6" fmla="*/ 14 w 65"/>
                <a:gd name="T7" fmla="*/ 30 h 43"/>
                <a:gd name="T8" fmla="*/ 13 w 65"/>
                <a:gd name="T9" fmla="*/ 27 h 43"/>
                <a:gd name="T10" fmla="*/ 10 w 65"/>
                <a:gd name="T11" fmla="*/ 26 h 43"/>
                <a:gd name="T12" fmla="*/ 2 w 65"/>
                <a:gd name="T13" fmla="*/ 17 h 43"/>
                <a:gd name="T14" fmla="*/ 3 w 65"/>
                <a:gd name="T15" fmla="*/ 2 h 43"/>
                <a:gd name="T16" fmla="*/ 8 w 65"/>
                <a:gd name="T17" fmla="*/ 0 h 43"/>
                <a:gd name="T18" fmla="*/ 16 w 65"/>
                <a:gd name="T19" fmla="*/ 2 h 43"/>
                <a:gd name="T20" fmla="*/ 20 w 65"/>
                <a:gd name="T21" fmla="*/ 3 h 43"/>
                <a:gd name="T22" fmla="*/ 21 w 65"/>
                <a:gd name="T23" fmla="*/ 3 h 43"/>
                <a:gd name="T24" fmla="*/ 27 w 65"/>
                <a:gd name="T25" fmla="*/ 2 h 43"/>
                <a:gd name="T26" fmla="*/ 36 w 65"/>
                <a:gd name="T27" fmla="*/ 0 h 43"/>
                <a:gd name="T28" fmla="*/ 51 w 65"/>
                <a:gd name="T29" fmla="*/ 10 h 43"/>
                <a:gd name="T30" fmla="*/ 51 w 65"/>
                <a:gd name="T31" fmla="*/ 11 h 43"/>
                <a:gd name="T32" fmla="*/ 56 w 65"/>
                <a:gd name="T33" fmla="*/ 15 h 43"/>
                <a:gd name="T34" fmla="*/ 63 w 65"/>
                <a:gd name="T35" fmla="*/ 24 h 43"/>
                <a:gd name="T36" fmla="*/ 64 w 65"/>
                <a:gd name="T37" fmla="*/ 31 h 43"/>
                <a:gd name="T38" fmla="*/ 54 w 65"/>
                <a:gd name="T39" fmla="*/ 35 h 43"/>
                <a:gd name="T40" fmla="*/ 49 w 65"/>
                <a:gd name="T41" fmla="*/ 35 h 43"/>
                <a:gd name="T42" fmla="*/ 45 w 65"/>
                <a:gd name="T43" fmla="*/ 35 h 43"/>
                <a:gd name="T44" fmla="*/ 39 w 65"/>
                <a:gd name="T45" fmla="*/ 36 h 43"/>
                <a:gd name="T46" fmla="*/ 36 w 65"/>
                <a:gd name="T47" fmla="*/ 38 h 43"/>
                <a:gd name="T48" fmla="*/ 25 w 65"/>
                <a:gd name="T4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43">
                  <a:moveTo>
                    <a:pt x="25" y="43"/>
                  </a:moveTo>
                  <a:cubicBezTo>
                    <a:pt x="24" y="43"/>
                    <a:pt x="23" y="43"/>
                    <a:pt x="22" y="43"/>
                  </a:cubicBezTo>
                  <a:cubicBezTo>
                    <a:pt x="18" y="42"/>
                    <a:pt x="16" y="39"/>
                    <a:pt x="15" y="36"/>
                  </a:cubicBezTo>
                  <a:cubicBezTo>
                    <a:pt x="14" y="34"/>
                    <a:pt x="14" y="32"/>
                    <a:pt x="14" y="30"/>
                  </a:cubicBezTo>
                  <a:cubicBezTo>
                    <a:pt x="14" y="29"/>
                    <a:pt x="14" y="28"/>
                    <a:pt x="13" y="27"/>
                  </a:cubicBezTo>
                  <a:cubicBezTo>
                    <a:pt x="13" y="26"/>
                    <a:pt x="12" y="26"/>
                    <a:pt x="10" y="26"/>
                  </a:cubicBezTo>
                  <a:cubicBezTo>
                    <a:pt x="4" y="25"/>
                    <a:pt x="3" y="20"/>
                    <a:pt x="2" y="17"/>
                  </a:cubicBezTo>
                  <a:cubicBezTo>
                    <a:pt x="1" y="12"/>
                    <a:pt x="0" y="6"/>
                    <a:pt x="3" y="2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11" y="0"/>
                    <a:pt x="14" y="1"/>
                    <a:pt x="16" y="2"/>
                  </a:cubicBezTo>
                  <a:cubicBezTo>
                    <a:pt x="18" y="2"/>
                    <a:pt x="19" y="3"/>
                    <a:pt x="20" y="3"/>
                  </a:cubicBezTo>
                  <a:cubicBezTo>
                    <a:pt x="20" y="3"/>
                    <a:pt x="21" y="3"/>
                    <a:pt x="21" y="3"/>
                  </a:cubicBezTo>
                  <a:cubicBezTo>
                    <a:pt x="23" y="3"/>
                    <a:pt x="25" y="2"/>
                    <a:pt x="27" y="2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43" y="1"/>
                    <a:pt x="47" y="5"/>
                    <a:pt x="51" y="1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2" y="12"/>
                    <a:pt x="54" y="14"/>
                    <a:pt x="56" y="15"/>
                  </a:cubicBezTo>
                  <a:cubicBezTo>
                    <a:pt x="58" y="18"/>
                    <a:pt x="61" y="21"/>
                    <a:pt x="63" y="24"/>
                  </a:cubicBezTo>
                  <a:cubicBezTo>
                    <a:pt x="65" y="27"/>
                    <a:pt x="65" y="30"/>
                    <a:pt x="64" y="31"/>
                  </a:cubicBezTo>
                  <a:cubicBezTo>
                    <a:pt x="62" y="34"/>
                    <a:pt x="59" y="35"/>
                    <a:pt x="54" y="35"/>
                  </a:cubicBezTo>
                  <a:cubicBezTo>
                    <a:pt x="52" y="35"/>
                    <a:pt x="51" y="35"/>
                    <a:pt x="49" y="35"/>
                  </a:cubicBezTo>
                  <a:cubicBezTo>
                    <a:pt x="48" y="35"/>
                    <a:pt x="46" y="35"/>
                    <a:pt x="45" y="35"/>
                  </a:cubicBezTo>
                  <a:cubicBezTo>
                    <a:pt x="42" y="35"/>
                    <a:pt x="40" y="35"/>
                    <a:pt x="39" y="36"/>
                  </a:cubicBezTo>
                  <a:cubicBezTo>
                    <a:pt x="38" y="37"/>
                    <a:pt x="37" y="37"/>
                    <a:pt x="36" y="38"/>
                  </a:cubicBezTo>
                  <a:cubicBezTo>
                    <a:pt x="33" y="41"/>
                    <a:pt x="29" y="43"/>
                    <a:pt x="25" y="43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16" name="Freeform 215"/>
            <p:cNvSpPr>
              <a:spLocks/>
            </p:cNvSpPr>
            <p:nvPr/>
          </p:nvSpPr>
          <p:spPr bwMode="auto">
            <a:xfrm>
              <a:off x="18009452" y="3336813"/>
              <a:ext cx="114898" cy="113861"/>
            </a:xfrm>
            <a:custGeom>
              <a:avLst/>
              <a:gdLst>
                <a:gd name="T0" fmla="*/ 16 w 21"/>
                <a:gd name="T1" fmla="*/ 2 h 23"/>
                <a:gd name="T2" fmla="*/ 10 w 21"/>
                <a:gd name="T3" fmla="*/ 0 h 23"/>
                <a:gd name="T4" fmla="*/ 2 w 21"/>
                <a:gd name="T5" fmla="*/ 4 h 23"/>
                <a:gd name="T6" fmla="*/ 1 w 21"/>
                <a:gd name="T7" fmla="*/ 14 h 23"/>
                <a:gd name="T8" fmla="*/ 12 w 21"/>
                <a:gd name="T9" fmla="*/ 23 h 23"/>
                <a:gd name="T10" fmla="*/ 13 w 21"/>
                <a:gd name="T11" fmla="*/ 23 h 23"/>
                <a:gd name="T12" fmla="*/ 20 w 21"/>
                <a:gd name="T13" fmla="*/ 18 h 23"/>
                <a:gd name="T14" fmla="*/ 16 w 21"/>
                <a:gd name="T1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3">
                  <a:moveTo>
                    <a:pt x="16" y="2"/>
                  </a:moveTo>
                  <a:cubicBezTo>
                    <a:pt x="14" y="1"/>
                    <a:pt x="12" y="0"/>
                    <a:pt x="10" y="0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0" y="10"/>
                    <a:pt x="1" y="14"/>
                  </a:cubicBezTo>
                  <a:cubicBezTo>
                    <a:pt x="3" y="17"/>
                    <a:pt x="7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6" y="23"/>
                    <a:pt x="18" y="21"/>
                    <a:pt x="20" y="18"/>
                  </a:cubicBezTo>
                  <a:cubicBezTo>
                    <a:pt x="21" y="12"/>
                    <a:pt x="19" y="5"/>
                    <a:pt x="16" y="2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17" name="Freeform 216"/>
            <p:cNvSpPr>
              <a:spLocks/>
            </p:cNvSpPr>
            <p:nvPr/>
          </p:nvSpPr>
          <p:spPr bwMode="auto">
            <a:xfrm>
              <a:off x="17732466" y="3432008"/>
              <a:ext cx="974581" cy="550638"/>
            </a:xfrm>
            <a:custGeom>
              <a:avLst/>
              <a:gdLst>
                <a:gd name="T0" fmla="*/ 173 w 179"/>
                <a:gd name="T1" fmla="*/ 74 h 111"/>
                <a:gd name="T2" fmla="*/ 171 w 179"/>
                <a:gd name="T3" fmla="*/ 67 h 111"/>
                <a:gd name="T4" fmla="*/ 163 w 179"/>
                <a:gd name="T5" fmla="*/ 54 h 111"/>
                <a:gd name="T6" fmla="*/ 150 w 179"/>
                <a:gd name="T7" fmla="*/ 50 h 111"/>
                <a:gd name="T8" fmla="*/ 134 w 179"/>
                <a:gd name="T9" fmla="*/ 50 h 111"/>
                <a:gd name="T10" fmla="*/ 130 w 179"/>
                <a:gd name="T11" fmla="*/ 51 h 111"/>
                <a:gd name="T12" fmla="*/ 124 w 179"/>
                <a:gd name="T13" fmla="*/ 50 h 111"/>
                <a:gd name="T14" fmla="*/ 104 w 179"/>
                <a:gd name="T15" fmla="*/ 64 h 111"/>
                <a:gd name="T16" fmla="*/ 99 w 179"/>
                <a:gd name="T17" fmla="*/ 67 h 111"/>
                <a:gd name="T18" fmla="*/ 94 w 179"/>
                <a:gd name="T19" fmla="*/ 63 h 111"/>
                <a:gd name="T20" fmla="*/ 87 w 179"/>
                <a:gd name="T21" fmla="*/ 65 h 111"/>
                <a:gd name="T22" fmla="*/ 83 w 179"/>
                <a:gd name="T23" fmla="*/ 64 h 111"/>
                <a:gd name="T24" fmla="*/ 77 w 179"/>
                <a:gd name="T25" fmla="*/ 62 h 111"/>
                <a:gd name="T26" fmla="*/ 75 w 179"/>
                <a:gd name="T27" fmla="*/ 56 h 111"/>
                <a:gd name="T28" fmla="*/ 65 w 179"/>
                <a:gd name="T29" fmla="*/ 31 h 111"/>
                <a:gd name="T30" fmla="*/ 62 w 179"/>
                <a:gd name="T31" fmla="*/ 31 h 111"/>
                <a:gd name="T32" fmla="*/ 60 w 179"/>
                <a:gd name="T33" fmla="*/ 27 h 111"/>
                <a:gd name="T34" fmla="*/ 51 w 179"/>
                <a:gd name="T35" fmla="*/ 17 h 111"/>
                <a:gd name="T36" fmla="*/ 44 w 179"/>
                <a:gd name="T37" fmla="*/ 20 h 111"/>
                <a:gd name="T38" fmla="*/ 41 w 179"/>
                <a:gd name="T39" fmla="*/ 22 h 111"/>
                <a:gd name="T40" fmla="*/ 38 w 179"/>
                <a:gd name="T41" fmla="*/ 21 h 111"/>
                <a:gd name="T42" fmla="*/ 38 w 179"/>
                <a:gd name="T43" fmla="*/ 17 h 111"/>
                <a:gd name="T44" fmla="*/ 27 w 179"/>
                <a:gd name="T45" fmla="*/ 9 h 111"/>
                <a:gd name="T46" fmla="*/ 22 w 179"/>
                <a:gd name="T47" fmla="*/ 5 h 111"/>
                <a:gd name="T48" fmla="*/ 13 w 179"/>
                <a:gd name="T49" fmla="*/ 0 h 111"/>
                <a:gd name="T50" fmla="*/ 3 w 179"/>
                <a:gd name="T51" fmla="*/ 16 h 111"/>
                <a:gd name="T52" fmla="*/ 7 w 179"/>
                <a:gd name="T53" fmla="*/ 24 h 111"/>
                <a:gd name="T54" fmla="*/ 11 w 179"/>
                <a:gd name="T55" fmla="*/ 33 h 111"/>
                <a:gd name="T56" fmla="*/ 22 w 179"/>
                <a:gd name="T57" fmla="*/ 39 h 111"/>
                <a:gd name="T58" fmla="*/ 32 w 179"/>
                <a:gd name="T59" fmla="*/ 37 h 111"/>
                <a:gd name="T60" fmla="*/ 36 w 179"/>
                <a:gd name="T61" fmla="*/ 43 h 111"/>
                <a:gd name="T62" fmla="*/ 39 w 179"/>
                <a:gd name="T63" fmla="*/ 50 h 111"/>
                <a:gd name="T64" fmla="*/ 41 w 179"/>
                <a:gd name="T65" fmla="*/ 65 h 111"/>
                <a:gd name="T66" fmla="*/ 40 w 179"/>
                <a:gd name="T67" fmla="*/ 76 h 111"/>
                <a:gd name="T68" fmla="*/ 41 w 179"/>
                <a:gd name="T69" fmla="*/ 87 h 111"/>
                <a:gd name="T70" fmla="*/ 49 w 179"/>
                <a:gd name="T71" fmla="*/ 104 h 111"/>
                <a:gd name="T72" fmla="*/ 53 w 179"/>
                <a:gd name="T73" fmla="*/ 103 h 111"/>
                <a:gd name="T74" fmla="*/ 55 w 179"/>
                <a:gd name="T75" fmla="*/ 102 h 111"/>
                <a:gd name="T76" fmla="*/ 57 w 179"/>
                <a:gd name="T77" fmla="*/ 103 h 111"/>
                <a:gd name="T78" fmla="*/ 61 w 179"/>
                <a:gd name="T79" fmla="*/ 105 h 111"/>
                <a:gd name="T80" fmla="*/ 67 w 179"/>
                <a:gd name="T81" fmla="*/ 109 h 111"/>
                <a:gd name="T82" fmla="*/ 76 w 179"/>
                <a:gd name="T83" fmla="*/ 103 h 111"/>
                <a:gd name="T84" fmla="*/ 84 w 179"/>
                <a:gd name="T85" fmla="*/ 111 h 111"/>
                <a:gd name="T86" fmla="*/ 87 w 179"/>
                <a:gd name="T87" fmla="*/ 110 h 111"/>
                <a:gd name="T88" fmla="*/ 103 w 179"/>
                <a:gd name="T89" fmla="*/ 107 h 111"/>
                <a:gd name="T90" fmla="*/ 107 w 179"/>
                <a:gd name="T91" fmla="*/ 107 h 111"/>
                <a:gd name="T92" fmla="*/ 114 w 179"/>
                <a:gd name="T93" fmla="*/ 105 h 111"/>
                <a:gd name="T94" fmla="*/ 119 w 179"/>
                <a:gd name="T95" fmla="*/ 106 h 111"/>
                <a:gd name="T96" fmla="*/ 129 w 179"/>
                <a:gd name="T97" fmla="*/ 106 h 111"/>
                <a:gd name="T98" fmla="*/ 135 w 179"/>
                <a:gd name="T99" fmla="*/ 99 h 111"/>
                <a:gd name="T100" fmla="*/ 139 w 179"/>
                <a:gd name="T101" fmla="*/ 102 h 111"/>
                <a:gd name="T102" fmla="*/ 155 w 179"/>
                <a:gd name="T103" fmla="*/ 104 h 111"/>
                <a:gd name="T104" fmla="*/ 161 w 179"/>
                <a:gd name="T105" fmla="*/ 102 h 111"/>
                <a:gd name="T106" fmla="*/ 168 w 179"/>
                <a:gd name="T107" fmla="*/ 98 h 111"/>
                <a:gd name="T108" fmla="*/ 170 w 179"/>
                <a:gd name="T109" fmla="*/ 90 h 111"/>
                <a:gd name="T110" fmla="*/ 176 w 179"/>
                <a:gd name="T111" fmla="*/ 8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9" h="111">
                  <a:moveTo>
                    <a:pt x="178" y="80"/>
                  </a:moveTo>
                  <a:cubicBezTo>
                    <a:pt x="178" y="78"/>
                    <a:pt x="176" y="75"/>
                    <a:pt x="173" y="74"/>
                  </a:cubicBezTo>
                  <a:cubicBezTo>
                    <a:pt x="172" y="73"/>
                    <a:pt x="171" y="72"/>
                    <a:pt x="171" y="70"/>
                  </a:cubicBezTo>
                  <a:cubicBezTo>
                    <a:pt x="171" y="69"/>
                    <a:pt x="171" y="68"/>
                    <a:pt x="171" y="67"/>
                  </a:cubicBezTo>
                  <a:cubicBezTo>
                    <a:pt x="171" y="66"/>
                    <a:pt x="171" y="65"/>
                    <a:pt x="170" y="64"/>
                  </a:cubicBezTo>
                  <a:cubicBezTo>
                    <a:pt x="170" y="61"/>
                    <a:pt x="169" y="56"/>
                    <a:pt x="163" y="54"/>
                  </a:cubicBezTo>
                  <a:cubicBezTo>
                    <a:pt x="162" y="54"/>
                    <a:pt x="161" y="54"/>
                    <a:pt x="160" y="53"/>
                  </a:cubicBezTo>
                  <a:cubicBezTo>
                    <a:pt x="156" y="52"/>
                    <a:pt x="153" y="52"/>
                    <a:pt x="150" y="50"/>
                  </a:cubicBezTo>
                  <a:cubicBezTo>
                    <a:pt x="147" y="49"/>
                    <a:pt x="145" y="48"/>
                    <a:pt x="143" y="48"/>
                  </a:cubicBezTo>
                  <a:cubicBezTo>
                    <a:pt x="140" y="48"/>
                    <a:pt x="137" y="49"/>
                    <a:pt x="134" y="50"/>
                  </a:cubicBezTo>
                  <a:cubicBezTo>
                    <a:pt x="134" y="51"/>
                    <a:pt x="133" y="51"/>
                    <a:pt x="133" y="51"/>
                  </a:cubicBezTo>
                  <a:cubicBezTo>
                    <a:pt x="132" y="51"/>
                    <a:pt x="131" y="51"/>
                    <a:pt x="130" y="51"/>
                  </a:cubicBezTo>
                  <a:cubicBezTo>
                    <a:pt x="129" y="50"/>
                    <a:pt x="127" y="50"/>
                    <a:pt x="126" y="50"/>
                  </a:cubicBezTo>
                  <a:cubicBezTo>
                    <a:pt x="125" y="50"/>
                    <a:pt x="125" y="50"/>
                    <a:pt x="124" y="50"/>
                  </a:cubicBezTo>
                  <a:cubicBezTo>
                    <a:pt x="118" y="51"/>
                    <a:pt x="112" y="56"/>
                    <a:pt x="107" y="60"/>
                  </a:cubicBezTo>
                  <a:cubicBezTo>
                    <a:pt x="106" y="62"/>
                    <a:pt x="105" y="63"/>
                    <a:pt x="104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2" y="65"/>
                    <a:pt x="100" y="67"/>
                    <a:pt x="99" y="67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7" y="65"/>
                    <a:pt x="96" y="63"/>
                    <a:pt x="94" y="63"/>
                  </a:cubicBezTo>
                  <a:cubicBezTo>
                    <a:pt x="93" y="63"/>
                    <a:pt x="93" y="63"/>
                    <a:pt x="92" y="63"/>
                  </a:cubicBezTo>
                  <a:cubicBezTo>
                    <a:pt x="90" y="63"/>
                    <a:pt x="89" y="64"/>
                    <a:pt x="87" y="65"/>
                  </a:cubicBezTo>
                  <a:cubicBezTo>
                    <a:pt x="87" y="65"/>
                    <a:pt x="86" y="65"/>
                    <a:pt x="85" y="65"/>
                  </a:cubicBezTo>
                  <a:cubicBezTo>
                    <a:pt x="85" y="65"/>
                    <a:pt x="84" y="65"/>
                    <a:pt x="83" y="64"/>
                  </a:cubicBezTo>
                  <a:cubicBezTo>
                    <a:pt x="82" y="63"/>
                    <a:pt x="81" y="62"/>
                    <a:pt x="78" y="62"/>
                  </a:cubicBezTo>
                  <a:cubicBezTo>
                    <a:pt x="78" y="62"/>
                    <a:pt x="78" y="62"/>
                    <a:pt x="77" y="62"/>
                  </a:cubicBezTo>
                  <a:cubicBezTo>
                    <a:pt x="76" y="62"/>
                    <a:pt x="75" y="62"/>
                    <a:pt x="74" y="62"/>
                  </a:cubicBezTo>
                  <a:cubicBezTo>
                    <a:pt x="74" y="60"/>
                    <a:pt x="75" y="58"/>
                    <a:pt x="75" y="56"/>
                  </a:cubicBezTo>
                  <a:cubicBezTo>
                    <a:pt x="77" y="49"/>
                    <a:pt x="79" y="42"/>
                    <a:pt x="72" y="34"/>
                  </a:cubicBezTo>
                  <a:cubicBezTo>
                    <a:pt x="70" y="31"/>
                    <a:pt x="67" y="31"/>
                    <a:pt x="65" y="31"/>
                  </a:cubicBezTo>
                  <a:cubicBezTo>
                    <a:pt x="64" y="31"/>
                    <a:pt x="64" y="31"/>
                    <a:pt x="63" y="31"/>
                  </a:cubicBezTo>
                  <a:cubicBezTo>
                    <a:pt x="63" y="31"/>
                    <a:pt x="62" y="31"/>
                    <a:pt x="62" y="31"/>
                  </a:cubicBezTo>
                  <a:cubicBezTo>
                    <a:pt x="61" y="31"/>
                    <a:pt x="61" y="31"/>
                    <a:pt x="60" y="31"/>
                  </a:cubicBezTo>
                  <a:cubicBezTo>
                    <a:pt x="60" y="30"/>
                    <a:pt x="60" y="30"/>
                    <a:pt x="60" y="27"/>
                  </a:cubicBezTo>
                  <a:cubicBezTo>
                    <a:pt x="60" y="26"/>
                    <a:pt x="60" y="24"/>
                    <a:pt x="59" y="23"/>
                  </a:cubicBezTo>
                  <a:cubicBezTo>
                    <a:pt x="58" y="19"/>
                    <a:pt x="55" y="17"/>
                    <a:pt x="51" y="17"/>
                  </a:cubicBezTo>
                  <a:cubicBezTo>
                    <a:pt x="51" y="17"/>
                    <a:pt x="50" y="17"/>
                    <a:pt x="50" y="17"/>
                  </a:cubicBezTo>
                  <a:cubicBezTo>
                    <a:pt x="47" y="18"/>
                    <a:pt x="46" y="19"/>
                    <a:pt x="44" y="20"/>
                  </a:cubicBezTo>
                  <a:cubicBezTo>
                    <a:pt x="44" y="21"/>
                    <a:pt x="43" y="21"/>
                    <a:pt x="43" y="22"/>
                  </a:cubicBezTo>
                  <a:cubicBezTo>
                    <a:pt x="42" y="22"/>
                    <a:pt x="42" y="22"/>
                    <a:pt x="41" y="22"/>
                  </a:cubicBezTo>
                  <a:cubicBezTo>
                    <a:pt x="40" y="22"/>
                    <a:pt x="39" y="22"/>
                    <a:pt x="39" y="22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0"/>
                  </a:cubicBezTo>
                  <a:cubicBezTo>
                    <a:pt x="38" y="19"/>
                    <a:pt x="38" y="18"/>
                    <a:pt x="38" y="17"/>
                  </a:cubicBezTo>
                  <a:cubicBezTo>
                    <a:pt x="37" y="14"/>
                    <a:pt x="35" y="12"/>
                    <a:pt x="31" y="10"/>
                  </a:cubicBezTo>
                  <a:cubicBezTo>
                    <a:pt x="30" y="9"/>
                    <a:pt x="29" y="9"/>
                    <a:pt x="27" y="9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3" y="7"/>
                    <a:pt x="23" y="6"/>
                    <a:pt x="22" y="5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19" y="1"/>
                    <a:pt x="16" y="0"/>
                    <a:pt x="13" y="0"/>
                  </a:cubicBezTo>
                  <a:cubicBezTo>
                    <a:pt x="9" y="0"/>
                    <a:pt x="4" y="3"/>
                    <a:pt x="2" y="7"/>
                  </a:cubicBezTo>
                  <a:cubicBezTo>
                    <a:pt x="0" y="10"/>
                    <a:pt x="1" y="13"/>
                    <a:pt x="3" y="16"/>
                  </a:cubicBezTo>
                  <a:cubicBezTo>
                    <a:pt x="4" y="18"/>
                    <a:pt x="5" y="20"/>
                    <a:pt x="6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5"/>
                    <a:pt x="8" y="26"/>
                    <a:pt x="8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5"/>
                    <a:pt x="16" y="39"/>
                    <a:pt x="2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9"/>
                    <a:pt x="25" y="38"/>
                    <a:pt x="27" y="38"/>
                  </a:cubicBezTo>
                  <a:cubicBezTo>
                    <a:pt x="28" y="37"/>
                    <a:pt x="31" y="37"/>
                    <a:pt x="32" y="37"/>
                  </a:cubicBezTo>
                  <a:cubicBezTo>
                    <a:pt x="33" y="37"/>
                    <a:pt x="34" y="37"/>
                    <a:pt x="35" y="38"/>
                  </a:cubicBezTo>
                  <a:cubicBezTo>
                    <a:pt x="35" y="38"/>
                    <a:pt x="36" y="41"/>
                    <a:pt x="36" y="43"/>
                  </a:cubicBezTo>
                  <a:cubicBezTo>
                    <a:pt x="37" y="44"/>
                    <a:pt x="37" y="46"/>
                    <a:pt x="37" y="47"/>
                  </a:cubicBezTo>
                  <a:cubicBezTo>
                    <a:pt x="38" y="48"/>
                    <a:pt x="38" y="49"/>
                    <a:pt x="39" y="50"/>
                  </a:cubicBezTo>
                  <a:cubicBezTo>
                    <a:pt x="41" y="54"/>
                    <a:pt x="43" y="58"/>
                    <a:pt x="42" y="62"/>
                  </a:cubicBezTo>
                  <a:cubicBezTo>
                    <a:pt x="42" y="63"/>
                    <a:pt x="42" y="64"/>
                    <a:pt x="41" y="65"/>
                  </a:cubicBezTo>
                  <a:cubicBezTo>
                    <a:pt x="41" y="67"/>
                    <a:pt x="40" y="68"/>
                    <a:pt x="40" y="69"/>
                  </a:cubicBezTo>
                  <a:cubicBezTo>
                    <a:pt x="40" y="72"/>
                    <a:pt x="40" y="74"/>
                    <a:pt x="40" y="76"/>
                  </a:cubicBezTo>
                  <a:cubicBezTo>
                    <a:pt x="40" y="77"/>
                    <a:pt x="40" y="78"/>
                    <a:pt x="40" y="78"/>
                  </a:cubicBezTo>
                  <a:cubicBezTo>
                    <a:pt x="40" y="81"/>
                    <a:pt x="41" y="84"/>
                    <a:pt x="41" y="87"/>
                  </a:cubicBezTo>
                  <a:cubicBezTo>
                    <a:pt x="42" y="89"/>
                    <a:pt x="42" y="92"/>
                    <a:pt x="42" y="94"/>
                  </a:cubicBezTo>
                  <a:cubicBezTo>
                    <a:pt x="42" y="97"/>
                    <a:pt x="42" y="103"/>
                    <a:pt x="49" y="104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51" y="104"/>
                    <a:pt x="53" y="103"/>
                    <a:pt x="53" y="103"/>
                  </a:cubicBezTo>
                  <a:cubicBezTo>
                    <a:pt x="54" y="103"/>
                    <a:pt x="54" y="102"/>
                    <a:pt x="54" y="102"/>
                  </a:cubicBezTo>
                  <a:cubicBezTo>
                    <a:pt x="54" y="102"/>
                    <a:pt x="54" y="102"/>
                    <a:pt x="55" y="102"/>
                  </a:cubicBezTo>
                  <a:cubicBezTo>
                    <a:pt x="55" y="102"/>
                    <a:pt x="55" y="102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3"/>
                    <a:pt x="59" y="104"/>
                    <a:pt x="60" y="104"/>
                  </a:cubicBezTo>
                  <a:cubicBezTo>
                    <a:pt x="60" y="104"/>
                    <a:pt x="60" y="105"/>
                    <a:pt x="61" y="105"/>
                  </a:cubicBezTo>
                  <a:cubicBezTo>
                    <a:pt x="61" y="106"/>
                    <a:pt x="62" y="107"/>
                    <a:pt x="63" y="107"/>
                  </a:cubicBezTo>
                  <a:cubicBezTo>
                    <a:pt x="64" y="108"/>
                    <a:pt x="66" y="109"/>
                    <a:pt x="67" y="109"/>
                  </a:cubicBezTo>
                  <a:cubicBezTo>
                    <a:pt x="70" y="109"/>
                    <a:pt x="73" y="107"/>
                    <a:pt x="75" y="105"/>
                  </a:cubicBezTo>
                  <a:cubicBezTo>
                    <a:pt x="76" y="104"/>
                    <a:pt x="76" y="104"/>
                    <a:pt x="76" y="103"/>
                  </a:cubicBezTo>
                  <a:cubicBezTo>
                    <a:pt x="76" y="104"/>
                    <a:pt x="76" y="105"/>
                    <a:pt x="77" y="106"/>
                  </a:cubicBezTo>
                  <a:cubicBezTo>
                    <a:pt x="77" y="108"/>
                    <a:pt x="79" y="111"/>
                    <a:pt x="84" y="111"/>
                  </a:cubicBezTo>
                  <a:cubicBezTo>
                    <a:pt x="85" y="111"/>
                    <a:pt x="86" y="110"/>
                    <a:pt x="87" y="110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90" y="110"/>
                    <a:pt x="92" y="109"/>
                    <a:pt x="95" y="108"/>
                  </a:cubicBezTo>
                  <a:cubicBezTo>
                    <a:pt x="98" y="108"/>
                    <a:pt x="100" y="107"/>
                    <a:pt x="103" y="107"/>
                  </a:cubicBezTo>
                  <a:cubicBezTo>
                    <a:pt x="103" y="107"/>
                    <a:pt x="103" y="107"/>
                    <a:pt x="104" y="107"/>
                  </a:cubicBezTo>
                  <a:cubicBezTo>
                    <a:pt x="105" y="107"/>
                    <a:pt x="106" y="107"/>
                    <a:pt x="107" y="107"/>
                  </a:cubicBezTo>
                  <a:cubicBezTo>
                    <a:pt x="109" y="107"/>
                    <a:pt x="111" y="107"/>
                    <a:pt x="113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6"/>
                  </a:cubicBezTo>
                  <a:cubicBezTo>
                    <a:pt x="116" y="106"/>
                    <a:pt x="117" y="106"/>
                    <a:pt x="119" y="106"/>
                  </a:cubicBezTo>
                  <a:cubicBezTo>
                    <a:pt x="119" y="107"/>
                    <a:pt x="120" y="107"/>
                    <a:pt x="121" y="107"/>
                  </a:cubicBezTo>
                  <a:cubicBezTo>
                    <a:pt x="124" y="107"/>
                    <a:pt x="127" y="106"/>
                    <a:pt x="129" y="106"/>
                  </a:cubicBezTo>
                  <a:cubicBezTo>
                    <a:pt x="132" y="105"/>
                    <a:pt x="133" y="103"/>
                    <a:pt x="134" y="101"/>
                  </a:cubicBezTo>
                  <a:cubicBezTo>
                    <a:pt x="134" y="100"/>
                    <a:pt x="135" y="100"/>
                    <a:pt x="135" y="99"/>
                  </a:cubicBezTo>
                  <a:cubicBezTo>
                    <a:pt x="135" y="100"/>
                    <a:pt x="136" y="100"/>
                    <a:pt x="136" y="100"/>
                  </a:cubicBezTo>
                  <a:cubicBezTo>
                    <a:pt x="137" y="101"/>
                    <a:pt x="138" y="102"/>
                    <a:pt x="139" y="102"/>
                  </a:cubicBezTo>
                  <a:cubicBezTo>
                    <a:pt x="143" y="104"/>
                    <a:pt x="147" y="105"/>
                    <a:pt x="151" y="105"/>
                  </a:cubicBezTo>
                  <a:cubicBezTo>
                    <a:pt x="152" y="105"/>
                    <a:pt x="154" y="104"/>
                    <a:pt x="155" y="104"/>
                  </a:cubicBezTo>
                  <a:cubicBezTo>
                    <a:pt x="157" y="104"/>
                    <a:pt x="159" y="103"/>
                    <a:pt x="160" y="102"/>
                  </a:cubicBezTo>
                  <a:cubicBezTo>
                    <a:pt x="160" y="102"/>
                    <a:pt x="161" y="102"/>
                    <a:pt x="161" y="102"/>
                  </a:cubicBezTo>
                  <a:cubicBezTo>
                    <a:pt x="161" y="101"/>
                    <a:pt x="162" y="101"/>
                    <a:pt x="163" y="101"/>
                  </a:cubicBezTo>
                  <a:cubicBezTo>
                    <a:pt x="164" y="101"/>
                    <a:pt x="166" y="100"/>
                    <a:pt x="168" y="98"/>
                  </a:cubicBezTo>
                  <a:cubicBezTo>
                    <a:pt x="169" y="96"/>
                    <a:pt x="170" y="94"/>
                    <a:pt x="170" y="93"/>
                  </a:cubicBezTo>
                  <a:cubicBezTo>
                    <a:pt x="170" y="92"/>
                    <a:pt x="170" y="91"/>
                    <a:pt x="170" y="90"/>
                  </a:cubicBezTo>
                  <a:cubicBezTo>
                    <a:pt x="170" y="90"/>
                    <a:pt x="171" y="89"/>
                    <a:pt x="172" y="89"/>
                  </a:cubicBezTo>
                  <a:cubicBezTo>
                    <a:pt x="174" y="88"/>
                    <a:pt x="175" y="87"/>
                    <a:pt x="176" y="86"/>
                  </a:cubicBezTo>
                  <a:cubicBezTo>
                    <a:pt x="178" y="84"/>
                    <a:pt x="179" y="82"/>
                    <a:pt x="178" y="80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18" name="Freeform 217"/>
            <p:cNvSpPr>
              <a:spLocks/>
            </p:cNvSpPr>
            <p:nvPr/>
          </p:nvSpPr>
          <p:spPr bwMode="auto">
            <a:xfrm>
              <a:off x="17703741" y="3725060"/>
              <a:ext cx="213382" cy="216522"/>
            </a:xfrm>
            <a:custGeom>
              <a:avLst/>
              <a:gdLst>
                <a:gd name="T0" fmla="*/ 38 w 39"/>
                <a:gd name="T1" fmla="*/ 22 h 44"/>
                <a:gd name="T2" fmla="*/ 37 w 39"/>
                <a:gd name="T3" fmla="*/ 19 h 44"/>
                <a:gd name="T4" fmla="*/ 37 w 39"/>
                <a:gd name="T5" fmla="*/ 18 h 44"/>
                <a:gd name="T6" fmla="*/ 34 w 39"/>
                <a:gd name="T7" fmla="*/ 8 h 44"/>
                <a:gd name="T8" fmla="*/ 27 w 39"/>
                <a:gd name="T9" fmla="*/ 1 h 44"/>
                <a:gd name="T10" fmla="*/ 22 w 39"/>
                <a:gd name="T11" fmla="*/ 0 h 44"/>
                <a:gd name="T12" fmla="*/ 12 w 39"/>
                <a:gd name="T13" fmla="*/ 3 h 44"/>
                <a:gd name="T14" fmla="*/ 8 w 39"/>
                <a:gd name="T15" fmla="*/ 10 h 44"/>
                <a:gd name="T16" fmla="*/ 6 w 39"/>
                <a:gd name="T17" fmla="*/ 14 h 44"/>
                <a:gd name="T18" fmla="*/ 5 w 39"/>
                <a:gd name="T19" fmla="*/ 15 h 44"/>
                <a:gd name="T20" fmla="*/ 2 w 39"/>
                <a:gd name="T21" fmla="*/ 26 h 44"/>
                <a:gd name="T22" fmla="*/ 6 w 39"/>
                <a:gd name="T23" fmla="*/ 31 h 44"/>
                <a:gd name="T24" fmla="*/ 8 w 39"/>
                <a:gd name="T25" fmla="*/ 33 h 44"/>
                <a:gd name="T26" fmla="*/ 14 w 39"/>
                <a:gd name="T27" fmla="*/ 38 h 44"/>
                <a:gd name="T28" fmla="*/ 19 w 39"/>
                <a:gd name="T29" fmla="*/ 41 h 44"/>
                <a:gd name="T30" fmla="*/ 22 w 39"/>
                <a:gd name="T31" fmla="*/ 43 h 44"/>
                <a:gd name="T32" fmla="*/ 27 w 39"/>
                <a:gd name="T33" fmla="*/ 44 h 44"/>
                <a:gd name="T34" fmla="*/ 33 w 39"/>
                <a:gd name="T35" fmla="*/ 43 h 44"/>
                <a:gd name="T36" fmla="*/ 38 w 39"/>
                <a:gd name="T37" fmla="*/ 36 h 44"/>
                <a:gd name="T38" fmla="*/ 38 w 39"/>
                <a:gd name="T39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44">
                  <a:moveTo>
                    <a:pt x="38" y="22"/>
                  </a:moveTo>
                  <a:cubicBezTo>
                    <a:pt x="38" y="21"/>
                    <a:pt x="37" y="20"/>
                    <a:pt x="37" y="19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15"/>
                    <a:pt x="36" y="11"/>
                    <a:pt x="34" y="8"/>
                  </a:cubicBezTo>
                  <a:cubicBezTo>
                    <a:pt x="33" y="5"/>
                    <a:pt x="30" y="2"/>
                    <a:pt x="27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19" y="0"/>
                    <a:pt x="14" y="1"/>
                    <a:pt x="12" y="3"/>
                  </a:cubicBezTo>
                  <a:cubicBezTo>
                    <a:pt x="10" y="5"/>
                    <a:pt x="9" y="8"/>
                    <a:pt x="8" y="10"/>
                  </a:cubicBezTo>
                  <a:cubicBezTo>
                    <a:pt x="8" y="11"/>
                    <a:pt x="7" y="13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7"/>
                    <a:pt x="0" y="21"/>
                    <a:pt x="2" y="26"/>
                  </a:cubicBezTo>
                  <a:cubicBezTo>
                    <a:pt x="3" y="29"/>
                    <a:pt x="5" y="30"/>
                    <a:pt x="6" y="31"/>
                  </a:cubicBezTo>
                  <a:cubicBezTo>
                    <a:pt x="7" y="32"/>
                    <a:pt x="8" y="32"/>
                    <a:pt x="8" y="33"/>
                  </a:cubicBezTo>
                  <a:cubicBezTo>
                    <a:pt x="10" y="35"/>
                    <a:pt x="12" y="37"/>
                    <a:pt x="14" y="38"/>
                  </a:cubicBezTo>
                  <a:cubicBezTo>
                    <a:pt x="16" y="40"/>
                    <a:pt x="18" y="41"/>
                    <a:pt x="19" y="41"/>
                  </a:cubicBezTo>
                  <a:cubicBezTo>
                    <a:pt x="20" y="42"/>
                    <a:pt x="21" y="42"/>
                    <a:pt x="22" y="43"/>
                  </a:cubicBezTo>
                  <a:cubicBezTo>
                    <a:pt x="24" y="44"/>
                    <a:pt x="26" y="44"/>
                    <a:pt x="27" y="44"/>
                  </a:cubicBezTo>
                  <a:cubicBezTo>
                    <a:pt x="29" y="44"/>
                    <a:pt x="31" y="44"/>
                    <a:pt x="33" y="43"/>
                  </a:cubicBezTo>
                  <a:cubicBezTo>
                    <a:pt x="35" y="41"/>
                    <a:pt x="37" y="39"/>
                    <a:pt x="38" y="36"/>
                  </a:cubicBezTo>
                  <a:cubicBezTo>
                    <a:pt x="39" y="31"/>
                    <a:pt x="38" y="26"/>
                    <a:pt x="38" y="22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19" name="Freeform 218"/>
            <p:cNvSpPr>
              <a:spLocks/>
            </p:cNvSpPr>
            <p:nvPr/>
          </p:nvSpPr>
          <p:spPr bwMode="auto">
            <a:xfrm>
              <a:off x="17621671" y="4874867"/>
              <a:ext cx="82070" cy="78396"/>
            </a:xfrm>
            <a:custGeom>
              <a:avLst/>
              <a:gdLst>
                <a:gd name="T0" fmla="*/ 10 w 15"/>
                <a:gd name="T1" fmla="*/ 1 h 16"/>
                <a:gd name="T2" fmla="*/ 6 w 15"/>
                <a:gd name="T3" fmla="*/ 0 h 16"/>
                <a:gd name="T4" fmla="*/ 1 w 15"/>
                <a:gd name="T5" fmla="*/ 2 h 16"/>
                <a:gd name="T6" fmla="*/ 0 w 15"/>
                <a:gd name="T7" fmla="*/ 7 h 16"/>
                <a:gd name="T8" fmla="*/ 10 w 15"/>
                <a:gd name="T9" fmla="*/ 16 h 16"/>
                <a:gd name="T10" fmla="*/ 10 w 15"/>
                <a:gd name="T11" fmla="*/ 16 h 16"/>
                <a:gd name="T12" fmla="*/ 12 w 15"/>
                <a:gd name="T13" fmla="*/ 16 h 16"/>
                <a:gd name="T14" fmla="*/ 15 w 15"/>
                <a:gd name="T15" fmla="*/ 10 h 16"/>
                <a:gd name="T16" fmla="*/ 10 w 15"/>
                <a:gd name="T1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10" y="1"/>
                  </a:moveTo>
                  <a:cubicBezTo>
                    <a:pt x="9" y="1"/>
                    <a:pt x="7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11"/>
                    <a:pt x="6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4" y="15"/>
                    <a:pt x="15" y="13"/>
                    <a:pt x="15" y="10"/>
                  </a:cubicBezTo>
                  <a:cubicBezTo>
                    <a:pt x="15" y="7"/>
                    <a:pt x="12" y="3"/>
                    <a:pt x="10" y="1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20" name="Freeform 219"/>
            <p:cNvSpPr>
              <a:spLocks/>
            </p:cNvSpPr>
            <p:nvPr/>
          </p:nvSpPr>
          <p:spPr bwMode="auto">
            <a:xfrm>
              <a:off x="17933537" y="4835669"/>
              <a:ext cx="65656" cy="54131"/>
            </a:xfrm>
            <a:custGeom>
              <a:avLst/>
              <a:gdLst>
                <a:gd name="T0" fmla="*/ 11 w 12"/>
                <a:gd name="T1" fmla="*/ 4 h 11"/>
                <a:gd name="T2" fmla="*/ 7 w 12"/>
                <a:gd name="T3" fmla="*/ 0 h 11"/>
                <a:gd name="T4" fmla="*/ 1 w 12"/>
                <a:gd name="T5" fmla="*/ 6 h 11"/>
                <a:gd name="T6" fmla="*/ 3 w 12"/>
                <a:gd name="T7" fmla="*/ 10 h 11"/>
                <a:gd name="T8" fmla="*/ 5 w 12"/>
                <a:gd name="T9" fmla="*/ 11 h 11"/>
                <a:gd name="T10" fmla="*/ 5 w 12"/>
                <a:gd name="T11" fmla="*/ 11 h 11"/>
                <a:gd name="T12" fmla="*/ 10 w 12"/>
                <a:gd name="T13" fmla="*/ 8 h 11"/>
                <a:gd name="T14" fmla="*/ 11 w 12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11" y="4"/>
                  </a:moveTo>
                  <a:cubicBezTo>
                    <a:pt x="11" y="0"/>
                    <a:pt x="8" y="0"/>
                    <a:pt x="7" y="0"/>
                  </a:cubicBezTo>
                  <a:cubicBezTo>
                    <a:pt x="3" y="0"/>
                    <a:pt x="1" y="4"/>
                    <a:pt x="1" y="6"/>
                  </a:cubicBezTo>
                  <a:cubicBezTo>
                    <a:pt x="0" y="8"/>
                    <a:pt x="2" y="10"/>
                    <a:pt x="3" y="10"/>
                  </a:cubicBezTo>
                  <a:cubicBezTo>
                    <a:pt x="4" y="10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9" y="10"/>
                    <a:pt x="10" y="8"/>
                  </a:cubicBezTo>
                  <a:cubicBezTo>
                    <a:pt x="11" y="7"/>
                    <a:pt x="12" y="6"/>
                    <a:pt x="11" y="4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21" name="Freeform 220"/>
            <p:cNvSpPr>
              <a:spLocks/>
            </p:cNvSpPr>
            <p:nvPr/>
          </p:nvSpPr>
          <p:spPr bwMode="auto">
            <a:xfrm>
              <a:off x="16146464" y="4036777"/>
              <a:ext cx="1171549" cy="946351"/>
            </a:xfrm>
            <a:custGeom>
              <a:avLst/>
              <a:gdLst>
                <a:gd name="T0" fmla="*/ 209 w 215"/>
                <a:gd name="T1" fmla="*/ 139 h 191"/>
                <a:gd name="T2" fmla="*/ 205 w 215"/>
                <a:gd name="T3" fmla="*/ 135 h 191"/>
                <a:gd name="T4" fmla="*/ 197 w 215"/>
                <a:gd name="T5" fmla="*/ 125 h 191"/>
                <a:gd name="T6" fmla="*/ 189 w 215"/>
                <a:gd name="T7" fmla="*/ 119 h 191"/>
                <a:gd name="T8" fmla="*/ 181 w 215"/>
                <a:gd name="T9" fmla="*/ 110 h 191"/>
                <a:gd name="T10" fmla="*/ 178 w 215"/>
                <a:gd name="T11" fmla="*/ 104 h 191"/>
                <a:gd name="T12" fmla="*/ 179 w 215"/>
                <a:gd name="T13" fmla="*/ 90 h 191"/>
                <a:gd name="T14" fmla="*/ 181 w 215"/>
                <a:gd name="T15" fmla="*/ 69 h 191"/>
                <a:gd name="T16" fmla="*/ 180 w 215"/>
                <a:gd name="T17" fmla="*/ 57 h 191"/>
                <a:gd name="T18" fmla="*/ 182 w 215"/>
                <a:gd name="T19" fmla="*/ 50 h 191"/>
                <a:gd name="T20" fmla="*/ 184 w 215"/>
                <a:gd name="T21" fmla="*/ 44 h 191"/>
                <a:gd name="T22" fmla="*/ 185 w 215"/>
                <a:gd name="T23" fmla="*/ 35 h 191"/>
                <a:gd name="T24" fmla="*/ 181 w 215"/>
                <a:gd name="T25" fmla="*/ 21 h 191"/>
                <a:gd name="T26" fmla="*/ 177 w 215"/>
                <a:gd name="T27" fmla="*/ 16 h 191"/>
                <a:gd name="T28" fmla="*/ 165 w 215"/>
                <a:gd name="T29" fmla="*/ 3 h 191"/>
                <a:gd name="T30" fmla="*/ 149 w 215"/>
                <a:gd name="T31" fmla="*/ 9 h 191"/>
                <a:gd name="T32" fmla="*/ 148 w 215"/>
                <a:gd name="T33" fmla="*/ 15 h 191"/>
                <a:gd name="T34" fmla="*/ 146 w 215"/>
                <a:gd name="T35" fmla="*/ 30 h 191"/>
                <a:gd name="T36" fmla="*/ 145 w 215"/>
                <a:gd name="T37" fmla="*/ 38 h 191"/>
                <a:gd name="T38" fmla="*/ 146 w 215"/>
                <a:gd name="T39" fmla="*/ 50 h 191"/>
                <a:gd name="T40" fmla="*/ 143 w 215"/>
                <a:gd name="T41" fmla="*/ 62 h 191"/>
                <a:gd name="T42" fmla="*/ 141 w 215"/>
                <a:gd name="T43" fmla="*/ 44 h 191"/>
                <a:gd name="T44" fmla="*/ 138 w 215"/>
                <a:gd name="T45" fmla="*/ 16 h 191"/>
                <a:gd name="T46" fmla="*/ 131 w 215"/>
                <a:gd name="T47" fmla="*/ 10 h 191"/>
                <a:gd name="T48" fmla="*/ 5 w 215"/>
                <a:gd name="T49" fmla="*/ 82 h 191"/>
                <a:gd name="T50" fmla="*/ 2 w 215"/>
                <a:gd name="T51" fmla="*/ 98 h 191"/>
                <a:gd name="T52" fmla="*/ 3 w 215"/>
                <a:gd name="T53" fmla="*/ 104 h 191"/>
                <a:gd name="T54" fmla="*/ 15 w 215"/>
                <a:gd name="T55" fmla="*/ 121 h 191"/>
                <a:gd name="T56" fmla="*/ 30 w 215"/>
                <a:gd name="T57" fmla="*/ 128 h 191"/>
                <a:gd name="T58" fmla="*/ 32 w 215"/>
                <a:gd name="T59" fmla="*/ 127 h 191"/>
                <a:gd name="T60" fmla="*/ 35 w 215"/>
                <a:gd name="T61" fmla="*/ 128 h 191"/>
                <a:gd name="T62" fmla="*/ 34 w 215"/>
                <a:gd name="T63" fmla="*/ 140 h 191"/>
                <a:gd name="T64" fmla="*/ 36 w 215"/>
                <a:gd name="T65" fmla="*/ 163 h 191"/>
                <a:gd name="T66" fmla="*/ 49 w 215"/>
                <a:gd name="T67" fmla="*/ 165 h 191"/>
                <a:gd name="T68" fmla="*/ 59 w 215"/>
                <a:gd name="T69" fmla="*/ 167 h 191"/>
                <a:gd name="T70" fmla="*/ 74 w 215"/>
                <a:gd name="T71" fmla="*/ 170 h 191"/>
                <a:gd name="T72" fmla="*/ 82 w 215"/>
                <a:gd name="T73" fmla="*/ 172 h 191"/>
                <a:gd name="T74" fmla="*/ 101 w 215"/>
                <a:gd name="T75" fmla="*/ 167 h 191"/>
                <a:gd name="T76" fmla="*/ 108 w 215"/>
                <a:gd name="T77" fmla="*/ 168 h 191"/>
                <a:gd name="T78" fmla="*/ 120 w 215"/>
                <a:gd name="T79" fmla="*/ 169 h 191"/>
                <a:gd name="T80" fmla="*/ 131 w 215"/>
                <a:gd name="T81" fmla="*/ 158 h 191"/>
                <a:gd name="T82" fmla="*/ 134 w 215"/>
                <a:gd name="T83" fmla="*/ 153 h 191"/>
                <a:gd name="T84" fmla="*/ 134 w 215"/>
                <a:gd name="T85" fmla="*/ 158 h 191"/>
                <a:gd name="T86" fmla="*/ 133 w 215"/>
                <a:gd name="T87" fmla="*/ 167 h 191"/>
                <a:gd name="T88" fmla="*/ 144 w 215"/>
                <a:gd name="T89" fmla="*/ 169 h 191"/>
                <a:gd name="T90" fmla="*/ 145 w 215"/>
                <a:gd name="T91" fmla="*/ 174 h 191"/>
                <a:gd name="T92" fmla="*/ 157 w 215"/>
                <a:gd name="T93" fmla="*/ 184 h 191"/>
                <a:gd name="T94" fmla="*/ 167 w 215"/>
                <a:gd name="T95" fmla="*/ 188 h 191"/>
                <a:gd name="T96" fmla="*/ 184 w 215"/>
                <a:gd name="T97" fmla="*/ 189 h 191"/>
                <a:gd name="T98" fmla="*/ 195 w 215"/>
                <a:gd name="T99" fmla="*/ 179 h 191"/>
                <a:gd name="T100" fmla="*/ 195 w 215"/>
                <a:gd name="T101" fmla="*/ 173 h 191"/>
                <a:gd name="T102" fmla="*/ 195 w 215"/>
                <a:gd name="T103" fmla="*/ 165 h 191"/>
                <a:gd name="T104" fmla="*/ 191 w 215"/>
                <a:gd name="T105" fmla="*/ 156 h 191"/>
                <a:gd name="T106" fmla="*/ 192 w 215"/>
                <a:gd name="T107" fmla="*/ 155 h 191"/>
                <a:gd name="T108" fmla="*/ 198 w 215"/>
                <a:gd name="T109" fmla="*/ 158 h 191"/>
                <a:gd name="T110" fmla="*/ 202 w 215"/>
                <a:gd name="T111" fmla="*/ 157 h 191"/>
                <a:gd name="T112" fmla="*/ 207 w 215"/>
                <a:gd name="T113" fmla="*/ 161 h 191"/>
                <a:gd name="T114" fmla="*/ 214 w 215"/>
                <a:gd name="T115" fmla="*/ 15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5" h="191">
                  <a:moveTo>
                    <a:pt x="212" y="142"/>
                  </a:moveTo>
                  <a:cubicBezTo>
                    <a:pt x="211" y="141"/>
                    <a:pt x="210" y="140"/>
                    <a:pt x="209" y="139"/>
                  </a:cubicBezTo>
                  <a:cubicBezTo>
                    <a:pt x="209" y="139"/>
                    <a:pt x="208" y="138"/>
                    <a:pt x="207" y="138"/>
                  </a:cubicBezTo>
                  <a:cubicBezTo>
                    <a:pt x="207" y="137"/>
                    <a:pt x="206" y="136"/>
                    <a:pt x="205" y="135"/>
                  </a:cubicBezTo>
                  <a:cubicBezTo>
                    <a:pt x="205" y="134"/>
                    <a:pt x="205" y="134"/>
                    <a:pt x="204" y="133"/>
                  </a:cubicBezTo>
                  <a:cubicBezTo>
                    <a:pt x="202" y="130"/>
                    <a:pt x="199" y="127"/>
                    <a:pt x="197" y="125"/>
                  </a:cubicBezTo>
                  <a:cubicBezTo>
                    <a:pt x="196" y="124"/>
                    <a:pt x="195" y="124"/>
                    <a:pt x="194" y="123"/>
                  </a:cubicBezTo>
                  <a:cubicBezTo>
                    <a:pt x="193" y="121"/>
                    <a:pt x="191" y="120"/>
                    <a:pt x="189" y="119"/>
                  </a:cubicBezTo>
                  <a:cubicBezTo>
                    <a:pt x="187" y="118"/>
                    <a:pt x="185" y="117"/>
                    <a:pt x="184" y="115"/>
                  </a:cubicBezTo>
                  <a:cubicBezTo>
                    <a:pt x="183" y="114"/>
                    <a:pt x="182" y="112"/>
                    <a:pt x="181" y="110"/>
                  </a:cubicBezTo>
                  <a:cubicBezTo>
                    <a:pt x="181" y="109"/>
                    <a:pt x="181" y="109"/>
                    <a:pt x="181" y="108"/>
                  </a:cubicBezTo>
                  <a:cubicBezTo>
                    <a:pt x="180" y="107"/>
                    <a:pt x="179" y="105"/>
                    <a:pt x="178" y="104"/>
                  </a:cubicBezTo>
                  <a:cubicBezTo>
                    <a:pt x="178" y="103"/>
                    <a:pt x="177" y="102"/>
                    <a:pt x="177" y="101"/>
                  </a:cubicBezTo>
                  <a:cubicBezTo>
                    <a:pt x="175" y="98"/>
                    <a:pt x="177" y="95"/>
                    <a:pt x="179" y="90"/>
                  </a:cubicBezTo>
                  <a:cubicBezTo>
                    <a:pt x="182" y="86"/>
                    <a:pt x="184" y="80"/>
                    <a:pt x="183" y="75"/>
                  </a:cubicBezTo>
                  <a:cubicBezTo>
                    <a:pt x="183" y="73"/>
                    <a:pt x="182" y="71"/>
                    <a:pt x="181" y="69"/>
                  </a:cubicBezTo>
                  <a:cubicBezTo>
                    <a:pt x="180" y="66"/>
                    <a:pt x="179" y="64"/>
                    <a:pt x="179" y="61"/>
                  </a:cubicBezTo>
                  <a:cubicBezTo>
                    <a:pt x="179" y="60"/>
                    <a:pt x="179" y="59"/>
                    <a:pt x="180" y="57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81" y="54"/>
                    <a:pt x="182" y="52"/>
                    <a:pt x="182" y="50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3" y="47"/>
                    <a:pt x="183" y="46"/>
                    <a:pt x="184" y="44"/>
                  </a:cubicBezTo>
                  <a:cubicBezTo>
                    <a:pt x="185" y="42"/>
                    <a:pt x="185" y="39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2"/>
                    <a:pt x="185" y="29"/>
                    <a:pt x="184" y="25"/>
                  </a:cubicBezTo>
                  <a:cubicBezTo>
                    <a:pt x="183" y="23"/>
                    <a:pt x="182" y="22"/>
                    <a:pt x="181" y="21"/>
                  </a:cubicBezTo>
                  <a:cubicBezTo>
                    <a:pt x="180" y="20"/>
                    <a:pt x="180" y="19"/>
                    <a:pt x="179" y="19"/>
                  </a:cubicBezTo>
                  <a:cubicBezTo>
                    <a:pt x="179" y="18"/>
                    <a:pt x="178" y="17"/>
                    <a:pt x="177" y="16"/>
                  </a:cubicBezTo>
                  <a:cubicBezTo>
                    <a:pt x="175" y="12"/>
                    <a:pt x="173" y="7"/>
                    <a:pt x="168" y="5"/>
                  </a:cubicBezTo>
                  <a:cubicBezTo>
                    <a:pt x="167" y="4"/>
                    <a:pt x="166" y="4"/>
                    <a:pt x="165" y="3"/>
                  </a:cubicBezTo>
                  <a:cubicBezTo>
                    <a:pt x="163" y="2"/>
                    <a:pt x="160" y="0"/>
                    <a:pt x="157" y="0"/>
                  </a:cubicBezTo>
                  <a:cubicBezTo>
                    <a:pt x="151" y="0"/>
                    <a:pt x="149" y="6"/>
                    <a:pt x="149" y="9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8" y="12"/>
                    <a:pt x="148" y="14"/>
                    <a:pt x="148" y="15"/>
                  </a:cubicBezTo>
                  <a:cubicBezTo>
                    <a:pt x="147" y="17"/>
                    <a:pt x="147" y="20"/>
                    <a:pt x="146" y="22"/>
                  </a:cubicBezTo>
                  <a:cubicBezTo>
                    <a:pt x="146" y="24"/>
                    <a:pt x="146" y="27"/>
                    <a:pt x="146" y="30"/>
                  </a:cubicBezTo>
                  <a:cubicBezTo>
                    <a:pt x="146" y="31"/>
                    <a:pt x="146" y="33"/>
                    <a:pt x="146" y="34"/>
                  </a:cubicBezTo>
                  <a:cubicBezTo>
                    <a:pt x="146" y="36"/>
                    <a:pt x="145" y="37"/>
                    <a:pt x="145" y="38"/>
                  </a:cubicBezTo>
                  <a:cubicBezTo>
                    <a:pt x="145" y="40"/>
                    <a:pt x="145" y="43"/>
                    <a:pt x="145" y="46"/>
                  </a:cubicBezTo>
                  <a:cubicBezTo>
                    <a:pt x="145" y="47"/>
                    <a:pt x="146" y="49"/>
                    <a:pt x="146" y="50"/>
                  </a:cubicBezTo>
                  <a:cubicBezTo>
                    <a:pt x="146" y="52"/>
                    <a:pt x="147" y="54"/>
                    <a:pt x="147" y="55"/>
                  </a:cubicBezTo>
                  <a:cubicBezTo>
                    <a:pt x="146" y="58"/>
                    <a:pt x="144" y="62"/>
                    <a:pt x="143" y="62"/>
                  </a:cubicBezTo>
                  <a:cubicBezTo>
                    <a:pt x="143" y="62"/>
                    <a:pt x="142" y="62"/>
                    <a:pt x="141" y="59"/>
                  </a:cubicBezTo>
                  <a:cubicBezTo>
                    <a:pt x="140" y="54"/>
                    <a:pt x="140" y="49"/>
                    <a:pt x="141" y="44"/>
                  </a:cubicBezTo>
                  <a:cubicBezTo>
                    <a:pt x="142" y="41"/>
                    <a:pt x="142" y="39"/>
                    <a:pt x="142" y="37"/>
                  </a:cubicBezTo>
                  <a:cubicBezTo>
                    <a:pt x="143" y="29"/>
                    <a:pt x="140" y="22"/>
                    <a:pt x="138" y="16"/>
                  </a:cubicBezTo>
                  <a:cubicBezTo>
                    <a:pt x="136" y="14"/>
                    <a:pt x="135" y="13"/>
                    <a:pt x="134" y="12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0" y="88"/>
                    <a:pt x="1" y="93"/>
                    <a:pt x="2" y="98"/>
                  </a:cubicBezTo>
                  <a:cubicBezTo>
                    <a:pt x="2" y="98"/>
                    <a:pt x="2" y="99"/>
                    <a:pt x="2" y="100"/>
                  </a:cubicBezTo>
                  <a:cubicBezTo>
                    <a:pt x="3" y="101"/>
                    <a:pt x="3" y="102"/>
                    <a:pt x="3" y="104"/>
                  </a:cubicBezTo>
                  <a:cubicBezTo>
                    <a:pt x="3" y="105"/>
                    <a:pt x="3" y="107"/>
                    <a:pt x="4" y="109"/>
                  </a:cubicBezTo>
                  <a:cubicBezTo>
                    <a:pt x="5" y="116"/>
                    <a:pt x="11" y="118"/>
                    <a:pt x="15" y="121"/>
                  </a:cubicBezTo>
                  <a:cubicBezTo>
                    <a:pt x="18" y="122"/>
                    <a:pt x="20" y="123"/>
                    <a:pt x="21" y="124"/>
                  </a:cubicBezTo>
                  <a:cubicBezTo>
                    <a:pt x="24" y="126"/>
                    <a:pt x="26" y="127"/>
                    <a:pt x="30" y="128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8"/>
                    <a:pt x="32" y="127"/>
                    <a:pt x="32" y="127"/>
                  </a:cubicBezTo>
                  <a:cubicBezTo>
                    <a:pt x="33" y="127"/>
                    <a:pt x="33" y="127"/>
                    <a:pt x="34" y="127"/>
                  </a:cubicBezTo>
                  <a:cubicBezTo>
                    <a:pt x="35" y="127"/>
                    <a:pt x="35" y="128"/>
                    <a:pt x="35" y="128"/>
                  </a:cubicBezTo>
                  <a:cubicBezTo>
                    <a:pt x="36" y="130"/>
                    <a:pt x="37" y="134"/>
                    <a:pt x="35" y="137"/>
                  </a:cubicBezTo>
                  <a:cubicBezTo>
                    <a:pt x="35" y="138"/>
                    <a:pt x="34" y="139"/>
                    <a:pt x="34" y="140"/>
                  </a:cubicBezTo>
                  <a:cubicBezTo>
                    <a:pt x="33" y="141"/>
                    <a:pt x="31" y="143"/>
                    <a:pt x="31" y="146"/>
                  </a:cubicBezTo>
                  <a:cubicBezTo>
                    <a:pt x="29" y="152"/>
                    <a:pt x="32" y="159"/>
                    <a:pt x="36" y="163"/>
                  </a:cubicBezTo>
                  <a:cubicBezTo>
                    <a:pt x="39" y="165"/>
                    <a:pt x="43" y="165"/>
                    <a:pt x="46" y="165"/>
                  </a:cubicBezTo>
                  <a:cubicBezTo>
                    <a:pt x="46" y="165"/>
                    <a:pt x="49" y="165"/>
                    <a:pt x="49" y="165"/>
                  </a:cubicBezTo>
                  <a:cubicBezTo>
                    <a:pt x="51" y="165"/>
                    <a:pt x="52" y="166"/>
                    <a:pt x="54" y="166"/>
                  </a:cubicBezTo>
                  <a:cubicBezTo>
                    <a:pt x="55" y="166"/>
                    <a:pt x="57" y="167"/>
                    <a:pt x="59" y="167"/>
                  </a:cubicBezTo>
                  <a:cubicBezTo>
                    <a:pt x="63" y="167"/>
                    <a:pt x="68" y="168"/>
                    <a:pt x="72" y="169"/>
                  </a:cubicBezTo>
                  <a:cubicBezTo>
                    <a:pt x="73" y="169"/>
                    <a:pt x="74" y="170"/>
                    <a:pt x="74" y="170"/>
                  </a:cubicBezTo>
                  <a:cubicBezTo>
                    <a:pt x="76" y="171"/>
                    <a:pt x="78" y="172"/>
                    <a:pt x="81" y="172"/>
                  </a:cubicBezTo>
                  <a:cubicBezTo>
                    <a:pt x="81" y="172"/>
                    <a:pt x="82" y="172"/>
                    <a:pt x="82" y="172"/>
                  </a:cubicBezTo>
                  <a:cubicBezTo>
                    <a:pt x="86" y="172"/>
                    <a:pt x="90" y="171"/>
                    <a:pt x="93" y="170"/>
                  </a:cubicBezTo>
                  <a:cubicBezTo>
                    <a:pt x="96" y="169"/>
                    <a:pt x="98" y="168"/>
                    <a:pt x="101" y="167"/>
                  </a:cubicBezTo>
                  <a:cubicBezTo>
                    <a:pt x="101" y="167"/>
                    <a:pt x="102" y="167"/>
                    <a:pt x="102" y="167"/>
                  </a:cubicBezTo>
                  <a:cubicBezTo>
                    <a:pt x="104" y="167"/>
                    <a:pt x="106" y="168"/>
                    <a:pt x="108" y="168"/>
                  </a:cubicBezTo>
                  <a:cubicBezTo>
                    <a:pt x="110" y="169"/>
                    <a:pt x="113" y="169"/>
                    <a:pt x="115" y="169"/>
                  </a:cubicBezTo>
                  <a:cubicBezTo>
                    <a:pt x="117" y="169"/>
                    <a:pt x="118" y="169"/>
                    <a:pt x="120" y="169"/>
                  </a:cubicBezTo>
                  <a:cubicBezTo>
                    <a:pt x="123" y="168"/>
                    <a:pt x="126" y="165"/>
                    <a:pt x="129" y="161"/>
                  </a:cubicBezTo>
                  <a:cubicBezTo>
                    <a:pt x="130" y="160"/>
                    <a:pt x="131" y="159"/>
                    <a:pt x="131" y="158"/>
                  </a:cubicBezTo>
                  <a:cubicBezTo>
                    <a:pt x="132" y="156"/>
                    <a:pt x="133" y="154"/>
                    <a:pt x="134" y="154"/>
                  </a:cubicBezTo>
                  <a:cubicBezTo>
                    <a:pt x="134" y="153"/>
                    <a:pt x="134" y="153"/>
                    <a:pt x="134" y="153"/>
                  </a:cubicBezTo>
                  <a:cubicBezTo>
                    <a:pt x="134" y="153"/>
                    <a:pt x="135" y="154"/>
                    <a:pt x="135" y="154"/>
                  </a:cubicBezTo>
                  <a:cubicBezTo>
                    <a:pt x="135" y="155"/>
                    <a:pt x="135" y="156"/>
                    <a:pt x="134" y="158"/>
                  </a:cubicBezTo>
                  <a:cubicBezTo>
                    <a:pt x="133" y="159"/>
                    <a:pt x="133" y="160"/>
                    <a:pt x="132" y="162"/>
                  </a:cubicBezTo>
                  <a:cubicBezTo>
                    <a:pt x="132" y="164"/>
                    <a:pt x="132" y="165"/>
                    <a:pt x="133" y="167"/>
                  </a:cubicBezTo>
                  <a:cubicBezTo>
                    <a:pt x="135" y="169"/>
                    <a:pt x="138" y="169"/>
                    <a:pt x="140" y="169"/>
                  </a:cubicBezTo>
                  <a:cubicBezTo>
                    <a:pt x="141" y="169"/>
                    <a:pt x="143" y="169"/>
                    <a:pt x="144" y="169"/>
                  </a:cubicBezTo>
                  <a:cubicBezTo>
                    <a:pt x="144" y="170"/>
                    <a:pt x="145" y="171"/>
                    <a:pt x="145" y="173"/>
                  </a:cubicBezTo>
                  <a:cubicBezTo>
                    <a:pt x="145" y="173"/>
                    <a:pt x="145" y="174"/>
                    <a:pt x="145" y="174"/>
                  </a:cubicBezTo>
                  <a:cubicBezTo>
                    <a:pt x="146" y="177"/>
                    <a:pt x="146" y="180"/>
                    <a:pt x="148" y="182"/>
                  </a:cubicBezTo>
                  <a:cubicBezTo>
                    <a:pt x="151" y="184"/>
                    <a:pt x="154" y="184"/>
                    <a:pt x="157" y="184"/>
                  </a:cubicBezTo>
                  <a:cubicBezTo>
                    <a:pt x="157" y="184"/>
                    <a:pt x="158" y="184"/>
                    <a:pt x="159" y="184"/>
                  </a:cubicBezTo>
                  <a:cubicBezTo>
                    <a:pt x="162" y="185"/>
                    <a:pt x="164" y="186"/>
                    <a:pt x="167" y="188"/>
                  </a:cubicBezTo>
                  <a:cubicBezTo>
                    <a:pt x="171" y="190"/>
                    <a:pt x="174" y="191"/>
                    <a:pt x="177" y="191"/>
                  </a:cubicBezTo>
                  <a:cubicBezTo>
                    <a:pt x="179" y="191"/>
                    <a:pt x="182" y="191"/>
                    <a:pt x="184" y="189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9" y="187"/>
                    <a:pt x="194" y="185"/>
                    <a:pt x="195" y="179"/>
                  </a:cubicBezTo>
                  <a:cubicBezTo>
                    <a:pt x="195" y="178"/>
                    <a:pt x="195" y="177"/>
                    <a:pt x="195" y="176"/>
                  </a:cubicBezTo>
                  <a:cubicBezTo>
                    <a:pt x="195" y="175"/>
                    <a:pt x="195" y="174"/>
                    <a:pt x="195" y="173"/>
                  </a:cubicBezTo>
                  <a:cubicBezTo>
                    <a:pt x="195" y="173"/>
                    <a:pt x="195" y="172"/>
                    <a:pt x="195" y="172"/>
                  </a:cubicBezTo>
                  <a:cubicBezTo>
                    <a:pt x="196" y="170"/>
                    <a:pt x="196" y="167"/>
                    <a:pt x="195" y="165"/>
                  </a:cubicBezTo>
                  <a:cubicBezTo>
                    <a:pt x="194" y="163"/>
                    <a:pt x="192" y="162"/>
                    <a:pt x="189" y="161"/>
                  </a:cubicBezTo>
                  <a:cubicBezTo>
                    <a:pt x="190" y="160"/>
                    <a:pt x="191" y="158"/>
                    <a:pt x="191" y="156"/>
                  </a:cubicBezTo>
                  <a:cubicBezTo>
                    <a:pt x="191" y="156"/>
                    <a:pt x="191" y="155"/>
                    <a:pt x="191" y="154"/>
                  </a:cubicBezTo>
                  <a:cubicBezTo>
                    <a:pt x="192" y="154"/>
                    <a:pt x="192" y="155"/>
                    <a:pt x="192" y="155"/>
                  </a:cubicBezTo>
                  <a:cubicBezTo>
                    <a:pt x="193" y="156"/>
                    <a:pt x="194" y="157"/>
                    <a:pt x="196" y="158"/>
                  </a:cubicBezTo>
                  <a:cubicBezTo>
                    <a:pt x="197" y="158"/>
                    <a:pt x="197" y="158"/>
                    <a:pt x="198" y="158"/>
                  </a:cubicBezTo>
                  <a:cubicBezTo>
                    <a:pt x="200" y="158"/>
                    <a:pt x="201" y="158"/>
                    <a:pt x="201" y="157"/>
                  </a:cubicBezTo>
                  <a:cubicBezTo>
                    <a:pt x="201" y="157"/>
                    <a:pt x="202" y="157"/>
                    <a:pt x="202" y="157"/>
                  </a:cubicBezTo>
                  <a:cubicBezTo>
                    <a:pt x="202" y="157"/>
                    <a:pt x="202" y="158"/>
                    <a:pt x="202" y="158"/>
                  </a:cubicBezTo>
                  <a:cubicBezTo>
                    <a:pt x="203" y="159"/>
                    <a:pt x="204" y="161"/>
                    <a:pt x="207" y="161"/>
                  </a:cubicBezTo>
                  <a:cubicBezTo>
                    <a:pt x="207" y="161"/>
                    <a:pt x="208" y="161"/>
                    <a:pt x="208" y="161"/>
                  </a:cubicBezTo>
                  <a:cubicBezTo>
                    <a:pt x="211" y="160"/>
                    <a:pt x="213" y="158"/>
                    <a:pt x="214" y="154"/>
                  </a:cubicBezTo>
                  <a:cubicBezTo>
                    <a:pt x="215" y="150"/>
                    <a:pt x="215" y="145"/>
                    <a:pt x="212" y="142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22" name="Freeform 221"/>
            <p:cNvSpPr>
              <a:spLocks/>
            </p:cNvSpPr>
            <p:nvPr/>
          </p:nvSpPr>
          <p:spPr bwMode="auto">
            <a:xfrm>
              <a:off x="17055388" y="3977047"/>
              <a:ext cx="180554" cy="188524"/>
            </a:xfrm>
            <a:custGeom>
              <a:avLst/>
              <a:gdLst>
                <a:gd name="T0" fmla="*/ 18 w 33"/>
                <a:gd name="T1" fmla="*/ 1 h 38"/>
                <a:gd name="T2" fmla="*/ 11 w 33"/>
                <a:gd name="T3" fmla="*/ 0 h 38"/>
                <a:gd name="T4" fmla="*/ 5 w 33"/>
                <a:gd name="T5" fmla="*/ 1 h 38"/>
                <a:gd name="T6" fmla="*/ 1 w 33"/>
                <a:gd name="T7" fmla="*/ 12 h 38"/>
                <a:gd name="T8" fmla="*/ 3 w 33"/>
                <a:gd name="T9" fmla="*/ 16 h 38"/>
                <a:gd name="T10" fmla="*/ 4 w 33"/>
                <a:gd name="T11" fmla="*/ 17 h 38"/>
                <a:gd name="T12" fmla="*/ 5 w 33"/>
                <a:gd name="T13" fmla="*/ 18 h 38"/>
                <a:gd name="T14" fmla="*/ 9 w 33"/>
                <a:gd name="T15" fmla="*/ 26 h 38"/>
                <a:gd name="T16" fmla="*/ 18 w 33"/>
                <a:gd name="T17" fmla="*/ 38 h 38"/>
                <a:gd name="T18" fmla="*/ 24 w 33"/>
                <a:gd name="T19" fmla="*/ 35 h 38"/>
                <a:gd name="T20" fmla="*/ 32 w 33"/>
                <a:gd name="T21" fmla="*/ 15 h 38"/>
                <a:gd name="T22" fmla="*/ 18 w 33"/>
                <a:gd name="T23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8">
                  <a:moveTo>
                    <a:pt x="18" y="1"/>
                  </a:moveTo>
                  <a:cubicBezTo>
                    <a:pt x="15" y="1"/>
                    <a:pt x="13" y="0"/>
                    <a:pt x="11" y="0"/>
                  </a:cubicBezTo>
                  <a:cubicBezTo>
                    <a:pt x="9" y="0"/>
                    <a:pt x="7" y="1"/>
                    <a:pt x="5" y="1"/>
                  </a:cubicBezTo>
                  <a:cubicBezTo>
                    <a:pt x="2" y="3"/>
                    <a:pt x="0" y="7"/>
                    <a:pt x="1" y="12"/>
                  </a:cubicBezTo>
                  <a:cubicBezTo>
                    <a:pt x="2" y="13"/>
                    <a:pt x="3" y="15"/>
                    <a:pt x="3" y="16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21"/>
                    <a:pt x="8" y="23"/>
                    <a:pt x="9" y="26"/>
                  </a:cubicBezTo>
                  <a:cubicBezTo>
                    <a:pt x="10" y="30"/>
                    <a:pt x="12" y="38"/>
                    <a:pt x="18" y="38"/>
                  </a:cubicBezTo>
                  <a:cubicBezTo>
                    <a:pt x="20" y="38"/>
                    <a:pt x="22" y="37"/>
                    <a:pt x="24" y="35"/>
                  </a:cubicBezTo>
                  <a:cubicBezTo>
                    <a:pt x="27" y="31"/>
                    <a:pt x="33" y="22"/>
                    <a:pt x="32" y="15"/>
                  </a:cubicBezTo>
                  <a:cubicBezTo>
                    <a:pt x="31" y="8"/>
                    <a:pt x="24" y="3"/>
                    <a:pt x="18" y="1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23" name="Freeform 222"/>
            <p:cNvSpPr>
              <a:spLocks/>
            </p:cNvSpPr>
            <p:nvPr/>
          </p:nvSpPr>
          <p:spPr bwMode="auto">
            <a:xfrm>
              <a:off x="16995888" y="3967714"/>
              <a:ext cx="43087" cy="59730"/>
            </a:xfrm>
            <a:custGeom>
              <a:avLst/>
              <a:gdLst>
                <a:gd name="T0" fmla="*/ 5 w 8"/>
                <a:gd name="T1" fmla="*/ 3 h 12"/>
                <a:gd name="T2" fmla="*/ 5 w 8"/>
                <a:gd name="T3" fmla="*/ 3 h 12"/>
                <a:gd name="T4" fmla="*/ 5 w 8"/>
                <a:gd name="T5" fmla="*/ 0 h 12"/>
                <a:gd name="T6" fmla="*/ 0 w 8"/>
                <a:gd name="T7" fmla="*/ 6 h 12"/>
                <a:gd name="T8" fmla="*/ 3 w 8"/>
                <a:gd name="T9" fmla="*/ 6 h 12"/>
                <a:gd name="T10" fmla="*/ 3 w 8"/>
                <a:gd name="T11" fmla="*/ 6 h 12"/>
                <a:gd name="T12" fmla="*/ 0 w 8"/>
                <a:gd name="T13" fmla="*/ 6 h 12"/>
                <a:gd name="T14" fmla="*/ 1 w 8"/>
                <a:gd name="T15" fmla="*/ 10 h 12"/>
                <a:gd name="T16" fmla="*/ 5 w 8"/>
                <a:gd name="T17" fmla="*/ 12 h 12"/>
                <a:gd name="T18" fmla="*/ 5 w 8"/>
                <a:gd name="T19" fmla="*/ 9 h 12"/>
                <a:gd name="T20" fmla="*/ 7 w 8"/>
                <a:gd name="T21" fmla="*/ 8 h 12"/>
                <a:gd name="T22" fmla="*/ 5 w 8"/>
                <a:gd name="T2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2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1" y="10"/>
                  </a:cubicBezTo>
                  <a:cubicBezTo>
                    <a:pt x="2" y="11"/>
                    <a:pt x="3" y="12"/>
                    <a:pt x="5" y="12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7" y="8"/>
                  </a:cubicBezTo>
                  <a:cubicBezTo>
                    <a:pt x="8" y="6"/>
                    <a:pt x="8" y="4"/>
                    <a:pt x="5" y="3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24" name="Freeform 223"/>
            <p:cNvSpPr>
              <a:spLocks/>
            </p:cNvSpPr>
            <p:nvPr/>
          </p:nvSpPr>
          <p:spPr bwMode="auto">
            <a:xfrm>
              <a:off x="17256460" y="4940197"/>
              <a:ext cx="82070" cy="87729"/>
            </a:xfrm>
            <a:custGeom>
              <a:avLst/>
              <a:gdLst>
                <a:gd name="T0" fmla="*/ 9 w 15"/>
                <a:gd name="T1" fmla="*/ 0 h 18"/>
                <a:gd name="T2" fmla="*/ 5 w 15"/>
                <a:gd name="T3" fmla="*/ 1 h 18"/>
                <a:gd name="T4" fmla="*/ 0 w 15"/>
                <a:gd name="T5" fmla="*/ 11 h 18"/>
                <a:gd name="T6" fmla="*/ 3 w 15"/>
                <a:gd name="T7" fmla="*/ 17 h 18"/>
                <a:gd name="T8" fmla="*/ 6 w 15"/>
                <a:gd name="T9" fmla="*/ 18 h 18"/>
                <a:gd name="T10" fmla="*/ 12 w 15"/>
                <a:gd name="T11" fmla="*/ 13 h 18"/>
                <a:gd name="T12" fmla="*/ 12 w 15"/>
                <a:gd name="T13" fmla="*/ 12 h 18"/>
                <a:gd name="T14" fmla="*/ 13 w 15"/>
                <a:gd name="T15" fmla="*/ 3 h 18"/>
                <a:gd name="T16" fmla="*/ 9 w 15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9" y="0"/>
                  </a:moveTo>
                  <a:cubicBezTo>
                    <a:pt x="8" y="0"/>
                    <a:pt x="7" y="1"/>
                    <a:pt x="5" y="1"/>
                  </a:cubicBezTo>
                  <a:cubicBezTo>
                    <a:pt x="2" y="3"/>
                    <a:pt x="0" y="8"/>
                    <a:pt x="0" y="11"/>
                  </a:cubicBezTo>
                  <a:cubicBezTo>
                    <a:pt x="0" y="15"/>
                    <a:pt x="2" y="16"/>
                    <a:pt x="3" y="17"/>
                  </a:cubicBezTo>
                  <a:cubicBezTo>
                    <a:pt x="4" y="17"/>
                    <a:pt x="5" y="18"/>
                    <a:pt x="6" y="18"/>
                  </a:cubicBezTo>
                  <a:cubicBezTo>
                    <a:pt x="9" y="18"/>
                    <a:pt x="11" y="14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" y="9"/>
                    <a:pt x="15" y="6"/>
                    <a:pt x="13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25" name="Freeform 224"/>
            <p:cNvSpPr>
              <a:spLocks/>
            </p:cNvSpPr>
            <p:nvPr/>
          </p:nvSpPr>
          <p:spPr bwMode="auto">
            <a:xfrm>
              <a:off x="17301598" y="4617280"/>
              <a:ext cx="98484" cy="83996"/>
            </a:xfrm>
            <a:custGeom>
              <a:avLst/>
              <a:gdLst>
                <a:gd name="T0" fmla="*/ 10 w 18"/>
                <a:gd name="T1" fmla="*/ 1 h 17"/>
                <a:gd name="T2" fmla="*/ 7 w 18"/>
                <a:gd name="T3" fmla="*/ 0 h 17"/>
                <a:gd name="T4" fmla="*/ 3 w 18"/>
                <a:gd name="T5" fmla="*/ 2 h 17"/>
                <a:gd name="T6" fmla="*/ 5 w 18"/>
                <a:gd name="T7" fmla="*/ 12 h 17"/>
                <a:gd name="T8" fmla="*/ 5 w 18"/>
                <a:gd name="T9" fmla="*/ 13 h 17"/>
                <a:gd name="T10" fmla="*/ 11 w 18"/>
                <a:gd name="T11" fmla="*/ 17 h 17"/>
                <a:gd name="T12" fmla="*/ 11 w 18"/>
                <a:gd name="T13" fmla="*/ 17 h 17"/>
                <a:gd name="T14" fmla="*/ 16 w 18"/>
                <a:gd name="T15" fmla="*/ 13 h 17"/>
                <a:gd name="T16" fmla="*/ 10 w 18"/>
                <a:gd name="T1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7">
                  <a:moveTo>
                    <a:pt x="10" y="1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6"/>
                    <a:pt x="3" y="10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4"/>
                    <a:pt x="8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5" y="16"/>
                    <a:pt x="16" y="13"/>
                  </a:cubicBezTo>
                  <a:cubicBezTo>
                    <a:pt x="18" y="8"/>
                    <a:pt x="15" y="2"/>
                    <a:pt x="10" y="1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26" name="Freeform 225"/>
            <p:cNvSpPr>
              <a:spLocks/>
            </p:cNvSpPr>
            <p:nvPr/>
          </p:nvSpPr>
          <p:spPr bwMode="auto">
            <a:xfrm>
              <a:off x="16919973" y="4958863"/>
              <a:ext cx="75915" cy="74663"/>
            </a:xfrm>
            <a:custGeom>
              <a:avLst/>
              <a:gdLst>
                <a:gd name="T0" fmla="*/ 6 w 14"/>
                <a:gd name="T1" fmla="*/ 0 h 15"/>
                <a:gd name="T2" fmla="*/ 0 w 14"/>
                <a:gd name="T3" fmla="*/ 5 h 15"/>
                <a:gd name="T4" fmla="*/ 3 w 14"/>
                <a:gd name="T5" fmla="*/ 11 h 15"/>
                <a:gd name="T6" fmla="*/ 3 w 14"/>
                <a:gd name="T7" fmla="*/ 11 h 15"/>
                <a:gd name="T8" fmla="*/ 8 w 14"/>
                <a:gd name="T9" fmla="*/ 15 h 15"/>
                <a:gd name="T10" fmla="*/ 8 w 14"/>
                <a:gd name="T11" fmla="*/ 15 h 15"/>
                <a:gd name="T12" fmla="*/ 13 w 14"/>
                <a:gd name="T13" fmla="*/ 13 h 15"/>
                <a:gd name="T14" fmla="*/ 13 w 14"/>
                <a:gd name="T15" fmla="*/ 5 h 15"/>
                <a:gd name="T16" fmla="*/ 6 w 14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6" y="0"/>
                  </a:moveTo>
                  <a:cubicBezTo>
                    <a:pt x="3" y="0"/>
                    <a:pt x="1" y="2"/>
                    <a:pt x="0" y="5"/>
                  </a:cubicBezTo>
                  <a:cubicBezTo>
                    <a:pt x="0" y="7"/>
                    <a:pt x="0" y="9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0" y="15"/>
                    <a:pt x="11" y="14"/>
                    <a:pt x="13" y="13"/>
                  </a:cubicBezTo>
                  <a:cubicBezTo>
                    <a:pt x="14" y="10"/>
                    <a:pt x="14" y="7"/>
                    <a:pt x="13" y="5"/>
                  </a:cubicBezTo>
                  <a:cubicBezTo>
                    <a:pt x="12" y="2"/>
                    <a:pt x="9" y="0"/>
                    <a:pt x="6" y="0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27" name="Freeform 226"/>
            <p:cNvSpPr>
              <a:spLocks/>
            </p:cNvSpPr>
            <p:nvPr/>
          </p:nvSpPr>
          <p:spPr bwMode="auto">
            <a:xfrm>
              <a:off x="17131303" y="4973795"/>
              <a:ext cx="77966" cy="65330"/>
            </a:xfrm>
            <a:custGeom>
              <a:avLst/>
              <a:gdLst>
                <a:gd name="T0" fmla="*/ 8 w 14"/>
                <a:gd name="T1" fmla="*/ 0 h 13"/>
                <a:gd name="T2" fmla="*/ 1 w 14"/>
                <a:gd name="T3" fmla="*/ 4 h 13"/>
                <a:gd name="T4" fmla="*/ 0 w 14"/>
                <a:gd name="T5" fmla="*/ 9 h 13"/>
                <a:gd name="T6" fmla="*/ 3 w 14"/>
                <a:gd name="T7" fmla="*/ 13 h 13"/>
                <a:gd name="T8" fmla="*/ 6 w 14"/>
                <a:gd name="T9" fmla="*/ 13 h 13"/>
                <a:gd name="T10" fmla="*/ 13 w 14"/>
                <a:gd name="T11" fmla="*/ 10 h 13"/>
                <a:gd name="T12" fmla="*/ 13 w 14"/>
                <a:gd name="T13" fmla="*/ 3 h 13"/>
                <a:gd name="T14" fmla="*/ 8 w 14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1" y="10"/>
                    <a:pt x="1" y="12"/>
                    <a:pt x="3" y="13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8" y="13"/>
                    <a:pt x="11" y="12"/>
                    <a:pt x="13" y="10"/>
                  </a:cubicBezTo>
                  <a:cubicBezTo>
                    <a:pt x="14" y="8"/>
                    <a:pt x="14" y="5"/>
                    <a:pt x="13" y="3"/>
                  </a:cubicBezTo>
                  <a:cubicBezTo>
                    <a:pt x="13" y="1"/>
                    <a:pt x="10" y="0"/>
                    <a:pt x="8" y="0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28" name="Freeform 227"/>
            <p:cNvSpPr>
              <a:spLocks noEditPoints="1"/>
            </p:cNvSpPr>
            <p:nvPr/>
          </p:nvSpPr>
          <p:spPr bwMode="auto">
            <a:xfrm>
              <a:off x="15736114" y="4001312"/>
              <a:ext cx="4704661" cy="2713993"/>
            </a:xfrm>
            <a:custGeom>
              <a:avLst/>
              <a:gdLst>
                <a:gd name="T0" fmla="*/ 834 w 863"/>
                <a:gd name="T1" fmla="*/ 311 h 547"/>
                <a:gd name="T2" fmla="*/ 792 w 863"/>
                <a:gd name="T3" fmla="*/ 284 h 547"/>
                <a:gd name="T4" fmla="*/ 774 w 863"/>
                <a:gd name="T5" fmla="*/ 241 h 547"/>
                <a:gd name="T6" fmla="*/ 848 w 863"/>
                <a:gd name="T7" fmla="*/ 263 h 547"/>
                <a:gd name="T8" fmla="*/ 847 w 863"/>
                <a:gd name="T9" fmla="*/ 195 h 547"/>
                <a:gd name="T10" fmla="*/ 790 w 863"/>
                <a:gd name="T11" fmla="*/ 178 h 547"/>
                <a:gd name="T12" fmla="*/ 735 w 863"/>
                <a:gd name="T13" fmla="*/ 169 h 547"/>
                <a:gd name="T14" fmla="*/ 725 w 863"/>
                <a:gd name="T15" fmla="*/ 129 h 547"/>
                <a:gd name="T16" fmla="*/ 689 w 863"/>
                <a:gd name="T17" fmla="*/ 93 h 547"/>
                <a:gd name="T18" fmla="*/ 665 w 863"/>
                <a:gd name="T19" fmla="*/ 87 h 547"/>
                <a:gd name="T20" fmla="*/ 614 w 863"/>
                <a:gd name="T21" fmla="*/ 63 h 547"/>
                <a:gd name="T22" fmla="*/ 550 w 863"/>
                <a:gd name="T23" fmla="*/ 63 h 547"/>
                <a:gd name="T24" fmla="*/ 523 w 863"/>
                <a:gd name="T25" fmla="*/ 14 h 547"/>
                <a:gd name="T26" fmla="*/ 480 w 863"/>
                <a:gd name="T27" fmla="*/ 95 h 547"/>
                <a:gd name="T28" fmla="*/ 467 w 863"/>
                <a:gd name="T29" fmla="*/ 13 h 547"/>
                <a:gd name="T30" fmla="*/ 446 w 863"/>
                <a:gd name="T31" fmla="*/ 151 h 547"/>
                <a:gd name="T32" fmla="*/ 494 w 863"/>
                <a:gd name="T33" fmla="*/ 169 h 547"/>
                <a:gd name="T34" fmla="*/ 483 w 863"/>
                <a:gd name="T35" fmla="*/ 244 h 547"/>
                <a:gd name="T36" fmla="*/ 462 w 863"/>
                <a:gd name="T37" fmla="*/ 226 h 547"/>
                <a:gd name="T38" fmla="*/ 428 w 863"/>
                <a:gd name="T39" fmla="*/ 227 h 547"/>
                <a:gd name="T40" fmla="*/ 397 w 863"/>
                <a:gd name="T41" fmla="*/ 176 h 547"/>
                <a:gd name="T42" fmla="*/ 394 w 863"/>
                <a:gd name="T43" fmla="*/ 112 h 547"/>
                <a:gd name="T44" fmla="*/ 424 w 863"/>
                <a:gd name="T45" fmla="*/ 35 h 547"/>
                <a:gd name="T46" fmla="*/ 364 w 863"/>
                <a:gd name="T47" fmla="*/ 58 h 547"/>
                <a:gd name="T48" fmla="*/ 346 w 863"/>
                <a:gd name="T49" fmla="*/ 121 h 547"/>
                <a:gd name="T50" fmla="*/ 368 w 863"/>
                <a:gd name="T51" fmla="*/ 186 h 547"/>
                <a:gd name="T52" fmla="*/ 376 w 863"/>
                <a:gd name="T53" fmla="*/ 219 h 547"/>
                <a:gd name="T54" fmla="*/ 348 w 863"/>
                <a:gd name="T55" fmla="*/ 269 h 547"/>
                <a:gd name="T56" fmla="*/ 338 w 863"/>
                <a:gd name="T57" fmla="*/ 226 h 547"/>
                <a:gd name="T58" fmla="*/ 315 w 863"/>
                <a:gd name="T59" fmla="*/ 242 h 547"/>
                <a:gd name="T60" fmla="*/ 293 w 863"/>
                <a:gd name="T61" fmla="*/ 239 h 547"/>
                <a:gd name="T62" fmla="*/ 246 w 863"/>
                <a:gd name="T63" fmla="*/ 229 h 547"/>
                <a:gd name="T64" fmla="*/ 205 w 863"/>
                <a:gd name="T65" fmla="*/ 179 h 547"/>
                <a:gd name="T66" fmla="*/ 188 w 863"/>
                <a:gd name="T67" fmla="*/ 204 h 547"/>
                <a:gd name="T68" fmla="*/ 162 w 863"/>
                <a:gd name="T69" fmla="*/ 247 h 547"/>
                <a:gd name="T70" fmla="*/ 132 w 863"/>
                <a:gd name="T71" fmla="*/ 198 h 547"/>
                <a:gd name="T72" fmla="*/ 81 w 863"/>
                <a:gd name="T73" fmla="*/ 180 h 547"/>
                <a:gd name="T74" fmla="*/ 71 w 863"/>
                <a:gd name="T75" fmla="*/ 129 h 547"/>
                <a:gd name="T76" fmla="*/ 339 w 863"/>
                <a:gd name="T77" fmla="*/ 547 h 547"/>
                <a:gd name="T78" fmla="*/ 370 w 863"/>
                <a:gd name="T79" fmla="*/ 480 h 547"/>
                <a:gd name="T80" fmla="*/ 403 w 863"/>
                <a:gd name="T81" fmla="*/ 448 h 547"/>
                <a:gd name="T82" fmla="*/ 466 w 863"/>
                <a:gd name="T83" fmla="*/ 385 h 547"/>
                <a:gd name="T84" fmla="*/ 489 w 863"/>
                <a:gd name="T85" fmla="*/ 308 h 547"/>
                <a:gd name="T86" fmla="*/ 526 w 863"/>
                <a:gd name="T87" fmla="*/ 303 h 547"/>
                <a:gd name="T88" fmla="*/ 552 w 863"/>
                <a:gd name="T89" fmla="*/ 244 h 547"/>
                <a:gd name="T90" fmla="*/ 538 w 863"/>
                <a:gd name="T91" fmla="*/ 185 h 547"/>
                <a:gd name="T92" fmla="*/ 531 w 863"/>
                <a:gd name="T93" fmla="*/ 170 h 547"/>
                <a:gd name="T94" fmla="*/ 595 w 863"/>
                <a:gd name="T95" fmla="*/ 161 h 547"/>
                <a:gd name="T96" fmla="*/ 613 w 863"/>
                <a:gd name="T97" fmla="*/ 200 h 547"/>
                <a:gd name="T98" fmla="*/ 671 w 863"/>
                <a:gd name="T99" fmla="*/ 215 h 547"/>
                <a:gd name="T100" fmla="*/ 675 w 863"/>
                <a:gd name="T101" fmla="*/ 310 h 547"/>
                <a:gd name="T102" fmla="*/ 621 w 863"/>
                <a:gd name="T103" fmla="*/ 342 h 547"/>
                <a:gd name="T104" fmla="*/ 685 w 863"/>
                <a:gd name="T105" fmla="*/ 353 h 547"/>
                <a:gd name="T106" fmla="*/ 728 w 863"/>
                <a:gd name="T107" fmla="*/ 369 h 547"/>
                <a:gd name="T108" fmla="*/ 776 w 863"/>
                <a:gd name="T109" fmla="*/ 396 h 547"/>
                <a:gd name="T110" fmla="*/ 837 w 863"/>
                <a:gd name="T111" fmla="*/ 378 h 547"/>
                <a:gd name="T112" fmla="*/ 825 w 863"/>
                <a:gd name="T113" fmla="*/ 361 h 547"/>
                <a:gd name="T114" fmla="*/ 493 w 863"/>
                <a:gd name="T115" fmla="*/ 121 h 547"/>
                <a:gd name="T116" fmla="*/ 457 w 863"/>
                <a:gd name="T117" fmla="*/ 345 h 547"/>
                <a:gd name="T118" fmla="*/ 573 w 863"/>
                <a:gd name="T119" fmla="*/ 14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63" h="547">
                  <a:moveTo>
                    <a:pt x="862" y="359"/>
                  </a:moveTo>
                  <a:cubicBezTo>
                    <a:pt x="863" y="356"/>
                    <a:pt x="863" y="352"/>
                    <a:pt x="862" y="349"/>
                  </a:cubicBezTo>
                  <a:cubicBezTo>
                    <a:pt x="860" y="347"/>
                    <a:pt x="859" y="344"/>
                    <a:pt x="856" y="342"/>
                  </a:cubicBezTo>
                  <a:cubicBezTo>
                    <a:pt x="856" y="342"/>
                    <a:pt x="855" y="342"/>
                    <a:pt x="855" y="341"/>
                  </a:cubicBezTo>
                  <a:cubicBezTo>
                    <a:pt x="855" y="341"/>
                    <a:pt x="854" y="341"/>
                    <a:pt x="854" y="340"/>
                  </a:cubicBezTo>
                  <a:cubicBezTo>
                    <a:pt x="854" y="340"/>
                    <a:pt x="855" y="339"/>
                    <a:pt x="856" y="339"/>
                  </a:cubicBezTo>
                  <a:cubicBezTo>
                    <a:pt x="858" y="335"/>
                    <a:pt x="858" y="330"/>
                    <a:pt x="854" y="326"/>
                  </a:cubicBezTo>
                  <a:cubicBezTo>
                    <a:pt x="853" y="324"/>
                    <a:pt x="851" y="324"/>
                    <a:pt x="849" y="323"/>
                  </a:cubicBezTo>
                  <a:cubicBezTo>
                    <a:pt x="848" y="323"/>
                    <a:pt x="847" y="323"/>
                    <a:pt x="847" y="323"/>
                  </a:cubicBezTo>
                  <a:cubicBezTo>
                    <a:pt x="847" y="322"/>
                    <a:pt x="847" y="322"/>
                    <a:pt x="847" y="321"/>
                  </a:cubicBezTo>
                  <a:cubicBezTo>
                    <a:pt x="847" y="320"/>
                    <a:pt x="847" y="318"/>
                    <a:pt x="846" y="316"/>
                  </a:cubicBezTo>
                  <a:cubicBezTo>
                    <a:pt x="845" y="315"/>
                    <a:pt x="842" y="315"/>
                    <a:pt x="841" y="315"/>
                  </a:cubicBezTo>
                  <a:cubicBezTo>
                    <a:pt x="841" y="315"/>
                    <a:pt x="841" y="315"/>
                    <a:pt x="841" y="315"/>
                  </a:cubicBezTo>
                  <a:cubicBezTo>
                    <a:pt x="840" y="315"/>
                    <a:pt x="839" y="315"/>
                    <a:pt x="839" y="315"/>
                  </a:cubicBezTo>
                  <a:cubicBezTo>
                    <a:pt x="838" y="315"/>
                    <a:pt x="838" y="315"/>
                    <a:pt x="838" y="315"/>
                  </a:cubicBezTo>
                  <a:cubicBezTo>
                    <a:pt x="838" y="315"/>
                    <a:pt x="838" y="315"/>
                    <a:pt x="838" y="315"/>
                  </a:cubicBezTo>
                  <a:cubicBezTo>
                    <a:pt x="837" y="315"/>
                    <a:pt x="837" y="314"/>
                    <a:pt x="837" y="313"/>
                  </a:cubicBezTo>
                  <a:cubicBezTo>
                    <a:pt x="836" y="313"/>
                    <a:pt x="835" y="312"/>
                    <a:pt x="834" y="311"/>
                  </a:cubicBezTo>
                  <a:cubicBezTo>
                    <a:pt x="834" y="310"/>
                    <a:pt x="833" y="310"/>
                    <a:pt x="833" y="310"/>
                  </a:cubicBezTo>
                  <a:cubicBezTo>
                    <a:pt x="833" y="310"/>
                    <a:pt x="833" y="310"/>
                    <a:pt x="833" y="310"/>
                  </a:cubicBezTo>
                  <a:cubicBezTo>
                    <a:pt x="833" y="309"/>
                    <a:pt x="834" y="307"/>
                    <a:pt x="834" y="306"/>
                  </a:cubicBezTo>
                  <a:cubicBezTo>
                    <a:pt x="836" y="303"/>
                    <a:pt x="836" y="303"/>
                    <a:pt x="836" y="303"/>
                  </a:cubicBezTo>
                  <a:cubicBezTo>
                    <a:pt x="833" y="302"/>
                    <a:pt x="833" y="302"/>
                    <a:pt x="833" y="302"/>
                  </a:cubicBezTo>
                  <a:cubicBezTo>
                    <a:pt x="831" y="301"/>
                    <a:pt x="830" y="301"/>
                    <a:pt x="829" y="301"/>
                  </a:cubicBezTo>
                  <a:cubicBezTo>
                    <a:pt x="828" y="301"/>
                    <a:pt x="826" y="301"/>
                    <a:pt x="826" y="301"/>
                  </a:cubicBezTo>
                  <a:cubicBezTo>
                    <a:pt x="825" y="301"/>
                    <a:pt x="824" y="301"/>
                    <a:pt x="824" y="301"/>
                  </a:cubicBezTo>
                  <a:cubicBezTo>
                    <a:pt x="824" y="300"/>
                    <a:pt x="824" y="299"/>
                    <a:pt x="824" y="299"/>
                  </a:cubicBezTo>
                  <a:cubicBezTo>
                    <a:pt x="824" y="297"/>
                    <a:pt x="823" y="292"/>
                    <a:pt x="817" y="292"/>
                  </a:cubicBezTo>
                  <a:cubicBezTo>
                    <a:pt x="815" y="292"/>
                    <a:pt x="813" y="293"/>
                    <a:pt x="812" y="294"/>
                  </a:cubicBezTo>
                  <a:cubicBezTo>
                    <a:pt x="811" y="294"/>
                    <a:pt x="810" y="295"/>
                    <a:pt x="810" y="295"/>
                  </a:cubicBezTo>
                  <a:cubicBezTo>
                    <a:pt x="810" y="295"/>
                    <a:pt x="809" y="294"/>
                    <a:pt x="808" y="293"/>
                  </a:cubicBezTo>
                  <a:cubicBezTo>
                    <a:pt x="807" y="292"/>
                    <a:pt x="807" y="291"/>
                    <a:pt x="806" y="290"/>
                  </a:cubicBezTo>
                  <a:cubicBezTo>
                    <a:pt x="804" y="289"/>
                    <a:pt x="801" y="289"/>
                    <a:pt x="800" y="289"/>
                  </a:cubicBezTo>
                  <a:cubicBezTo>
                    <a:pt x="798" y="289"/>
                    <a:pt x="798" y="289"/>
                    <a:pt x="798" y="289"/>
                  </a:cubicBezTo>
                  <a:cubicBezTo>
                    <a:pt x="797" y="289"/>
                    <a:pt x="796" y="289"/>
                    <a:pt x="796" y="289"/>
                  </a:cubicBezTo>
                  <a:cubicBezTo>
                    <a:pt x="794" y="288"/>
                    <a:pt x="793" y="287"/>
                    <a:pt x="792" y="284"/>
                  </a:cubicBezTo>
                  <a:cubicBezTo>
                    <a:pt x="791" y="281"/>
                    <a:pt x="790" y="278"/>
                    <a:pt x="787" y="276"/>
                  </a:cubicBezTo>
                  <a:cubicBezTo>
                    <a:pt x="786" y="276"/>
                    <a:pt x="786" y="276"/>
                    <a:pt x="785" y="276"/>
                  </a:cubicBezTo>
                  <a:cubicBezTo>
                    <a:pt x="785" y="275"/>
                    <a:pt x="785" y="274"/>
                    <a:pt x="785" y="274"/>
                  </a:cubicBezTo>
                  <a:cubicBezTo>
                    <a:pt x="784" y="273"/>
                    <a:pt x="783" y="270"/>
                    <a:pt x="779" y="270"/>
                  </a:cubicBezTo>
                  <a:cubicBezTo>
                    <a:pt x="779" y="270"/>
                    <a:pt x="778" y="270"/>
                    <a:pt x="777" y="270"/>
                  </a:cubicBezTo>
                  <a:cubicBezTo>
                    <a:pt x="776" y="271"/>
                    <a:pt x="775" y="271"/>
                    <a:pt x="775" y="272"/>
                  </a:cubicBezTo>
                  <a:cubicBezTo>
                    <a:pt x="775" y="272"/>
                    <a:pt x="775" y="272"/>
                    <a:pt x="775" y="271"/>
                  </a:cubicBezTo>
                  <a:cubicBezTo>
                    <a:pt x="774" y="270"/>
                    <a:pt x="772" y="270"/>
                    <a:pt x="771" y="268"/>
                  </a:cubicBezTo>
                  <a:cubicBezTo>
                    <a:pt x="771" y="268"/>
                    <a:pt x="771" y="268"/>
                    <a:pt x="770" y="268"/>
                  </a:cubicBezTo>
                  <a:cubicBezTo>
                    <a:pt x="771" y="268"/>
                    <a:pt x="772" y="268"/>
                    <a:pt x="772" y="268"/>
                  </a:cubicBezTo>
                  <a:cubicBezTo>
                    <a:pt x="773" y="268"/>
                    <a:pt x="774" y="268"/>
                    <a:pt x="775" y="268"/>
                  </a:cubicBezTo>
                  <a:cubicBezTo>
                    <a:pt x="777" y="267"/>
                    <a:pt x="779" y="266"/>
                    <a:pt x="780" y="263"/>
                  </a:cubicBezTo>
                  <a:cubicBezTo>
                    <a:pt x="781" y="261"/>
                    <a:pt x="780" y="258"/>
                    <a:pt x="779" y="256"/>
                  </a:cubicBezTo>
                  <a:cubicBezTo>
                    <a:pt x="777" y="253"/>
                    <a:pt x="774" y="252"/>
                    <a:pt x="771" y="251"/>
                  </a:cubicBezTo>
                  <a:cubicBezTo>
                    <a:pt x="768" y="250"/>
                    <a:pt x="766" y="249"/>
                    <a:pt x="765" y="247"/>
                  </a:cubicBezTo>
                  <a:cubicBezTo>
                    <a:pt x="765" y="246"/>
                    <a:pt x="765" y="246"/>
                    <a:pt x="765" y="246"/>
                  </a:cubicBezTo>
                  <a:cubicBezTo>
                    <a:pt x="765" y="244"/>
                    <a:pt x="768" y="243"/>
                    <a:pt x="770" y="243"/>
                  </a:cubicBezTo>
                  <a:cubicBezTo>
                    <a:pt x="772" y="242"/>
                    <a:pt x="773" y="242"/>
                    <a:pt x="774" y="241"/>
                  </a:cubicBezTo>
                  <a:cubicBezTo>
                    <a:pt x="776" y="240"/>
                    <a:pt x="776" y="240"/>
                    <a:pt x="776" y="240"/>
                  </a:cubicBezTo>
                  <a:cubicBezTo>
                    <a:pt x="776" y="240"/>
                    <a:pt x="777" y="240"/>
                    <a:pt x="777" y="239"/>
                  </a:cubicBezTo>
                  <a:cubicBezTo>
                    <a:pt x="777" y="239"/>
                    <a:pt x="777" y="240"/>
                    <a:pt x="779" y="240"/>
                  </a:cubicBezTo>
                  <a:cubicBezTo>
                    <a:pt x="779" y="241"/>
                    <a:pt x="779" y="241"/>
                    <a:pt x="779" y="241"/>
                  </a:cubicBezTo>
                  <a:cubicBezTo>
                    <a:pt x="782" y="243"/>
                    <a:pt x="784" y="245"/>
                    <a:pt x="788" y="247"/>
                  </a:cubicBezTo>
                  <a:cubicBezTo>
                    <a:pt x="789" y="248"/>
                    <a:pt x="789" y="248"/>
                    <a:pt x="790" y="248"/>
                  </a:cubicBezTo>
                  <a:cubicBezTo>
                    <a:pt x="792" y="249"/>
                    <a:pt x="793" y="249"/>
                    <a:pt x="794" y="251"/>
                  </a:cubicBezTo>
                  <a:cubicBezTo>
                    <a:pt x="795" y="251"/>
                    <a:pt x="795" y="251"/>
                    <a:pt x="795" y="251"/>
                  </a:cubicBezTo>
                  <a:cubicBezTo>
                    <a:pt x="797" y="253"/>
                    <a:pt x="799" y="256"/>
                    <a:pt x="802" y="256"/>
                  </a:cubicBezTo>
                  <a:cubicBezTo>
                    <a:pt x="803" y="256"/>
                    <a:pt x="804" y="256"/>
                    <a:pt x="805" y="255"/>
                  </a:cubicBezTo>
                  <a:cubicBezTo>
                    <a:pt x="805" y="258"/>
                    <a:pt x="805" y="261"/>
                    <a:pt x="807" y="262"/>
                  </a:cubicBezTo>
                  <a:cubicBezTo>
                    <a:pt x="809" y="264"/>
                    <a:pt x="812" y="265"/>
                    <a:pt x="814" y="266"/>
                  </a:cubicBezTo>
                  <a:cubicBezTo>
                    <a:pt x="815" y="266"/>
                    <a:pt x="816" y="266"/>
                    <a:pt x="816" y="266"/>
                  </a:cubicBezTo>
                  <a:cubicBezTo>
                    <a:pt x="818" y="267"/>
                    <a:pt x="820" y="268"/>
                    <a:pt x="822" y="270"/>
                  </a:cubicBezTo>
                  <a:cubicBezTo>
                    <a:pt x="826" y="275"/>
                    <a:pt x="830" y="278"/>
                    <a:pt x="838" y="278"/>
                  </a:cubicBezTo>
                  <a:cubicBezTo>
                    <a:pt x="843" y="278"/>
                    <a:pt x="847" y="277"/>
                    <a:pt x="849" y="274"/>
                  </a:cubicBezTo>
                  <a:cubicBezTo>
                    <a:pt x="850" y="272"/>
                    <a:pt x="851" y="270"/>
                    <a:pt x="849" y="266"/>
                  </a:cubicBezTo>
                  <a:cubicBezTo>
                    <a:pt x="848" y="263"/>
                    <a:pt x="848" y="263"/>
                    <a:pt x="848" y="263"/>
                  </a:cubicBezTo>
                  <a:cubicBezTo>
                    <a:pt x="847" y="260"/>
                    <a:pt x="845" y="255"/>
                    <a:pt x="843" y="252"/>
                  </a:cubicBezTo>
                  <a:cubicBezTo>
                    <a:pt x="844" y="252"/>
                    <a:pt x="844" y="252"/>
                    <a:pt x="845" y="252"/>
                  </a:cubicBezTo>
                  <a:cubicBezTo>
                    <a:pt x="846" y="252"/>
                    <a:pt x="846" y="252"/>
                    <a:pt x="847" y="251"/>
                  </a:cubicBezTo>
                  <a:cubicBezTo>
                    <a:pt x="850" y="250"/>
                    <a:pt x="851" y="247"/>
                    <a:pt x="852" y="245"/>
                  </a:cubicBezTo>
                  <a:cubicBezTo>
                    <a:pt x="852" y="244"/>
                    <a:pt x="852" y="243"/>
                    <a:pt x="853" y="242"/>
                  </a:cubicBezTo>
                  <a:cubicBezTo>
                    <a:pt x="855" y="239"/>
                    <a:pt x="855" y="237"/>
                    <a:pt x="853" y="234"/>
                  </a:cubicBezTo>
                  <a:cubicBezTo>
                    <a:pt x="853" y="234"/>
                    <a:pt x="852" y="234"/>
                    <a:pt x="852" y="233"/>
                  </a:cubicBezTo>
                  <a:cubicBezTo>
                    <a:pt x="852" y="233"/>
                    <a:pt x="853" y="232"/>
                    <a:pt x="853" y="231"/>
                  </a:cubicBezTo>
                  <a:cubicBezTo>
                    <a:pt x="854" y="230"/>
                    <a:pt x="855" y="229"/>
                    <a:pt x="854" y="227"/>
                  </a:cubicBezTo>
                  <a:cubicBezTo>
                    <a:pt x="853" y="225"/>
                    <a:pt x="851" y="224"/>
                    <a:pt x="850" y="223"/>
                  </a:cubicBezTo>
                  <a:cubicBezTo>
                    <a:pt x="849" y="223"/>
                    <a:pt x="849" y="223"/>
                    <a:pt x="849" y="223"/>
                  </a:cubicBezTo>
                  <a:cubicBezTo>
                    <a:pt x="848" y="222"/>
                    <a:pt x="848" y="222"/>
                    <a:pt x="847" y="221"/>
                  </a:cubicBezTo>
                  <a:cubicBezTo>
                    <a:pt x="851" y="221"/>
                    <a:pt x="853" y="219"/>
                    <a:pt x="854" y="218"/>
                  </a:cubicBezTo>
                  <a:cubicBezTo>
                    <a:pt x="855" y="215"/>
                    <a:pt x="855" y="213"/>
                    <a:pt x="854" y="211"/>
                  </a:cubicBezTo>
                  <a:cubicBezTo>
                    <a:pt x="854" y="210"/>
                    <a:pt x="854" y="209"/>
                    <a:pt x="854" y="209"/>
                  </a:cubicBezTo>
                  <a:cubicBezTo>
                    <a:pt x="854" y="208"/>
                    <a:pt x="855" y="208"/>
                    <a:pt x="855" y="207"/>
                  </a:cubicBezTo>
                  <a:cubicBezTo>
                    <a:pt x="856" y="205"/>
                    <a:pt x="858" y="200"/>
                    <a:pt x="852" y="197"/>
                  </a:cubicBezTo>
                  <a:cubicBezTo>
                    <a:pt x="850" y="196"/>
                    <a:pt x="848" y="196"/>
                    <a:pt x="847" y="195"/>
                  </a:cubicBezTo>
                  <a:cubicBezTo>
                    <a:pt x="845" y="195"/>
                    <a:pt x="844" y="195"/>
                    <a:pt x="843" y="194"/>
                  </a:cubicBezTo>
                  <a:cubicBezTo>
                    <a:pt x="842" y="194"/>
                    <a:pt x="842" y="194"/>
                    <a:pt x="842" y="194"/>
                  </a:cubicBezTo>
                  <a:cubicBezTo>
                    <a:pt x="840" y="193"/>
                    <a:pt x="839" y="192"/>
                    <a:pt x="837" y="192"/>
                  </a:cubicBezTo>
                  <a:cubicBezTo>
                    <a:pt x="835" y="192"/>
                    <a:pt x="833" y="193"/>
                    <a:pt x="831" y="195"/>
                  </a:cubicBezTo>
                  <a:cubicBezTo>
                    <a:pt x="830" y="196"/>
                    <a:pt x="829" y="197"/>
                    <a:pt x="829" y="198"/>
                  </a:cubicBezTo>
                  <a:cubicBezTo>
                    <a:pt x="827" y="199"/>
                    <a:pt x="826" y="201"/>
                    <a:pt x="825" y="201"/>
                  </a:cubicBezTo>
                  <a:cubicBezTo>
                    <a:pt x="825" y="200"/>
                    <a:pt x="825" y="200"/>
                    <a:pt x="825" y="199"/>
                  </a:cubicBezTo>
                  <a:cubicBezTo>
                    <a:pt x="825" y="196"/>
                    <a:pt x="825" y="193"/>
                    <a:pt x="823" y="191"/>
                  </a:cubicBezTo>
                  <a:cubicBezTo>
                    <a:pt x="822" y="190"/>
                    <a:pt x="821" y="189"/>
                    <a:pt x="819" y="189"/>
                  </a:cubicBezTo>
                  <a:cubicBezTo>
                    <a:pt x="819" y="189"/>
                    <a:pt x="818" y="189"/>
                    <a:pt x="818" y="190"/>
                  </a:cubicBezTo>
                  <a:cubicBezTo>
                    <a:pt x="816" y="190"/>
                    <a:pt x="814" y="191"/>
                    <a:pt x="812" y="193"/>
                  </a:cubicBezTo>
                  <a:cubicBezTo>
                    <a:pt x="811" y="193"/>
                    <a:pt x="810" y="194"/>
                    <a:pt x="810" y="194"/>
                  </a:cubicBezTo>
                  <a:cubicBezTo>
                    <a:pt x="810" y="194"/>
                    <a:pt x="810" y="194"/>
                    <a:pt x="810" y="194"/>
                  </a:cubicBezTo>
                  <a:cubicBezTo>
                    <a:pt x="809" y="194"/>
                    <a:pt x="808" y="193"/>
                    <a:pt x="807" y="191"/>
                  </a:cubicBezTo>
                  <a:cubicBezTo>
                    <a:pt x="806" y="191"/>
                    <a:pt x="806" y="190"/>
                    <a:pt x="805" y="189"/>
                  </a:cubicBezTo>
                  <a:cubicBezTo>
                    <a:pt x="802" y="186"/>
                    <a:pt x="799" y="183"/>
                    <a:pt x="796" y="181"/>
                  </a:cubicBezTo>
                  <a:cubicBezTo>
                    <a:pt x="796" y="181"/>
                    <a:pt x="796" y="181"/>
                    <a:pt x="796" y="181"/>
                  </a:cubicBezTo>
                  <a:cubicBezTo>
                    <a:pt x="795" y="180"/>
                    <a:pt x="793" y="178"/>
                    <a:pt x="790" y="178"/>
                  </a:cubicBezTo>
                  <a:cubicBezTo>
                    <a:pt x="790" y="178"/>
                    <a:pt x="789" y="178"/>
                    <a:pt x="789" y="178"/>
                  </a:cubicBezTo>
                  <a:cubicBezTo>
                    <a:pt x="788" y="179"/>
                    <a:pt x="787" y="179"/>
                    <a:pt x="786" y="180"/>
                  </a:cubicBezTo>
                  <a:cubicBezTo>
                    <a:pt x="785" y="177"/>
                    <a:pt x="785" y="175"/>
                    <a:pt x="783" y="174"/>
                  </a:cubicBezTo>
                  <a:cubicBezTo>
                    <a:pt x="782" y="174"/>
                    <a:pt x="782" y="174"/>
                    <a:pt x="782" y="174"/>
                  </a:cubicBezTo>
                  <a:cubicBezTo>
                    <a:pt x="782" y="174"/>
                    <a:pt x="782" y="174"/>
                    <a:pt x="782" y="174"/>
                  </a:cubicBezTo>
                  <a:cubicBezTo>
                    <a:pt x="780" y="174"/>
                    <a:pt x="778" y="176"/>
                    <a:pt x="776" y="177"/>
                  </a:cubicBezTo>
                  <a:cubicBezTo>
                    <a:pt x="776" y="178"/>
                    <a:pt x="775" y="179"/>
                    <a:pt x="774" y="179"/>
                  </a:cubicBezTo>
                  <a:cubicBezTo>
                    <a:pt x="774" y="179"/>
                    <a:pt x="774" y="179"/>
                    <a:pt x="774" y="179"/>
                  </a:cubicBezTo>
                  <a:cubicBezTo>
                    <a:pt x="773" y="179"/>
                    <a:pt x="773" y="179"/>
                    <a:pt x="772" y="179"/>
                  </a:cubicBezTo>
                  <a:cubicBezTo>
                    <a:pt x="772" y="179"/>
                    <a:pt x="771" y="179"/>
                    <a:pt x="771" y="179"/>
                  </a:cubicBezTo>
                  <a:cubicBezTo>
                    <a:pt x="770" y="179"/>
                    <a:pt x="769" y="180"/>
                    <a:pt x="768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81"/>
                    <a:pt x="765" y="181"/>
                    <a:pt x="765" y="181"/>
                  </a:cubicBezTo>
                  <a:cubicBezTo>
                    <a:pt x="764" y="181"/>
                    <a:pt x="763" y="181"/>
                    <a:pt x="762" y="180"/>
                  </a:cubicBezTo>
                  <a:cubicBezTo>
                    <a:pt x="762" y="180"/>
                    <a:pt x="761" y="180"/>
                    <a:pt x="760" y="179"/>
                  </a:cubicBezTo>
                  <a:cubicBezTo>
                    <a:pt x="755" y="178"/>
                    <a:pt x="751" y="176"/>
                    <a:pt x="747" y="173"/>
                  </a:cubicBezTo>
                  <a:cubicBezTo>
                    <a:pt x="746" y="173"/>
                    <a:pt x="746" y="173"/>
                    <a:pt x="746" y="173"/>
                  </a:cubicBezTo>
                  <a:cubicBezTo>
                    <a:pt x="742" y="171"/>
                    <a:pt x="738" y="170"/>
                    <a:pt x="735" y="169"/>
                  </a:cubicBezTo>
                  <a:cubicBezTo>
                    <a:pt x="733" y="169"/>
                    <a:pt x="731" y="168"/>
                    <a:pt x="729" y="168"/>
                  </a:cubicBezTo>
                  <a:cubicBezTo>
                    <a:pt x="727" y="167"/>
                    <a:pt x="726" y="165"/>
                    <a:pt x="727" y="163"/>
                  </a:cubicBezTo>
                  <a:cubicBezTo>
                    <a:pt x="727" y="163"/>
                    <a:pt x="728" y="161"/>
                    <a:pt x="728" y="161"/>
                  </a:cubicBezTo>
                  <a:cubicBezTo>
                    <a:pt x="730" y="159"/>
                    <a:pt x="733" y="156"/>
                    <a:pt x="731" y="152"/>
                  </a:cubicBezTo>
                  <a:cubicBezTo>
                    <a:pt x="731" y="151"/>
                    <a:pt x="730" y="151"/>
                    <a:pt x="730" y="150"/>
                  </a:cubicBezTo>
                  <a:cubicBezTo>
                    <a:pt x="731" y="150"/>
                    <a:pt x="733" y="149"/>
                    <a:pt x="734" y="149"/>
                  </a:cubicBezTo>
                  <a:cubicBezTo>
                    <a:pt x="736" y="149"/>
                    <a:pt x="737" y="149"/>
                    <a:pt x="738" y="148"/>
                  </a:cubicBezTo>
                  <a:cubicBezTo>
                    <a:pt x="742" y="147"/>
                    <a:pt x="745" y="143"/>
                    <a:pt x="745" y="140"/>
                  </a:cubicBezTo>
                  <a:cubicBezTo>
                    <a:pt x="745" y="137"/>
                    <a:pt x="743" y="134"/>
                    <a:pt x="740" y="132"/>
                  </a:cubicBezTo>
                  <a:cubicBezTo>
                    <a:pt x="738" y="131"/>
                    <a:pt x="737" y="131"/>
                    <a:pt x="735" y="131"/>
                  </a:cubicBezTo>
                  <a:cubicBezTo>
                    <a:pt x="732" y="131"/>
                    <a:pt x="730" y="132"/>
                    <a:pt x="727" y="133"/>
                  </a:cubicBezTo>
                  <a:cubicBezTo>
                    <a:pt x="725" y="134"/>
                    <a:pt x="724" y="135"/>
                    <a:pt x="722" y="135"/>
                  </a:cubicBezTo>
                  <a:cubicBezTo>
                    <a:pt x="721" y="135"/>
                    <a:pt x="720" y="135"/>
                    <a:pt x="719" y="135"/>
                  </a:cubicBezTo>
                  <a:cubicBezTo>
                    <a:pt x="718" y="135"/>
                    <a:pt x="718" y="135"/>
                    <a:pt x="717" y="135"/>
                  </a:cubicBezTo>
                  <a:cubicBezTo>
                    <a:pt x="717" y="135"/>
                    <a:pt x="717" y="135"/>
                    <a:pt x="717" y="135"/>
                  </a:cubicBezTo>
                  <a:cubicBezTo>
                    <a:pt x="717" y="135"/>
                    <a:pt x="717" y="135"/>
                    <a:pt x="718" y="134"/>
                  </a:cubicBezTo>
                  <a:cubicBezTo>
                    <a:pt x="718" y="132"/>
                    <a:pt x="721" y="129"/>
                    <a:pt x="724" y="129"/>
                  </a:cubicBezTo>
                  <a:cubicBezTo>
                    <a:pt x="724" y="129"/>
                    <a:pt x="725" y="129"/>
                    <a:pt x="725" y="129"/>
                  </a:cubicBezTo>
                  <a:cubicBezTo>
                    <a:pt x="727" y="129"/>
                    <a:pt x="732" y="129"/>
                    <a:pt x="733" y="125"/>
                  </a:cubicBezTo>
                  <a:cubicBezTo>
                    <a:pt x="734" y="121"/>
                    <a:pt x="732" y="117"/>
                    <a:pt x="727" y="112"/>
                  </a:cubicBezTo>
                  <a:cubicBezTo>
                    <a:pt x="725" y="111"/>
                    <a:pt x="717" y="106"/>
                    <a:pt x="712" y="106"/>
                  </a:cubicBezTo>
                  <a:cubicBezTo>
                    <a:pt x="708" y="106"/>
                    <a:pt x="706" y="108"/>
                    <a:pt x="706" y="113"/>
                  </a:cubicBezTo>
                  <a:cubicBezTo>
                    <a:pt x="706" y="113"/>
                    <a:pt x="706" y="114"/>
                    <a:pt x="706" y="115"/>
                  </a:cubicBezTo>
                  <a:cubicBezTo>
                    <a:pt x="706" y="115"/>
                    <a:pt x="705" y="114"/>
                    <a:pt x="705" y="114"/>
                  </a:cubicBezTo>
                  <a:cubicBezTo>
                    <a:pt x="704" y="113"/>
                    <a:pt x="704" y="112"/>
                    <a:pt x="703" y="112"/>
                  </a:cubicBezTo>
                  <a:cubicBezTo>
                    <a:pt x="703" y="111"/>
                    <a:pt x="704" y="109"/>
                    <a:pt x="705" y="109"/>
                  </a:cubicBezTo>
                  <a:cubicBezTo>
                    <a:pt x="705" y="108"/>
                    <a:pt x="706" y="108"/>
                    <a:pt x="706" y="107"/>
                  </a:cubicBezTo>
                  <a:cubicBezTo>
                    <a:pt x="706" y="107"/>
                    <a:pt x="706" y="107"/>
                    <a:pt x="706" y="107"/>
                  </a:cubicBezTo>
                  <a:cubicBezTo>
                    <a:pt x="707" y="105"/>
                    <a:pt x="710" y="101"/>
                    <a:pt x="707" y="97"/>
                  </a:cubicBezTo>
                  <a:cubicBezTo>
                    <a:pt x="705" y="95"/>
                    <a:pt x="702" y="95"/>
                    <a:pt x="701" y="95"/>
                  </a:cubicBezTo>
                  <a:cubicBezTo>
                    <a:pt x="701" y="95"/>
                    <a:pt x="700" y="95"/>
                    <a:pt x="699" y="95"/>
                  </a:cubicBezTo>
                  <a:cubicBezTo>
                    <a:pt x="699" y="95"/>
                    <a:pt x="698" y="95"/>
                    <a:pt x="698" y="95"/>
                  </a:cubicBezTo>
                  <a:cubicBezTo>
                    <a:pt x="697" y="95"/>
                    <a:pt x="697" y="95"/>
                    <a:pt x="697" y="95"/>
                  </a:cubicBezTo>
                  <a:cubicBezTo>
                    <a:pt x="697" y="95"/>
                    <a:pt x="696" y="94"/>
                    <a:pt x="695" y="94"/>
                  </a:cubicBezTo>
                  <a:cubicBezTo>
                    <a:pt x="694" y="93"/>
                    <a:pt x="693" y="92"/>
                    <a:pt x="691" y="92"/>
                  </a:cubicBezTo>
                  <a:cubicBezTo>
                    <a:pt x="690" y="92"/>
                    <a:pt x="690" y="92"/>
                    <a:pt x="689" y="93"/>
                  </a:cubicBezTo>
                  <a:cubicBezTo>
                    <a:pt x="689" y="93"/>
                    <a:pt x="688" y="93"/>
                    <a:pt x="687" y="94"/>
                  </a:cubicBezTo>
                  <a:cubicBezTo>
                    <a:pt x="687" y="93"/>
                    <a:pt x="687" y="93"/>
                    <a:pt x="687" y="93"/>
                  </a:cubicBezTo>
                  <a:cubicBezTo>
                    <a:pt x="685" y="93"/>
                    <a:pt x="685" y="93"/>
                    <a:pt x="685" y="93"/>
                  </a:cubicBezTo>
                  <a:cubicBezTo>
                    <a:pt x="683" y="93"/>
                    <a:pt x="681" y="94"/>
                    <a:pt x="679" y="95"/>
                  </a:cubicBezTo>
                  <a:cubicBezTo>
                    <a:pt x="679" y="95"/>
                    <a:pt x="679" y="95"/>
                    <a:pt x="679" y="95"/>
                  </a:cubicBezTo>
                  <a:cubicBezTo>
                    <a:pt x="678" y="96"/>
                    <a:pt x="677" y="97"/>
                    <a:pt x="676" y="97"/>
                  </a:cubicBezTo>
                  <a:cubicBezTo>
                    <a:pt x="676" y="98"/>
                    <a:pt x="675" y="98"/>
                    <a:pt x="675" y="99"/>
                  </a:cubicBezTo>
                  <a:cubicBezTo>
                    <a:pt x="675" y="99"/>
                    <a:pt x="675" y="98"/>
                    <a:pt x="675" y="98"/>
                  </a:cubicBezTo>
                  <a:cubicBezTo>
                    <a:pt x="675" y="96"/>
                    <a:pt x="675" y="90"/>
                    <a:pt x="670" y="88"/>
                  </a:cubicBezTo>
                  <a:cubicBezTo>
                    <a:pt x="670" y="88"/>
                    <a:pt x="669" y="88"/>
                    <a:pt x="668" y="88"/>
                  </a:cubicBezTo>
                  <a:cubicBezTo>
                    <a:pt x="664" y="88"/>
                    <a:pt x="663" y="92"/>
                    <a:pt x="661" y="95"/>
                  </a:cubicBezTo>
                  <a:cubicBezTo>
                    <a:pt x="661" y="96"/>
                    <a:pt x="661" y="97"/>
                    <a:pt x="661" y="97"/>
                  </a:cubicBezTo>
                  <a:cubicBezTo>
                    <a:pt x="660" y="98"/>
                    <a:pt x="660" y="99"/>
                    <a:pt x="659" y="99"/>
                  </a:cubicBezTo>
                  <a:cubicBezTo>
                    <a:pt x="658" y="101"/>
                    <a:pt x="656" y="104"/>
                    <a:pt x="655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4" y="104"/>
                    <a:pt x="653" y="103"/>
                    <a:pt x="654" y="101"/>
                  </a:cubicBezTo>
                  <a:cubicBezTo>
                    <a:pt x="655" y="98"/>
                    <a:pt x="656" y="97"/>
                    <a:pt x="656" y="96"/>
                  </a:cubicBezTo>
                  <a:cubicBezTo>
                    <a:pt x="659" y="95"/>
                    <a:pt x="663" y="92"/>
                    <a:pt x="665" y="87"/>
                  </a:cubicBezTo>
                  <a:cubicBezTo>
                    <a:pt x="666" y="85"/>
                    <a:pt x="665" y="83"/>
                    <a:pt x="664" y="82"/>
                  </a:cubicBezTo>
                  <a:cubicBezTo>
                    <a:pt x="663" y="80"/>
                    <a:pt x="661" y="79"/>
                    <a:pt x="659" y="78"/>
                  </a:cubicBezTo>
                  <a:cubicBezTo>
                    <a:pt x="659" y="78"/>
                    <a:pt x="658" y="78"/>
                    <a:pt x="658" y="78"/>
                  </a:cubicBezTo>
                  <a:cubicBezTo>
                    <a:pt x="657" y="78"/>
                    <a:pt x="657" y="77"/>
                    <a:pt x="656" y="77"/>
                  </a:cubicBezTo>
                  <a:cubicBezTo>
                    <a:pt x="654" y="76"/>
                    <a:pt x="651" y="74"/>
                    <a:pt x="648" y="74"/>
                  </a:cubicBezTo>
                  <a:cubicBezTo>
                    <a:pt x="647" y="73"/>
                    <a:pt x="646" y="73"/>
                    <a:pt x="645" y="73"/>
                  </a:cubicBezTo>
                  <a:cubicBezTo>
                    <a:pt x="642" y="73"/>
                    <a:pt x="640" y="74"/>
                    <a:pt x="638" y="76"/>
                  </a:cubicBezTo>
                  <a:cubicBezTo>
                    <a:pt x="637" y="78"/>
                    <a:pt x="637" y="80"/>
                    <a:pt x="637" y="82"/>
                  </a:cubicBezTo>
                  <a:cubicBezTo>
                    <a:pt x="637" y="83"/>
                    <a:pt x="637" y="84"/>
                    <a:pt x="637" y="85"/>
                  </a:cubicBezTo>
                  <a:cubicBezTo>
                    <a:pt x="637" y="86"/>
                    <a:pt x="636" y="87"/>
                    <a:pt x="636" y="87"/>
                  </a:cubicBezTo>
                  <a:cubicBezTo>
                    <a:pt x="636" y="87"/>
                    <a:pt x="636" y="86"/>
                    <a:pt x="635" y="86"/>
                  </a:cubicBezTo>
                  <a:cubicBezTo>
                    <a:pt x="634" y="82"/>
                    <a:pt x="632" y="77"/>
                    <a:pt x="627" y="76"/>
                  </a:cubicBezTo>
                  <a:cubicBezTo>
                    <a:pt x="626" y="76"/>
                    <a:pt x="626" y="76"/>
                    <a:pt x="625" y="76"/>
                  </a:cubicBezTo>
                  <a:cubicBezTo>
                    <a:pt x="623" y="76"/>
                    <a:pt x="621" y="77"/>
                    <a:pt x="619" y="78"/>
                  </a:cubicBezTo>
                  <a:cubicBezTo>
                    <a:pt x="619" y="78"/>
                    <a:pt x="618" y="79"/>
                    <a:pt x="617" y="79"/>
                  </a:cubicBezTo>
                  <a:cubicBezTo>
                    <a:pt x="618" y="79"/>
                    <a:pt x="618" y="78"/>
                    <a:pt x="618" y="77"/>
                  </a:cubicBezTo>
                  <a:cubicBezTo>
                    <a:pt x="620" y="75"/>
                    <a:pt x="622" y="72"/>
                    <a:pt x="621" y="70"/>
                  </a:cubicBezTo>
                  <a:cubicBezTo>
                    <a:pt x="621" y="64"/>
                    <a:pt x="616" y="63"/>
                    <a:pt x="614" y="63"/>
                  </a:cubicBezTo>
                  <a:cubicBezTo>
                    <a:pt x="611" y="63"/>
                    <a:pt x="610" y="62"/>
                    <a:pt x="609" y="61"/>
                  </a:cubicBezTo>
                  <a:cubicBezTo>
                    <a:pt x="609" y="60"/>
                    <a:pt x="608" y="59"/>
                    <a:pt x="608" y="58"/>
                  </a:cubicBezTo>
                  <a:cubicBezTo>
                    <a:pt x="608" y="56"/>
                    <a:pt x="607" y="55"/>
                    <a:pt x="607" y="54"/>
                  </a:cubicBezTo>
                  <a:cubicBezTo>
                    <a:pt x="605" y="50"/>
                    <a:pt x="600" y="47"/>
                    <a:pt x="596" y="46"/>
                  </a:cubicBezTo>
                  <a:cubicBezTo>
                    <a:pt x="596" y="46"/>
                    <a:pt x="595" y="46"/>
                    <a:pt x="595" y="46"/>
                  </a:cubicBezTo>
                  <a:cubicBezTo>
                    <a:pt x="594" y="46"/>
                    <a:pt x="593" y="46"/>
                    <a:pt x="593" y="47"/>
                  </a:cubicBezTo>
                  <a:cubicBezTo>
                    <a:pt x="592" y="47"/>
                    <a:pt x="591" y="47"/>
                    <a:pt x="591" y="47"/>
                  </a:cubicBezTo>
                  <a:cubicBezTo>
                    <a:pt x="590" y="47"/>
                    <a:pt x="590" y="47"/>
                    <a:pt x="589" y="47"/>
                  </a:cubicBezTo>
                  <a:cubicBezTo>
                    <a:pt x="588" y="46"/>
                    <a:pt x="587" y="46"/>
                    <a:pt x="586" y="45"/>
                  </a:cubicBezTo>
                  <a:cubicBezTo>
                    <a:pt x="584" y="44"/>
                    <a:pt x="581" y="43"/>
                    <a:pt x="578" y="43"/>
                  </a:cubicBezTo>
                  <a:cubicBezTo>
                    <a:pt x="578" y="43"/>
                    <a:pt x="577" y="43"/>
                    <a:pt x="576" y="44"/>
                  </a:cubicBezTo>
                  <a:cubicBezTo>
                    <a:pt x="572" y="44"/>
                    <a:pt x="568" y="47"/>
                    <a:pt x="564" y="52"/>
                  </a:cubicBezTo>
                  <a:cubicBezTo>
                    <a:pt x="561" y="57"/>
                    <a:pt x="560" y="60"/>
                    <a:pt x="564" y="65"/>
                  </a:cubicBezTo>
                  <a:cubicBezTo>
                    <a:pt x="564" y="65"/>
                    <a:pt x="564" y="65"/>
                    <a:pt x="564" y="65"/>
                  </a:cubicBezTo>
                  <a:cubicBezTo>
                    <a:pt x="563" y="66"/>
                    <a:pt x="562" y="66"/>
                    <a:pt x="561" y="67"/>
                  </a:cubicBezTo>
                  <a:cubicBezTo>
                    <a:pt x="560" y="65"/>
                    <a:pt x="557" y="64"/>
                    <a:pt x="555" y="64"/>
                  </a:cubicBezTo>
                  <a:cubicBezTo>
                    <a:pt x="555" y="64"/>
                    <a:pt x="554" y="64"/>
                    <a:pt x="554" y="63"/>
                  </a:cubicBezTo>
                  <a:cubicBezTo>
                    <a:pt x="553" y="63"/>
                    <a:pt x="551" y="63"/>
                    <a:pt x="550" y="63"/>
                  </a:cubicBezTo>
                  <a:cubicBezTo>
                    <a:pt x="549" y="63"/>
                    <a:pt x="549" y="63"/>
                    <a:pt x="549" y="63"/>
                  </a:cubicBezTo>
                  <a:cubicBezTo>
                    <a:pt x="549" y="63"/>
                    <a:pt x="549" y="63"/>
                    <a:pt x="549" y="63"/>
                  </a:cubicBezTo>
                  <a:cubicBezTo>
                    <a:pt x="545" y="63"/>
                    <a:pt x="544" y="67"/>
                    <a:pt x="544" y="70"/>
                  </a:cubicBezTo>
                  <a:cubicBezTo>
                    <a:pt x="543" y="70"/>
                    <a:pt x="543" y="71"/>
                    <a:pt x="543" y="71"/>
                  </a:cubicBezTo>
                  <a:cubicBezTo>
                    <a:pt x="542" y="74"/>
                    <a:pt x="541" y="76"/>
                    <a:pt x="541" y="77"/>
                  </a:cubicBezTo>
                  <a:cubicBezTo>
                    <a:pt x="540" y="76"/>
                    <a:pt x="540" y="74"/>
                    <a:pt x="540" y="72"/>
                  </a:cubicBezTo>
                  <a:cubicBezTo>
                    <a:pt x="540" y="72"/>
                    <a:pt x="540" y="71"/>
                    <a:pt x="540" y="71"/>
                  </a:cubicBezTo>
                  <a:cubicBezTo>
                    <a:pt x="540" y="70"/>
                    <a:pt x="540" y="69"/>
                    <a:pt x="540" y="69"/>
                  </a:cubicBezTo>
                  <a:cubicBezTo>
                    <a:pt x="540" y="66"/>
                    <a:pt x="539" y="64"/>
                    <a:pt x="540" y="62"/>
                  </a:cubicBezTo>
                  <a:cubicBezTo>
                    <a:pt x="540" y="62"/>
                    <a:pt x="540" y="62"/>
                    <a:pt x="541" y="61"/>
                  </a:cubicBezTo>
                  <a:cubicBezTo>
                    <a:pt x="542" y="60"/>
                    <a:pt x="543" y="60"/>
                    <a:pt x="543" y="58"/>
                  </a:cubicBezTo>
                  <a:cubicBezTo>
                    <a:pt x="547" y="52"/>
                    <a:pt x="543" y="47"/>
                    <a:pt x="541" y="43"/>
                  </a:cubicBezTo>
                  <a:cubicBezTo>
                    <a:pt x="540" y="42"/>
                    <a:pt x="539" y="41"/>
                    <a:pt x="539" y="40"/>
                  </a:cubicBezTo>
                  <a:cubicBezTo>
                    <a:pt x="538" y="38"/>
                    <a:pt x="537" y="37"/>
                    <a:pt x="536" y="36"/>
                  </a:cubicBezTo>
                  <a:cubicBezTo>
                    <a:pt x="535" y="34"/>
                    <a:pt x="534" y="33"/>
                    <a:pt x="533" y="32"/>
                  </a:cubicBezTo>
                  <a:cubicBezTo>
                    <a:pt x="533" y="31"/>
                    <a:pt x="533" y="30"/>
                    <a:pt x="533" y="29"/>
                  </a:cubicBezTo>
                  <a:cubicBezTo>
                    <a:pt x="532" y="28"/>
                    <a:pt x="532" y="27"/>
                    <a:pt x="532" y="26"/>
                  </a:cubicBezTo>
                  <a:cubicBezTo>
                    <a:pt x="531" y="21"/>
                    <a:pt x="527" y="16"/>
                    <a:pt x="523" y="14"/>
                  </a:cubicBezTo>
                  <a:cubicBezTo>
                    <a:pt x="522" y="13"/>
                    <a:pt x="521" y="13"/>
                    <a:pt x="519" y="13"/>
                  </a:cubicBezTo>
                  <a:cubicBezTo>
                    <a:pt x="517" y="13"/>
                    <a:pt x="515" y="14"/>
                    <a:pt x="513" y="15"/>
                  </a:cubicBezTo>
                  <a:cubicBezTo>
                    <a:pt x="512" y="16"/>
                    <a:pt x="511" y="16"/>
                    <a:pt x="510" y="17"/>
                  </a:cubicBezTo>
                  <a:cubicBezTo>
                    <a:pt x="509" y="17"/>
                    <a:pt x="509" y="17"/>
                    <a:pt x="508" y="17"/>
                  </a:cubicBezTo>
                  <a:cubicBezTo>
                    <a:pt x="506" y="18"/>
                    <a:pt x="504" y="18"/>
                    <a:pt x="501" y="20"/>
                  </a:cubicBezTo>
                  <a:cubicBezTo>
                    <a:pt x="496" y="23"/>
                    <a:pt x="491" y="28"/>
                    <a:pt x="487" y="33"/>
                  </a:cubicBezTo>
                  <a:cubicBezTo>
                    <a:pt x="479" y="43"/>
                    <a:pt x="473" y="57"/>
                    <a:pt x="479" y="67"/>
                  </a:cubicBezTo>
                  <a:cubicBezTo>
                    <a:pt x="480" y="68"/>
                    <a:pt x="482" y="70"/>
                    <a:pt x="484" y="71"/>
                  </a:cubicBezTo>
                  <a:cubicBezTo>
                    <a:pt x="485" y="72"/>
                    <a:pt x="488" y="74"/>
                    <a:pt x="489" y="75"/>
                  </a:cubicBezTo>
                  <a:cubicBezTo>
                    <a:pt x="488" y="76"/>
                    <a:pt x="488" y="76"/>
                    <a:pt x="487" y="76"/>
                  </a:cubicBezTo>
                  <a:cubicBezTo>
                    <a:pt x="487" y="76"/>
                    <a:pt x="486" y="77"/>
                    <a:pt x="486" y="77"/>
                  </a:cubicBezTo>
                  <a:cubicBezTo>
                    <a:pt x="484" y="79"/>
                    <a:pt x="481" y="81"/>
                    <a:pt x="479" y="85"/>
                  </a:cubicBezTo>
                  <a:cubicBezTo>
                    <a:pt x="476" y="94"/>
                    <a:pt x="485" y="100"/>
                    <a:pt x="489" y="102"/>
                  </a:cubicBezTo>
                  <a:cubicBezTo>
                    <a:pt x="493" y="105"/>
                    <a:pt x="495" y="106"/>
                    <a:pt x="494" y="110"/>
                  </a:cubicBezTo>
                  <a:cubicBezTo>
                    <a:pt x="494" y="111"/>
                    <a:pt x="494" y="111"/>
                    <a:pt x="494" y="112"/>
                  </a:cubicBezTo>
                  <a:cubicBezTo>
                    <a:pt x="494" y="108"/>
                    <a:pt x="490" y="106"/>
                    <a:pt x="487" y="104"/>
                  </a:cubicBezTo>
                  <a:cubicBezTo>
                    <a:pt x="486" y="103"/>
                    <a:pt x="484" y="102"/>
                    <a:pt x="483" y="101"/>
                  </a:cubicBezTo>
                  <a:cubicBezTo>
                    <a:pt x="482" y="100"/>
                    <a:pt x="481" y="97"/>
                    <a:pt x="480" y="95"/>
                  </a:cubicBezTo>
                  <a:cubicBezTo>
                    <a:pt x="480" y="94"/>
                    <a:pt x="479" y="93"/>
                    <a:pt x="478" y="91"/>
                  </a:cubicBezTo>
                  <a:cubicBezTo>
                    <a:pt x="478" y="90"/>
                    <a:pt x="478" y="90"/>
                    <a:pt x="478" y="90"/>
                  </a:cubicBezTo>
                  <a:cubicBezTo>
                    <a:pt x="476" y="87"/>
                    <a:pt x="475" y="86"/>
                    <a:pt x="475" y="83"/>
                  </a:cubicBezTo>
                  <a:cubicBezTo>
                    <a:pt x="475" y="81"/>
                    <a:pt x="475" y="80"/>
                    <a:pt x="476" y="78"/>
                  </a:cubicBezTo>
                  <a:cubicBezTo>
                    <a:pt x="476" y="73"/>
                    <a:pt x="477" y="68"/>
                    <a:pt x="473" y="62"/>
                  </a:cubicBezTo>
                  <a:cubicBezTo>
                    <a:pt x="473" y="62"/>
                    <a:pt x="472" y="61"/>
                    <a:pt x="472" y="61"/>
                  </a:cubicBezTo>
                  <a:cubicBezTo>
                    <a:pt x="471" y="60"/>
                    <a:pt x="471" y="59"/>
                    <a:pt x="471" y="58"/>
                  </a:cubicBezTo>
                  <a:cubicBezTo>
                    <a:pt x="471" y="55"/>
                    <a:pt x="472" y="51"/>
                    <a:pt x="473" y="49"/>
                  </a:cubicBezTo>
                  <a:cubicBezTo>
                    <a:pt x="474" y="46"/>
                    <a:pt x="475" y="43"/>
                    <a:pt x="477" y="41"/>
                  </a:cubicBezTo>
                  <a:cubicBezTo>
                    <a:pt x="477" y="40"/>
                    <a:pt x="478" y="39"/>
                    <a:pt x="478" y="38"/>
                  </a:cubicBezTo>
                  <a:cubicBezTo>
                    <a:pt x="479" y="36"/>
                    <a:pt x="481" y="33"/>
                    <a:pt x="483" y="31"/>
                  </a:cubicBezTo>
                  <a:cubicBezTo>
                    <a:pt x="483" y="30"/>
                    <a:pt x="484" y="30"/>
                    <a:pt x="485" y="29"/>
                  </a:cubicBezTo>
                  <a:cubicBezTo>
                    <a:pt x="487" y="25"/>
                    <a:pt x="489" y="22"/>
                    <a:pt x="489" y="17"/>
                  </a:cubicBezTo>
                  <a:cubicBezTo>
                    <a:pt x="488" y="14"/>
                    <a:pt x="488" y="14"/>
                    <a:pt x="488" y="14"/>
                  </a:cubicBezTo>
                  <a:cubicBezTo>
                    <a:pt x="486" y="14"/>
                    <a:pt x="486" y="14"/>
                    <a:pt x="486" y="14"/>
                  </a:cubicBezTo>
                  <a:cubicBezTo>
                    <a:pt x="481" y="14"/>
                    <a:pt x="477" y="14"/>
                    <a:pt x="473" y="13"/>
                  </a:cubicBezTo>
                  <a:cubicBezTo>
                    <a:pt x="470" y="13"/>
                    <a:pt x="470" y="13"/>
                    <a:pt x="470" y="13"/>
                  </a:cubicBezTo>
                  <a:cubicBezTo>
                    <a:pt x="469" y="13"/>
                    <a:pt x="468" y="13"/>
                    <a:pt x="467" y="13"/>
                  </a:cubicBezTo>
                  <a:cubicBezTo>
                    <a:pt x="464" y="13"/>
                    <a:pt x="462" y="13"/>
                    <a:pt x="460" y="15"/>
                  </a:cubicBezTo>
                  <a:cubicBezTo>
                    <a:pt x="459" y="16"/>
                    <a:pt x="459" y="16"/>
                    <a:pt x="458" y="17"/>
                  </a:cubicBezTo>
                  <a:cubicBezTo>
                    <a:pt x="455" y="19"/>
                    <a:pt x="451" y="22"/>
                    <a:pt x="449" y="25"/>
                  </a:cubicBezTo>
                  <a:cubicBezTo>
                    <a:pt x="448" y="27"/>
                    <a:pt x="448" y="27"/>
                    <a:pt x="448" y="27"/>
                  </a:cubicBezTo>
                  <a:cubicBezTo>
                    <a:pt x="443" y="36"/>
                    <a:pt x="437" y="44"/>
                    <a:pt x="434" y="54"/>
                  </a:cubicBezTo>
                  <a:cubicBezTo>
                    <a:pt x="430" y="68"/>
                    <a:pt x="426" y="89"/>
                    <a:pt x="428" y="108"/>
                  </a:cubicBezTo>
                  <a:cubicBezTo>
                    <a:pt x="430" y="115"/>
                    <a:pt x="434" y="119"/>
                    <a:pt x="441" y="121"/>
                  </a:cubicBezTo>
                  <a:cubicBezTo>
                    <a:pt x="444" y="122"/>
                    <a:pt x="446" y="122"/>
                    <a:pt x="449" y="122"/>
                  </a:cubicBezTo>
                  <a:cubicBezTo>
                    <a:pt x="450" y="122"/>
                    <a:pt x="450" y="122"/>
                    <a:pt x="450" y="122"/>
                  </a:cubicBezTo>
                  <a:cubicBezTo>
                    <a:pt x="454" y="122"/>
                    <a:pt x="461" y="126"/>
                    <a:pt x="461" y="129"/>
                  </a:cubicBezTo>
                  <a:cubicBezTo>
                    <a:pt x="461" y="129"/>
                    <a:pt x="461" y="129"/>
                    <a:pt x="460" y="129"/>
                  </a:cubicBezTo>
                  <a:cubicBezTo>
                    <a:pt x="458" y="129"/>
                    <a:pt x="453" y="127"/>
                    <a:pt x="452" y="126"/>
                  </a:cubicBezTo>
                  <a:cubicBezTo>
                    <a:pt x="452" y="126"/>
                    <a:pt x="450" y="126"/>
                    <a:pt x="449" y="125"/>
                  </a:cubicBezTo>
                  <a:cubicBezTo>
                    <a:pt x="447" y="124"/>
                    <a:pt x="443" y="123"/>
                    <a:pt x="440" y="123"/>
                  </a:cubicBezTo>
                  <a:cubicBezTo>
                    <a:pt x="438" y="123"/>
                    <a:pt x="437" y="124"/>
                    <a:pt x="436" y="125"/>
                  </a:cubicBezTo>
                  <a:cubicBezTo>
                    <a:pt x="431" y="129"/>
                    <a:pt x="434" y="134"/>
                    <a:pt x="436" y="137"/>
                  </a:cubicBezTo>
                  <a:cubicBezTo>
                    <a:pt x="437" y="138"/>
                    <a:pt x="437" y="139"/>
                    <a:pt x="437" y="139"/>
                  </a:cubicBezTo>
                  <a:cubicBezTo>
                    <a:pt x="439" y="145"/>
                    <a:pt x="442" y="147"/>
                    <a:pt x="446" y="151"/>
                  </a:cubicBezTo>
                  <a:cubicBezTo>
                    <a:pt x="452" y="156"/>
                    <a:pt x="460" y="157"/>
                    <a:pt x="463" y="157"/>
                  </a:cubicBezTo>
                  <a:cubicBezTo>
                    <a:pt x="463" y="157"/>
                    <a:pt x="464" y="157"/>
                    <a:pt x="464" y="157"/>
                  </a:cubicBezTo>
                  <a:cubicBezTo>
                    <a:pt x="466" y="157"/>
                    <a:pt x="468" y="157"/>
                    <a:pt x="469" y="156"/>
                  </a:cubicBezTo>
                  <a:cubicBezTo>
                    <a:pt x="470" y="156"/>
                    <a:pt x="471" y="156"/>
                    <a:pt x="472" y="156"/>
                  </a:cubicBezTo>
                  <a:cubicBezTo>
                    <a:pt x="472" y="156"/>
                    <a:pt x="473" y="156"/>
                    <a:pt x="474" y="158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7" y="162"/>
                    <a:pt x="480" y="166"/>
                    <a:pt x="484" y="167"/>
                  </a:cubicBezTo>
                  <a:cubicBezTo>
                    <a:pt x="485" y="167"/>
                    <a:pt x="485" y="167"/>
                    <a:pt x="486" y="167"/>
                  </a:cubicBezTo>
                  <a:cubicBezTo>
                    <a:pt x="488" y="167"/>
                    <a:pt x="489" y="166"/>
                    <a:pt x="491" y="166"/>
                  </a:cubicBezTo>
                  <a:cubicBezTo>
                    <a:pt x="492" y="165"/>
                    <a:pt x="493" y="165"/>
                    <a:pt x="494" y="165"/>
                  </a:cubicBezTo>
                  <a:cubicBezTo>
                    <a:pt x="494" y="165"/>
                    <a:pt x="495" y="165"/>
                    <a:pt x="495" y="165"/>
                  </a:cubicBezTo>
                  <a:cubicBezTo>
                    <a:pt x="498" y="166"/>
                    <a:pt x="498" y="166"/>
                    <a:pt x="498" y="166"/>
                  </a:cubicBezTo>
                  <a:cubicBezTo>
                    <a:pt x="500" y="166"/>
                    <a:pt x="502" y="167"/>
                    <a:pt x="505" y="167"/>
                  </a:cubicBezTo>
                  <a:cubicBezTo>
                    <a:pt x="503" y="167"/>
                    <a:pt x="501" y="168"/>
                    <a:pt x="500" y="168"/>
                  </a:cubicBezTo>
                  <a:cubicBezTo>
                    <a:pt x="499" y="169"/>
                    <a:pt x="499" y="169"/>
                    <a:pt x="498" y="169"/>
                  </a:cubicBezTo>
                  <a:cubicBezTo>
                    <a:pt x="497" y="169"/>
                    <a:pt x="496" y="169"/>
                    <a:pt x="495" y="169"/>
                  </a:cubicBezTo>
                  <a:cubicBezTo>
                    <a:pt x="495" y="169"/>
                    <a:pt x="495" y="169"/>
                    <a:pt x="495" y="169"/>
                  </a:cubicBezTo>
                  <a:cubicBezTo>
                    <a:pt x="495" y="169"/>
                    <a:pt x="494" y="169"/>
                    <a:pt x="494" y="169"/>
                  </a:cubicBezTo>
                  <a:cubicBezTo>
                    <a:pt x="494" y="169"/>
                    <a:pt x="493" y="169"/>
                    <a:pt x="492" y="169"/>
                  </a:cubicBezTo>
                  <a:cubicBezTo>
                    <a:pt x="492" y="169"/>
                    <a:pt x="491" y="169"/>
                    <a:pt x="491" y="169"/>
                  </a:cubicBezTo>
                  <a:cubicBezTo>
                    <a:pt x="487" y="171"/>
                    <a:pt x="487" y="176"/>
                    <a:pt x="488" y="181"/>
                  </a:cubicBezTo>
                  <a:cubicBezTo>
                    <a:pt x="488" y="181"/>
                    <a:pt x="488" y="182"/>
                    <a:pt x="488" y="182"/>
                  </a:cubicBezTo>
                  <a:cubicBezTo>
                    <a:pt x="488" y="186"/>
                    <a:pt x="488" y="190"/>
                    <a:pt x="489" y="193"/>
                  </a:cubicBezTo>
                  <a:cubicBezTo>
                    <a:pt x="490" y="198"/>
                    <a:pt x="494" y="199"/>
                    <a:pt x="497" y="199"/>
                  </a:cubicBezTo>
                  <a:cubicBezTo>
                    <a:pt x="497" y="200"/>
                    <a:pt x="497" y="200"/>
                    <a:pt x="497" y="201"/>
                  </a:cubicBezTo>
                  <a:cubicBezTo>
                    <a:pt x="497" y="201"/>
                    <a:pt x="497" y="202"/>
                    <a:pt x="497" y="203"/>
                  </a:cubicBezTo>
                  <a:cubicBezTo>
                    <a:pt x="497" y="203"/>
                    <a:pt x="497" y="204"/>
                    <a:pt x="497" y="204"/>
                  </a:cubicBezTo>
                  <a:cubicBezTo>
                    <a:pt x="497" y="206"/>
                    <a:pt x="497" y="209"/>
                    <a:pt x="496" y="210"/>
                  </a:cubicBezTo>
                  <a:cubicBezTo>
                    <a:pt x="495" y="210"/>
                    <a:pt x="494" y="211"/>
                    <a:pt x="494" y="211"/>
                  </a:cubicBezTo>
                  <a:cubicBezTo>
                    <a:pt x="492" y="212"/>
                    <a:pt x="489" y="213"/>
                    <a:pt x="488" y="215"/>
                  </a:cubicBezTo>
                  <a:cubicBezTo>
                    <a:pt x="487" y="217"/>
                    <a:pt x="487" y="220"/>
                    <a:pt x="487" y="223"/>
                  </a:cubicBezTo>
                  <a:cubicBezTo>
                    <a:pt x="487" y="224"/>
                    <a:pt x="487" y="225"/>
                    <a:pt x="486" y="226"/>
                  </a:cubicBezTo>
                  <a:cubicBezTo>
                    <a:pt x="486" y="229"/>
                    <a:pt x="486" y="231"/>
                    <a:pt x="486" y="234"/>
                  </a:cubicBezTo>
                  <a:cubicBezTo>
                    <a:pt x="486" y="237"/>
                    <a:pt x="486" y="240"/>
                    <a:pt x="485" y="243"/>
                  </a:cubicBezTo>
                  <a:cubicBezTo>
                    <a:pt x="485" y="243"/>
                    <a:pt x="485" y="243"/>
                    <a:pt x="484" y="243"/>
                  </a:cubicBezTo>
                  <a:cubicBezTo>
                    <a:pt x="484" y="244"/>
                    <a:pt x="484" y="244"/>
                    <a:pt x="483" y="244"/>
                  </a:cubicBezTo>
                  <a:cubicBezTo>
                    <a:pt x="481" y="246"/>
                    <a:pt x="479" y="250"/>
                    <a:pt x="478" y="254"/>
                  </a:cubicBezTo>
                  <a:cubicBezTo>
                    <a:pt x="478" y="255"/>
                    <a:pt x="478" y="257"/>
                    <a:pt x="478" y="258"/>
                  </a:cubicBezTo>
                  <a:cubicBezTo>
                    <a:pt x="478" y="260"/>
                    <a:pt x="478" y="262"/>
                    <a:pt x="478" y="263"/>
                  </a:cubicBezTo>
                  <a:cubicBezTo>
                    <a:pt x="477" y="263"/>
                    <a:pt x="477" y="264"/>
                    <a:pt x="476" y="264"/>
                  </a:cubicBezTo>
                  <a:cubicBezTo>
                    <a:pt x="475" y="264"/>
                    <a:pt x="474" y="265"/>
                    <a:pt x="473" y="266"/>
                  </a:cubicBezTo>
                  <a:cubicBezTo>
                    <a:pt x="472" y="267"/>
                    <a:pt x="471" y="268"/>
                    <a:pt x="471" y="269"/>
                  </a:cubicBezTo>
                  <a:cubicBezTo>
                    <a:pt x="470" y="268"/>
                    <a:pt x="469" y="266"/>
                    <a:pt x="468" y="264"/>
                  </a:cubicBezTo>
                  <a:cubicBezTo>
                    <a:pt x="467" y="262"/>
                    <a:pt x="465" y="260"/>
                    <a:pt x="463" y="258"/>
                  </a:cubicBezTo>
                  <a:cubicBezTo>
                    <a:pt x="463" y="258"/>
                    <a:pt x="463" y="258"/>
                    <a:pt x="463" y="258"/>
                  </a:cubicBezTo>
                  <a:cubicBezTo>
                    <a:pt x="461" y="257"/>
                    <a:pt x="460" y="255"/>
                    <a:pt x="459" y="253"/>
                  </a:cubicBezTo>
                  <a:cubicBezTo>
                    <a:pt x="458" y="251"/>
                    <a:pt x="457" y="251"/>
                    <a:pt x="457" y="250"/>
                  </a:cubicBezTo>
                  <a:cubicBezTo>
                    <a:pt x="457" y="248"/>
                    <a:pt x="457" y="248"/>
                    <a:pt x="457" y="248"/>
                  </a:cubicBezTo>
                  <a:cubicBezTo>
                    <a:pt x="458" y="246"/>
                    <a:pt x="458" y="243"/>
                    <a:pt x="457" y="241"/>
                  </a:cubicBezTo>
                  <a:cubicBezTo>
                    <a:pt x="457" y="240"/>
                    <a:pt x="457" y="240"/>
                    <a:pt x="457" y="240"/>
                  </a:cubicBezTo>
                  <a:cubicBezTo>
                    <a:pt x="457" y="239"/>
                    <a:pt x="456" y="237"/>
                    <a:pt x="456" y="237"/>
                  </a:cubicBezTo>
                  <a:cubicBezTo>
                    <a:pt x="457" y="236"/>
                    <a:pt x="458" y="235"/>
                    <a:pt x="458" y="234"/>
                  </a:cubicBezTo>
                  <a:cubicBezTo>
                    <a:pt x="459" y="233"/>
                    <a:pt x="459" y="233"/>
                    <a:pt x="459" y="233"/>
                  </a:cubicBezTo>
                  <a:cubicBezTo>
                    <a:pt x="461" y="231"/>
                    <a:pt x="462" y="228"/>
                    <a:pt x="462" y="226"/>
                  </a:cubicBezTo>
                  <a:cubicBezTo>
                    <a:pt x="462" y="225"/>
                    <a:pt x="462" y="224"/>
                    <a:pt x="462" y="223"/>
                  </a:cubicBezTo>
                  <a:cubicBezTo>
                    <a:pt x="462" y="220"/>
                    <a:pt x="463" y="216"/>
                    <a:pt x="461" y="212"/>
                  </a:cubicBezTo>
                  <a:cubicBezTo>
                    <a:pt x="460" y="211"/>
                    <a:pt x="459" y="210"/>
                    <a:pt x="459" y="209"/>
                  </a:cubicBezTo>
                  <a:cubicBezTo>
                    <a:pt x="458" y="208"/>
                    <a:pt x="458" y="208"/>
                    <a:pt x="457" y="207"/>
                  </a:cubicBezTo>
                  <a:cubicBezTo>
                    <a:pt x="456" y="205"/>
                    <a:pt x="454" y="204"/>
                    <a:pt x="452" y="202"/>
                  </a:cubicBezTo>
                  <a:cubicBezTo>
                    <a:pt x="452" y="201"/>
                    <a:pt x="451" y="201"/>
                    <a:pt x="450" y="200"/>
                  </a:cubicBezTo>
                  <a:cubicBezTo>
                    <a:pt x="449" y="200"/>
                    <a:pt x="448" y="199"/>
                    <a:pt x="448" y="199"/>
                  </a:cubicBezTo>
                  <a:cubicBezTo>
                    <a:pt x="448" y="198"/>
                    <a:pt x="448" y="198"/>
                    <a:pt x="447" y="197"/>
                  </a:cubicBezTo>
                  <a:cubicBezTo>
                    <a:pt x="446" y="196"/>
                    <a:pt x="444" y="192"/>
                    <a:pt x="441" y="192"/>
                  </a:cubicBezTo>
                  <a:cubicBezTo>
                    <a:pt x="440" y="192"/>
                    <a:pt x="440" y="192"/>
                    <a:pt x="440" y="192"/>
                  </a:cubicBezTo>
                  <a:cubicBezTo>
                    <a:pt x="435" y="193"/>
                    <a:pt x="435" y="197"/>
                    <a:pt x="435" y="199"/>
                  </a:cubicBezTo>
                  <a:cubicBezTo>
                    <a:pt x="435" y="199"/>
                    <a:pt x="434" y="200"/>
                    <a:pt x="434" y="201"/>
                  </a:cubicBezTo>
                  <a:cubicBezTo>
                    <a:pt x="433" y="202"/>
                    <a:pt x="433" y="203"/>
                    <a:pt x="432" y="205"/>
                  </a:cubicBezTo>
                  <a:cubicBezTo>
                    <a:pt x="432" y="206"/>
                    <a:pt x="432" y="206"/>
                    <a:pt x="432" y="206"/>
                  </a:cubicBezTo>
                  <a:cubicBezTo>
                    <a:pt x="432" y="208"/>
                    <a:pt x="432" y="210"/>
                    <a:pt x="432" y="212"/>
                  </a:cubicBezTo>
                  <a:cubicBezTo>
                    <a:pt x="432" y="215"/>
                    <a:pt x="431" y="217"/>
                    <a:pt x="429" y="220"/>
                  </a:cubicBezTo>
                  <a:cubicBezTo>
                    <a:pt x="429" y="221"/>
                    <a:pt x="429" y="222"/>
                    <a:pt x="428" y="223"/>
                  </a:cubicBezTo>
                  <a:cubicBezTo>
                    <a:pt x="428" y="224"/>
                    <a:pt x="428" y="226"/>
                    <a:pt x="428" y="227"/>
                  </a:cubicBezTo>
                  <a:cubicBezTo>
                    <a:pt x="428" y="230"/>
                    <a:pt x="427" y="230"/>
                    <a:pt x="427" y="231"/>
                  </a:cubicBezTo>
                  <a:cubicBezTo>
                    <a:pt x="427" y="231"/>
                    <a:pt x="426" y="230"/>
                    <a:pt x="425" y="222"/>
                  </a:cubicBezTo>
                  <a:cubicBezTo>
                    <a:pt x="425" y="221"/>
                    <a:pt x="425" y="219"/>
                    <a:pt x="426" y="217"/>
                  </a:cubicBezTo>
                  <a:cubicBezTo>
                    <a:pt x="426" y="213"/>
                    <a:pt x="426" y="208"/>
                    <a:pt x="424" y="203"/>
                  </a:cubicBezTo>
                  <a:cubicBezTo>
                    <a:pt x="423" y="202"/>
                    <a:pt x="422" y="201"/>
                    <a:pt x="422" y="200"/>
                  </a:cubicBezTo>
                  <a:cubicBezTo>
                    <a:pt x="421" y="199"/>
                    <a:pt x="420" y="198"/>
                    <a:pt x="419" y="197"/>
                  </a:cubicBezTo>
                  <a:cubicBezTo>
                    <a:pt x="419" y="196"/>
                    <a:pt x="420" y="196"/>
                    <a:pt x="421" y="194"/>
                  </a:cubicBezTo>
                  <a:cubicBezTo>
                    <a:pt x="423" y="193"/>
                    <a:pt x="425" y="191"/>
                    <a:pt x="425" y="188"/>
                  </a:cubicBezTo>
                  <a:cubicBezTo>
                    <a:pt x="425" y="184"/>
                    <a:pt x="421" y="183"/>
                    <a:pt x="418" y="182"/>
                  </a:cubicBezTo>
                  <a:cubicBezTo>
                    <a:pt x="418" y="182"/>
                    <a:pt x="417" y="182"/>
                    <a:pt x="417" y="182"/>
                  </a:cubicBezTo>
                  <a:cubicBezTo>
                    <a:pt x="416" y="181"/>
                    <a:pt x="415" y="181"/>
                    <a:pt x="415" y="181"/>
                  </a:cubicBezTo>
                  <a:cubicBezTo>
                    <a:pt x="414" y="180"/>
                    <a:pt x="412" y="179"/>
                    <a:pt x="411" y="179"/>
                  </a:cubicBezTo>
                  <a:cubicBezTo>
                    <a:pt x="409" y="179"/>
                    <a:pt x="407" y="181"/>
                    <a:pt x="405" y="182"/>
                  </a:cubicBezTo>
                  <a:cubicBezTo>
                    <a:pt x="405" y="183"/>
                    <a:pt x="404" y="183"/>
                    <a:pt x="404" y="183"/>
                  </a:cubicBezTo>
                  <a:cubicBezTo>
                    <a:pt x="404" y="183"/>
                    <a:pt x="403" y="182"/>
                    <a:pt x="403" y="181"/>
                  </a:cubicBezTo>
                  <a:cubicBezTo>
                    <a:pt x="402" y="180"/>
                    <a:pt x="402" y="180"/>
                    <a:pt x="402" y="180"/>
                  </a:cubicBezTo>
                  <a:cubicBezTo>
                    <a:pt x="401" y="179"/>
                    <a:pt x="399" y="178"/>
                    <a:pt x="398" y="177"/>
                  </a:cubicBezTo>
                  <a:cubicBezTo>
                    <a:pt x="398" y="177"/>
                    <a:pt x="397" y="176"/>
                    <a:pt x="397" y="176"/>
                  </a:cubicBezTo>
                  <a:cubicBezTo>
                    <a:pt x="397" y="176"/>
                    <a:pt x="397" y="176"/>
                    <a:pt x="397" y="176"/>
                  </a:cubicBezTo>
                  <a:cubicBezTo>
                    <a:pt x="397" y="176"/>
                    <a:pt x="397" y="176"/>
                    <a:pt x="400" y="175"/>
                  </a:cubicBezTo>
                  <a:cubicBezTo>
                    <a:pt x="401" y="174"/>
                    <a:pt x="403" y="173"/>
                    <a:pt x="405" y="172"/>
                  </a:cubicBezTo>
                  <a:cubicBezTo>
                    <a:pt x="406" y="170"/>
                    <a:pt x="406" y="168"/>
                    <a:pt x="406" y="167"/>
                  </a:cubicBezTo>
                  <a:cubicBezTo>
                    <a:pt x="406" y="166"/>
                    <a:pt x="406" y="165"/>
                    <a:pt x="406" y="165"/>
                  </a:cubicBezTo>
                  <a:cubicBezTo>
                    <a:pt x="406" y="165"/>
                    <a:pt x="407" y="165"/>
                    <a:pt x="408" y="165"/>
                  </a:cubicBezTo>
                  <a:cubicBezTo>
                    <a:pt x="409" y="165"/>
                    <a:pt x="411" y="165"/>
                    <a:pt x="412" y="161"/>
                  </a:cubicBezTo>
                  <a:cubicBezTo>
                    <a:pt x="414" y="157"/>
                    <a:pt x="410" y="154"/>
                    <a:pt x="409" y="153"/>
                  </a:cubicBezTo>
                  <a:cubicBezTo>
                    <a:pt x="407" y="152"/>
                    <a:pt x="407" y="152"/>
                    <a:pt x="406" y="151"/>
                  </a:cubicBezTo>
                  <a:cubicBezTo>
                    <a:pt x="406" y="150"/>
                    <a:pt x="405" y="149"/>
                    <a:pt x="405" y="148"/>
                  </a:cubicBezTo>
                  <a:cubicBezTo>
                    <a:pt x="404" y="147"/>
                    <a:pt x="404" y="146"/>
                    <a:pt x="403" y="145"/>
                  </a:cubicBezTo>
                  <a:cubicBezTo>
                    <a:pt x="403" y="144"/>
                    <a:pt x="403" y="143"/>
                    <a:pt x="403" y="143"/>
                  </a:cubicBezTo>
                  <a:cubicBezTo>
                    <a:pt x="402" y="141"/>
                    <a:pt x="402" y="140"/>
                    <a:pt x="401" y="138"/>
                  </a:cubicBezTo>
                  <a:cubicBezTo>
                    <a:pt x="400" y="137"/>
                    <a:pt x="399" y="137"/>
                    <a:pt x="399" y="136"/>
                  </a:cubicBezTo>
                  <a:cubicBezTo>
                    <a:pt x="398" y="135"/>
                    <a:pt x="397" y="135"/>
                    <a:pt x="397" y="134"/>
                  </a:cubicBezTo>
                  <a:cubicBezTo>
                    <a:pt x="396" y="132"/>
                    <a:pt x="396" y="130"/>
                    <a:pt x="397" y="127"/>
                  </a:cubicBezTo>
                  <a:cubicBezTo>
                    <a:pt x="397" y="125"/>
                    <a:pt x="397" y="124"/>
                    <a:pt x="397" y="123"/>
                  </a:cubicBezTo>
                  <a:cubicBezTo>
                    <a:pt x="397" y="119"/>
                    <a:pt x="396" y="115"/>
                    <a:pt x="394" y="112"/>
                  </a:cubicBezTo>
                  <a:cubicBezTo>
                    <a:pt x="394" y="110"/>
                    <a:pt x="392" y="108"/>
                    <a:pt x="391" y="107"/>
                  </a:cubicBezTo>
                  <a:cubicBezTo>
                    <a:pt x="391" y="106"/>
                    <a:pt x="390" y="105"/>
                    <a:pt x="389" y="104"/>
                  </a:cubicBezTo>
                  <a:cubicBezTo>
                    <a:pt x="389" y="104"/>
                    <a:pt x="389" y="103"/>
                    <a:pt x="388" y="102"/>
                  </a:cubicBezTo>
                  <a:cubicBezTo>
                    <a:pt x="388" y="100"/>
                    <a:pt x="387" y="97"/>
                    <a:pt x="385" y="96"/>
                  </a:cubicBezTo>
                  <a:cubicBezTo>
                    <a:pt x="383" y="94"/>
                    <a:pt x="381" y="94"/>
                    <a:pt x="379" y="93"/>
                  </a:cubicBezTo>
                  <a:cubicBezTo>
                    <a:pt x="379" y="93"/>
                    <a:pt x="379" y="93"/>
                    <a:pt x="378" y="93"/>
                  </a:cubicBezTo>
                  <a:cubicBezTo>
                    <a:pt x="380" y="92"/>
                    <a:pt x="381" y="91"/>
                    <a:pt x="382" y="90"/>
                  </a:cubicBezTo>
                  <a:cubicBezTo>
                    <a:pt x="383" y="89"/>
                    <a:pt x="384" y="88"/>
                    <a:pt x="385" y="87"/>
                  </a:cubicBezTo>
                  <a:cubicBezTo>
                    <a:pt x="386" y="86"/>
                    <a:pt x="387" y="86"/>
                    <a:pt x="388" y="85"/>
                  </a:cubicBezTo>
                  <a:cubicBezTo>
                    <a:pt x="393" y="80"/>
                    <a:pt x="392" y="71"/>
                    <a:pt x="391" y="65"/>
                  </a:cubicBezTo>
                  <a:cubicBezTo>
                    <a:pt x="391" y="64"/>
                    <a:pt x="391" y="64"/>
                    <a:pt x="391" y="64"/>
                  </a:cubicBezTo>
                  <a:cubicBezTo>
                    <a:pt x="391" y="63"/>
                    <a:pt x="391" y="62"/>
                    <a:pt x="391" y="62"/>
                  </a:cubicBezTo>
                  <a:cubicBezTo>
                    <a:pt x="391" y="62"/>
                    <a:pt x="392" y="62"/>
                    <a:pt x="393" y="63"/>
                  </a:cubicBezTo>
                  <a:cubicBezTo>
                    <a:pt x="396" y="63"/>
                    <a:pt x="398" y="64"/>
                    <a:pt x="400" y="64"/>
                  </a:cubicBezTo>
                  <a:cubicBezTo>
                    <a:pt x="405" y="64"/>
                    <a:pt x="409" y="62"/>
                    <a:pt x="412" y="58"/>
                  </a:cubicBezTo>
                  <a:cubicBezTo>
                    <a:pt x="414" y="55"/>
                    <a:pt x="416" y="51"/>
                    <a:pt x="417" y="48"/>
                  </a:cubicBezTo>
                  <a:cubicBezTo>
                    <a:pt x="418" y="45"/>
                    <a:pt x="418" y="43"/>
                    <a:pt x="420" y="41"/>
                  </a:cubicBezTo>
                  <a:cubicBezTo>
                    <a:pt x="421" y="39"/>
                    <a:pt x="422" y="37"/>
                    <a:pt x="424" y="35"/>
                  </a:cubicBezTo>
                  <a:cubicBezTo>
                    <a:pt x="426" y="32"/>
                    <a:pt x="429" y="28"/>
                    <a:pt x="430" y="24"/>
                  </a:cubicBezTo>
                  <a:cubicBezTo>
                    <a:pt x="431" y="20"/>
                    <a:pt x="431" y="17"/>
                    <a:pt x="429" y="15"/>
                  </a:cubicBezTo>
                  <a:cubicBezTo>
                    <a:pt x="426" y="10"/>
                    <a:pt x="418" y="8"/>
                    <a:pt x="411" y="6"/>
                  </a:cubicBezTo>
                  <a:cubicBezTo>
                    <a:pt x="408" y="6"/>
                    <a:pt x="405" y="5"/>
                    <a:pt x="403" y="4"/>
                  </a:cubicBezTo>
                  <a:cubicBezTo>
                    <a:pt x="398" y="1"/>
                    <a:pt x="393" y="0"/>
                    <a:pt x="389" y="0"/>
                  </a:cubicBezTo>
                  <a:cubicBezTo>
                    <a:pt x="386" y="0"/>
                    <a:pt x="384" y="1"/>
                    <a:pt x="382" y="1"/>
                  </a:cubicBezTo>
                  <a:cubicBezTo>
                    <a:pt x="379" y="2"/>
                    <a:pt x="372" y="4"/>
                    <a:pt x="370" y="9"/>
                  </a:cubicBezTo>
                  <a:cubicBezTo>
                    <a:pt x="369" y="10"/>
                    <a:pt x="369" y="13"/>
                    <a:pt x="370" y="16"/>
                  </a:cubicBezTo>
                  <a:cubicBezTo>
                    <a:pt x="369" y="16"/>
                    <a:pt x="368" y="17"/>
                    <a:pt x="368" y="17"/>
                  </a:cubicBezTo>
                  <a:cubicBezTo>
                    <a:pt x="365" y="19"/>
                    <a:pt x="365" y="22"/>
                    <a:pt x="365" y="24"/>
                  </a:cubicBezTo>
                  <a:cubicBezTo>
                    <a:pt x="365" y="25"/>
                    <a:pt x="365" y="25"/>
                    <a:pt x="365" y="25"/>
                  </a:cubicBezTo>
                  <a:cubicBezTo>
                    <a:pt x="365" y="26"/>
                    <a:pt x="365" y="27"/>
                    <a:pt x="365" y="28"/>
                  </a:cubicBezTo>
                  <a:cubicBezTo>
                    <a:pt x="364" y="30"/>
                    <a:pt x="364" y="32"/>
                    <a:pt x="364" y="34"/>
                  </a:cubicBezTo>
                  <a:cubicBezTo>
                    <a:pt x="364" y="36"/>
                    <a:pt x="364" y="37"/>
                    <a:pt x="364" y="39"/>
                  </a:cubicBezTo>
                  <a:cubicBezTo>
                    <a:pt x="364" y="42"/>
                    <a:pt x="365" y="45"/>
                    <a:pt x="364" y="47"/>
                  </a:cubicBezTo>
                  <a:cubicBezTo>
                    <a:pt x="364" y="47"/>
                    <a:pt x="364" y="48"/>
                    <a:pt x="363" y="48"/>
                  </a:cubicBezTo>
                  <a:cubicBezTo>
                    <a:pt x="363" y="50"/>
                    <a:pt x="362" y="52"/>
                    <a:pt x="363" y="55"/>
                  </a:cubicBezTo>
                  <a:cubicBezTo>
                    <a:pt x="363" y="56"/>
                    <a:pt x="363" y="57"/>
                    <a:pt x="364" y="58"/>
                  </a:cubicBezTo>
                  <a:cubicBezTo>
                    <a:pt x="364" y="59"/>
                    <a:pt x="365" y="59"/>
                    <a:pt x="365" y="60"/>
                  </a:cubicBezTo>
                  <a:cubicBezTo>
                    <a:pt x="366" y="64"/>
                    <a:pt x="366" y="68"/>
                    <a:pt x="366" y="73"/>
                  </a:cubicBezTo>
                  <a:cubicBezTo>
                    <a:pt x="366" y="74"/>
                    <a:pt x="366" y="76"/>
                    <a:pt x="366" y="77"/>
                  </a:cubicBezTo>
                  <a:cubicBezTo>
                    <a:pt x="366" y="79"/>
                    <a:pt x="366" y="81"/>
                    <a:pt x="366" y="82"/>
                  </a:cubicBezTo>
                  <a:cubicBezTo>
                    <a:pt x="366" y="83"/>
                    <a:pt x="365" y="83"/>
                    <a:pt x="365" y="84"/>
                  </a:cubicBezTo>
                  <a:cubicBezTo>
                    <a:pt x="364" y="86"/>
                    <a:pt x="363" y="88"/>
                    <a:pt x="365" y="91"/>
                  </a:cubicBezTo>
                  <a:cubicBezTo>
                    <a:pt x="365" y="91"/>
                    <a:pt x="365" y="91"/>
                    <a:pt x="365" y="91"/>
                  </a:cubicBezTo>
                  <a:cubicBezTo>
                    <a:pt x="363" y="92"/>
                    <a:pt x="363" y="94"/>
                    <a:pt x="362" y="95"/>
                  </a:cubicBezTo>
                  <a:cubicBezTo>
                    <a:pt x="362" y="96"/>
                    <a:pt x="362" y="96"/>
                    <a:pt x="362" y="96"/>
                  </a:cubicBezTo>
                  <a:cubicBezTo>
                    <a:pt x="362" y="96"/>
                    <a:pt x="362" y="96"/>
                    <a:pt x="361" y="97"/>
                  </a:cubicBezTo>
                  <a:cubicBezTo>
                    <a:pt x="359" y="97"/>
                    <a:pt x="357" y="98"/>
                    <a:pt x="356" y="100"/>
                  </a:cubicBezTo>
                  <a:cubicBezTo>
                    <a:pt x="355" y="102"/>
                    <a:pt x="355" y="105"/>
                    <a:pt x="356" y="106"/>
                  </a:cubicBezTo>
                  <a:cubicBezTo>
                    <a:pt x="357" y="107"/>
                    <a:pt x="358" y="108"/>
                    <a:pt x="360" y="108"/>
                  </a:cubicBezTo>
                  <a:cubicBezTo>
                    <a:pt x="360" y="108"/>
                    <a:pt x="360" y="108"/>
                    <a:pt x="359" y="108"/>
                  </a:cubicBezTo>
                  <a:cubicBezTo>
                    <a:pt x="359" y="108"/>
                    <a:pt x="359" y="108"/>
                    <a:pt x="358" y="108"/>
                  </a:cubicBezTo>
                  <a:cubicBezTo>
                    <a:pt x="358" y="108"/>
                    <a:pt x="357" y="108"/>
                    <a:pt x="356" y="108"/>
                  </a:cubicBezTo>
                  <a:cubicBezTo>
                    <a:pt x="355" y="108"/>
                    <a:pt x="352" y="108"/>
                    <a:pt x="350" y="110"/>
                  </a:cubicBezTo>
                  <a:cubicBezTo>
                    <a:pt x="348" y="113"/>
                    <a:pt x="347" y="118"/>
                    <a:pt x="346" y="121"/>
                  </a:cubicBezTo>
                  <a:cubicBezTo>
                    <a:pt x="345" y="122"/>
                    <a:pt x="345" y="123"/>
                    <a:pt x="345" y="124"/>
                  </a:cubicBezTo>
                  <a:cubicBezTo>
                    <a:pt x="345" y="124"/>
                    <a:pt x="345" y="125"/>
                    <a:pt x="345" y="125"/>
                  </a:cubicBezTo>
                  <a:cubicBezTo>
                    <a:pt x="343" y="128"/>
                    <a:pt x="341" y="136"/>
                    <a:pt x="347" y="139"/>
                  </a:cubicBezTo>
                  <a:cubicBezTo>
                    <a:pt x="348" y="139"/>
                    <a:pt x="348" y="139"/>
                    <a:pt x="349" y="139"/>
                  </a:cubicBezTo>
                  <a:cubicBezTo>
                    <a:pt x="349" y="139"/>
                    <a:pt x="348" y="140"/>
                    <a:pt x="348" y="140"/>
                  </a:cubicBezTo>
                  <a:cubicBezTo>
                    <a:pt x="346" y="141"/>
                    <a:pt x="345" y="143"/>
                    <a:pt x="344" y="144"/>
                  </a:cubicBezTo>
                  <a:cubicBezTo>
                    <a:pt x="344" y="144"/>
                    <a:pt x="344" y="145"/>
                    <a:pt x="343" y="145"/>
                  </a:cubicBezTo>
                  <a:cubicBezTo>
                    <a:pt x="343" y="146"/>
                    <a:pt x="342" y="146"/>
                    <a:pt x="341" y="148"/>
                  </a:cubicBezTo>
                  <a:cubicBezTo>
                    <a:pt x="340" y="151"/>
                    <a:pt x="340" y="156"/>
                    <a:pt x="340" y="158"/>
                  </a:cubicBezTo>
                  <a:cubicBezTo>
                    <a:pt x="341" y="161"/>
                    <a:pt x="342" y="162"/>
                    <a:pt x="344" y="163"/>
                  </a:cubicBezTo>
                  <a:cubicBezTo>
                    <a:pt x="344" y="164"/>
                    <a:pt x="345" y="164"/>
                    <a:pt x="345" y="165"/>
                  </a:cubicBezTo>
                  <a:cubicBezTo>
                    <a:pt x="345" y="165"/>
                    <a:pt x="345" y="166"/>
                    <a:pt x="345" y="166"/>
                  </a:cubicBezTo>
                  <a:cubicBezTo>
                    <a:pt x="345" y="167"/>
                    <a:pt x="345" y="168"/>
                    <a:pt x="345" y="170"/>
                  </a:cubicBezTo>
                  <a:cubicBezTo>
                    <a:pt x="346" y="172"/>
                    <a:pt x="347" y="173"/>
                    <a:pt x="349" y="174"/>
                  </a:cubicBezTo>
                  <a:cubicBezTo>
                    <a:pt x="351" y="175"/>
                    <a:pt x="353" y="176"/>
                    <a:pt x="355" y="177"/>
                  </a:cubicBezTo>
                  <a:cubicBezTo>
                    <a:pt x="356" y="177"/>
                    <a:pt x="356" y="177"/>
                    <a:pt x="357" y="178"/>
                  </a:cubicBezTo>
                  <a:cubicBezTo>
                    <a:pt x="360" y="179"/>
                    <a:pt x="362" y="181"/>
                    <a:pt x="364" y="182"/>
                  </a:cubicBezTo>
                  <a:cubicBezTo>
                    <a:pt x="365" y="184"/>
                    <a:pt x="367" y="185"/>
                    <a:pt x="368" y="186"/>
                  </a:cubicBezTo>
                  <a:cubicBezTo>
                    <a:pt x="370" y="187"/>
                    <a:pt x="372" y="188"/>
                    <a:pt x="374" y="188"/>
                  </a:cubicBezTo>
                  <a:cubicBezTo>
                    <a:pt x="374" y="188"/>
                    <a:pt x="375" y="188"/>
                    <a:pt x="375" y="188"/>
                  </a:cubicBezTo>
                  <a:cubicBezTo>
                    <a:pt x="376" y="188"/>
                    <a:pt x="377" y="188"/>
                    <a:pt x="378" y="188"/>
                  </a:cubicBezTo>
                  <a:cubicBezTo>
                    <a:pt x="378" y="188"/>
                    <a:pt x="379" y="188"/>
                    <a:pt x="379" y="188"/>
                  </a:cubicBezTo>
                  <a:cubicBezTo>
                    <a:pt x="380" y="188"/>
                    <a:pt x="380" y="188"/>
                    <a:pt x="381" y="188"/>
                  </a:cubicBezTo>
                  <a:cubicBezTo>
                    <a:pt x="381" y="189"/>
                    <a:pt x="380" y="189"/>
                    <a:pt x="379" y="190"/>
                  </a:cubicBezTo>
                  <a:cubicBezTo>
                    <a:pt x="379" y="190"/>
                    <a:pt x="379" y="190"/>
                    <a:pt x="379" y="190"/>
                  </a:cubicBezTo>
                  <a:cubicBezTo>
                    <a:pt x="378" y="190"/>
                    <a:pt x="377" y="189"/>
                    <a:pt x="377" y="189"/>
                  </a:cubicBezTo>
                  <a:cubicBezTo>
                    <a:pt x="376" y="189"/>
                    <a:pt x="375" y="189"/>
                    <a:pt x="374" y="189"/>
                  </a:cubicBezTo>
                  <a:cubicBezTo>
                    <a:pt x="368" y="189"/>
                    <a:pt x="367" y="193"/>
                    <a:pt x="367" y="195"/>
                  </a:cubicBezTo>
                  <a:cubicBezTo>
                    <a:pt x="367" y="196"/>
                    <a:pt x="368" y="197"/>
                    <a:pt x="368" y="198"/>
                  </a:cubicBezTo>
                  <a:cubicBezTo>
                    <a:pt x="368" y="199"/>
                    <a:pt x="368" y="201"/>
                    <a:pt x="368" y="201"/>
                  </a:cubicBezTo>
                  <a:cubicBezTo>
                    <a:pt x="367" y="202"/>
                    <a:pt x="363" y="203"/>
                    <a:pt x="362" y="208"/>
                  </a:cubicBezTo>
                  <a:cubicBezTo>
                    <a:pt x="362" y="211"/>
                    <a:pt x="363" y="214"/>
                    <a:pt x="365" y="216"/>
                  </a:cubicBezTo>
                  <a:cubicBezTo>
                    <a:pt x="367" y="217"/>
                    <a:pt x="368" y="218"/>
                    <a:pt x="369" y="218"/>
                  </a:cubicBezTo>
                  <a:cubicBezTo>
                    <a:pt x="373" y="218"/>
                    <a:pt x="374" y="215"/>
                    <a:pt x="376" y="212"/>
                  </a:cubicBezTo>
                  <a:cubicBezTo>
                    <a:pt x="376" y="213"/>
                    <a:pt x="376" y="214"/>
                    <a:pt x="376" y="214"/>
                  </a:cubicBezTo>
                  <a:cubicBezTo>
                    <a:pt x="376" y="216"/>
                    <a:pt x="376" y="217"/>
                    <a:pt x="376" y="219"/>
                  </a:cubicBezTo>
                  <a:cubicBezTo>
                    <a:pt x="376" y="219"/>
                    <a:pt x="375" y="219"/>
                    <a:pt x="374" y="220"/>
                  </a:cubicBezTo>
                  <a:cubicBezTo>
                    <a:pt x="373" y="221"/>
                    <a:pt x="371" y="223"/>
                    <a:pt x="369" y="225"/>
                  </a:cubicBezTo>
                  <a:cubicBezTo>
                    <a:pt x="367" y="226"/>
                    <a:pt x="366" y="228"/>
                    <a:pt x="365" y="230"/>
                  </a:cubicBezTo>
                  <a:cubicBezTo>
                    <a:pt x="364" y="232"/>
                    <a:pt x="364" y="232"/>
                    <a:pt x="364" y="232"/>
                  </a:cubicBezTo>
                  <a:cubicBezTo>
                    <a:pt x="364" y="232"/>
                    <a:pt x="364" y="232"/>
                    <a:pt x="364" y="233"/>
                  </a:cubicBezTo>
                  <a:cubicBezTo>
                    <a:pt x="363" y="233"/>
                    <a:pt x="363" y="234"/>
                    <a:pt x="363" y="234"/>
                  </a:cubicBezTo>
                  <a:cubicBezTo>
                    <a:pt x="363" y="234"/>
                    <a:pt x="362" y="234"/>
                    <a:pt x="362" y="234"/>
                  </a:cubicBezTo>
                  <a:cubicBezTo>
                    <a:pt x="362" y="234"/>
                    <a:pt x="361" y="234"/>
                    <a:pt x="361" y="234"/>
                  </a:cubicBezTo>
                  <a:cubicBezTo>
                    <a:pt x="360" y="234"/>
                    <a:pt x="360" y="234"/>
                    <a:pt x="359" y="234"/>
                  </a:cubicBezTo>
                  <a:cubicBezTo>
                    <a:pt x="357" y="234"/>
                    <a:pt x="356" y="234"/>
                    <a:pt x="354" y="235"/>
                  </a:cubicBezTo>
                  <a:cubicBezTo>
                    <a:pt x="351" y="237"/>
                    <a:pt x="349" y="239"/>
                    <a:pt x="347" y="242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4" y="247"/>
                    <a:pt x="345" y="251"/>
                    <a:pt x="346" y="254"/>
                  </a:cubicBezTo>
                  <a:cubicBezTo>
                    <a:pt x="346" y="255"/>
                    <a:pt x="346" y="255"/>
                    <a:pt x="346" y="255"/>
                  </a:cubicBezTo>
                  <a:cubicBezTo>
                    <a:pt x="347" y="256"/>
                    <a:pt x="347" y="257"/>
                    <a:pt x="347" y="259"/>
                  </a:cubicBezTo>
                  <a:cubicBezTo>
                    <a:pt x="347" y="259"/>
                    <a:pt x="348" y="260"/>
                    <a:pt x="348" y="260"/>
                  </a:cubicBezTo>
                  <a:cubicBezTo>
                    <a:pt x="348" y="262"/>
                    <a:pt x="348" y="263"/>
                    <a:pt x="349" y="265"/>
                  </a:cubicBezTo>
                  <a:cubicBezTo>
                    <a:pt x="349" y="267"/>
                    <a:pt x="349" y="268"/>
                    <a:pt x="348" y="269"/>
                  </a:cubicBezTo>
                  <a:cubicBezTo>
                    <a:pt x="348" y="270"/>
                    <a:pt x="348" y="270"/>
                    <a:pt x="348" y="270"/>
                  </a:cubicBezTo>
                  <a:cubicBezTo>
                    <a:pt x="348" y="270"/>
                    <a:pt x="348" y="270"/>
                    <a:pt x="347" y="270"/>
                  </a:cubicBezTo>
                  <a:cubicBezTo>
                    <a:pt x="347" y="270"/>
                    <a:pt x="346" y="269"/>
                    <a:pt x="345" y="269"/>
                  </a:cubicBezTo>
                  <a:cubicBezTo>
                    <a:pt x="345" y="268"/>
                    <a:pt x="344" y="268"/>
                    <a:pt x="344" y="268"/>
                  </a:cubicBezTo>
                  <a:cubicBezTo>
                    <a:pt x="343" y="268"/>
                    <a:pt x="342" y="268"/>
                    <a:pt x="342" y="267"/>
                  </a:cubicBezTo>
                  <a:cubicBezTo>
                    <a:pt x="342" y="267"/>
                    <a:pt x="342" y="266"/>
                    <a:pt x="342" y="265"/>
                  </a:cubicBezTo>
                  <a:cubicBezTo>
                    <a:pt x="342" y="264"/>
                    <a:pt x="342" y="264"/>
                    <a:pt x="342" y="263"/>
                  </a:cubicBezTo>
                  <a:cubicBezTo>
                    <a:pt x="342" y="262"/>
                    <a:pt x="341" y="260"/>
                    <a:pt x="340" y="259"/>
                  </a:cubicBezTo>
                  <a:cubicBezTo>
                    <a:pt x="340" y="258"/>
                    <a:pt x="340" y="257"/>
                    <a:pt x="340" y="257"/>
                  </a:cubicBezTo>
                  <a:cubicBezTo>
                    <a:pt x="340" y="255"/>
                    <a:pt x="340" y="254"/>
                    <a:pt x="341" y="252"/>
                  </a:cubicBezTo>
                  <a:cubicBezTo>
                    <a:pt x="341" y="251"/>
                    <a:pt x="341" y="250"/>
                    <a:pt x="341" y="249"/>
                  </a:cubicBezTo>
                  <a:cubicBezTo>
                    <a:pt x="341" y="249"/>
                    <a:pt x="341" y="248"/>
                    <a:pt x="342" y="247"/>
                  </a:cubicBezTo>
                  <a:cubicBezTo>
                    <a:pt x="342" y="246"/>
                    <a:pt x="343" y="245"/>
                    <a:pt x="344" y="244"/>
                  </a:cubicBezTo>
                  <a:cubicBezTo>
                    <a:pt x="346" y="242"/>
                    <a:pt x="348" y="240"/>
                    <a:pt x="348" y="236"/>
                  </a:cubicBezTo>
                  <a:cubicBezTo>
                    <a:pt x="348" y="234"/>
                    <a:pt x="347" y="233"/>
                    <a:pt x="346" y="231"/>
                  </a:cubicBezTo>
                  <a:cubicBezTo>
                    <a:pt x="345" y="230"/>
                    <a:pt x="343" y="229"/>
                    <a:pt x="341" y="229"/>
                  </a:cubicBezTo>
                  <a:cubicBezTo>
                    <a:pt x="340" y="229"/>
                    <a:pt x="340" y="229"/>
                    <a:pt x="340" y="229"/>
                  </a:cubicBezTo>
                  <a:cubicBezTo>
                    <a:pt x="339" y="228"/>
                    <a:pt x="339" y="227"/>
                    <a:pt x="338" y="226"/>
                  </a:cubicBezTo>
                  <a:cubicBezTo>
                    <a:pt x="337" y="226"/>
                    <a:pt x="336" y="226"/>
                    <a:pt x="335" y="226"/>
                  </a:cubicBezTo>
                  <a:cubicBezTo>
                    <a:pt x="335" y="226"/>
                    <a:pt x="334" y="226"/>
                    <a:pt x="334" y="226"/>
                  </a:cubicBezTo>
                  <a:cubicBezTo>
                    <a:pt x="334" y="225"/>
                    <a:pt x="334" y="224"/>
                    <a:pt x="334" y="224"/>
                  </a:cubicBezTo>
                  <a:cubicBezTo>
                    <a:pt x="332" y="222"/>
                    <a:pt x="331" y="221"/>
                    <a:pt x="330" y="220"/>
                  </a:cubicBezTo>
                  <a:cubicBezTo>
                    <a:pt x="329" y="220"/>
                    <a:pt x="329" y="220"/>
                    <a:pt x="329" y="220"/>
                  </a:cubicBezTo>
                  <a:cubicBezTo>
                    <a:pt x="329" y="220"/>
                    <a:pt x="328" y="219"/>
                    <a:pt x="328" y="219"/>
                  </a:cubicBezTo>
                  <a:cubicBezTo>
                    <a:pt x="327" y="219"/>
                    <a:pt x="327" y="218"/>
                    <a:pt x="326" y="217"/>
                  </a:cubicBezTo>
                  <a:cubicBezTo>
                    <a:pt x="325" y="217"/>
                    <a:pt x="323" y="217"/>
                    <a:pt x="322" y="217"/>
                  </a:cubicBezTo>
                  <a:cubicBezTo>
                    <a:pt x="320" y="217"/>
                    <a:pt x="318" y="218"/>
                    <a:pt x="316" y="219"/>
                  </a:cubicBezTo>
                  <a:cubicBezTo>
                    <a:pt x="316" y="219"/>
                    <a:pt x="315" y="219"/>
                    <a:pt x="315" y="220"/>
                  </a:cubicBezTo>
                  <a:cubicBezTo>
                    <a:pt x="315" y="220"/>
                    <a:pt x="315" y="220"/>
                    <a:pt x="314" y="220"/>
                  </a:cubicBezTo>
                  <a:cubicBezTo>
                    <a:pt x="314" y="220"/>
                    <a:pt x="314" y="220"/>
                    <a:pt x="313" y="220"/>
                  </a:cubicBezTo>
                  <a:cubicBezTo>
                    <a:pt x="313" y="220"/>
                    <a:pt x="312" y="220"/>
                    <a:pt x="312" y="220"/>
                  </a:cubicBezTo>
                  <a:cubicBezTo>
                    <a:pt x="310" y="220"/>
                    <a:pt x="308" y="220"/>
                    <a:pt x="307" y="221"/>
                  </a:cubicBezTo>
                  <a:cubicBezTo>
                    <a:pt x="304" y="224"/>
                    <a:pt x="305" y="228"/>
                    <a:pt x="305" y="230"/>
                  </a:cubicBezTo>
                  <a:cubicBezTo>
                    <a:pt x="305" y="231"/>
                    <a:pt x="305" y="231"/>
                    <a:pt x="305" y="231"/>
                  </a:cubicBezTo>
                  <a:cubicBezTo>
                    <a:pt x="306" y="233"/>
                    <a:pt x="306" y="238"/>
                    <a:pt x="310" y="240"/>
                  </a:cubicBezTo>
                  <a:cubicBezTo>
                    <a:pt x="312" y="241"/>
                    <a:pt x="313" y="242"/>
                    <a:pt x="315" y="242"/>
                  </a:cubicBezTo>
                  <a:cubicBezTo>
                    <a:pt x="317" y="242"/>
                    <a:pt x="319" y="241"/>
                    <a:pt x="320" y="241"/>
                  </a:cubicBezTo>
                  <a:cubicBezTo>
                    <a:pt x="321" y="241"/>
                    <a:pt x="321" y="241"/>
                    <a:pt x="321" y="241"/>
                  </a:cubicBezTo>
                  <a:cubicBezTo>
                    <a:pt x="322" y="241"/>
                    <a:pt x="322" y="241"/>
                    <a:pt x="322" y="241"/>
                  </a:cubicBezTo>
                  <a:cubicBezTo>
                    <a:pt x="322" y="241"/>
                    <a:pt x="322" y="241"/>
                    <a:pt x="322" y="241"/>
                  </a:cubicBezTo>
                  <a:cubicBezTo>
                    <a:pt x="322" y="241"/>
                    <a:pt x="322" y="242"/>
                    <a:pt x="322" y="242"/>
                  </a:cubicBezTo>
                  <a:cubicBezTo>
                    <a:pt x="323" y="243"/>
                    <a:pt x="323" y="244"/>
                    <a:pt x="324" y="246"/>
                  </a:cubicBezTo>
                  <a:cubicBezTo>
                    <a:pt x="324" y="247"/>
                    <a:pt x="324" y="247"/>
                    <a:pt x="324" y="248"/>
                  </a:cubicBezTo>
                  <a:cubicBezTo>
                    <a:pt x="324" y="249"/>
                    <a:pt x="322" y="250"/>
                    <a:pt x="321" y="250"/>
                  </a:cubicBezTo>
                  <a:cubicBezTo>
                    <a:pt x="320" y="250"/>
                    <a:pt x="320" y="250"/>
                    <a:pt x="320" y="250"/>
                  </a:cubicBezTo>
                  <a:cubicBezTo>
                    <a:pt x="319" y="249"/>
                    <a:pt x="318" y="248"/>
                    <a:pt x="317" y="247"/>
                  </a:cubicBezTo>
                  <a:cubicBezTo>
                    <a:pt x="317" y="246"/>
                    <a:pt x="316" y="244"/>
                    <a:pt x="314" y="243"/>
                  </a:cubicBezTo>
                  <a:cubicBezTo>
                    <a:pt x="313" y="242"/>
                    <a:pt x="310" y="241"/>
                    <a:pt x="308" y="241"/>
                  </a:cubicBezTo>
                  <a:cubicBezTo>
                    <a:pt x="305" y="241"/>
                    <a:pt x="303" y="242"/>
                    <a:pt x="301" y="243"/>
                  </a:cubicBezTo>
                  <a:cubicBezTo>
                    <a:pt x="300" y="243"/>
                    <a:pt x="300" y="243"/>
                    <a:pt x="300" y="243"/>
                  </a:cubicBezTo>
                  <a:cubicBezTo>
                    <a:pt x="299" y="243"/>
                    <a:pt x="299" y="244"/>
                    <a:pt x="298" y="244"/>
                  </a:cubicBezTo>
                  <a:cubicBezTo>
                    <a:pt x="298" y="244"/>
                    <a:pt x="298" y="244"/>
                    <a:pt x="298" y="244"/>
                  </a:cubicBezTo>
                  <a:cubicBezTo>
                    <a:pt x="297" y="243"/>
                    <a:pt x="297" y="242"/>
                    <a:pt x="296" y="242"/>
                  </a:cubicBezTo>
                  <a:cubicBezTo>
                    <a:pt x="295" y="241"/>
                    <a:pt x="294" y="240"/>
                    <a:pt x="293" y="239"/>
                  </a:cubicBezTo>
                  <a:cubicBezTo>
                    <a:pt x="291" y="238"/>
                    <a:pt x="290" y="238"/>
                    <a:pt x="289" y="238"/>
                  </a:cubicBezTo>
                  <a:cubicBezTo>
                    <a:pt x="288" y="238"/>
                    <a:pt x="288" y="238"/>
                    <a:pt x="288" y="238"/>
                  </a:cubicBezTo>
                  <a:cubicBezTo>
                    <a:pt x="287" y="238"/>
                    <a:pt x="287" y="238"/>
                    <a:pt x="287" y="238"/>
                  </a:cubicBezTo>
                  <a:cubicBezTo>
                    <a:pt x="286" y="238"/>
                    <a:pt x="285" y="237"/>
                    <a:pt x="284" y="237"/>
                  </a:cubicBezTo>
                  <a:cubicBezTo>
                    <a:pt x="282" y="236"/>
                    <a:pt x="281" y="236"/>
                    <a:pt x="279" y="236"/>
                  </a:cubicBezTo>
                  <a:cubicBezTo>
                    <a:pt x="278" y="236"/>
                    <a:pt x="278" y="236"/>
                    <a:pt x="277" y="236"/>
                  </a:cubicBezTo>
                  <a:cubicBezTo>
                    <a:pt x="274" y="236"/>
                    <a:pt x="271" y="236"/>
                    <a:pt x="269" y="237"/>
                  </a:cubicBezTo>
                  <a:cubicBezTo>
                    <a:pt x="268" y="237"/>
                    <a:pt x="267" y="237"/>
                    <a:pt x="267" y="237"/>
                  </a:cubicBezTo>
                  <a:cubicBezTo>
                    <a:pt x="265" y="238"/>
                    <a:pt x="264" y="238"/>
                    <a:pt x="262" y="238"/>
                  </a:cubicBezTo>
                  <a:cubicBezTo>
                    <a:pt x="262" y="238"/>
                    <a:pt x="261" y="238"/>
                    <a:pt x="261" y="237"/>
                  </a:cubicBezTo>
                  <a:cubicBezTo>
                    <a:pt x="260" y="236"/>
                    <a:pt x="260" y="236"/>
                    <a:pt x="258" y="235"/>
                  </a:cubicBezTo>
                  <a:cubicBezTo>
                    <a:pt x="257" y="234"/>
                    <a:pt x="256" y="234"/>
                    <a:pt x="255" y="234"/>
                  </a:cubicBezTo>
                  <a:cubicBezTo>
                    <a:pt x="254" y="234"/>
                    <a:pt x="254" y="234"/>
                    <a:pt x="254" y="234"/>
                  </a:cubicBezTo>
                  <a:cubicBezTo>
                    <a:pt x="254" y="237"/>
                    <a:pt x="254" y="237"/>
                    <a:pt x="254" y="237"/>
                  </a:cubicBezTo>
                  <a:cubicBezTo>
                    <a:pt x="254" y="234"/>
                    <a:pt x="254" y="234"/>
                    <a:pt x="254" y="234"/>
                  </a:cubicBezTo>
                  <a:cubicBezTo>
                    <a:pt x="252" y="234"/>
                    <a:pt x="251" y="234"/>
                    <a:pt x="250" y="232"/>
                  </a:cubicBezTo>
                  <a:cubicBezTo>
                    <a:pt x="249" y="231"/>
                    <a:pt x="249" y="231"/>
                    <a:pt x="248" y="230"/>
                  </a:cubicBezTo>
                  <a:cubicBezTo>
                    <a:pt x="247" y="230"/>
                    <a:pt x="247" y="229"/>
                    <a:pt x="246" y="229"/>
                  </a:cubicBezTo>
                  <a:cubicBezTo>
                    <a:pt x="246" y="229"/>
                    <a:pt x="246" y="229"/>
                    <a:pt x="246" y="229"/>
                  </a:cubicBezTo>
                  <a:cubicBezTo>
                    <a:pt x="246" y="228"/>
                    <a:pt x="245" y="227"/>
                    <a:pt x="245" y="227"/>
                  </a:cubicBezTo>
                  <a:cubicBezTo>
                    <a:pt x="244" y="226"/>
                    <a:pt x="244" y="226"/>
                    <a:pt x="244" y="226"/>
                  </a:cubicBezTo>
                  <a:cubicBezTo>
                    <a:pt x="243" y="222"/>
                    <a:pt x="241" y="218"/>
                    <a:pt x="236" y="218"/>
                  </a:cubicBezTo>
                  <a:cubicBezTo>
                    <a:pt x="235" y="218"/>
                    <a:pt x="235" y="218"/>
                    <a:pt x="234" y="218"/>
                  </a:cubicBezTo>
                  <a:cubicBezTo>
                    <a:pt x="233" y="218"/>
                    <a:pt x="231" y="219"/>
                    <a:pt x="229" y="219"/>
                  </a:cubicBezTo>
                  <a:cubicBezTo>
                    <a:pt x="228" y="219"/>
                    <a:pt x="227" y="218"/>
                    <a:pt x="227" y="218"/>
                  </a:cubicBezTo>
                  <a:cubicBezTo>
                    <a:pt x="226" y="218"/>
                    <a:pt x="225" y="215"/>
                    <a:pt x="225" y="214"/>
                  </a:cubicBezTo>
                  <a:cubicBezTo>
                    <a:pt x="225" y="213"/>
                    <a:pt x="225" y="213"/>
                    <a:pt x="225" y="213"/>
                  </a:cubicBezTo>
                  <a:cubicBezTo>
                    <a:pt x="224" y="211"/>
                    <a:pt x="223" y="209"/>
                    <a:pt x="222" y="207"/>
                  </a:cubicBezTo>
                  <a:cubicBezTo>
                    <a:pt x="220" y="205"/>
                    <a:pt x="218" y="205"/>
                    <a:pt x="217" y="205"/>
                  </a:cubicBezTo>
                  <a:cubicBezTo>
                    <a:pt x="217" y="205"/>
                    <a:pt x="217" y="204"/>
                    <a:pt x="217" y="204"/>
                  </a:cubicBezTo>
                  <a:cubicBezTo>
                    <a:pt x="217" y="204"/>
                    <a:pt x="217" y="202"/>
                    <a:pt x="217" y="201"/>
                  </a:cubicBezTo>
                  <a:cubicBezTo>
                    <a:pt x="217" y="201"/>
                    <a:pt x="217" y="201"/>
                    <a:pt x="217" y="201"/>
                  </a:cubicBezTo>
                  <a:cubicBezTo>
                    <a:pt x="217" y="199"/>
                    <a:pt x="217" y="198"/>
                    <a:pt x="218" y="197"/>
                  </a:cubicBezTo>
                  <a:cubicBezTo>
                    <a:pt x="218" y="194"/>
                    <a:pt x="219" y="190"/>
                    <a:pt x="217" y="185"/>
                  </a:cubicBezTo>
                  <a:cubicBezTo>
                    <a:pt x="216" y="184"/>
                    <a:pt x="214" y="179"/>
                    <a:pt x="208" y="179"/>
                  </a:cubicBezTo>
                  <a:cubicBezTo>
                    <a:pt x="207" y="179"/>
                    <a:pt x="206" y="179"/>
                    <a:pt x="205" y="179"/>
                  </a:cubicBezTo>
                  <a:cubicBezTo>
                    <a:pt x="203" y="179"/>
                    <a:pt x="200" y="179"/>
                    <a:pt x="197" y="179"/>
                  </a:cubicBezTo>
                  <a:cubicBezTo>
                    <a:pt x="194" y="180"/>
                    <a:pt x="193" y="180"/>
                    <a:pt x="191" y="182"/>
                  </a:cubicBezTo>
                  <a:cubicBezTo>
                    <a:pt x="190" y="182"/>
                    <a:pt x="189" y="182"/>
                    <a:pt x="188" y="182"/>
                  </a:cubicBezTo>
                  <a:cubicBezTo>
                    <a:pt x="187" y="182"/>
                    <a:pt x="185" y="182"/>
                    <a:pt x="184" y="182"/>
                  </a:cubicBezTo>
                  <a:cubicBezTo>
                    <a:pt x="182" y="181"/>
                    <a:pt x="180" y="181"/>
                    <a:pt x="179" y="181"/>
                  </a:cubicBezTo>
                  <a:cubicBezTo>
                    <a:pt x="178" y="181"/>
                    <a:pt x="177" y="181"/>
                    <a:pt x="176" y="181"/>
                  </a:cubicBezTo>
                  <a:cubicBezTo>
                    <a:pt x="176" y="181"/>
                    <a:pt x="174" y="182"/>
                    <a:pt x="173" y="183"/>
                  </a:cubicBezTo>
                  <a:cubicBezTo>
                    <a:pt x="172" y="184"/>
                    <a:pt x="172" y="184"/>
                    <a:pt x="171" y="185"/>
                  </a:cubicBezTo>
                  <a:cubicBezTo>
                    <a:pt x="171" y="185"/>
                    <a:pt x="171" y="185"/>
                    <a:pt x="170" y="185"/>
                  </a:cubicBezTo>
                  <a:cubicBezTo>
                    <a:pt x="168" y="186"/>
                    <a:pt x="166" y="187"/>
                    <a:pt x="165" y="190"/>
                  </a:cubicBezTo>
                  <a:cubicBezTo>
                    <a:pt x="163" y="194"/>
                    <a:pt x="166" y="199"/>
                    <a:pt x="167" y="200"/>
                  </a:cubicBezTo>
                  <a:cubicBezTo>
                    <a:pt x="167" y="201"/>
                    <a:pt x="167" y="201"/>
                    <a:pt x="167" y="201"/>
                  </a:cubicBezTo>
                  <a:cubicBezTo>
                    <a:pt x="168" y="202"/>
                    <a:pt x="170" y="204"/>
                    <a:pt x="171" y="205"/>
                  </a:cubicBezTo>
                  <a:cubicBezTo>
                    <a:pt x="172" y="205"/>
                    <a:pt x="174" y="205"/>
                    <a:pt x="175" y="205"/>
                  </a:cubicBezTo>
                  <a:cubicBezTo>
                    <a:pt x="178" y="205"/>
                    <a:pt x="180" y="204"/>
                    <a:pt x="181" y="201"/>
                  </a:cubicBezTo>
                  <a:cubicBezTo>
                    <a:pt x="181" y="201"/>
                    <a:pt x="182" y="199"/>
                    <a:pt x="183" y="199"/>
                  </a:cubicBezTo>
                  <a:cubicBezTo>
                    <a:pt x="183" y="199"/>
                    <a:pt x="183" y="199"/>
                    <a:pt x="183" y="199"/>
                  </a:cubicBezTo>
                  <a:cubicBezTo>
                    <a:pt x="183" y="200"/>
                    <a:pt x="184" y="203"/>
                    <a:pt x="188" y="204"/>
                  </a:cubicBezTo>
                  <a:cubicBezTo>
                    <a:pt x="191" y="204"/>
                    <a:pt x="194" y="202"/>
                    <a:pt x="196" y="200"/>
                  </a:cubicBezTo>
                  <a:cubicBezTo>
                    <a:pt x="197" y="200"/>
                    <a:pt x="198" y="199"/>
                    <a:pt x="199" y="199"/>
                  </a:cubicBezTo>
                  <a:cubicBezTo>
                    <a:pt x="201" y="198"/>
                    <a:pt x="203" y="197"/>
                    <a:pt x="205" y="197"/>
                  </a:cubicBezTo>
                  <a:cubicBezTo>
                    <a:pt x="205" y="196"/>
                    <a:pt x="206" y="196"/>
                    <a:pt x="207" y="196"/>
                  </a:cubicBezTo>
                  <a:cubicBezTo>
                    <a:pt x="207" y="196"/>
                    <a:pt x="207" y="196"/>
                    <a:pt x="207" y="196"/>
                  </a:cubicBezTo>
                  <a:cubicBezTo>
                    <a:pt x="207" y="198"/>
                    <a:pt x="201" y="200"/>
                    <a:pt x="198" y="202"/>
                  </a:cubicBezTo>
                  <a:cubicBezTo>
                    <a:pt x="197" y="202"/>
                    <a:pt x="196" y="203"/>
                    <a:pt x="196" y="203"/>
                  </a:cubicBezTo>
                  <a:cubicBezTo>
                    <a:pt x="193" y="204"/>
                    <a:pt x="190" y="205"/>
                    <a:pt x="187" y="205"/>
                  </a:cubicBezTo>
                  <a:cubicBezTo>
                    <a:pt x="183" y="205"/>
                    <a:pt x="179" y="206"/>
                    <a:pt x="176" y="208"/>
                  </a:cubicBezTo>
                  <a:cubicBezTo>
                    <a:pt x="166" y="213"/>
                    <a:pt x="168" y="219"/>
                    <a:pt x="169" y="224"/>
                  </a:cubicBezTo>
                  <a:cubicBezTo>
                    <a:pt x="170" y="226"/>
                    <a:pt x="170" y="228"/>
                    <a:pt x="170" y="230"/>
                  </a:cubicBezTo>
                  <a:cubicBezTo>
                    <a:pt x="171" y="231"/>
                    <a:pt x="171" y="233"/>
                    <a:pt x="170" y="235"/>
                  </a:cubicBezTo>
                  <a:cubicBezTo>
                    <a:pt x="170" y="236"/>
                    <a:pt x="170" y="238"/>
                    <a:pt x="170" y="241"/>
                  </a:cubicBezTo>
                  <a:cubicBezTo>
                    <a:pt x="170" y="242"/>
                    <a:pt x="170" y="243"/>
                    <a:pt x="171" y="244"/>
                  </a:cubicBezTo>
                  <a:cubicBezTo>
                    <a:pt x="171" y="246"/>
                    <a:pt x="172" y="248"/>
                    <a:pt x="171" y="249"/>
                  </a:cubicBezTo>
                  <a:cubicBezTo>
                    <a:pt x="171" y="250"/>
                    <a:pt x="168" y="250"/>
                    <a:pt x="166" y="250"/>
                  </a:cubicBezTo>
                  <a:cubicBezTo>
                    <a:pt x="164" y="250"/>
                    <a:pt x="163" y="250"/>
                    <a:pt x="163" y="250"/>
                  </a:cubicBezTo>
                  <a:cubicBezTo>
                    <a:pt x="163" y="250"/>
                    <a:pt x="162" y="249"/>
                    <a:pt x="162" y="247"/>
                  </a:cubicBezTo>
                  <a:cubicBezTo>
                    <a:pt x="162" y="246"/>
                    <a:pt x="162" y="245"/>
                    <a:pt x="162" y="244"/>
                  </a:cubicBezTo>
                  <a:cubicBezTo>
                    <a:pt x="163" y="244"/>
                    <a:pt x="163" y="244"/>
                    <a:pt x="164" y="243"/>
                  </a:cubicBezTo>
                  <a:cubicBezTo>
                    <a:pt x="167" y="242"/>
                    <a:pt x="169" y="237"/>
                    <a:pt x="168" y="233"/>
                  </a:cubicBezTo>
                  <a:cubicBezTo>
                    <a:pt x="168" y="230"/>
                    <a:pt x="166" y="227"/>
                    <a:pt x="164" y="226"/>
                  </a:cubicBezTo>
                  <a:cubicBezTo>
                    <a:pt x="162" y="225"/>
                    <a:pt x="160" y="225"/>
                    <a:pt x="159" y="225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7" y="224"/>
                    <a:pt x="158" y="221"/>
                    <a:pt x="158" y="220"/>
                  </a:cubicBezTo>
                  <a:cubicBezTo>
                    <a:pt x="158" y="218"/>
                    <a:pt x="159" y="216"/>
                    <a:pt x="158" y="214"/>
                  </a:cubicBezTo>
                  <a:cubicBezTo>
                    <a:pt x="157" y="210"/>
                    <a:pt x="154" y="209"/>
                    <a:pt x="152" y="209"/>
                  </a:cubicBezTo>
                  <a:cubicBezTo>
                    <a:pt x="151" y="209"/>
                    <a:pt x="150" y="207"/>
                    <a:pt x="149" y="207"/>
                  </a:cubicBezTo>
                  <a:cubicBezTo>
                    <a:pt x="149" y="206"/>
                    <a:pt x="149" y="205"/>
                    <a:pt x="149" y="204"/>
                  </a:cubicBezTo>
                  <a:cubicBezTo>
                    <a:pt x="149" y="202"/>
                    <a:pt x="149" y="198"/>
                    <a:pt x="146" y="196"/>
                  </a:cubicBezTo>
                  <a:cubicBezTo>
                    <a:pt x="145" y="196"/>
                    <a:pt x="144" y="196"/>
                    <a:pt x="143" y="196"/>
                  </a:cubicBezTo>
                  <a:cubicBezTo>
                    <a:pt x="143" y="196"/>
                    <a:pt x="143" y="196"/>
                    <a:pt x="142" y="196"/>
                  </a:cubicBezTo>
                  <a:cubicBezTo>
                    <a:pt x="141" y="196"/>
                    <a:pt x="141" y="196"/>
                    <a:pt x="140" y="196"/>
                  </a:cubicBezTo>
                  <a:cubicBezTo>
                    <a:pt x="138" y="196"/>
                    <a:pt x="137" y="196"/>
                    <a:pt x="136" y="196"/>
                  </a:cubicBezTo>
                  <a:cubicBezTo>
                    <a:pt x="135" y="197"/>
                    <a:pt x="135" y="197"/>
                    <a:pt x="135" y="197"/>
                  </a:cubicBezTo>
                  <a:cubicBezTo>
                    <a:pt x="134" y="198"/>
                    <a:pt x="133" y="198"/>
                    <a:pt x="132" y="198"/>
                  </a:cubicBezTo>
                  <a:cubicBezTo>
                    <a:pt x="131" y="198"/>
                    <a:pt x="131" y="198"/>
                    <a:pt x="130" y="198"/>
                  </a:cubicBezTo>
                  <a:cubicBezTo>
                    <a:pt x="127" y="198"/>
                    <a:pt x="124" y="197"/>
                    <a:pt x="121" y="197"/>
                  </a:cubicBezTo>
                  <a:cubicBezTo>
                    <a:pt x="120" y="197"/>
                    <a:pt x="120" y="196"/>
                    <a:pt x="119" y="196"/>
                  </a:cubicBezTo>
                  <a:cubicBezTo>
                    <a:pt x="118" y="196"/>
                    <a:pt x="116" y="196"/>
                    <a:pt x="115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0" y="195"/>
                    <a:pt x="109" y="194"/>
                  </a:cubicBezTo>
                  <a:cubicBezTo>
                    <a:pt x="108" y="194"/>
                    <a:pt x="106" y="194"/>
                    <a:pt x="105" y="193"/>
                  </a:cubicBezTo>
                  <a:cubicBezTo>
                    <a:pt x="103" y="193"/>
                    <a:pt x="101" y="192"/>
                    <a:pt x="99" y="191"/>
                  </a:cubicBezTo>
                  <a:cubicBezTo>
                    <a:pt x="98" y="191"/>
                    <a:pt x="98" y="191"/>
                    <a:pt x="98" y="191"/>
                  </a:cubicBezTo>
                  <a:cubicBezTo>
                    <a:pt x="97" y="191"/>
                    <a:pt x="97" y="191"/>
                    <a:pt x="96" y="191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95" y="189"/>
                    <a:pt x="95" y="188"/>
                    <a:pt x="93" y="187"/>
                  </a:cubicBezTo>
                  <a:cubicBezTo>
                    <a:pt x="92" y="186"/>
                    <a:pt x="92" y="186"/>
                    <a:pt x="91" y="186"/>
                  </a:cubicBezTo>
                  <a:cubicBezTo>
                    <a:pt x="91" y="186"/>
                    <a:pt x="90" y="186"/>
                    <a:pt x="90" y="185"/>
                  </a:cubicBezTo>
                  <a:cubicBezTo>
                    <a:pt x="89" y="185"/>
                    <a:pt x="89" y="185"/>
                    <a:pt x="88" y="184"/>
                  </a:cubicBezTo>
                  <a:cubicBezTo>
                    <a:pt x="88" y="184"/>
                    <a:pt x="87" y="183"/>
                    <a:pt x="86" y="182"/>
                  </a:cubicBezTo>
                  <a:cubicBezTo>
                    <a:pt x="84" y="182"/>
                    <a:pt x="83" y="181"/>
                    <a:pt x="81" y="181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78" y="179"/>
                    <a:pt x="76" y="178"/>
                    <a:pt x="75" y="177"/>
                  </a:cubicBezTo>
                  <a:cubicBezTo>
                    <a:pt x="78" y="176"/>
                    <a:pt x="79" y="173"/>
                    <a:pt x="79" y="172"/>
                  </a:cubicBezTo>
                  <a:cubicBezTo>
                    <a:pt x="80" y="171"/>
                    <a:pt x="80" y="171"/>
                    <a:pt x="82" y="170"/>
                  </a:cubicBezTo>
                  <a:cubicBezTo>
                    <a:pt x="84" y="170"/>
                    <a:pt x="85" y="170"/>
                    <a:pt x="87" y="170"/>
                  </a:cubicBezTo>
                  <a:cubicBezTo>
                    <a:pt x="89" y="170"/>
                    <a:pt x="91" y="170"/>
                    <a:pt x="92" y="171"/>
                  </a:cubicBezTo>
                  <a:cubicBezTo>
                    <a:pt x="93" y="171"/>
                    <a:pt x="93" y="171"/>
                    <a:pt x="94" y="171"/>
                  </a:cubicBezTo>
                  <a:cubicBezTo>
                    <a:pt x="97" y="171"/>
                    <a:pt x="100" y="169"/>
                    <a:pt x="101" y="166"/>
                  </a:cubicBezTo>
                  <a:cubicBezTo>
                    <a:pt x="103" y="164"/>
                    <a:pt x="102" y="161"/>
                    <a:pt x="101" y="159"/>
                  </a:cubicBezTo>
                  <a:cubicBezTo>
                    <a:pt x="100" y="159"/>
                    <a:pt x="100" y="158"/>
                    <a:pt x="100" y="158"/>
                  </a:cubicBezTo>
                  <a:cubicBezTo>
                    <a:pt x="100" y="154"/>
                    <a:pt x="98" y="150"/>
                    <a:pt x="96" y="148"/>
                  </a:cubicBezTo>
                  <a:cubicBezTo>
                    <a:pt x="95" y="147"/>
                    <a:pt x="95" y="145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3" y="141"/>
                    <a:pt x="90" y="134"/>
                    <a:pt x="85" y="132"/>
                  </a:cubicBezTo>
                  <a:cubicBezTo>
                    <a:pt x="84" y="131"/>
                    <a:pt x="82" y="131"/>
                    <a:pt x="81" y="131"/>
                  </a:cubicBezTo>
                  <a:cubicBezTo>
                    <a:pt x="79" y="131"/>
                    <a:pt x="77" y="131"/>
                    <a:pt x="76" y="131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4" y="132"/>
                    <a:pt x="73" y="131"/>
                    <a:pt x="72" y="130"/>
                  </a:cubicBezTo>
                  <a:cubicBezTo>
                    <a:pt x="71" y="129"/>
                    <a:pt x="71" y="129"/>
                    <a:pt x="71" y="129"/>
                  </a:cubicBezTo>
                  <a:cubicBezTo>
                    <a:pt x="70" y="128"/>
                    <a:pt x="68" y="127"/>
                    <a:pt x="67" y="126"/>
                  </a:cubicBezTo>
                  <a:cubicBezTo>
                    <a:pt x="65" y="124"/>
                    <a:pt x="63" y="123"/>
                    <a:pt x="61" y="121"/>
                  </a:cubicBezTo>
                  <a:cubicBezTo>
                    <a:pt x="59" y="118"/>
                    <a:pt x="57" y="116"/>
                    <a:pt x="56" y="113"/>
                  </a:cubicBezTo>
                  <a:cubicBezTo>
                    <a:pt x="55" y="110"/>
                    <a:pt x="53" y="106"/>
                    <a:pt x="49" y="102"/>
                  </a:cubicBezTo>
                  <a:cubicBezTo>
                    <a:pt x="46" y="100"/>
                    <a:pt x="44" y="99"/>
                    <a:pt x="42" y="98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0" y="97"/>
                    <a:pt x="40" y="96"/>
                    <a:pt x="39" y="95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7" y="91"/>
                    <a:pt x="35" y="89"/>
                    <a:pt x="3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63" y="257"/>
                    <a:pt x="63" y="257"/>
                    <a:pt x="63" y="257"/>
                  </a:cubicBezTo>
                  <a:cubicBezTo>
                    <a:pt x="74" y="287"/>
                    <a:pt x="101" y="288"/>
                    <a:pt x="103" y="288"/>
                  </a:cubicBezTo>
                  <a:cubicBezTo>
                    <a:pt x="115" y="319"/>
                    <a:pt x="115" y="319"/>
                    <a:pt x="115" y="319"/>
                  </a:cubicBezTo>
                  <a:cubicBezTo>
                    <a:pt x="228" y="374"/>
                    <a:pt x="228" y="374"/>
                    <a:pt x="228" y="374"/>
                  </a:cubicBezTo>
                  <a:cubicBezTo>
                    <a:pt x="224" y="384"/>
                    <a:pt x="215" y="434"/>
                    <a:pt x="200" y="526"/>
                  </a:cubicBezTo>
                  <a:cubicBezTo>
                    <a:pt x="199" y="529"/>
                    <a:pt x="199" y="529"/>
                    <a:pt x="199" y="529"/>
                  </a:cubicBezTo>
                  <a:cubicBezTo>
                    <a:pt x="339" y="547"/>
                    <a:pt x="339" y="547"/>
                    <a:pt x="339" y="547"/>
                  </a:cubicBezTo>
                  <a:cubicBezTo>
                    <a:pt x="339" y="545"/>
                    <a:pt x="339" y="545"/>
                    <a:pt x="339" y="545"/>
                  </a:cubicBezTo>
                  <a:cubicBezTo>
                    <a:pt x="340" y="543"/>
                    <a:pt x="340" y="541"/>
                    <a:pt x="341" y="540"/>
                  </a:cubicBezTo>
                  <a:cubicBezTo>
                    <a:pt x="341" y="538"/>
                    <a:pt x="342" y="537"/>
                    <a:pt x="342" y="535"/>
                  </a:cubicBezTo>
                  <a:cubicBezTo>
                    <a:pt x="342" y="535"/>
                    <a:pt x="343" y="534"/>
                    <a:pt x="343" y="534"/>
                  </a:cubicBezTo>
                  <a:cubicBezTo>
                    <a:pt x="343" y="533"/>
                    <a:pt x="343" y="533"/>
                    <a:pt x="343" y="532"/>
                  </a:cubicBezTo>
                  <a:cubicBezTo>
                    <a:pt x="343" y="531"/>
                    <a:pt x="344" y="531"/>
                    <a:pt x="344" y="530"/>
                  </a:cubicBezTo>
                  <a:cubicBezTo>
                    <a:pt x="345" y="529"/>
                    <a:pt x="346" y="528"/>
                    <a:pt x="346" y="526"/>
                  </a:cubicBezTo>
                  <a:cubicBezTo>
                    <a:pt x="347" y="525"/>
                    <a:pt x="348" y="524"/>
                    <a:pt x="348" y="522"/>
                  </a:cubicBezTo>
                  <a:cubicBezTo>
                    <a:pt x="349" y="519"/>
                    <a:pt x="351" y="516"/>
                    <a:pt x="353" y="514"/>
                  </a:cubicBezTo>
                  <a:cubicBezTo>
                    <a:pt x="353" y="514"/>
                    <a:pt x="353" y="513"/>
                    <a:pt x="354" y="513"/>
                  </a:cubicBezTo>
                  <a:cubicBezTo>
                    <a:pt x="354" y="512"/>
                    <a:pt x="355" y="512"/>
                    <a:pt x="356" y="510"/>
                  </a:cubicBezTo>
                  <a:cubicBezTo>
                    <a:pt x="357" y="509"/>
                    <a:pt x="357" y="507"/>
                    <a:pt x="357" y="506"/>
                  </a:cubicBezTo>
                  <a:cubicBezTo>
                    <a:pt x="357" y="506"/>
                    <a:pt x="357" y="505"/>
                    <a:pt x="357" y="505"/>
                  </a:cubicBezTo>
                  <a:cubicBezTo>
                    <a:pt x="357" y="504"/>
                    <a:pt x="357" y="503"/>
                    <a:pt x="357" y="502"/>
                  </a:cubicBezTo>
                  <a:cubicBezTo>
                    <a:pt x="357" y="500"/>
                    <a:pt x="357" y="497"/>
                    <a:pt x="358" y="496"/>
                  </a:cubicBezTo>
                  <a:cubicBezTo>
                    <a:pt x="360" y="494"/>
                    <a:pt x="362" y="492"/>
                    <a:pt x="364" y="490"/>
                  </a:cubicBezTo>
                  <a:cubicBezTo>
                    <a:pt x="366" y="487"/>
                    <a:pt x="366" y="487"/>
                    <a:pt x="366" y="487"/>
                  </a:cubicBezTo>
                  <a:cubicBezTo>
                    <a:pt x="368" y="485"/>
                    <a:pt x="370" y="484"/>
                    <a:pt x="370" y="480"/>
                  </a:cubicBezTo>
                  <a:cubicBezTo>
                    <a:pt x="370" y="479"/>
                    <a:pt x="370" y="478"/>
                    <a:pt x="370" y="477"/>
                  </a:cubicBezTo>
                  <a:cubicBezTo>
                    <a:pt x="370" y="477"/>
                    <a:pt x="370" y="477"/>
                    <a:pt x="370" y="476"/>
                  </a:cubicBezTo>
                  <a:cubicBezTo>
                    <a:pt x="370" y="476"/>
                    <a:pt x="370" y="476"/>
                    <a:pt x="371" y="476"/>
                  </a:cubicBezTo>
                  <a:cubicBezTo>
                    <a:pt x="372" y="476"/>
                    <a:pt x="374" y="475"/>
                    <a:pt x="375" y="473"/>
                  </a:cubicBezTo>
                  <a:cubicBezTo>
                    <a:pt x="376" y="472"/>
                    <a:pt x="376" y="471"/>
                    <a:pt x="376" y="469"/>
                  </a:cubicBezTo>
                  <a:cubicBezTo>
                    <a:pt x="376" y="469"/>
                    <a:pt x="377" y="468"/>
                    <a:pt x="377" y="468"/>
                  </a:cubicBezTo>
                  <a:cubicBezTo>
                    <a:pt x="377" y="468"/>
                    <a:pt x="378" y="467"/>
                    <a:pt x="378" y="467"/>
                  </a:cubicBezTo>
                  <a:cubicBezTo>
                    <a:pt x="379" y="466"/>
                    <a:pt x="380" y="465"/>
                    <a:pt x="381" y="463"/>
                  </a:cubicBezTo>
                  <a:cubicBezTo>
                    <a:pt x="382" y="462"/>
                    <a:pt x="382" y="462"/>
                    <a:pt x="382" y="461"/>
                  </a:cubicBezTo>
                  <a:cubicBezTo>
                    <a:pt x="383" y="460"/>
                    <a:pt x="383" y="459"/>
                    <a:pt x="385" y="457"/>
                  </a:cubicBezTo>
                  <a:cubicBezTo>
                    <a:pt x="385" y="457"/>
                    <a:pt x="385" y="457"/>
                    <a:pt x="386" y="456"/>
                  </a:cubicBezTo>
                  <a:cubicBezTo>
                    <a:pt x="387" y="456"/>
                    <a:pt x="388" y="455"/>
                    <a:pt x="388" y="453"/>
                  </a:cubicBezTo>
                  <a:cubicBezTo>
                    <a:pt x="389" y="454"/>
                    <a:pt x="391" y="454"/>
                    <a:pt x="392" y="454"/>
                  </a:cubicBezTo>
                  <a:cubicBezTo>
                    <a:pt x="394" y="454"/>
                    <a:pt x="396" y="453"/>
                    <a:pt x="396" y="449"/>
                  </a:cubicBezTo>
                  <a:cubicBezTo>
                    <a:pt x="396" y="448"/>
                    <a:pt x="396" y="448"/>
                    <a:pt x="396" y="447"/>
                  </a:cubicBezTo>
                  <a:cubicBezTo>
                    <a:pt x="397" y="447"/>
                    <a:pt x="397" y="447"/>
                    <a:pt x="398" y="447"/>
                  </a:cubicBezTo>
                  <a:cubicBezTo>
                    <a:pt x="398" y="447"/>
                    <a:pt x="399" y="447"/>
                    <a:pt x="399" y="447"/>
                  </a:cubicBezTo>
                  <a:cubicBezTo>
                    <a:pt x="401" y="448"/>
                    <a:pt x="402" y="448"/>
                    <a:pt x="403" y="448"/>
                  </a:cubicBezTo>
                  <a:cubicBezTo>
                    <a:pt x="405" y="448"/>
                    <a:pt x="407" y="447"/>
                    <a:pt x="408" y="446"/>
                  </a:cubicBezTo>
                  <a:cubicBezTo>
                    <a:pt x="409" y="445"/>
                    <a:pt x="409" y="444"/>
                    <a:pt x="410" y="443"/>
                  </a:cubicBezTo>
                  <a:cubicBezTo>
                    <a:pt x="410" y="443"/>
                    <a:pt x="410" y="443"/>
                    <a:pt x="410" y="443"/>
                  </a:cubicBezTo>
                  <a:cubicBezTo>
                    <a:pt x="411" y="442"/>
                    <a:pt x="411" y="442"/>
                    <a:pt x="412" y="442"/>
                  </a:cubicBezTo>
                  <a:cubicBezTo>
                    <a:pt x="413" y="441"/>
                    <a:pt x="413" y="441"/>
                    <a:pt x="413" y="441"/>
                  </a:cubicBezTo>
                  <a:cubicBezTo>
                    <a:pt x="415" y="440"/>
                    <a:pt x="418" y="438"/>
                    <a:pt x="418" y="434"/>
                  </a:cubicBezTo>
                  <a:cubicBezTo>
                    <a:pt x="419" y="431"/>
                    <a:pt x="419" y="428"/>
                    <a:pt x="418" y="426"/>
                  </a:cubicBezTo>
                  <a:cubicBezTo>
                    <a:pt x="417" y="423"/>
                    <a:pt x="416" y="420"/>
                    <a:pt x="414" y="418"/>
                  </a:cubicBezTo>
                  <a:cubicBezTo>
                    <a:pt x="414" y="418"/>
                    <a:pt x="414" y="418"/>
                    <a:pt x="415" y="418"/>
                  </a:cubicBezTo>
                  <a:cubicBezTo>
                    <a:pt x="415" y="418"/>
                    <a:pt x="415" y="418"/>
                    <a:pt x="415" y="418"/>
                  </a:cubicBezTo>
                  <a:cubicBezTo>
                    <a:pt x="419" y="418"/>
                    <a:pt x="424" y="416"/>
                    <a:pt x="427" y="413"/>
                  </a:cubicBezTo>
                  <a:cubicBezTo>
                    <a:pt x="428" y="411"/>
                    <a:pt x="429" y="408"/>
                    <a:pt x="430" y="405"/>
                  </a:cubicBezTo>
                  <a:cubicBezTo>
                    <a:pt x="431" y="399"/>
                    <a:pt x="432" y="397"/>
                    <a:pt x="434" y="397"/>
                  </a:cubicBezTo>
                  <a:cubicBezTo>
                    <a:pt x="435" y="397"/>
                    <a:pt x="435" y="397"/>
                    <a:pt x="435" y="397"/>
                  </a:cubicBezTo>
                  <a:cubicBezTo>
                    <a:pt x="437" y="397"/>
                    <a:pt x="438" y="398"/>
                    <a:pt x="441" y="399"/>
                  </a:cubicBezTo>
                  <a:cubicBezTo>
                    <a:pt x="443" y="400"/>
                    <a:pt x="446" y="401"/>
                    <a:pt x="449" y="401"/>
                  </a:cubicBezTo>
                  <a:cubicBezTo>
                    <a:pt x="451" y="401"/>
                    <a:pt x="452" y="401"/>
                    <a:pt x="453" y="400"/>
                  </a:cubicBezTo>
                  <a:cubicBezTo>
                    <a:pt x="461" y="398"/>
                    <a:pt x="464" y="391"/>
                    <a:pt x="466" y="385"/>
                  </a:cubicBezTo>
                  <a:cubicBezTo>
                    <a:pt x="468" y="380"/>
                    <a:pt x="471" y="375"/>
                    <a:pt x="474" y="370"/>
                  </a:cubicBezTo>
                  <a:cubicBezTo>
                    <a:pt x="474" y="369"/>
                    <a:pt x="474" y="369"/>
                    <a:pt x="474" y="369"/>
                  </a:cubicBezTo>
                  <a:cubicBezTo>
                    <a:pt x="476" y="367"/>
                    <a:pt x="478" y="364"/>
                    <a:pt x="479" y="360"/>
                  </a:cubicBezTo>
                  <a:cubicBezTo>
                    <a:pt x="479" y="359"/>
                    <a:pt x="480" y="358"/>
                    <a:pt x="480" y="357"/>
                  </a:cubicBezTo>
                  <a:cubicBezTo>
                    <a:pt x="480" y="356"/>
                    <a:pt x="480" y="356"/>
                    <a:pt x="480" y="355"/>
                  </a:cubicBezTo>
                  <a:cubicBezTo>
                    <a:pt x="480" y="355"/>
                    <a:pt x="480" y="355"/>
                    <a:pt x="480" y="355"/>
                  </a:cubicBezTo>
                  <a:cubicBezTo>
                    <a:pt x="480" y="353"/>
                    <a:pt x="481" y="351"/>
                    <a:pt x="479" y="349"/>
                  </a:cubicBezTo>
                  <a:cubicBezTo>
                    <a:pt x="478" y="348"/>
                    <a:pt x="478" y="347"/>
                    <a:pt x="477" y="347"/>
                  </a:cubicBezTo>
                  <a:cubicBezTo>
                    <a:pt x="478" y="346"/>
                    <a:pt x="478" y="345"/>
                    <a:pt x="479" y="343"/>
                  </a:cubicBezTo>
                  <a:cubicBezTo>
                    <a:pt x="479" y="343"/>
                    <a:pt x="479" y="342"/>
                    <a:pt x="479" y="342"/>
                  </a:cubicBezTo>
                  <a:cubicBezTo>
                    <a:pt x="479" y="341"/>
                    <a:pt x="479" y="341"/>
                    <a:pt x="480" y="340"/>
                  </a:cubicBezTo>
                  <a:cubicBezTo>
                    <a:pt x="482" y="339"/>
                    <a:pt x="484" y="337"/>
                    <a:pt x="486" y="335"/>
                  </a:cubicBezTo>
                  <a:cubicBezTo>
                    <a:pt x="487" y="333"/>
                    <a:pt x="488" y="331"/>
                    <a:pt x="488" y="328"/>
                  </a:cubicBezTo>
                  <a:cubicBezTo>
                    <a:pt x="488" y="327"/>
                    <a:pt x="488" y="326"/>
                    <a:pt x="489" y="325"/>
                  </a:cubicBezTo>
                  <a:cubicBezTo>
                    <a:pt x="489" y="324"/>
                    <a:pt x="490" y="324"/>
                    <a:pt x="491" y="323"/>
                  </a:cubicBezTo>
                  <a:cubicBezTo>
                    <a:pt x="493" y="322"/>
                    <a:pt x="495" y="320"/>
                    <a:pt x="496" y="316"/>
                  </a:cubicBezTo>
                  <a:cubicBezTo>
                    <a:pt x="496" y="313"/>
                    <a:pt x="495" y="310"/>
                    <a:pt x="492" y="309"/>
                  </a:cubicBezTo>
                  <a:cubicBezTo>
                    <a:pt x="491" y="308"/>
                    <a:pt x="490" y="308"/>
                    <a:pt x="489" y="308"/>
                  </a:cubicBezTo>
                  <a:cubicBezTo>
                    <a:pt x="488" y="308"/>
                    <a:pt x="488" y="308"/>
                    <a:pt x="487" y="307"/>
                  </a:cubicBezTo>
                  <a:cubicBezTo>
                    <a:pt x="486" y="307"/>
                    <a:pt x="485" y="306"/>
                    <a:pt x="484" y="305"/>
                  </a:cubicBezTo>
                  <a:cubicBezTo>
                    <a:pt x="482" y="303"/>
                    <a:pt x="482" y="302"/>
                    <a:pt x="482" y="302"/>
                  </a:cubicBezTo>
                  <a:cubicBezTo>
                    <a:pt x="483" y="302"/>
                    <a:pt x="485" y="302"/>
                    <a:pt x="486" y="302"/>
                  </a:cubicBezTo>
                  <a:cubicBezTo>
                    <a:pt x="487" y="302"/>
                    <a:pt x="487" y="302"/>
                    <a:pt x="487" y="302"/>
                  </a:cubicBezTo>
                  <a:cubicBezTo>
                    <a:pt x="488" y="302"/>
                    <a:pt x="489" y="302"/>
                    <a:pt x="490" y="302"/>
                  </a:cubicBezTo>
                  <a:cubicBezTo>
                    <a:pt x="491" y="302"/>
                    <a:pt x="492" y="301"/>
                    <a:pt x="493" y="301"/>
                  </a:cubicBezTo>
                  <a:cubicBezTo>
                    <a:pt x="495" y="301"/>
                    <a:pt x="496" y="300"/>
                    <a:pt x="498" y="300"/>
                  </a:cubicBezTo>
                  <a:cubicBezTo>
                    <a:pt x="499" y="305"/>
                    <a:pt x="502" y="312"/>
                    <a:pt x="509" y="313"/>
                  </a:cubicBezTo>
                  <a:cubicBezTo>
                    <a:pt x="510" y="313"/>
                    <a:pt x="510" y="313"/>
                    <a:pt x="510" y="313"/>
                  </a:cubicBezTo>
                  <a:cubicBezTo>
                    <a:pt x="510" y="313"/>
                    <a:pt x="511" y="313"/>
                    <a:pt x="511" y="313"/>
                  </a:cubicBezTo>
                  <a:cubicBezTo>
                    <a:pt x="513" y="313"/>
                    <a:pt x="514" y="313"/>
                    <a:pt x="516" y="311"/>
                  </a:cubicBezTo>
                  <a:cubicBezTo>
                    <a:pt x="517" y="310"/>
                    <a:pt x="517" y="309"/>
                    <a:pt x="517" y="308"/>
                  </a:cubicBezTo>
                  <a:cubicBezTo>
                    <a:pt x="517" y="308"/>
                    <a:pt x="517" y="308"/>
                    <a:pt x="517" y="308"/>
                  </a:cubicBezTo>
                  <a:cubicBezTo>
                    <a:pt x="518" y="308"/>
                    <a:pt x="519" y="309"/>
                    <a:pt x="520" y="309"/>
                  </a:cubicBezTo>
                  <a:cubicBezTo>
                    <a:pt x="521" y="309"/>
                    <a:pt x="521" y="309"/>
                    <a:pt x="522" y="309"/>
                  </a:cubicBezTo>
                  <a:cubicBezTo>
                    <a:pt x="523" y="308"/>
                    <a:pt x="525" y="307"/>
                    <a:pt x="526" y="305"/>
                  </a:cubicBezTo>
                  <a:cubicBezTo>
                    <a:pt x="526" y="304"/>
                    <a:pt x="526" y="304"/>
                    <a:pt x="526" y="303"/>
                  </a:cubicBezTo>
                  <a:cubicBezTo>
                    <a:pt x="527" y="304"/>
                    <a:pt x="528" y="304"/>
                    <a:pt x="528" y="304"/>
                  </a:cubicBezTo>
                  <a:cubicBezTo>
                    <a:pt x="529" y="305"/>
                    <a:pt x="530" y="305"/>
                    <a:pt x="531" y="305"/>
                  </a:cubicBezTo>
                  <a:cubicBezTo>
                    <a:pt x="535" y="305"/>
                    <a:pt x="537" y="301"/>
                    <a:pt x="538" y="299"/>
                  </a:cubicBezTo>
                  <a:cubicBezTo>
                    <a:pt x="539" y="298"/>
                    <a:pt x="539" y="297"/>
                    <a:pt x="540" y="297"/>
                  </a:cubicBezTo>
                  <a:cubicBezTo>
                    <a:pt x="541" y="296"/>
                    <a:pt x="541" y="295"/>
                    <a:pt x="542" y="294"/>
                  </a:cubicBezTo>
                  <a:cubicBezTo>
                    <a:pt x="542" y="293"/>
                    <a:pt x="543" y="293"/>
                    <a:pt x="543" y="292"/>
                  </a:cubicBezTo>
                  <a:cubicBezTo>
                    <a:pt x="544" y="292"/>
                    <a:pt x="545" y="291"/>
                    <a:pt x="545" y="291"/>
                  </a:cubicBezTo>
                  <a:cubicBezTo>
                    <a:pt x="547" y="290"/>
                    <a:pt x="549" y="289"/>
                    <a:pt x="550" y="286"/>
                  </a:cubicBezTo>
                  <a:cubicBezTo>
                    <a:pt x="551" y="285"/>
                    <a:pt x="551" y="284"/>
                    <a:pt x="552" y="283"/>
                  </a:cubicBezTo>
                  <a:cubicBezTo>
                    <a:pt x="552" y="281"/>
                    <a:pt x="552" y="280"/>
                    <a:pt x="553" y="280"/>
                  </a:cubicBezTo>
                  <a:cubicBezTo>
                    <a:pt x="553" y="279"/>
                    <a:pt x="554" y="279"/>
                    <a:pt x="555" y="278"/>
                  </a:cubicBezTo>
                  <a:cubicBezTo>
                    <a:pt x="556" y="278"/>
                    <a:pt x="558" y="277"/>
                    <a:pt x="559" y="276"/>
                  </a:cubicBezTo>
                  <a:cubicBezTo>
                    <a:pt x="562" y="272"/>
                    <a:pt x="562" y="268"/>
                    <a:pt x="561" y="264"/>
                  </a:cubicBezTo>
                  <a:cubicBezTo>
                    <a:pt x="561" y="263"/>
                    <a:pt x="561" y="262"/>
                    <a:pt x="561" y="261"/>
                  </a:cubicBezTo>
                  <a:cubicBezTo>
                    <a:pt x="561" y="261"/>
                    <a:pt x="561" y="260"/>
                    <a:pt x="561" y="260"/>
                  </a:cubicBezTo>
                  <a:cubicBezTo>
                    <a:pt x="562" y="259"/>
                    <a:pt x="562" y="257"/>
                    <a:pt x="561" y="255"/>
                  </a:cubicBezTo>
                  <a:cubicBezTo>
                    <a:pt x="560" y="253"/>
                    <a:pt x="558" y="251"/>
                    <a:pt x="556" y="248"/>
                  </a:cubicBezTo>
                  <a:cubicBezTo>
                    <a:pt x="555" y="247"/>
                    <a:pt x="554" y="246"/>
                    <a:pt x="552" y="244"/>
                  </a:cubicBezTo>
                  <a:cubicBezTo>
                    <a:pt x="551" y="242"/>
                    <a:pt x="550" y="241"/>
                    <a:pt x="549" y="239"/>
                  </a:cubicBezTo>
                  <a:cubicBezTo>
                    <a:pt x="548" y="238"/>
                    <a:pt x="547" y="237"/>
                    <a:pt x="547" y="235"/>
                  </a:cubicBezTo>
                  <a:cubicBezTo>
                    <a:pt x="547" y="234"/>
                    <a:pt x="546" y="232"/>
                    <a:pt x="545" y="231"/>
                  </a:cubicBezTo>
                  <a:cubicBezTo>
                    <a:pt x="545" y="230"/>
                    <a:pt x="544" y="229"/>
                    <a:pt x="543" y="228"/>
                  </a:cubicBezTo>
                  <a:cubicBezTo>
                    <a:pt x="542" y="227"/>
                    <a:pt x="540" y="224"/>
                    <a:pt x="540" y="223"/>
                  </a:cubicBezTo>
                  <a:cubicBezTo>
                    <a:pt x="540" y="223"/>
                    <a:pt x="540" y="223"/>
                    <a:pt x="540" y="223"/>
                  </a:cubicBezTo>
                  <a:cubicBezTo>
                    <a:pt x="540" y="223"/>
                    <a:pt x="541" y="223"/>
                    <a:pt x="541" y="223"/>
                  </a:cubicBezTo>
                  <a:cubicBezTo>
                    <a:pt x="542" y="223"/>
                    <a:pt x="543" y="223"/>
                    <a:pt x="544" y="223"/>
                  </a:cubicBezTo>
                  <a:cubicBezTo>
                    <a:pt x="546" y="223"/>
                    <a:pt x="547" y="222"/>
                    <a:pt x="549" y="221"/>
                  </a:cubicBezTo>
                  <a:cubicBezTo>
                    <a:pt x="550" y="220"/>
                    <a:pt x="551" y="218"/>
                    <a:pt x="553" y="217"/>
                  </a:cubicBezTo>
                  <a:cubicBezTo>
                    <a:pt x="555" y="214"/>
                    <a:pt x="556" y="212"/>
                    <a:pt x="556" y="209"/>
                  </a:cubicBezTo>
                  <a:cubicBezTo>
                    <a:pt x="556" y="203"/>
                    <a:pt x="552" y="203"/>
                    <a:pt x="550" y="203"/>
                  </a:cubicBezTo>
                  <a:cubicBezTo>
                    <a:pt x="549" y="203"/>
                    <a:pt x="549" y="203"/>
                    <a:pt x="548" y="202"/>
                  </a:cubicBezTo>
                  <a:cubicBezTo>
                    <a:pt x="548" y="202"/>
                    <a:pt x="548" y="202"/>
                    <a:pt x="548" y="202"/>
                  </a:cubicBezTo>
                  <a:cubicBezTo>
                    <a:pt x="549" y="200"/>
                    <a:pt x="552" y="197"/>
                    <a:pt x="551" y="193"/>
                  </a:cubicBezTo>
                  <a:cubicBezTo>
                    <a:pt x="551" y="192"/>
                    <a:pt x="550" y="190"/>
                    <a:pt x="548" y="189"/>
                  </a:cubicBezTo>
                  <a:cubicBezTo>
                    <a:pt x="546" y="188"/>
                    <a:pt x="544" y="187"/>
                    <a:pt x="542" y="187"/>
                  </a:cubicBezTo>
                  <a:cubicBezTo>
                    <a:pt x="540" y="187"/>
                    <a:pt x="539" y="186"/>
                    <a:pt x="538" y="185"/>
                  </a:cubicBezTo>
                  <a:cubicBezTo>
                    <a:pt x="537" y="185"/>
                    <a:pt x="536" y="184"/>
                    <a:pt x="536" y="184"/>
                  </a:cubicBezTo>
                  <a:cubicBezTo>
                    <a:pt x="535" y="183"/>
                    <a:pt x="534" y="181"/>
                    <a:pt x="533" y="180"/>
                  </a:cubicBezTo>
                  <a:cubicBezTo>
                    <a:pt x="532" y="180"/>
                    <a:pt x="532" y="180"/>
                    <a:pt x="532" y="180"/>
                  </a:cubicBezTo>
                  <a:cubicBezTo>
                    <a:pt x="532" y="180"/>
                    <a:pt x="532" y="179"/>
                    <a:pt x="532" y="179"/>
                  </a:cubicBezTo>
                  <a:cubicBezTo>
                    <a:pt x="533" y="176"/>
                    <a:pt x="533" y="174"/>
                    <a:pt x="532" y="173"/>
                  </a:cubicBezTo>
                  <a:cubicBezTo>
                    <a:pt x="531" y="172"/>
                    <a:pt x="530" y="170"/>
                    <a:pt x="526" y="170"/>
                  </a:cubicBezTo>
                  <a:cubicBezTo>
                    <a:pt x="523" y="170"/>
                    <a:pt x="520" y="171"/>
                    <a:pt x="519" y="172"/>
                  </a:cubicBezTo>
                  <a:cubicBezTo>
                    <a:pt x="518" y="173"/>
                    <a:pt x="517" y="173"/>
                    <a:pt x="516" y="173"/>
                  </a:cubicBezTo>
                  <a:cubicBezTo>
                    <a:pt x="515" y="173"/>
                    <a:pt x="515" y="173"/>
                    <a:pt x="514" y="173"/>
                  </a:cubicBezTo>
                  <a:cubicBezTo>
                    <a:pt x="513" y="172"/>
                    <a:pt x="513" y="172"/>
                    <a:pt x="512" y="171"/>
                  </a:cubicBezTo>
                  <a:cubicBezTo>
                    <a:pt x="511" y="170"/>
                    <a:pt x="510" y="169"/>
                    <a:pt x="508" y="168"/>
                  </a:cubicBezTo>
                  <a:cubicBezTo>
                    <a:pt x="508" y="168"/>
                    <a:pt x="508" y="168"/>
                    <a:pt x="507" y="168"/>
                  </a:cubicBezTo>
                  <a:cubicBezTo>
                    <a:pt x="509" y="168"/>
                    <a:pt x="510" y="168"/>
                    <a:pt x="511" y="168"/>
                  </a:cubicBezTo>
                  <a:cubicBezTo>
                    <a:pt x="513" y="168"/>
                    <a:pt x="516" y="168"/>
                    <a:pt x="518" y="167"/>
                  </a:cubicBezTo>
                  <a:cubicBezTo>
                    <a:pt x="519" y="167"/>
                    <a:pt x="520" y="167"/>
                    <a:pt x="520" y="167"/>
                  </a:cubicBezTo>
                  <a:cubicBezTo>
                    <a:pt x="521" y="167"/>
                    <a:pt x="522" y="167"/>
                    <a:pt x="524" y="168"/>
                  </a:cubicBezTo>
                  <a:cubicBezTo>
                    <a:pt x="525" y="168"/>
                    <a:pt x="526" y="169"/>
                    <a:pt x="526" y="169"/>
                  </a:cubicBezTo>
                  <a:cubicBezTo>
                    <a:pt x="528" y="170"/>
                    <a:pt x="530" y="170"/>
                    <a:pt x="531" y="170"/>
                  </a:cubicBezTo>
                  <a:cubicBezTo>
                    <a:pt x="535" y="170"/>
                    <a:pt x="538" y="168"/>
                    <a:pt x="540" y="165"/>
                  </a:cubicBezTo>
                  <a:cubicBezTo>
                    <a:pt x="543" y="162"/>
                    <a:pt x="547" y="160"/>
                    <a:pt x="551" y="160"/>
                  </a:cubicBezTo>
                  <a:cubicBezTo>
                    <a:pt x="552" y="160"/>
                    <a:pt x="554" y="161"/>
                    <a:pt x="555" y="161"/>
                  </a:cubicBezTo>
                  <a:cubicBezTo>
                    <a:pt x="557" y="161"/>
                    <a:pt x="558" y="162"/>
                    <a:pt x="560" y="162"/>
                  </a:cubicBezTo>
                  <a:cubicBezTo>
                    <a:pt x="563" y="163"/>
                    <a:pt x="567" y="165"/>
                    <a:pt x="571" y="165"/>
                  </a:cubicBezTo>
                  <a:cubicBezTo>
                    <a:pt x="573" y="165"/>
                    <a:pt x="575" y="164"/>
                    <a:pt x="577" y="164"/>
                  </a:cubicBezTo>
                  <a:cubicBezTo>
                    <a:pt x="581" y="162"/>
                    <a:pt x="582" y="159"/>
                    <a:pt x="582" y="157"/>
                  </a:cubicBezTo>
                  <a:cubicBezTo>
                    <a:pt x="583" y="152"/>
                    <a:pt x="579" y="147"/>
                    <a:pt x="578" y="146"/>
                  </a:cubicBezTo>
                  <a:cubicBezTo>
                    <a:pt x="579" y="146"/>
                    <a:pt x="579" y="147"/>
                    <a:pt x="580" y="147"/>
                  </a:cubicBezTo>
                  <a:cubicBezTo>
                    <a:pt x="582" y="147"/>
                    <a:pt x="583" y="148"/>
                    <a:pt x="585" y="148"/>
                  </a:cubicBezTo>
                  <a:cubicBezTo>
                    <a:pt x="585" y="148"/>
                    <a:pt x="586" y="148"/>
                    <a:pt x="586" y="148"/>
                  </a:cubicBezTo>
                  <a:cubicBezTo>
                    <a:pt x="587" y="147"/>
                    <a:pt x="587" y="147"/>
                    <a:pt x="588" y="147"/>
                  </a:cubicBezTo>
                  <a:cubicBezTo>
                    <a:pt x="588" y="147"/>
                    <a:pt x="589" y="148"/>
                    <a:pt x="589" y="148"/>
                  </a:cubicBezTo>
                  <a:cubicBezTo>
                    <a:pt x="589" y="148"/>
                    <a:pt x="589" y="148"/>
                    <a:pt x="589" y="148"/>
                  </a:cubicBezTo>
                  <a:cubicBezTo>
                    <a:pt x="589" y="148"/>
                    <a:pt x="589" y="148"/>
                    <a:pt x="589" y="150"/>
                  </a:cubicBezTo>
                  <a:cubicBezTo>
                    <a:pt x="589" y="150"/>
                    <a:pt x="589" y="151"/>
                    <a:pt x="589" y="151"/>
                  </a:cubicBezTo>
                  <a:cubicBezTo>
                    <a:pt x="589" y="153"/>
                    <a:pt x="588" y="157"/>
                    <a:pt x="591" y="160"/>
                  </a:cubicBezTo>
                  <a:cubicBezTo>
                    <a:pt x="592" y="160"/>
                    <a:pt x="594" y="161"/>
                    <a:pt x="595" y="161"/>
                  </a:cubicBezTo>
                  <a:cubicBezTo>
                    <a:pt x="596" y="161"/>
                    <a:pt x="597" y="161"/>
                    <a:pt x="598" y="160"/>
                  </a:cubicBezTo>
                  <a:cubicBezTo>
                    <a:pt x="599" y="160"/>
                    <a:pt x="599" y="160"/>
                    <a:pt x="600" y="160"/>
                  </a:cubicBezTo>
                  <a:cubicBezTo>
                    <a:pt x="600" y="160"/>
                    <a:pt x="600" y="160"/>
                    <a:pt x="600" y="160"/>
                  </a:cubicBezTo>
                  <a:cubicBezTo>
                    <a:pt x="600" y="160"/>
                    <a:pt x="600" y="160"/>
                    <a:pt x="600" y="160"/>
                  </a:cubicBezTo>
                  <a:cubicBezTo>
                    <a:pt x="600" y="160"/>
                    <a:pt x="600" y="160"/>
                    <a:pt x="600" y="160"/>
                  </a:cubicBezTo>
                  <a:cubicBezTo>
                    <a:pt x="600" y="160"/>
                    <a:pt x="601" y="161"/>
                    <a:pt x="601" y="162"/>
                  </a:cubicBezTo>
                  <a:cubicBezTo>
                    <a:pt x="601" y="163"/>
                    <a:pt x="601" y="163"/>
                    <a:pt x="601" y="163"/>
                  </a:cubicBezTo>
                  <a:cubicBezTo>
                    <a:pt x="601" y="167"/>
                    <a:pt x="603" y="168"/>
                    <a:pt x="606" y="168"/>
                  </a:cubicBezTo>
                  <a:cubicBezTo>
                    <a:pt x="606" y="168"/>
                    <a:pt x="607" y="169"/>
                    <a:pt x="607" y="169"/>
                  </a:cubicBezTo>
                  <a:cubicBezTo>
                    <a:pt x="608" y="169"/>
                    <a:pt x="608" y="170"/>
                    <a:pt x="609" y="170"/>
                  </a:cubicBezTo>
                  <a:cubicBezTo>
                    <a:pt x="610" y="171"/>
                    <a:pt x="611" y="173"/>
                    <a:pt x="613" y="174"/>
                  </a:cubicBezTo>
                  <a:cubicBezTo>
                    <a:pt x="615" y="174"/>
                    <a:pt x="617" y="174"/>
                    <a:pt x="618" y="174"/>
                  </a:cubicBezTo>
                  <a:cubicBezTo>
                    <a:pt x="620" y="174"/>
                    <a:pt x="621" y="174"/>
                    <a:pt x="622" y="175"/>
                  </a:cubicBezTo>
                  <a:cubicBezTo>
                    <a:pt x="623" y="177"/>
                    <a:pt x="623" y="178"/>
                    <a:pt x="623" y="179"/>
                  </a:cubicBezTo>
                  <a:cubicBezTo>
                    <a:pt x="623" y="179"/>
                    <a:pt x="622" y="180"/>
                    <a:pt x="622" y="181"/>
                  </a:cubicBezTo>
                  <a:cubicBezTo>
                    <a:pt x="621" y="181"/>
                    <a:pt x="620" y="181"/>
                    <a:pt x="619" y="182"/>
                  </a:cubicBezTo>
                  <a:cubicBezTo>
                    <a:pt x="617" y="182"/>
                    <a:pt x="614" y="183"/>
                    <a:pt x="612" y="187"/>
                  </a:cubicBezTo>
                  <a:cubicBezTo>
                    <a:pt x="611" y="190"/>
                    <a:pt x="611" y="197"/>
                    <a:pt x="613" y="200"/>
                  </a:cubicBezTo>
                  <a:cubicBezTo>
                    <a:pt x="614" y="202"/>
                    <a:pt x="616" y="203"/>
                    <a:pt x="618" y="203"/>
                  </a:cubicBezTo>
                  <a:cubicBezTo>
                    <a:pt x="619" y="203"/>
                    <a:pt x="621" y="203"/>
                    <a:pt x="622" y="202"/>
                  </a:cubicBezTo>
                  <a:cubicBezTo>
                    <a:pt x="626" y="199"/>
                    <a:pt x="628" y="195"/>
                    <a:pt x="630" y="192"/>
                  </a:cubicBezTo>
                  <a:cubicBezTo>
                    <a:pt x="631" y="189"/>
                    <a:pt x="633" y="187"/>
                    <a:pt x="635" y="185"/>
                  </a:cubicBezTo>
                  <a:cubicBezTo>
                    <a:pt x="636" y="185"/>
                    <a:pt x="638" y="184"/>
                    <a:pt x="638" y="184"/>
                  </a:cubicBezTo>
                  <a:cubicBezTo>
                    <a:pt x="638" y="184"/>
                    <a:pt x="638" y="185"/>
                    <a:pt x="638" y="185"/>
                  </a:cubicBezTo>
                  <a:cubicBezTo>
                    <a:pt x="638" y="187"/>
                    <a:pt x="638" y="188"/>
                    <a:pt x="638" y="189"/>
                  </a:cubicBezTo>
                  <a:cubicBezTo>
                    <a:pt x="638" y="192"/>
                    <a:pt x="639" y="194"/>
                    <a:pt x="641" y="197"/>
                  </a:cubicBezTo>
                  <a:cubicBezTo>
                    <a:pt x="643" y="198"/>
                    <a:pt x="646" y="201"/>
                    <a:pt x="649" y="201"/>
                  </a:cubicBezTo>
                  <a:cubicBezTo>
                    <a:pt x="650" y="201"/>
                    <a:pt x="650" y="201"/>
                    <a:pt x="650" y="201"/>
                  </a:cubicBezTo>
                  <a:cubicBezTo>
                    <a:pt x="650" y="201"/>
                    <a:pt x="650" y="201"/>
                    <a:pt x="650" y="201"/>
                  </a:cubicBezTo>
                  <a:cubicBezTo>
                    <a:pt x="652" y="201"/>
                    <a:pt x="652" y="200"/>
                    <a:pt x="653" y="200"/>
                  </a:cubicBezTo>
                  <a:cubicBezTo>
                    <a:pt x="653" y="205"/>
                    <a:pt x="656" y="207"/>
                    <a:pt x="657" y="207"/>
                  </a:cubicBezTo>
                  <a:cubicBezTo>
                    <a:pt x="658" y="208"/>
                    <a:pt x="659" y="208"/>
                    <a:pt x="660" y="208"/>
                  </a:cubicBezTo>
                  <a:cubicBezTo>
                    <a:pt x="661" y="208"/>
                    <a:pt x="662" y="208"/>
                    <a:pt x="663" y="207"/>
                  </a:cubicBezTo>
                  <a:cubicBezTo>
                    <a:pt x="664" y="207"/>
                    <a:pt x="664" y="207"/>
                    <a:pt x="665" y="207"/>
                  </a:cubicBezTo>
                  <a:cubicBezTo>
                    <a:pt x="665" y="207"/>
                    <a:pt x="665" y="207"/>
                    <a:pt x="665" y="207"/>
                  </a:cubicBezTo>
                  <a:cubicBezTo>
                    <a:pt x="667" y="208"/>
                    <a:pt x="669" y="212"/>
                    <a:pt x="671" y="215"/>
                  </a:cubicBezTo>
                  <a:cubicBezTo>
                    <a:pt x="672" y="217"/>
                    <a:pt x="673" y="219"/>
                    <a:pt x="675" y="221"/>
                  </a:cubicBezTo>
                  <a:cubicBezTo>
                    <a:pt x="677" y="223"/>
                    <a:pt x="677" y="223"/>
                    <a:pt x="677" y="223"/>
                  </a:cubicBezTo>
                  <a:cubicBezTo>
                    <a:pt x="679" y="226"/>
                    <a:pt x="682" y="229"/>
                    <a:pt x="684" y="233"/>
                  </a:cubicBezTo>
                  <a:cubicBezTo>
                    <a:pt x="685" y="236"/>
                    <a:pt x="687" y="241"/>
                    <a:pt x="686" y="244"/>
                  </a:cubicBezTo>
                  <a:cubicBezTo>
                    <a:pt x="686" y="245"/>
                    <a:pt x="685" y="246"/>
                    <a:pt x="684" y="248"/>
                  </a:cubicBezTo>
                  <a:cubicBezTo>
                    <a:pt x="682" y="250"/>
                    <a:pt x="680" y="252"/>
                    <a:pt x="680" y="256"/>
                  </a:cubicBezTo>
                  <a:cubicBezTo>
                    <a:pt x="680" y="258"/>
                    <a:pt x="680" y="260"/>
                    <a:pt x="682" y="262"/>
                  </a:cubicBezTo>
                  <a:cubicBezTo>
                    <a:pt x="680" y="262"/>
                    <a:pt x="678" y="263"/>
                    <a:pt x="677" y="265"/>
                  </a:cubicBezTo>
                  <a:cubicBezTo>
                    <a:pt x="676" y="266"/>
                    <a:pt x="675" y="268"/>
                    <a:pt x="675" y="269"/>
                  </a:cubicBezTo>
                  <a:cubicBezTo>
                    <a:pt x="675" y="270"/>
                    <a:pt x="674" y="271"/>
                    <a:pt x="674" y="271"/>
                  </a:cubicBezTo>
                  <a:cubicBezTo>
                    <a:pt x="673" y="273"/>
                    <a:pt x="672" y="275"/>
                    <a:pt x="671" y="277"/>
                  </a:cubicBezTo>
                  <a:cubicBezTo>
                    <a:pt x="669" y="281"/>
                    <a:pt x="666" y="285"/>
                    <a:pt x="667" y="290"/>
                  </a:cubicBezTo>
                  <a:cubicBezTo>
                    <a:pt x="669" y="296"/>
                    <a:pt x="674" y="298"/>
                    <a:pt x="678" y="300"/>
                  </a:cubicBezTo>
                  <a:cubicBezTo>
                    <a:pt x="681" y="302"/>
                    <a:pt x="684" y="303"/>
                    <a:pt x="686" y="305"/>
                  </a:cubicBezTo>
                  <a:cubicBezTo>
                    <a:pt x="686" y="306"/>
                    <a:pt x="686" y="306"/>
                    <a:pt x="686" y="307"/>
                  </a:cubicBezTo>
                  <a:cubicBezTo>
                    <a:pt x="686" y="307"/>
                    <a:pt x="684" y="308"/>
                    <a:pt x="681" y="309"/>
                  </a:cubicBezTo>
                  <a:cubicBezTo>
                    <a:pt x="680" y="309"/>
                    <a:pt x="680" y="309"/>
                    <a:pt x="679" y="309"/>
                  </a:cubicBezTo>
                  <a:cubicBezTo>
                    <a:pt x="678" y="310"/>
                    <a:pt x="676" y="310"/>
                    <a:pt x="675" y="310"/>
                  </a:cubicBezTo>
                  <a:cubicBezTo>
                    <a:pt x="672" y="312"/>
                    <a:pt x="671" y="314"/>
                    <a:pt x="669" y="315"/>
                  </a:cubicBezTo>
                  <a:cubicBezTo>
                    <a:pt x="669" y="316"/>
                    <a:pt x="668" y="317"/>
                    <a:pt x="668" y="317"/>
                  </a:cubicBezTo>
                  <a:cubicBezTo>
                    <a:pt x="667" y="318"/>
                    <a:pt x="666" y="319"/>
                    <a:pt x="665" y="320"/>
                  </a:cubicBezTo>
                  <a:cubicBezTo>
                    <a:pt x="664" y="321"/>
                    <a:pt x="664" y="321"/>
                    <a:pt x="664" y="321"/>
                  </a:cubicBezTo>
                  <a:cubicBezTo>
                    <a:pt x="662" y="322"/>
                    <a:pt x="659" y="323"/>
                    <a:pt x="655" y="323"/>
                  </a:cubicBezTo>
                  <a:cubicBezTo>
                    <a:pt x="655" y="323"/>
                    <a:pt x="655" y="323"/>
                    <a:pt x="655" y="323"/>
                  </a:cubicBezTo>
                  <a:cubicBezTo>
                    <a:pt x="652" y="323"/>
                    <a:pt x="649" y="322"/>
                    <a:pt x="645" y="322"/>
                  </a:cubicBezTo>
                  <a:cubicBezTo>
                    <a:pt x="642" y="321"/>
                    <a:pt x="638" y="321"/>
                    <a:pt x="634" y="321"/>
                  </a:cubicBezTo>
                  <a:cubicBezTo>
                    <a:pt x="632" y="321"/>
                    <a:pt x="630" y="321"/>
                    <a:pt x="628" y="321"/>
                  </a:cubicBezTo>
                  <a:cubicBezTo>
                    <a:pt x="626" y="322"/>
                    <a:pt x="626" y="322"/>
                    <a:pt x="626" y="322"/>
                  </a:cubicBezTo>
                  <a:cubicBezTo>
                    <a:pt x="626" y="324"/>
                    <a:pt x="626" y="324"/>
                    <a:pt x="626" y="324"/>
                  </a:cubicBezTo>
                  <a:cubicBezTo>
                    <a:pt x="625" y="325"/>
                    <a:pt x="625" y="325"/>
                    <a:pt x="625" y="325"/>
                  </a:cubicBezTo>
                  <a:cubicBezTo>
                    <a:pt x="625" y="326"/>
                    <a:pt x="625" y="328"/>
                    <a:pt x="626" y="329"/>
                  </a:cubicBezTo>
                  <a:cubicBezTo>
                    <a:pt x="626" y="331"/>
                    <a:pt x="627" y="332"/>
                    <a:pt x="628" y="332"/>
                  </a:cubicBezTo>
                  <a:cubicBezTo>
                    <a:pt x="628" y="332"/>
                    <a:pt x="628" y="332"/>
                    <a:pt x="628" y="332"/>
                  </a:cubicBezTo>
                  <a:cubicBezTo>
                    <a:pt x="629" y="334"/>
                    <a:pt x="629" y="334"/>
                    <a:pt x="628" y="335"/>
                  </a:cubicBezTo>
                  <a:cubicBezTo>
                    <a:pt x="627" y="335"/>
                    <a:pt x="627" y="336"/>
                    <a:pt x="626" y="336"/>
                  </a:cubicBezTo>
                  <a:cubicBezTo>
                    <a:pt x="625" y="337"/>
                    <a:pt x="623" y="338"/>
                    <a:pt x="621" y="342"/>
                  </a:cubicBezTo>
                  <a:cubicBezTo>
                    <a:pt x="621" y="343"/>
                    <a:pt x="621" y="343"/>
                    <a:pt x="621" y="344"/>
                  </a:cubicBezTo>
                  <a:cubicBezTo>
                    <a:pt x="621" y="345"/>
                    <a:pt x="621" y="345"/>
                    <a:pt x="620" y="346"/>
                  </a:cubicBezTo>
                  <a:cubicBezTo>
                    <a:pt x="620" y="347"/>
                    <a:pt x="620" y="347"/>
                    <a:pt x="620" y="347"/>
                  </a:cubicBezTo>
                  <a:cubicBezTo>
                    <a:pt x="619" y="349"/>
                    <a:pt x="619" y="350"/>
                    <a:pt x="619" y="352"/>
                  </a:cubicBezTo>
                  <a:cubicBezTo>
                    <a:pt x="619" y="353"/>
                    <a:pt x="620" y="354"/>
                    <a:pt x="620" y="355"/>
                  </a:cubicBezTo>
                  <a:cubicBezTo>
                    <a:pt x="620" y="358"/>
                    <a:pt x="620" y="361"/>
                    <a:pt x="624" y="365"/>
                  </a:cubicBezTo>
                  <a:cubicBezTo>
                    <a:pt x="627" y="369"/>
                    <a:pt x="632" y="371"/>
                    <a:pt x="637" y="372"/>
                  </a:cubicBezTo>
                  <a:cubicBezTo>
                    <a:pt x="638" y="373"/>
                    <a:pt x="639" y="373"/>
                    <a:pt x="640" y="373"/>
                  </a:cubicBezTo>
                  <a:cubicBezTo>
                    <a:pt x="644" y="373"/>
                    <a:pt x="647" y="371"/>
                    <a:pt x="649" y="370"/>
                  </a:cubicBezTo>
                  <a:cubicBezTo>
                    <a:pt x="650" y="369"/>
                    <a:pt x="651" y="369"/>
                    <a:pt x="652" y="368"/>
                  </a:cubicBezTo>
                  <a:cubicBezTo>
                    <a:pt x="655" y="367"/>
                    <a:pt x="658" y="365"/>
                    <a:pt x="662" y="362"/>
                  </a:cubicBezTo>
                  <a:cubicBezTo>
                    <a:pt x="664" y="360"/>
                    <a:pt x="665" y="358"/>
                    <a:pt x="665" y="357"/>
                  </a:cubicBezTo>
                  <a:cubicBezTo>
                    <a:pt x="666" y="356"/>
                    <a:pt x="666" y="355"/>
                    <a:pt x="666" y="355"/>
                  </a:cubicBezTo>
                  <a:cubicBezTo>
                    <a:pt x="667" y="355"/>
                    <a:pt x="667" y="355"/>
                    <a:pt x="667" y="355"/>
                  </a:cubicBezTo>
                  <a:cubicBezTo>
                    <a:pt x="668" y="355"/>
                    <a:pt x="669" y="355"/>
                    <a:pt x="670" y="356"/>
                  </a:cubicBezTo>
                  <a:cubicBezTo>
                    <a:pt x="671" y="356"/>
                    <a:pt x="671" y="356"/>
                    <a:pt x="671" y="356"/>
                  </a:cubicBezTo>
                  <a:cubicBezTo>
                    <a:pt x="673" y="356"/>
                    <a:pt x="675" y="357"/>
                    <a:pt x="676" y="357"/>
                  </a:cubicBezTo>
                  <a:cubicBezTo>
                    <a:pt x="680" y="357"/>
                    <a:pt x="684" y="355"/>
                    <a:pt x="685" y="353"/>
                  </a:cubicBezTo>
                  <a:cubicBezTo>
                    <a:pt x="686" y="351"/>
                    <a:pt x="686" y="350"/>
                    <a:pt x="685" y="348"/>
                  </a:cubicBezTo>
                  <a:cubicBezTo>
                    <a:pt x="686" y="347"/>
                    <a:pt x="686" y="347"/>
                    <a:pt x="686" y="347"/>
                  </a:cubicBezTo>
                  <a:cubicBezTo>
                    <a:pt x="687" y="348"/>
                    <a:pt x="688" y="350"/>
                    <a:pt x="691" y="351"/>
                  </a:cubicBezTo>
                  <a:cubicBezTo>
                    <a:pt x="691" y="351"/>
                    <a:pt x="691" y="351"/>
                    <a:pt x="691" y="351"/>
                  </a:cubicBezTo>
                  <a:cubicBezTo>
                    <a:pt x="692" y="351"/>
                    <a:pt x="692" y="351"/>
                    <a:pt x="692" y="351"/>
                  </a:cubicBezTo>
                  <a:cubicBezTo>
                    <a:pt x="695" y="351"/>
                    <a:pt x="696" y="348"/>
                    <a:pt x="697" y="347"/>
                  </a:cubicBezTo>
                  <a:cubicBezTo>
                    <a:pt x="697" y="346"/>
                    <a:pt x="697" y="346"/>
                    <a:pt x="697" y="346"/>
                  </a:cubicBezTo>
                  <a:cubicBezTo>
                    <a:pt x="698" y="346"/>
                    <a:pt x="698" y="347"/>
                    <a:pt x="698" y="348"/>
                  </a:cubicBezTo>
                  <a:cubicBezTo>
                    <a:pt x="699" y="348"/>
                    <a:pt x="699" y="348"/>
                    <a:pt x="699" y="348"/>
                  </a:cubicBezTo>
                  <a:cubicBezTo>
                    <a:pt x="700" y="350"/>
                    <a:pt x="702" y="352"/>
                    <a:pt x="703" y="353"/>
                  </a:cubicBezTo>
                  <a:cubicBezTo>
                    <a:pt x="704" y="354"/>
                    <a:pt x="704" y="354"/>
                    <a:pt x="705" y="355"/>
                  </a:cubicBezTo>
                  <a:cubicBezTo>
                    <a:pt x="707" y="357"/>
                    <a:pt x="709" y="358"/>
                    <a:pt x="711" y="359"/>
                  </a:cubicBezTo>
                  <a:cubicBezTo>
                    <a:pt x="713" y="360"/>
                    <a:pt x="713" y="360"/>
                    <a:pt x="713" y="360"/>
                  </a:cubicBezTo>
                  <a:cubicBezTo>
                    <a:pt x="715" y="361"/>
                    <a:pt x="716" y="362"/>
                    <a:pt x="717" y="364"/>
                  </a:cubicBezTo>
                  <a:cubicBezTo>
                    <a:pt x="717" y="364"/>
                    <a:pt x="717" y="364"/>
                    <a:pt x="717" y="364"/>
                  </a:cubicBezTo>
                  <a:cubicBezTo>
                    <a:pt x="719" y="367"/>
                    <a:pt x="721" y="368"/>
                    <a:pt x="724" y="368"/>
                  </a:cubicBezTo>
                  <a:cubicBezTo>
                    <a:pt x="724" y="368"/>
                    <a:pt x="725" y="368"/>
                    <a:pt x="726" y="368"/>
                  </a:cubicBezTo>
                  <a:cubicBezTo>
                    <a:pt x="727" y="368"/>
                    <a:pt x="727" y="368"/>
                    <a:pt x="728" y="369"/>
                  </a:cubicBezTo>
                  <a:cubicBezTo>
                    <a:pt x="729" y="369"/>
                    <a:pt x="731" y="370"/>
                    <a:pt x="733" y="370"/>
                  </a:cubicBezTo>
                  <a:cubicBezTo>
                    <a:pt x="733" y="370"/>
                    <a:pt x="733" y="370"/>
                    <a:pt x="733" y="370"/>
                  </a:cubicBezTo>
                  <a:cubicBezTo>
                    <a:pt x="734" y="370"/>
                    <a:pt x="735" y="370"/>
                    <a:pt x="737" y="370"/>
                  </a:cubicBezTo>
                  <a:cubicBezTo>
                    <a:pt x="739" y="370"/>
                    <a:pt x="740" y="370"/>
                    <a:pt x="742" y="370"/>
                  </a:cubicBezTo>
                  <a:cubicBezTo>
                    <a:pt x="741" y="371"/>
                    <a:pt x="741" y="371"/>
                    <a:pt x="740" y="372"/>
                  </a:cubicBezTo>
                  <a:cubicBezTo>
                    <a:pt x="738" y="374"/>
                    <a:pt x="736" y="377"/>
                    <a:pt x="736" y="380"/>
                  </a:cubicBezTo>
                  <a:cubicBezTo>
                    <a:pt x="736" y="381"/>
                    <a:pt x="737" y="383"/>
                    <a:pt x="739" y="384"/>
                  </a:cubicBezTo>
                  <a:cubicBezTo>
                    <a:pt x="741" y="386"/>
                    <a:pt x="742" y="388"/>
                    <a:pt x="744" y="390"/>
                  </a:cubicBezTo>
                  <a:cubicBezTo>
                    <a:pt x="746" y="392"/>
                    <a:pt x="748" y="392"/>
                    <a:pt x="751" y="392"/>
                  </a:cubicBezTo>
                  <a:cubicBezTo>
                    <a:pt x="752" y="392"/>
                    <a:pt x="753" y="392"/>
                    <a:pt x="754" y="392"/>
                  </a:cubicBezTo>
                  <a:cubicBezTo>
                    <a:pt x="755" y="392"/>
                    <a:pt x="756" y="392"/>
                    <a:pt x="757" y="392"/>
                  </a:cubicBezTo>
                  <a:cubicBezTo>
                    <a:pt x="757" y="392"/>
                    <a:pt x="758" y="392"/>
                    <a:pt x="758" y="392"/>
                  </a:cubicBezTo>
                  <a:cubicBezTo>
                    <a:pt x="759" y="393"/>
                    <a:pt x="759" y="394"/>
                    <a:pt x="758" y="395"/>
                  </a:cubicBezTo>
                  <a:cubicBezTo>
                    <a:pt x="758" y="396"/>
                    <a:pt x="758" y="397"/>
                    <a:pt x="759" y="398"/>
                  </a:cubicBezTo>
                  <a:cubicBezTo>
                    <a:pt x="759" y="402"/>
                    <a:pt x="763" y="407"/>
                    <a:pt x="769" y="407"/>
                  </a:cubicBezTo>
                  <a:cubicBezTo>
                    <a:pt x="770" y="407"/>
                    <a:pt x="770" y="407"/>
                    <a:pt x="771" y="407"/>
                  </a:cubicBezTo>
                  <a:cubicBezTo>
                    <a:pt x="776" y="405"/>
                    <a:pt x="776" y="401"/>
                    <a:pt x="776" y="399"/>
                  </a:cubicBezTo>
                  <a:cubicBezTo>
                    <a:pt x="775" y="397"/>
                    <a:pt x="776" y="396"/>
                    <a:pt x="776" y="396"/>
                  </a:cubicBezTo>
                  <a:cubicBezTo>
                    <a:pt x="777" y="396"/>
                    <a:pt x="779" y="395"/>
                    <a:pt x="781" y="395"/>
                  </a:cubicBezTo>
                  <a:cubicBezTo>
                    <a:pt x="783" y="395"/>
                    <a:pt x="784" y="395"/>
                    <a:pt x="785" y="395"/>
                  </a:cubicBezTo>
                  <a:cubicBezTo>
                    <a:pt x="786" y="396"/>
                    <a:pt x="788" y="398"/>
                    <a:pt x="789" y="399"/>
                  </a:cubicBezTo>
                  <a:cubicBezTo>
                    <a:pt x="792" y="401"/>
                    <a:pt x="795" y="403"/>
                    <a:pt x="798" y="404"/>
                  </a:cubicBezTo>
                  <a:cubicBezTo>
                    <a:pt x="801" y="405"/>
                    <a:pt x="803" y="405"/>
                    <a:pt x="806" y="405"/>
                  </a:cubicBezTo>
                  <a:cubicBezTo>
                    <a:pt x="808" y="405"/>
                    <a:pt x="809" y="405"/>
                    <a:pt x="811" y="405"/>
                  </a:cubicBezTo>
                  <a:cubicBezTo>
                    <a:pt x="812" y="405"/>
                    <a:pt x="813" y="405"/>
                    <a:pt x="814" y="405"/>
                  </a:cubicBezTo>
                  <a:cubicBezTo>
                    <a:pt x="814" y="405"/>
                    <a:pt x="814" y="405"/>
                    <a:pt x="815" y="405"/>
                  </a:cubicBezTo>
                  <a:cubicBezTo>
                    <a:pt x="817" y="405"/>
                    <a:pt x="819" y="405"/>
                    <a:pt x="822" y="405"/>
                  </a:cubicBezTo>
                  <a:cubicBezTo>
                    <a:pt x="823" y="405"/>
                    <a:pt x="823" y="405"/>
                    <a:pt x="823" y="405"/>
                  </a:cubicBezTo>
                  <a:cubicBezTo>
                    <a:pt x="823" y="405"/>
                    <a:pt x="824" y="405"/>
                    <a:pt x="824" y="405"/>
                  </a:cubicBezTo>
                  <a:cubicBezTo>
                    <a:pt x="826" y="405"/>
                    <a:pt x="827" y="405"/>
                    <a:pt x="828" y="405"/>
                  </a:cubicBezTo>
                  <a:cubicBezTo>
                    <a:pt x="829" y="405"/>
                    <a:pt x="830" y="404"/>
                    <a:pt x="831" y="404"/>
                  </a:cubicBezTo>
                  <a:cubicBezTo>
                    <a:pt x="832" y="404"/>
                    <a:pt x="835" y="405"/>
                    <a:pt x="836" y="405"/>
                  </a:cubicBezTo>
                  <a:cubicBezTo>
                    <a:pt x="839" y="406"/>
                    <a:pt x="842" y="407"/>
                    <a:pt x="845" y="407"/>
                  </a:cubicBezTo>
                  <a:cubicBezTo>
                    <a:pt x="848" y="407"/>
                    <a:pt x="850" y="406"/>
                    <a:pt x="851" y="404"/>
                  </a:cubicBezTo>
                  <a:cubicBezTo>
                    <a:pt x="853" y="403"/>
                    <a:pt x="853" y="400"/>
                    <a:pt x="853" y="398"/>
                  </a:cubicBezTo>
                  <a:cubicBezTo>
                    <a:pt x="853" y="389"/>
                    <a:pt x="844" y="382"/>
                    <a:pt x="837" y="378"/>
                  </a:cubicBezTo>
                  <a:cubicBezTo>
                    <a:pt x="834" y="377"/>
                    <a:pt x="832" y="376"/>
                    <a:pt x="829" y="375"/>
                  </a:cubicBezTo>
                  <a:cubicBezTo>
                    <a:pt x="824" y="373"/>
                    <a:pt x="820" y="371"/>
                    <a:pt x="816" y="368"/>
                  </a:cubicBezTo>
                  <a:cubicBezTo>
                    <a:pt x="814" y="367"/>
                    <a:pt x="812" y="367"/>
                    <a:pt x="810" y="366"/>
                  </a:cubicBezTo>
                  <a:cubicBezTo>
                    <a:pt x="809" y="366"/>
                    <a:pt x="808" y="366"/>
                    <a:pt x="807" y="365"/>
                  </a:cubicBezTo>
                  <a:cubicBezTo>
                    <a:pt x="803" y="364"/>
                    <a:pt x="798" y="361"/>
                    <a:pt x="794" y="359"/>
                  </a:cubicBezTo>
                  <a:cubicBezTo>
                    <a:pt x="793" y="358"/>
                    <a:pt x="791" y="357"/>
                    <a:pt x="790" y="357"/>
                  </a:cubicBezTo>
                  <a:cubicBezTo>
                    <a:pt x="788" y="355"/>
                    <a:pt x="786" y="354"/>
                    <a:pt x="785" y="353"/>
                  </a:cubicBezTo>
                  <a:cubicBezTo>
                    <a:pt x="785" y="352"/>
                    <a:pt x="785" y="352"/>
                    <a:pt x="785" y="352"/>
                  </a:cubicBezTo>
                  <a:cubicBezTo>
                    <a:pt x="786" y="352"/>
                    <a:pt x="788" y="353"/>
                    <a:pt x="789" y="353"/>
                  </a:cubicBezTo>
                  <a:cubicBezTo>
                    <a:pt x="791" y="354"/>
                    <a:pt x="792" y="354"/>
                    <a:pt x="793" y="354"/>
                  </a:cubicBezTo>
                  <a:cubicBezTo>
                    <a:pt x="794" y="354"/>
                    <a:pt x="795" y="354"/>
                    <a:pt x="796" y="354"/>
                  </a:cubicBezTo>
                  <a:cubicBezTo>
                    <a:pt x="797" y="354"/>
                    <a:pt x="797" y="354"/>
                    <a:pt x="798" y="354"/>
                  </a:cubicBezTo>
                  <a:cubicBezTo>
                    <a:pt x="799" y="354"/>
                    <a:pt x="799" y="354"/>
                    <a:pt x="800" y="354"/>
                  </a:cubicBezTo>
                  <a:cubicBezTo>
                    <a:pt x="801" y="354"/>
                    <a:pt x="802" y="354"/>
                    <a:pt x="802" y="355"/>
                  </a:cubicBezTo>
                  <a:cubicBezTo>
                    <a:pt x="806" y="355"/>
                    <a:pt x="809" y="357"/>
                    <a:pt x="812" y="358"/>
                  </a:cubicBezTo>
                  <a:cubicBezTo>
                    <a:pt x="815" y="359"/>
                    <a:pt x="817" y="360"/>
                    <a:pt x="819" y="361"/>
                  </a:cubicBezTo>
                  <a:cubicBezTo>
                    <a:pt x="820" y="361"/>
                    <a:pt x="821" y="362"/>
                    <a:pt x="822" y="362"/>
                  </a:cubicBezTo>
                  <a:cubicBezTo>
                    <a:pt x="823" y="362"/>
                    <a:pt x="824" y="361"/>
                    <a:pt x="825" y="361"/>
                  </a:cubicBezTo>
                  <a:cubicBezTo>
                    <a:pt x="826" y="361"/>
                    <a:pt x="827" y="361"/>
                    <a:pt x="827" y="361"/>
                  </a:cubicBezTo>
                  <a:cubicBezTo>
                    <a:pt x="827" y="361"/>
                    <a:pt x="828" y="361"/>
                    <a:pt x="828" y="361"/>
                  </a:cubicBezTo>
                  <a:cubicBezTo>
                    <a:pt x="828" y="361"/>
                    <a:pt x="829" y="362"/>
                    <a:pt x="830" y="362"/>
                  </a:cubicBezTo>
                  <a:cubicBezTo>
                    <a:pt x="831" y="363"/>
                    <a:pt x="832" y="365"/>
                    <a:pt x="834" y="365"/>
                  </a:cubicBezTo>
                  <a:cubicBezTo>
                    <a:pt x="835" y="366"/>
                    <a:pt x="836" y="366"/>
                    <a:pt x="838" y="366"/>
                  </a:cubicBezTo>
                  <a:cubicBezTo>
                    <a:pt x="838" y="366"/>
                    <a:pt x="839" y="366"/>
                    <a:pt x="840" y="366"/>
                  </a:cubicBezTo>
                  <a:cubicBezTo>
                    <a:pt x="841" y="366"/>
                    <a:pt x="842" y="366"/>
                    <a:pt x="842" y="366"/>
                  </a:cubicBezTo>
                  <a:cubicBezTo>
                    <a:pt x="843" y="366"/>
                    <a:pt x="843" y="366"/>
                    <a:pt x="843" y="366"/>
                  </a:cubicBezTo>
                  <a:cubicBezTo>
                    <a:pt x="844" y="366"/>
                    <a:pt x="845" y="366"/>
                    <a:pt x="846" y="367"/>
                  </a:cubicBezTo>
                  <a:cubicBezTo>
                    <a:pt x="847" y="367"/>
                    <a:pt x="847" y="367"/>
                    <a:pt x="847" y="367"/>
                  </a:cubicBezTo>
                  <a:cubicBezTo>
                    <a:pt x="848" y="368"/>
                    <a:pt x="848" y="368"/>
                    <a:pt x="849" y="368"/>
                  </a:cubicBezTo>
                  <a:cubicBezTo>
                    <a:pt x="850" y="369"/>
                    <a:pt x="851" y="369"/>
                    <a:pt x="852" y="370"/>
                  </a:cubicBezTo>
                  <a:cubicBezTo>
                    <a:pt x="854" y="371"/>
                    <a:pt x="855" y="371"/>
                    <a:pt x="857" y="371"/>
                  </a:cubicBezTo>
                  <a:cubicBezTo>
                    <a:pt x="859" y="371"/>
                    <a:pt x="861" y="370"/>
                    <a:pt x="862" y="367"/>
                  </a:cubicBezTo>
                  <a:cubicBezTo>
                    <a:pt x="863" y="365"/>
                    <a:pt x="862" y="362"/>
                    <a:pt x="861" y="360"/>
                  </a:cubicBezTo>
                  <a:cubicBezTo>
                    <a:pt x="861" y="360"/>
                    <a:pt x="861" y="360"/>
                    <a:pt x="862" y="359"/>
                  </a:cubicBezTo>
                  <a:close/>
                  <a:moveTo>
                    <a:pt x="493" y="120"/>
                  </a:moveTo>
                  <a:cubicBezTo>
                    <a:pt x="493" y="120"/>
                    <a:pt x="493" y="121"/>
                    <a:pt x="493" y="121"/>
                  </a:cubicBezTo>
                  <a:cubicBezTo>
                    <a:pt x="492" y="120"/>
                    <a:pt x="490" y="120"/>
                    <a:pt x="489" y="120"/>
                  </a:cubicBezTo>
                  <a:cubicBezTo>
                    <a:pt x="489" y="120"/>
                    <a:pt x="489" y="120"/>
                    <a:pt x="489" y="120"/>
                  </a:cubicBezTo>
                  <a:cubicBezTo>
                    <a:pt x="490" y="120"/>
                    <a:pt x="490" y="120"/>
                    <a:pt x="490" y="120"/>
                  </a:cubicBezTo>
                  <a:cubicBezTo>
                    <a:pt x="492" y="118"/>
                    <a:pt x="493" y="116"/>
                    <a:pt x="494" y="115"/>
                  </a:cubicBezTo>
                  <a:cubicBezTo>
                    <a:pt x="494" y="116"/>
                    <a:pt x="493" y="120"/>
                    <a:pt x="493" y="120"/>
                  </a:cubicBezTo>
                  <a:close/>
                  <a:moveTo>
                    <a:pt x="457" y="346"/>
                  </a:moveTo>
                  <a:cubicBezTo>
                    <a:pt x="452" y="346"/>
                    <a:pt x="448" y="345"/>
                    <a:pt x="445" y="342"/>
                  </a:cubicBezTo>
                  <a:cubicBezTo>
                    <a:pt x="444" y="341"/>
                    <a:pt x="444" y="341"/>
                    <a:pt x="444" y="341"/>
                  </a:cubicBezTo>
                  <a:cubicBezTo>
                    <a:pt x="443" y="340"/>
                    <a:pt x="442" y="339"/>
                    <a:pt x="441" y="338"/>
                  </a:cubicBezTo>
                  <a:cubicBezTo>
                    <a:pt x="440" y="336"/>
                    <a:pt x="439" y="335"/>
                    <a:pt x="438" y="333"/>
                  </a:cubicBezTo>
                  <a:cubicBezTo>
                    <a:pt x="437" y="331"/>
                    <a:pt x="435" y="330"/>
                    <a:pt x="433" y="329"/>
                  </a:cubicBezTo>
                  <a:cubicBezTo>
                    <a:pt x="431" y="328"/>
                    <a:pt x="430" y="327"/>
                    <a:pt x="428" y="326"/>
                  </a:cubicBezTo>
                  <a:cubicBezTo>
                    <a:pt x="430" y="326"/>
                    <a:pt x="433" y="326"/>
                    <a:pt x="435" y="327"/>
                  </a:cubicBezTo>
                  <a:cubicBezTo>
                    <a:pt x="437" y="328"/>
                    <a:pt x="439" y="329"/>
                    <a:pt x="440" y="330"/>
                  </a:cubicBezTo>
                  <a:cubicBezTo>
                    <a:pt x="443" y="332"/>
                    <a:pt x="445" y="334"/>
                    <a:pt x="447" y="336"/>
                  </a:cubicBezTo>
                  <a:cubicBezTo>
                    <a:pt x="448" y="338"/>
                    <a:pt x="450" y="340"/>
                    <a:pt x="453" y="342"/>
                  </a:cubicBezTo>
                  <a:cubicBezTo>
                    <a:pt x="453" y="342"/>
                    <a:pt x="454" y="342"/>
                    <a:pt x="454" y="343"/>
                  </a:cubicBezTo>
                  <a:cubicBezTo>
                    <a:pt x="455" y="344"/>
                    <a:pt x="456" y="345"/>
                    <a:pt x="457" y="345"/>
                  </a:cubicBezTo>
                  <a:cubicBezTo>
                    <a:pt x="458" y="346"/>
                    <a:pt x="458" y="346"/>
                    <a:pt x="458" y="346"/>
                  </a:cubicBezTo>
                  <a:cubicBezTo>
                    <a:pt x="458" y="346"/>
                    <a:pt x="458" y="346"/>
                    <a:pt x="458" y="346"/>
                  </a:cubicBezTo>
                  <a:cubicBezTo>
                    <a:pt x="458" y="346"/>
                    <a:pt x="458" y="346"/>
                    <a:pt x="457" y="346"/>
                  </a:cubicBezTo>
                  <a:close/>
                  <a:moveTo>
                    <a:pt x="567" y="79"/>
                  </a:moveTo>
                  <a:cubicBezTo>
                    <a:pt x="566" y="78"/>
                    <a:pt x="566" y="78"/>
                    <a:pt x="566" y="78"/>
                  </a:cubicBezTo>
                  <a:cubicBezTo>
                    <a:pt x="565" y="77"/>
                    <a:pt x="564" y="76"/>
                    <a:pt x="563" y="75"/>
                  </a:cubicBezTo>
                  <a:cubicBezTo>
                    <a:pt x="563" y="75"/>
                    <a:pt x="563" y="75"/>
                    <a:pt x="563" y="74"/>
                  </a:cubicBezTo>
                  <a:cubicBezTo>
                    <a:pt x="563" y="74"/>
                    <a:pt x="564" y="74"/>
                    <a:pt x="564" y="74"/>
                  </a:cubicBezTo>
                  <a:cubicBezTo>
                    <a:pt x="567" y="75"/>
                    <a:pt x="572" y="79"/>
                    <a:pt x="573" y="81"/>
                  </a:cubicBezTo>
                  <a:cubicBezTo>
                    <a:pt x="573" y="82"/>
                    <a:pt x="573" y="82"/>
                    <a:pt x="573" y="82"/>
                  </a:cubicBezTo>
                  <a:cubicBezTo>
                    <a:pt x="573" y="82"/>
                    <a:pt x="573" y="82"/>
                    <a:pt x="572" y="82"/>
                  </a:cubicBezTo>
                  <a:cubicBezTo>
                    <a:pt x="571" y="82"/>
                    <a:pt x="569" y="81"/>
                    <a:pt x="567" y="79"/>
                  </a:cubicBezTo>
                  <a:close/>
                  <a:moveTo>
                    <a:pt x="573" y="140"/>
                  </a:moveTo>
                  <a:cubicBezTo>
                    <a:pt x="573" y="140"/>
                    <a:pt x="574" y="140"/>
                    <a:pt x="574" y="140"/>
                  </a:cubicBezTo>
                  <a:cubicBezTo>
                    <a:pt x="574" y="140"/>
                    <a:pt x="574" y="140"/>
                    <a:pt x="574" y="140"/>
                  </a:cubicBezTo>
                  <a:cubicBezTo>
                    <a:pt x="575" y="140"/>
                    <a:pt x="575" y="141"/>
                    <a:pt x="575" y="142"/>
                  </a:cubicBezTo>
                  <a:cubicBezTo>
                    <a:pt x="575" y="142"/>
                    <a:pt x="576" y="143"/>
                    <a:pt x="576" y="144"/>
                  </a:cubicBezTo>
                  <a:cubicBezTo>
                    <a:pt x="575" y="143"/>
                    <a:pt x="574" y="142"/>
                    <a:pt x="573" y="140"/>
                  </a:cubicBezTo>
                  <a:close/>
                  <a:moveTo>
                    <a:pt x="739" y="259"/>
                  </a:moveTo>
                  <a:cubicBezTo>
                    <a:pt x="739" y="260"/>
                    <a:pt x="738" y="261"/>
                    <a:pt x="736" y="261"/>
                  </a:cubicBezTo>
                  <a:cubicBezTo>
                    <a:pt x="736" y="261"/>
                    <a:pt x="735" y="261"/>
                    <a:pt x="735" y="261"/>
                  </a:cubicBezTo>
                  <a:cubicBezTo>
                    <a:pt x="734" y="261"/>
                    <a:pt x="732" y="261"/>
                    <a:pt x="732" y="261"/>
                  </a:cubicBezTo>
                  <a:cubicBezTo>
                    <a:pt x="731" y="261"/>
                    <a:pt x="731" y="261"/>
                    <a:pt x="730" y="261"/>
                  </a:cubicBezTo>
                  <a:cubicBezTo>
                    <a:pt x="726" y="263"/>
                    <a:pt x="723" y="268"/>
                    <a:pt x="720" y="273"/>
                  </a:cubicBezTo>
                  <a:cubicBezTo>
                    <a:pt x="719" y="273"/>
                    <a:pt x="719" y="273"/>
                    <a:pt x="719" y="273"/>
                  </a:cubicBezTo>
                  <a:cubicBezTo>
                    <a:pt x="720" y="271"/>
                    <a:pt x="720" y="270"/>
                    <a:pt x="719" y="267"/>
                  </a:cubicBezTo>
                  <a:cubicBezTo>
                    <a:pt x="717" y="262"/>
                    <a:pt x="714" y="259"/>
                    <a:pt x="710" y="258"/>
                  </a:cubicBezTo>
                  <a:cubicBezTo>
                    <a:pt x="712" y="254"/>
                    <a:pt x="713" y="250"/>
                    <a:pt x="713" y="246"/>
                  </a:cubicBezTo>
                  <a:cubicBezTo>
                    <a:pt x="716" y="247"/>
                    <a:pt x="719" y="249"/>
                    <a:pt x="723" y="250"/>
                  </a:cubicBezTo>
                  <a:cubicBezTo>
                    <a:pt x="725" y="250"/>
                    <a:pt x="727" y="251"/>
                    <a:pt x="729" y="251"/>
                  </a:cubicBezTo>
                  <a:cubicBezTo>
                    <a:pt x="731" y="251"/>
                    <a:pt x="734" y="251"/>
                    <a:pt x="736" y="252"/>
                  </a:cubicBezTo>
                  <a:cubicBezTo>
                    <a:pt x="738" y="253"/>
                    <a:pt x="739" y="255"/>
                    <a:pt x="740" y="257"/>
                  </a:cubicBezTo>
                  <a:cubicBezTo>
                    <a:pt x="740" y="258"/>
                    <a:pt x="740" y="259"/>
                    <a:pt x="739" y="259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29" name="Freeform 228"/>
            <p:cNvSpPr>
              <a:spLocks/>
            </p:cNvSpPr>
            <p:nvPr/>
          </p:nvSpPr>
          <p:spPr bwMode="auto">
            <a:xfrm>
              <a:off x="17687327" y="3713860"/>
              <a:ext cx="92329" cy="69063"/>
            </a:xfrm>
            <a:custGeom>
              <a:avLst/>
              <a:gdLst>
                <a:gd name="T0" fmla="*/ 16 w 17"/>
                <a:gd name="T1" fmla="*/ 2 h 14"/>
                <a:gd name="T2" fmla="*/ 12 w 17"/>
                <a:gd name="T3" fmla="*/ 0 h 14"/>
                <a:gd name="T4" fmla="*/ 10 w 17"/>
                <a:gd name="T5" fmla="*/ 0 h 14"/>
                <a:gd name="T6" fmla="*/ 7 w 17"/>
                <a:gd name="T7" fmla="*/ 2 h 14"/>
                <a:gd name="T8" fmla="*/ 6 w 17"/>
                <a:gd name="T9" fmla="*/ 3 h 14"/>
                <a:gd name="T10" fmla="*/ 1 w 17"/>
                <a:gd name="T11" fmla="*/ 7 h 14"/>
                <a:gd name="T12" fmla="*/ 1 w 17"/>
                <a:gd name="T13" fmla="*/ 11 h 14"/>
                <a:gd name="T14" fmla="*/ 5 w 17"/>
                <a:gd name="T15" fmla="*/ 14 h 14"/>
                <a:gd name="T16" fmla="*/ 10 w 17"/>
                <a:gd name="T17" fmla="*/ 11 h 14"/>
                <a:gd name="T18" fmla="*/ 10 w 17"/>
                <a:gd name="T19" fmla="*/ 11 h 14"/>
                <a:gd name="T20" fmla="*/ 12 w 17"/>
                <a:gd name="T21" fmla="*/ 11 h 14"/>
                <a:gd name="T22" fmla="*/ 16 w 17"/>
                <a:gd name="T23" fmla="*/ 7 h 14"/>
                <a:gd name="T24" fmla="*/ 16 w 17"/>
                <a:gd name="T2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4">
                  <a:moveTo>
                    <a:pt x="16" y="2"/>
                  </a:moveTo>
                  <a:cubicBezTo>
                    <a:pt x="15" y="0"/>
                    <a:pt x="14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8" y="1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4" y="3"/>
                    <a:pt x="2" y="4"/>
                    <a:pt x="1" y="7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2" y="14"/>
                    <a:pt x="4" y="14"/>
                    <a:pt x="5" y="14"/>
                  </a:cubicBezTo>
                  <a:cubicBezTo>
                    <a:pt x="7" y="14"/>
                    <a:pt x="9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3" y="10"/>
                    <a:pt x="15" y="9"/>
                    <a:pt x="16" y="7"/>
                  </a:cubicBezTo>
                  <a:cubicBezTo>
                    <a:pt x="17" y="6"/>
                    <a:pt x="17" y="3"/>
                    <a:pt x="16" y="2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30" name="Freeform 229"/>
            <p:cNvSpPr>
              <a:spLocks/>
            </p:cNvSpPr>
            <p:nvPr/>
          </p:nvSpPr>
          <p:spPr bwMode="auto">
            <a:xfrm>
              <a:off x="20249962" y="6269195"/>
              <a:ext cx="108743" cy="102661"/>
            </a:xfrm>
            <a:custGeom>
              <a:avLst/>
              <a:gdLst>
                <a:gd name="T0" fmla="*/ 19 w 20"/>
                <a:gd name="T1" fmla="*/ 8 h 21"/>
                <a:gd name="T2" fmla="*/ 14 w 20"/>
                <a:gd name="T3" fmla="*/ 3 h 21"/>
                <a:gd name="T4" fmla="*/ 10 w 20"/>
                <a:gd name="T5" fmla="*/ 0 h 21"/>
                <a:gd name="T6" fmla="*/ 7 w 20"/>
                <a:gd name="T7" fmla="*/ 0 h 21"/>
                <a:gd name="T8" fmla="*/ 2 w 20"/>
                <a:gd name="T9" fmla="*/ 3 h 21"/>
                <a:gd name="T10" fmla="*/ 3 w 20"/>
                <a:gd name="T11" fmla="*/ 7 h 21"/>
                <a:gd name="T12" fmla="*/ 0 w 20"/>
                <a:gd name="T13" fmla="*/ 8 h 21"/>
                <a:gd name="T14" fmla="*/ 0 w 20"/>
                <a:gd name="T15" fmla="*/ 11 h 21"/>
                <a:gd name="T16" fmla="*/ 1 w 20"/>
                <a:gd name="T17" fmla="*/ 13 h 21"/>
                <a:gd name="T18" fmla="*/ 3 w 20"/>
                <a:gd name="T19" fmla="*/ 19 h 21"/>
                <a:gd name="T20" fmla="*/ 7 w 20"/>
                <a:gd name="T21" fmla="*/ 21 h 21"/>
                <a:gd name="T22" fmla="*/ 12 w 20"/>
                <a:gd name="T23" fmla="*/ 18 h 21"/>
                <a:gd name="T24" fmla="*/ 13 w 20"/>
                <a:gd name="T25" fmla="*/ 17 h 21"/>
                <a:gd name="T26" fmla="*/ 14 w 20"/>
                <a:gd name="T27" fmla="*/ 16 h 21"/>
                <a:gd name="T28" fmla="*/ 16 w 20"/>
                <a:gd name="T29" fmla="*/ 15 h 21"/>
                <a:gd name="T30" fmla="*/ 19 w 20"/>
                <a:gd name="T31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1">
                  <a:moveTo>
                    <a:pt x="19" y="8"/>
                  </a:moveTo>
                  <a:cubicBezTo>
                    <a:pt x="18" y="5"/>
                    <a:pt x="16" y="3"/>
                    <a:pt x="14" y="3"/>
                  </a:cubicBezTo>
                  <a:cubicBezTo>
                    <a:pt x="13" y="2"/>
                    <a:pt x="12" y="1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2" y="5"/>
                    <a:pt x="2" y="6"/>
                    <a:pt x="3" y="7"/>
                  </a:cubicBezTo>
                  <a:cubicBezTo>
                    <a:pt x="3" y="7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1" y="15"/>
                    <a:pt x="1" y="17"/>
                    <a:pt x="3" y="19"/>
                  </a:cubicBezTo>
                  <a:cubicBezTo>
                    <a:pt x="4" y="20"/>
                    <a:pt x="6" y="21"/>
                    <a:pt x="7" y="21"/>
                  </a:cubicBezTo>
                  <a:cubicBezTo>
                    <a:pt x="10" y="21"/>
                    <a:pt x="11" y="19"/>
                    <a:pt x="12" y="18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5" y="16"/>
                    <a:pt x="16" y="15"/>
                  </a:cubicBezTo>
                  <a:cubicBezTo>
                    <a:pt x="19" y="14"/>
                    <a:pt x="20" y="11"/>
                    <a:pt x="19" y="8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31" name="Freeform 230"/>
            <p:cNvSpPr>
              <a:spLocks noEditPoints="1"/>
            </p:cNvSpPr>
            <p:nvPr/>
          </p:nvSpPr>
          <p:spPr bwMode="auto">
            <a:xfrm>
              <a:off x="20619277" y="6168400"/>
              <a:ext cx="1743987" cy="1597784"/>
            </a:xfrm>
            <a:custGeom>
              <a:avLst/>
              <a:gdLst>
                <a:gd name="T0" fmla="*/ 307 w 320"/>
                <a:gd name="T1" fmla="*/ 198 h 322"/>
                <a:gd name="T2" fmla="*/ 303 w 320"/>
                <a:gd name="T3" fmla="*/ 188 h 322"/>
                <a:gd name="T4" fmla="*/ 296 w 320"/>
                <a:gd name="T5" fmla="*/ 170 h 322"/>
                <a:gd name="T6" fmla="*/ 274 w 320"/>
                <a:gd name="T7" fmla="*/ 161 h 322"/>
                <a:gd name="T8" fmla="*/ 258 w 320"/>
                <a:gd name="T9" fmla="*/ 166 h 322"/>
                <a:gd name="T10" fmla="*/ 247 w 320"/>
                <a:gd name="T11" fmla="*/ 156 h 322"/>
                <a:gd name="T12" fmla="*/ 229 w 320"/>
                <a:gd name="T13" fmla="*/ 166 h 322"/>
                <a:gd name="T14" fmla="*/ 221 w 320"/>
                <a:gd name="T15" fmla="*/ 175 h 322"/>
                <a:gd name="T16" fmla="*/ 218 w 320"/>
                <a:gd name="T17" fmla="*/ 175 h 322"/>
                <a:gd name="T18" fmla="*/ 227 w 320"/>
                <a:gd name="T19" fmla="*/ 162 h 322"/>
                <a:gd name="T20" fmla="*/ 240 w 320"/>
                <a:gd name="T21" fmla="*/ 144 h 322"/>
                <a:gd name="T22" fmla="*/ 225 w 320"/>
                <a:gd name="T23" fmla="*/ 140 h 322"/>
                <a:gd name="T24" fmla="*/ 208 w 320"/>
                <a:gd name="T25" fmla="*/ 147 h 322"/>
                <a:gd name="T26" fmla="*/ 195 w 320"/>
                <a:gd name="T27" fmla="*/ 140 h 322"/>
                <a:gd name="T28" fmla="*/ 174 w 320"/>
                <a:gd name="T29" fmla="*/ 143 h 322"/>
                <a:gd name="T30" fmla="*/ 165 w 320"/>
                <a:gd name="T31" fmla="*/ 148 h 322"/>
                <a:gd name="T32" fmla="*/ 155 w 320"/>
                <a:gd name="T33" fmla="*/ 132 h 322"/>
                <a:gd name="T34" fmla="*/ 142 w 320"/>
                <a:gd name="T35" fmla="*/ 132 h 322"/>
                <a:gd name="T36" fmla="*/ 132 w 320"/>
                <a:gd name="T37" fmla="*/ 132 h 322"/>
                <a:gd name="T38" fmla="*/ 112 w 320"/>
                <a:gd name="T39" fmla="*/ 119 h 322"/>
                <a:gd name="T40" fmla="*/ 117 w 320"/>
                <a:gd name="T41" fmla="*/ 107 h 322"/>
                <a:gd name="T42" fmla="*/ 110 w 320"/>
                <a:gd name="T43" fmla="*/ 93 h 322"/>
                <a:gd name="T44" fmla="*/ 104 w 320"/>
                <a:gd name="T45" fmla="*/ 92 h 322"/>
                <a:gd name="T46" fmla="*/ 95 w 320"/>
                <a:gd name="T47" fmla="*/ 76 h 322"/>
                <a:gd name="T48" fmla="*/ 73 w 320"/>
                <a:gd name="T49" fmla="*/ 68 h 322"/>
                <a:gd name="T50" fmla="*/ 62 w 320"/>
                <a:gd name="T51" fmla="*/ 60 h 322"/>
                <a:gd name="T52" fmla="*/ 38 w 320"/>
                <a:gd name="T53" fmla="*/ 36 h 322"/>
                <a:gd name="T54" fmla="*/ 13 w 320"/>
                <a:gd name="T55" fmla="*/ 14 h 322"/>
                <a:gd name="T56" fmla="*/ 3 w 320"/>
                <a:gd name="T57" fmla="*/ 11 h 322"/>
                <a:gd name="T58" fmla="*/ 11 w 320"/>
                <a:gd name="T59" fmla="*/ 42 h 322"/>
                <a:gd name="T60" fmla="*/ 21 w 320"/>
                <a:gd name="T61" fmla="*/ 50 h 322"/>
                <a:gd name="T62" fmla="*/ 38 w 320"/>
                <a:gd name="T63" fmla="*/ 58 h 322"/>
                <a:gd name="T64" fmla="*/ 65 w 320"/>
                <a:gd name="T65" fmla="*/ 114 h 322"/>
                <a:gd name="T66" fmla="*/ 83 w 320"/>
                <a:gd name="T67" fmla="*/ 156 h 322"/>
                <a:gd name="T68" fmla="*/ 104 w 320"/>
                <a:gd name="T69" fmla="*/ 181 h 322"/>
                <a:gd name="T70" fmla="*/ 94 w 320"/>
                <a:gd name="T71" fmla="*/ 207 h 322"/>
                <a:gd name="T72" fmla="*/ 43 w 320"/>
                <a:gd name="T73" fmla="*/ 210 h 322"/>
                <a:gd name="T74" fmla="*/ 34 w 320"/>
                <a:gd name="T75" fmla="*/ 223 h 322"/>
                <a:gd name="T76" fmla="*/ 24 w 320"/>
                <a:gd name="T77" fmla="*/ 242 h 322"/>
                <a:gd name="T78" fmla="*/ 38 w 320"/>
                <a:gd name="T79" fmla="*/ 272 h 322"/>
                <a:gd name="T80" fmla="*/ 59 w 320"/>
                <a:gd name="T81" fmla="*/ 290 h 322"/>
                <a:gd name="T82" fmla="*/ 72 w 320"/>
                <a:gd name="T83" fmla="*/ 292 h 322"/>
                <a:gd name="T84" fmla="*/ 81 w 320"/>
                <a:gd name="T85" fmla="*/ 311 h 322"/>
                <a:gd name="T86" fmla="*/ 107 w 320"/>
                <a:gd name="T87" fmla="*/ 312 h 322"/>
                <a:gd name="T88" fmla="*/ 135 w 320"/>
                <a:gd name="T89" fmla="*/ 322 h 322"/>
                <a:gd name="T90" fmla="*/ 129 w 320"/>
                <a:gd name="T91" fmla="*/ 263 h 322"/>
                <a:gd name="T92" fmla="*/ 154 w 320"/>
                <a:gd name="T93" fmla="*/ 297 h 322"/>
                <a:gd name="T94" fmla="*/ 302 w 320"/>
                <a:gd name="T95" fmla="*/ 249 h 322"/>
                <a:gd name="T96" fmla="*/ 201 w 320"/>
                <a:gd name="T97" fmla="*/ 212 h 322"/>
                <a:gd name="T98" fmla="*/ 214 w 320"/>
                <a:gd name="T99" fmla="*/ 189 h 322"/>
                <a:gd name="T100" fmla="*/ 201 w 320"/>
                <a:gd name="T101" fmla="*/ 216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0" h="322">
                  <a:moveTo>
                    <a:pt x="320" y="207"/>
                  </a:moveTo>
                  <a:cubicBezTo>
                    <a:pt x="319" y="206"/>
                    <a:pt x="319" y="206"/>
                    <a:pt x="319" y="206"/>
                  </a:cubicBezTo>
                  <a:cubicBezTo>
                    <a:pt x="319" y="204"/>
                    <a:pt x="319" y="202"/>
                    <a:pt x="316" y="200"/>
                  </a:cubicBezTo>
                  <a:cubicBezTo>
                    <a:pt x="314" y="198"/>
                    <a:pt x="311" y="198"/>
                    <a:pt x="310" y="198"/>
                  </a:cubicBezTo>
                  <a:cubicBezTo>
                    <a:pt x="309" y="198"/>
                    <a:pt x="308" y="198"/>
                    <a:pt x="307" y="198"/>
                  </a:cubicBezTo>
                  <a:cubicBezTo>
                    <a:pt x="306" y="198"/>
                    <a:pt x="306" y="198"/>
                    <a:pt x="305" y="198"/>
                  </a:cubicBezTo>
                  <a:cubicBezTo>
                    <a:pt x="304" y="198"/>
                    <a:pt x="304" y="198"/>
                    <a:pt x="303" y="198"/>
                  </a:cubicBezTo>
                  <a:cubicBezTo>
                    <a:pt x="303" y="197"/>
                    <a:pt x="303" y="197"/>
                    <a:pt x="302" y="195"/>
                  </a:cubicBezTo>
                  <a:cubicBezTo>
                    <a:pt x="302" y="193"/>
                    <a:pt x="302" y="192"/>
                    <a:pt x="303" y="190"/>
                  </a:cubicBezTo>
                  <a:cubicBezTo>
                    <a:pt x="303" y="189"/>
                    <a:pt x="303" y="189"/>
                    <a:pt x="303" y="188"/>
                  </a:cubicBezTo>
                  <a:cubicBezTo>
                    <a:pt x="303" y="186"/>
                    <a:pt x="303" y="183"/>
                    <a:pt x="301" y="181"/>
                  </a:cubicBezTo>
                  <a:cubicBezTo>
                    <a:pt x="300" y="180"/>
                    <a:pt x="299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79"/>
                    <a:pt x="298" y="179"/>
                    <a:pt x="298" y="179"/>
                  </a:cubicBezTo>
                  <a:cubicBezTo>
                    <a:pt x="299" y="177"/>
                    <a:pt x="300" y="174"/>
                    <a:pt x="296" y="170"/>
                  </a:cubicBezTo>
                  <a:cubicBezTo>
                    <a:pt x="293" y="167"/>
                    <a:pt x="290" y="166"/>
                    <a:pt x="286" y="164"/>
                  </a:cubicBezTo>
                  <a:cubicBezTo>
                    <a:pt x="284" y="164"/>
                    <a:pt x="283" y="163"/>
                    <a:pt x="281" y="163"/>
                  </a:cubicBezTo>
                  <a:cubicBezTo>
                    <a:pt x="281" y="163"/>
                    <a:pt x="281" y="163"/>
                    <a:pt x="280" y="163"/>
                  </a:cubicBezTo>
                  <a:cubicBezTo>
                    <a:pt x="279" y="163"/>
                    <a:pt x="279" y="163"/>
                    <a:pt x="278" y="162"/>
                  </a:cubicBezTo>
                  <a:cubicBezTo>
                    <a:pt x="277" y="162"/>
                    <a:pt x="275" y="162"/>
                    <a:pt x="274" y="161"/>
                  </a:cubicBezTo>
                  <a:cubicBezTo>
                    <a:pt x="273" y="161"/>
                    <a:pt x="272" y="161"/>
                    <a:pt x="272" y="161"/>
                  </a:cubicBezTo>
                  <a:cubicBezTo>
                    <a:pt x="271" y="161"/>
                    <a:pt x="269" y="161"/>
                    <a:pt x="268" y="161"/>
                  </a:cubicBezTo>
                  <a:cubicBezTo>
                    <a:pt x="268" y="161"/>
                    <a:pt x="267" y="161"/>
                    <a:pt x="267" y="161"/>
                  </a:cubicBezTo>
                  <a:cubicBezTo>
                    <a:pt x="264" y="161"/>
                    <a:pt x="261" y="163"/>
                    <a:pt x="261" y="163"/>
                  </a:cubicBezTo>
                  <a:cubicBezTo>
                    <a:pt x="260" y="164"/>
                    <a:pt x="259" y="165"/>
                    <a:pt x="258" y="166"/>
                  </a:cubicBezTo>
                  <a:cubicBezTo>
                    <a:pt x="258" y="165"/>
                    <a:pt x="257" y="164"/>
                    <a:pt x="257" y="163"/>
                  </a:cubicBezTo>
                  <a:cubicBezTo>
                    <a:pt x="256" y="161"/>
                    <a:pt x="254" y="161"/>
                    <a:pt x="253" y="160"/>
                  </a:cubicBezTo>
                  <a:cubicBezTo>
                    <a:pt x="253" y="160"/>
                    <a:pt x="252" y="160"/>
                    <a:pt x="252" y="159"/>
                  </a:cubicBezTo>
                  <a:cubicBezTo>
                    <a:pt x="252" y="159"/>
                    <a:pt x="251" y="159"/>
                    <a:pt x="251" y="158"/>
                  </a:cubicBezTo>
                  <a:cubicBezTo>
                    <a:pt x="250" y="158"/>
                    <a:pt x="249" y="157"/>
                    <a:pt x="247" y="156"/>
                  </a:cubicBezTo>
                  <a:cubicBezTo>
                    <a:pt x="246" y="156"/>
                    <a:pt x="244" y="155"/>
                    <a:pt x="242" y="155"/>
                  </a:cubicBezTo>
                  <a:cubicBezTo>
                    <a:pt x="241" y="155"/>
                    <a:pt x="240" y="155"/>
                    <a:pt x="239" y="155"/>
                  </a:cubicBezTo>
                  <a:cubicBezTo>
                    <a:pt x="234" y="156"/>
                    <a:pt x="233" y="158"/>
                    <a:pt x="231" y="162"/>
                  </a:cubicBezTo>
                  <a:cubicBezTo>
                    <a:pt x="231" y="163"/>
                    <a:pt x="231" y="163"/>
                    <a:pt x="231" y="163"/>
                  </a:cubicBezTo>
                  <a:cubicBezTo>
                    <a:pt x="230" y="164"/>
                    <a:pt x="230" y="165"/>
                    <a:pt x="229" y="166"/>
                  </a:cubicBezTo>
                  <a:cubicBezTo>
                    <a:pt x="229" y="166"/>
                    <a:pt x="229" y="166"/>
                    <a:pt x="229" y="167"/>
                  </a:cubicBezTo>
                  <a:cubicBezTo>
                    <a:pt x="228" y="167"/>
                    <a:pt x="228" y="167"/>
                    <a:pt x="227" y="167"/>
                  </a:cubicBezTo>
                  <a:cubicBezTo>
                    <a:pt x="226" y="168"/>
                    <a:pt x="225" y="170"/>
                    <a:pt x="224" y="171"/>
                  </a:cubicBezTo>
                  <a:cubicBezTo>
                    <a:pt x="224" y="172"/>
                    <a:pt x="223" y="173"/>
                    <a:pt x="223" y="173"/>
                  </a:cubicBezTo>
                  <a:cubicBezTo>
                    <a:pt x="222" y="174"/>
                    <a:pt x="222" y="175"/>
                    <a:pt x="221" y="175"/>
                  </a:cubicBezTo>
                  <a:cubicBezTo>
                    <a:pt x="220" y="176"/>
                    <a:pt x="219" y="177"/>
                    <a:pt x="218" y="178"/>
                  </a:cubicBezTo>
                  <a:cubicBezTo>
                    <a:pt x="218" y="178"/>
                    <a:pt x="218" y="178"/>
                    <a:pt x="218" y="178"/>
                  </a:cubicBezTo>
                  <a:cubicBezTo>
                    <a:pt x="218" y="178"/>
                    <a:pt x="218" y="177"/>
                    <a:pt x="218" y="177"/>
                  </a:cubicBezTo>
                  <a:cubicBezTo>
                    <a:pt x="218" y="176"/>
                    <a:pt x="218" y="176"/>
                    <a:pt x="218" y="175"/>
                  </a:cubicBezTo>
                  <a:cubicBezTo>
                    <a:pt x="218" y="175"/>
                    <a:pt x="218" y="175"/>
                    <a:pt x="218" y="175"/>
                  </a:cubicBezTo>
                  <a:cubicBezTo>
                    <a:pt x="219" y="174"/>
                    <a:pt x="219" y="172"/>
                    <a:pt x="219" y="172"/>
                  </a:cubicBezTo>
                  <a:cubicBezTo>
                    <a:pt x="220" y="172"/>
                    <a:pt x="220" y="171"/>
                    <a:pt x="221" y="171"/>
                  </a:cubicBezTo>
                  <a:cubicBezTo>
                    <a:pt x="222" y="171"/>
                    <a:pt x="223" y="170"/>
                    <a:pt x="224" y="169"/>
                  </a:cubicBezTo>
                  <a:cubicBezTo>
                    <a:pt x="226" y="168"/>
                    <a:pt x="226" y="166"/>
                    <a:pt x="227" y="164"/>
                  </a:cubicBezTo>
                  <a:cubicBezTo>
                    <a:pt x="227" y="163"/>
                    <a:pt x="227" y="163"/>
                    <a:pt x="227" y="162"/>
                  </a:cubicBezTo>
                  <a:cubicBezTo>
                    <a:pt x="228" y="161"/>
                    <a:pt x="230" y="160"/>
                    <a:pt x="231" y="159"/>
                  </a:cubicBezTo>
                  <a:cubicBezTo>
                    <a:pt x="232" y="158"/>
                    <a:pt x="232" y="158"/>
                    <a:pt x="232" y="158"/>
                  </a:cubicBezTo>
                  <a:cubicBezTo>
                    <a:pt x="232" y="157"/>
                    <a:pt x="233" y="157"/>
                    <a:pt x="234" y="156"/>
                  </a:cubicBezTo>
                  <a:cubicBezTo>
                    <a:pt x="235" y="155"/>
                    <a:pt x="237" y="154"/>
                    <a:pt x="239" y="152"/>
                  </a:cubicBezTo>
                  <a:cubicBezTo>
                    <a:pt x="241" y="149"/>
                    <a:pt x="241" y="146"/>
                    <a:pt x="240" y="144"/>
                  </a:cubicBezTo>
                  <a:cubicBezTo>
                    <a:pt x="240" y="142"/>
                    <a:pt x="238" y="141"/>
                    <a:pt x="236" y="140"/>
                  </a:cubicBezTo>
                  <a:cubicBezTo>
                    <a:pt x="235" y="140"/>
                    <a:pt x="234" y="139"/>
                    <a:pt x="233" y="139"/>
                  </a:cubicBezTo>
                  <a:cubicBezTo>
                    <a:pt x="231" y="139"/>
                    <a:pt x="229" y="140"/>
                    <a:pt x="228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6" y="140"/>
                    <a:pt x="225" y="140"/>
                  </a:cubicBezTo>
                  <a:cubicBezTo>
                    <a:pt x="225" y="140"/>
                    <a:pt x="223" y="139"/>
                    <a:pt x="222" y="139"/>
                  </a:cubicBezTo>
                  <a:cubicBezTo>
                    <a:pt x="221" y="138"/>
                    <a:pt x="221" y="138"/>
                    <a:pt x="220" y="138"/>
                  </a:cubicBezTo>
                  <a:cubicBezTo>
                    <a:pt x="217" y="138"/>
                    <a:pt x="213" y="140"/>
                    <a:pt x="211" y="143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6"/>
                    <a:pt x="209" y="147"/>
                    <a:pt x="208" y="147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6" y="147"/>
                    <a:pt x="204" y="147"/>
                    <a:pt x="204" y="146"/>
                  </a:cubicBezTo>
                  <a:cubicBezTo>
                    <a:pt x="203" y="146"/>
                    <a:pt x="203" y="145"/>
                    <a:pt x="203" y="145"/>
                  </a:cubicBezTo>
                  <a:cubicBezTo>
                    <a:pt x="202" y="144"/>
                    <a:pt x="201" y="142"/>
                    <a:pt x="199" y="141"/>
                  </a:cubicBezTo>
                  <a:cubicBezTo>
                    <a:pt x="198" y="140"/>
                    <a:pt x="196" y="140"/>
                    <a:pt x="195" y="140"/>
                  </a:cubicBezTo>
                  <a:cubicBezTo>
                    <a:pt x="192" y="140"/>
                    <a:pt x="189" y="141"/>
                    <a:pt x="187" y="143"/>
                  </a:cubicBezTo>
                  <a:cubicBezTo>
                    <a:pt x="186" y="143"/>
                    <a:pt x="185" y="144"/>
                    <a:pt x="184" y="144"/>
                  </a:cubicBezTo>
                  <a:cubicBezTo>
                    <a:pt x="183" y="144"/>
                    <a:pt x="182" y="144"/>
                    <a:pt x="182" y="143"/>
                  </a:cubicBezTo>
                  <a:cubicBezTo>
                    <a:pt x="181" y="143"/>
                    <a:pt x="179" y="142"/>
                    <a:pt x="177" y="142"/>
                  </a:cubicBezTo>
                  <a:cubicBezTo>
                    <a:pt x="176" y="142"/>
                    <a:pt x="175" y="142"/>
                    <a:pt x="174" y="143"/>
                  </a:cubicBezTo>
                  <a:cubicBezTo>
                    <a:pt x="172" y="144"/>
                    <a:pt x="171" y="145"/>
                    <a:pt x="170" y="147"/>
                  </a:cubicBezTo>
                  <a:cubicBezTo>
                    <a:pt x="169" y="148"/>
                    <a:pt x="169" y="149"/>
                    <a:pt x="168" y="149"/>
                  </a:cubicBezTo>
                  <a:cubicBezTo>
                    <a:pt x="168" y="149"/>
                    <a:pt x="167" y="149"/>
                    <a:pt x="166" y="149"/>
                  </a:cubicBezTo>
                  <a:cubicBezTo>
                    <a:pt x="165" y="149"/>
                    <a:pt x="165" y="149"/>
                    <a:pt x="165" y="149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5" y="146"/>
                    <a:pt x="166" y="141"/>
                    <a:pt x="162" y="139"/>
                  </a:cubicBezTo>
                  <a:cubicBezTo>
                    <a:pt x="162" y="138"/>
                    <a:pt x="161" y="138"/>
                    <a:pt x="160" y="138"/>
                  </a:cubicBezTo>
                  <a:cubicBezTo>
                    <a:pt x="160" y="138"/>
                    <a:pt x="160" y="137"/>
                    <a:pt x="160" y="137"/>
                  </a:cubicBezTo>
                  <a:cubicBezTo>
                    <a:pt x="160" y="136"/>
                    <a:pt x="160" y="134"/>
                    <a:pt x="158" y="133"/>
                  </a:cubicBezTo>
                  <a:cubicBezTo>
                    <a:pt x="157" y="132"/>
                    <a:pt x="156" y="132"/>
                    <a:pt x="155" y="132"/>
                  </a:cubicBezTo>
                  <a:cubicBezTo>
                    <a:pt x="153" y="132"/>
                    <a:pt x="152" y="132"/>
                    <a:pt x="151" y="133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1" y="133"/>
                    <a:pt x="150" y="133"/>
                    <a:pt x="150" y="133"/>
                  </a:cubicBezTo>
                  <a:cubicBezTo>
                    <a:pt x="149" y="133"/>
                    <a:pt x="148" y="133"/>
                    <a:pt x="148" y="132"/>
                  </a:cubicBezTo>
                  <a:cubicBezTo>
                    <a:pt x="146" y="132"/>
                    <a:pt x="144" y="132"/>
                    <a:pt x="142" y="132"/>
                  </a:cubicBezTo>
                  <a:cubicBezTo>
                    <a:pt x="141" y="132"/>
                    <a:pt x="140" y="132"/>
                    <a:pt x="139" y="13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7" y="132"/>
                    <a:pt x="137" y="131"/>
                    <a:pt x="136" y="131"/>
                  </a:cubicBezTo>
                  <a:cubicBezTo>
                    <a:pt x="134" y="131"/>
                    <a:pt x="134" y="132"/>
                    <a:pt x="133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2"/>
                    <a:pt x="129" y="131"/>
                    <a:pt x="128" y="129"/>
                  </a:cubicBezTo>
                  <a:cubicBezTo>
                    <a:pt x="126" y="127"/>
                    <a:pt x="124" y="126"/>
                    <a:pt x="121" y="124"/>
                  </a:cubicBezTo>
                  <a:cubicBezTo>
                    <a:pt x="120" y="124"/>
                    <a:pt x="119" y="123"/>
                    <a:pt x="118" y="123"/>
                  </a:cubicBezTo>
                  <a:cubicBezTo>
                    <a:pt x="117" y="123"/>
                    <a:pt x="116" y="123"/>
                    <a:pt x="116" y="122"/>
                  </a:cubicBezTo>
                  <a:cubicBezTo>
                    <a:pt x="115" y="121"/>
                    <a:pt x="114" y="120"/>
                    <a:pt x="112" y="119"/>
                  </a:cubicBezTo>
                  <a:cubicBezTo>
                    <a:pt x="111" y="119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5" y="115"/>
                    <a:pt x="117" y="109"/>
                    <a:pt x="117" y="107"/>
                  </a:cubicBezTo>
                  <a:cubicBezTo>
                    <a:pt x="117" y="107"/>
                    <a:pt x="118" y="106"/>
                    <a:pt x="118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9" y="105"/>
                    <a:pt x="119" y="104"/>
                    <a:pt x="119" y="102"/>
                  </a:cubicBezTo>
                  <a:cubicBezTo>
                    <a:pt x="120" y="99"/>
                    <a:pt x="118" y="97"/>
                    <a:pt x="116" y="95"/>
                  </a:cubicBezTo>
                  <a:cubicBezTo>
                    <a:pt x="114" y="94"/>
                    <a:pt x="112" y="93"/>
                    <a:pt x="110" y="93"/>
                  </a:cubicBezTo>
                  <a:cubicBezTo>
                    <a:pt x="109" y="93"/>
                    <a:pt x="108" y="93"/>
                    <a:pt x="107" y="94"/>
                  </a:cubicBezTo>
                  <a:cubicBezTo>
                    <a:pt x="107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ubicBezTo>
                    <a:pt x="104" y="94"/>
                    <a:pt x="104" y="93"/>
                    <a:pt x="104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89"/>
                    <a:pt x="100" y="88"/>
                    <a:pt x="98" y="88"/>
                  </a:cubicBezTo>
                  <a:cubicBezTo>
                    <a:pt x="98" y="88"/>
                    <a:pt x="97" y="88"/>
                    <a:pt x="97" y="88"/>
                  </a:cubicBezTo>
                  <a:cubicBezTo>
                    <a:pt x="97" y="87"/>
                    <a:pt x="97" y="86"/>
                    <a:pt x="97" y="84"/>
                  </a:cubicBezTo>
                  <a:cubicBezTo>
                    <a:pt x="97" y="82"/>
                    <a:pt x="97" y="79"/>
                    <a:pt x="95" y="76"/>
                  </a:cubicBezTo>
                  <a:cubicBezTo>
                    <a:pt x="91" y="73"/>
                    <a:pt x="87" y="73"/>
                    <a:pt x="84" y="73"/>
                  </a:cubicBezTo>
                  <a:cubicBezTo>
                    <a:pt x="84" y="73"/>
                    <a:pt x="82" y="73"/>
                    <a:pt x="82" y="73"/>
                  </a:cubicBezTo>
                  <a:cubicBezTo>
                    <a:pt x="82" y="71"/>
                    <a:pt x="82" y="71"/>
                    <a:pt x="81" y="70"/>
                  </a:cubicBezTo>
                  <a:cubicBezTo>
                    <a:pt x="80" y="69"/>
                    <a:pt x="78" y="68"/>
                    <a:pt x="75" y="68"/>
                  </a:cubicBezTo>
                  <a:cubicBezTo>
                    <a:pt x="74" y="68"/>
                    <a:pt x="74" y="68"/>
                    <a:pt x="73" y="68"/>
                  </a:cubicBezTo>
                  <a:cubicBezTo>
                    <a:pt x="73" y="67"/>
                    <a:pt x="73" y="66"/>
                    <a:pt x="73" y="65"/>
                  </a:cubicBezTo>
                  <a:cubicBezTo>
                    <a:pt x="74" y="64"/>
                    <a:pt x="73" y="63"/>
                    <a:pt x="73" y="62"/>
                  </a:cubicBezTo>
                  <a:cubicBezTo>
                    <a:pt x="71" y="60"/>
                    <a:pt x="67" y="59"/>
                    <a:pt x="64" y="59"/>
                  </a:cubicBezTo>
                  <a:cubicBezTo>
                    <a:pt x="63" y="59"/>
                    <a:pt x="63" y="59"/>
                    <a:pt x="62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3" y="58"/>
                    <a:pt x="64" y="55"/>
                    <a:pt x="63" y="52"/>
                  </a:cubicBezTo>
                  <a:cubicBezTo>
                    <a:pt x="61" y="48"/>
                    <a:pt x="56" y="46"/>
                    <a:pt x="52" y="45"/>
                  </a:cubicBezTo>
                  <a:cubicBezTo>
                    <a:pt x="51" y="44"/>
                    <a:pt x="51" y="43"/>
                    <a:pt x="51" y="43"/>
                  </a:cubicBezTo>
                  <a:cubicBezTo>
                    <a:pt x="50" y="40"/>
                    <a:pt x="46" y="39"/>
                    <a:pt x="44" y="38"/>
                  </a:cubicBezTo>
                  <a:cubicBezTo>
                    <a:pt x="42" y="38"/>
                    <a:pt x="40" y="37"/>
                    <a:pt x="38" y="36"/>
                  </a:cubicBezTo>
                  <a:cubicBezTo>
                    <a:pt x="35" y="35"/>
                    <a:pt x="31" y="32"/>
                    <a:pt x="28" y="30"/>
                  </a:cubicBezTo>
                  <a:cubicBezTo>
                    <a:pt x="26" y="29"/>
                    <a:pt x="25" y="27"/>
                    <a:pt x="23" y="25"/>
                  </a:cubicBezTo>
                  <a:cubicBezTo>
                    <a:pt x="22" y="25"/>
                    <a:pt x="22" y="24"/>
                    <a:pt x="21" y="23"/>
                  </a:cubicBezTo>
                  <a:cubicBezTo>
                    <a:pt x="20" y="22"/>
                    <a:pt x="19" y="20"/>
                    <a:pt x="18" y="19"/>
                  </a:cubicBezTo>
                  <a:cubicBezTo>
                    <a:pt x="16" y="18"/>
                    <a:pt x="14" y="16"/>
                    <a:pt x="13" y="14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1" y="9"/>
                    <a:pt x="9" y="6"/>
                    <a:pt x="6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3" y="11"/>
                    <a:pt x="3" y="11"/>
                  </a:cubicBezTo>
                  <a:cubicBezTo>
                    <a:pt x="3" y="14"/>
                    <a:pt x="4" y="17"/>
                    <a:pt x="5" y="20"/>
                  </a:cubicBezTo>
                  <a:cubicBezTo>
                    <a:pt x="6" y="22"/>
                    <a:pt x="6" y="24"/>
                    <a:pt x="7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37"/>
                    <a:pt x="10" y="40"/>
                    <a:pt x="11" y="42"/>
                  </a:cubicBezTo>
                  <a:cubicBezTo>
                    <a:pt x="13" y="43"/>
                    <a:pt x="14" y="43"/>
                    <a:pt x="14" y="43"/>
                  </a:cubicBezTo>
                  <a:cubicBezTo>
                    <a:pt x="15" y="43"/>
                    <a:pt x="15" y="43"/>
                    <a:pt x="16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19" y="43"/>
                    <a:pt x="20" y="43"/>
                    <a:pt x="21" y="45"/>
                  </a:cubicBezTo>
                  <a:cubicBezTo>
                    <a:pt x="22" y="46"/>
                    <a:pt x="22" y="48"/>
                    <a:pt x="21" y="50"/>
                  </a:cubicBezTo>
                  <a:cubicBezTo>
                    <a:pt x="21" y="52"/>
                    <a:pt x="20" y="54"/>
                    <a:pt x="21" y="55"/>
                  </a:cubicBezTo>
                  <a:cubicBezTo>
                    <a:pt x="21" y="57"/>
                    <a:pt x="22" y="60"/>
                    <a:pt x="25" y="60"/>
                  </a:cubicBezTo>
                  <a:cubicBezTo>
                    <a:pt x="26" y="60"/>
                    <a:pt x="28" y="59"/>
                    <a:pt x="29" y="59"/>
                  </a:cubicBezTo>
                  <a:cubicBezTo>
                    <a:pt x="31" y="58"/>
                    <a:pt x="33" y="58"/>
                    <a:pt x="35" y="58"/>
                  </a:cubicBezTo>
                  <a:cubicBezTo>
                    <a:pt x="36" y="58"/>
                    <a:pt x="37" y="58"/>
                    <a:pt x="38" y="58"/>
                  </a:cubicBezTo>
                  <a:cubicBezTo>
                    <a:pt x="45" y="61"/>
                    <a:pt x="45" y="67"/>
                    <a:pt x="44" y="76"/>
                  </a:cubicBezTo>
                  <a:cubicBezTo>
                    <a:pt x="43" y="83"/>
                    <a:pt x="42" y="90"/>
                    <a:pt x="49" y="93"/>
                  </a:cubicBezTo>
                  <a:cubicBezTo>
                    <a:pt x="52" y="95"/>
                    <a:pt x="54" y="95"/>
                    <a:pt x="56" y="96"/>
                  </a:cubicBezTo>
                  <a:cubicBezTo>
                    <a:pt x="61" y="96"/>
                    <a:pt x="63" y="97"/>
                    <a:pt x="65" y="105"/>
                  </a:cubicBezTo>
                  <a:cubicBezTo>
                    <a:pt x="65" y="108"/>
                    <a:pt x="65" y="111"/>
                    <a:pt x="65" y="114"/>
                  </a:cubicBezTo>
                  <a:cubicBezTo>
                    <a:pt x="65" y="118"/>
                    <a:pt x="65" y="122"/>
                    <a:pt x="66" y="127"/>
                  </a:cubicBezTo>
                  <a:cubicBezTo>
                    <a:pt x="67" y="129"/>
                    <a:pt x="67" y="132"/>
                    <a:pt x="67" y="136"/>
                  </a:cubicBezTo>
                  <a:cubicBezTo>
                    <a:pt x="68" y="141"/>
                    <a:pt x="68" y="146"/>
                    <a:pt x="70" y="150"/>
                  </a:cubicBezTo>
                  <a:cubicBezTo>
                    <a:pt x="72" y="154"/>
                    <a:pt x="75" y="154"/>
                    <a:pt x="78" y="154"/>
                  </a:cubicBezTo>
                  <a:cubicBezTo>
                    <a:pt x="79" y="155"/>
                    <a:pt x="81" y="155"/>
                    <a:pt x="83" y="156"/>
                  </a:cubicBezTo>
                  <a:cubicBezTo>
                    <a:pt x="85" y="157"/>
                    <a:pt x="86" y="158"/>
                    <a:pt x="87" y="160"/>
                  </a:cubicBezTo>
                  <a:cubicBezTo>
                    <a:pt x="88" y="161"/>
                    <a:pt x="89" y="162"/>
                    <a:pt x="90" y="163"/>
                  </a:cubicBezTo>
                  <a:cubicBezTo>
                    <a:pt x="92" y="165"/>
                    <a:pt x="94" y="166"/>
                    <a:pt x="96" y="167"/>
                  </a:cubicBezTo>
                  <a:cubicBezTo>
                    <a:pt x="100" y="169"/>
                    <a:pt x="104" y="170"/>
                    <a:pt x="104" y="176"/>
                  </a:cubicBezTo>
                  <a:cubicBezTo>
                    <a:pt x="104" y="178"/>
                    <a:pt x="104" y="179"/>
                    <a:pt x="104" y="181"/>
                  </a:cubicBezTo>
                  <a:cubicBezTo>
                    <a:pt x="103" y="183"/>
                    <a:pt x="103" y="185"/>
                    <a:pt x="104" y="188"/>
                  </a:cubicBezTo>
                  <a:cubicBezTo>
                    <a:pt x="105" y="190"/>
                    <a:pt x="106" y="191"/>
                    <a:pt x="107" y="192"/>
                  </a:cubicBezTo>
                  <a:cubicBezTo>
                    <a:pt x="108" y="194"/>
                    <a:pt x="110" y="196"/>
                    <a:pt x="110" y="199"/>
                  </a:cubicBezTo>
                  <a:cubicBezTo>
                    <a:pt x="110" y="205"/>
                    <a:pt x="106" y="207"/>
                    <a:pt x="98" y="20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92" y="207"/>
                    <a:pt x="90" y="207"/>
                    <a:pt x="88" y="208"/>
                  </a:cubicBezTo>
                  <a:cubicBezTo>
                    <a:pt x="85" y="209"/>
                    <a:pt x="82" y="210"/>
                    <a:pt x="78" y="211"/>
                  </a:cubicBezTo>
                  <a:cubicBezTo>
                    <a:pt x="73" y="213"/>
                    <a:pt x="68" y="216"/>
                    <a:pt x="62" y="216"/>
                  </a:cubicBezTo>
                  <a:cubicBezTo>
                    <a:pt x="56" y="216"/>
                    <a:pt x="52" y="214"/>
                    <a:pt x="47" y="211"/>
                  </a:cubicBezTo>
                  <a:cubicBezTo>
                    <a:pt x="46" y="211"/>
                    <a:pt x="44" y="210"/>
                    <a:pt x="43" y="210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39" y="213"/>
                    <a:pt x="39" y="213"/>
                    <a:pt x="39" y="213"/>
                  </a:cubicBezTo>
                  <a:cubicBezTo>
                    <a:pt x="39" y="215"/>
                    <a:pt x="40" y="221"/>
                    <a:pt x="39" y="222"/>
                  </a:cubicBezTo>
                  <a:cubicBezTo>
                    <a:pt x="38" y="223"/>
                    <a:pt x="37" y="223"/>
                    <a:pt x="36" y="223"/>
                  </a:cubicBezTo>
                  <a:cubicBezTo>
                    <a:pt x="36" y="223"/>
                    <a:pt x="35" y="223"/>
                    <a:pt x="34" y="223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3" y="230"/>
                    <a:pt x="34" y="231"/>
                    <a:pt x="34" y="234"/>
                  </a:cubicBezTo>
                  <a:cubicBezTo>
                    <a:pt x="30" y="235"/>
                    <a:pt x="27" y="237"/>
                    <a:pt x="25" y="240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4" y="242"/>
                    <a:pt x="24" y="242"/>
                    <a:pt x="24" y="242"/>
                  </a:cubicBezTo>
                  <a:cubicBezTo>
                    <a:pt x="26" y="255"/>
                    <a:pt x="27" y="258"/>
                    <a:pt x="28" y="259"/>
                  </a:cubicBezTo>
                  <a:cubicBezTo>
                    <a:pt x="29" y="260"/>
                    <a:pt x="31" y="261"/>
                    <a:pt x="32" y="261"/>
                  </a:cubicBezTo>
                  <a:cubicBezTo>
                    <a:pt x="34" y="262"/>
                    <a:pt x="35" y="262"/>
                    <a:pt x="36" y="263"/>
                  </a:cubicBezTo>
                  <a:cubicBezTo>
                    <a:pt x="37" y="265"/>
                    <a:pt x="37" y="266"/>
                    <a:pt x="37" y="268"/>
                  </a:cubicBezTo>
                  <a:cubicBezTo>
                    <a:pt x="37" y="269"/>
                    <a:pt x="38" y="271"/>
                    <a:pt x="38" y="272"/>
                  </a:cubicBezTo>
                  <a:cubicBezTo>
                    <a:pt x="41" y="275"/>
                    <a:pt x="44" y="275"/>
                    <a:pt x="47" y="275"/>
                  </a:cubicBezTo>
                  <a:cubicBezTo>
                    <a:pt x="49" y="275"/>
                    <a:pt x="51" y="276"/>
                    <a:pt x="53" y="277"/>
                  </a:cubicBezTo>
                  <a:cubicBezTo>
                    <a:pt x="57" y="279"/>
                    <a:pt x="58" y="282"/>
                    <a:pt x="58" y="286"/>
                  </a:cubicBezTo>
                  <a:cubicBezTo>
                    <a:pt x="59" y="287"/>
                    <a:pt x="59" y="289"/>
                    <a:pt x="59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1" y="298"/>
                    <a:pt x="63" y="300"/>
                    <a:pt x="64" y="301"/>
                  </a:cubicBezTo>
                  <a:cubicBezTo>
                    <a:pt x="67" y="303"/>
                    <a:pt x="67" y="303"/>
                    <a:pt x="67" y="303"/>
                  </a:cubicBezTo>
                  <a:cubicBezTo>
                    <a:pt x="68" y="299"/>
                    <a:pt x="68" y="299"/>
                    <a:pt x="68" y="299"/>
                  </a:cubicBezTo>
                  <a:cubicBezTo>
                    <a:pt x="69" y="299"/>
                    <a:pt x="69" y="298"/>
                    <a:pt x="69" y="297"/>
                  </a:cubicBezTo>
                  <a:cubicBezTo>
                    <a:pt x="70" y="294"/>
                    <a:pt x="71" y="293"/>
                    <a:pt x="72" y="292"/>
                  </a:cubicBezTo>
                  <a:cubicBezTo>
                    <a:pt x="72" y="292"/>
                    <a:pt x="72" y="292"/>
                    <a:pt x="72" y="292"/>
                  </a:cubicBezTo>
                  <a:cubicBezTo>
                    <a:pt x="74" y="292"/>
                    <a:pt x="75" y="294"/>
                    <a:pt x="76" y="294"/>
                  </a:cubicBezTo>
                  <a:cubicBezTo>
                    <a:pt x="77" y="295"/>
                    <a:pt x="78" y="299"/>
                    <a:pt x="79" y="303"/>
                  </a:cubicBezTo>
                  <a:cubicBezTo>
                    <a:pt x="79" y="306"/>
                    <a:pt x="80" y="309"/>
                    <a:pt x="81" y="310"/>
                  </a:cubicBezTo>
                  <a:cubicBezTo>
                    <a:pt x="81" y="311"/>
                    <a:pt x="81" y="311"/>
                    <a:pt x="81" y="311"/>
                  </a:cubicBezTo>
                  <a:cubicBezTo>
                    <a:pt x="84" y="316"/>
                    <a:pt x="85" y="316"/>
                    <a:pt x="90" y="316"/>
                  </a:cubicBezTo>
                  <a:cubicBezTo>
                    <a:pt x="92" y="316"/>
                    <a:pt x="92" y="316"/>
                    <a:pt x="92" y="316"/>
                  </a:cubicBezTo>
                  <a:cubicBezTo>
                    <a:pt x="93" y="316"/>
                    <a:pt x="94" y="316"/>
                    <a:pt x="95" y="316"/>
                  </a:cubicBezTo>
                  <a:cubicBezTo>
                    <a:pt x="99" y="316"/>
                    <a:pt x="101" y="315"/>
                    <a:pt x="105" y="313"/>
                  </a:cubicBezTo>
                  <a:cubicBezTo>
                    <a:pt x="107" y="312"/>
                    <a:pt x="107" y="312"/>
                    <a:pt x="107" y="312"/>
                  </a:cubicBezTo>
                  <a:cubicBezTo>
                    <a:pt x="109" y="310"/>
                    <a:pt x="111" y="309"/>
                    <a:pt x="113" y="309"/>
                  </a:cubicBezTo>
                  <a:cubicBezTo>
                    <a:pt x="114" y="309"/>
                    <a:pt x="116" y="310"/>
                    <a:pt x="119" y="311"/>
                  </a:cubicBezTo>
                  <a:cubicBezTo>
                    <a:pt x="119" y="312"/>
                    <a:pt x="119" y="312"/>
                    <a:pt x="119" y="312"/>
                  </a:cubicBezTo>
                  <a:cubicBezTo>
                    <a:pt x="124" y="316"/>
                    <a:pt x="128" y="319"/>
                    <a:pt x="130" y="320"/>
                  </a:cubicBezTo>
                  <a:cubicBezTo>
                    <a:pt x="135" y="322"/>
                    <a:pt x="135" y="322"/>
                    <a:pt x="135" y="322"/>
                  </a:cubicBezTo>
                  <a:cubicBezTo>
                    <a:pt x="135" y="315"/>
                    <a:pt x="135" y="315"/>
                    <a:pt x="135" y="315"/>
                  </a:cubicBezTo>
                  <a:cubicBezTo>
                    <a:pt x="136" y="308"/>
                    <a:pt x="136" y="300"/>
                    <a:pt x="134" y="294"/>
                  </a:cubicBezTo>
                  <a:cubicBezTo>
                    <a:pt x="132" y="291"/>
                    <a:pt x="130" y="289"/>
                    <a:pt x="128" y="286"/>
                  </a:cubicBezTo>
                  <a:cubicBezTo>
                    <a:pt x="126" y="283"/>
                    <a:pt x="123" y="280"/>
                    <a:pt x="123" y="275"/>
                  </a:cubicBezTo>
                  <a:cubicBezTo>
                    <a:pt x="123" y="270"/>
                    <a:pt x="125" y="264"/>
                    <a:pt x="129" y="263"/>
                  </a:cubicBezTo>
                  <a:cubicBezTo>
                    <a:pt x="130" y="263"/>
                    <a:pt x="130" y="263"/>
                    <a:pt x="131" y="263"/>
                  </a:cubicBezTo>
                  <a:cubicBezTo>
                    <a:pt x="133" y="263"/>
                    <a:pt x="135" y="264"/>
                    <a:pt x="137" y="267"/>
                  </a:cubicBezTo>
                  <a:cubicBezTo>
                    <a:pt x="140" y="271"/>
                    <a:pt x="139" y="274"/>
                    <a:pt x="139" y="278"/>
                  </a:cubicBezTo>
                  <a:cubicBezTo>
                    <a:pt x="138" y="282"/>
                    <a:pt x="138" y="286"/>
                    <a:pt x="142" y="291"/>
                  </a:cubicBezTo>
                  <a:cubicBezTo>
                    <a:pt x="146" y="295"/>
                    <a:pt x="149" y="297"/>
                    <a:pt x="154" y="297"/>
                  </a:cubicBezTo>
                  <a:cubicBezTo>
                    <a:pt x="156" y="297"/>
                    <a:pt x="158" y="297"/>
                    <a:pt x="161" y="296"/>
                  </a:cubicBezTo>
                  <a:cubicBezTo>
                    <a:pt x="165" y="293"/>
                    <a:pt x="170" y="291"/>
                    <a:pt x="174" y="289"/>
                  </a:cubicBezTo>
                  <a:cubicBezTo>
                    <a:pt x="201" y="275"/>
                    <a:pt x="228" y="262"/>
                    <a:pt x="253" y="249"/>
                  </a:cubicBezTo>
                  <a:cubicBezTo>
                    <a:pt x="266" y="242"/>
                    <a:pt x="279" y="236"/>
                    <a:pt x="292" y="229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46"/>
                    <a:pt x="305" y="246"/>
                    <a:pt x="305" y="246"/>
                  </a:cubicBezTo>
                  <a:cubicBezTo>
                    <a:pt x="307" y="244"/>
                    <a:pt x="309" y="242"/>
                    <a:pt x="310" y="240"/>
                  </a:cubicBezTo>
                  <a:cubicBezTo>
                    <a:pt x="313" y="232"/>
                    <a:pt x="316" y="225"/>
                    <a:pt x="318" y="219"/>
                  </a:cubicBezTo>
                  <a:cubicBezTo>
                    <a:pt x="319" y="215"/>
                    <a:pt x="320" y="211"/>
                    <a:pt x="320" y="207"/>
                  </a:cubicBezTo>
                  <a:close/>
                  <a:moveTo>
                    <a:pt x="201" y="212"/>
                  </a:moveTo>
                  <a:cubicBezTo>
                    <a:pt x="201" y="206"/>
                    <a:pt x="201" y="202"/>
                    <a:pt x="204" y="198"/>
                  </a:cubicBezTo>
                  <a:cubicBezTo>
                    <a:pt x="205" y="197"/>
                    <a:pt x="207" y="196"/>
                    <a:pt x="208" y="195"/>
                  </a:cubicBezTo>
                  <a:cubicBezTo>
                    <a:pt x="208" y="194"/>
                    <a:pt x="209" y="193"/>
                    <a:pt x="210" y="192"/>
                  </a:cubicBezTo>
                  <a:cubicBezTo>
                    <a:pt x="211" y="191"/>
                    <a:pt x="213" y="189"/>
                    <a:pt x="214" y="187"/>
                  </a:cubicBezTo>
                  <a:cubicBezTo>
                    <a:pt x="214" y="188"/>
                    <a:pt x="214" y="188"/>
                    <a:pt x="214" y="189"/>
                  </a:cubicBezTo>
                  <a:cubicBezTo>
                    <a:pt x="214" y="190"/>
                    <a:pt x="214" y="191"/>
                    <a:pt x="214" y="192"/>
                  </a:cubicBezTo>
                  <a:cubicBezTo>
                    <a:pt x="213" y="195"/>
                    <a:pt x="212" y="197"/>
                    <a:pt x="209" y="199"/>
                  </a:cubicBezTo>
                  <a:cubicBezTo>
                    <a:pt x="208" y="200"/>
                    <a:pt x="207" y="200"/>
                    <a:pt x="206" y="202"/>
                  </a:cubicBezTo>
                  <a:cubicBezTo>
                    <a:pt x="203" y="205"/>
                    <a:pt x="203" y="209"/>
                    <a:pt x="202" y="212"/>
                  </a:cubicBezTo>
                  <a:cubicBezTo>
                    <a:pt x="202" y="214"/>
                    <a:pt x="202" y="215"/>
                    <a:pt x="201" y="216"/>
                  </a:cubicBezTo>
                  <a:cubicBezTo>
                    <a:pt x="201" y="216"/>
                    <a:pt x="201" y="215"/>
                    <a:pt x="201" y="214"/>
                  </a:cubicBezTo>
                  <a:cubicBezTo>
                    <a:pt x="201" y="213"/>
                    <a:pt x="201" y="213"/>
                    <a:pt x="201" y="212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32" name="Freeform 231"/>
            <p:cNvSpPr>
              <a:spLocks/>
            </p:cNvSpPr>
            <p:nvPr/>
          </p:nvSpPr>
          <p:spPr bwMode="auto">
            <a:xfrm>
              <a:off x="20434619" y="5811885"/>
              <a:ext cx="55397" cy="59730"/>
            </a:xfrm>
            <a:custGeom>
              <a:avLst/>
              <a:gdLst>
                <a:gd name="T0" fmla="*/ 9 w 10"/>
                <a:gd name="T1" fmla="*/ 4 h 12"/>
                <a:gd name="T2" fmla="*/ 7 w 10"/>
                <a:gd name="T3" fmla="*/ 3 h 12"/>
                <a:gd name="T4" fmla="*/ 7 w 10"/>
                <a:gd name="T5" fmla="*/ 0 h 12"/>
                <a:gd name="T6" fmla="*/ 0 w 10"/>
                <a:gd name="T7" fmla="*/ 7 h 12"/>
                <a:gd name="T8" fmla="*/ 1 w 10"/>
                <a:gd name="T9" fmla="*/ 11 h 12"/>
                <a:gd name="T10" fmla="*/ 5 w 10"/>
                <a:gd name="T11" fmla="*/ 12 h 12"/>
                <a:gd name="T12" fmla="*/ 5 w 10"/>
                <a:gd name="T13" fmla="*/ 9 h 12"/>
                <a:gd name="T14" fmla="*/ 5 w 10"/>
                <a:gd name="T15" fmla="*/ 9 h 12"/>
                <a:gd name="T16" fmla="*/ 9 w 10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9" y="4"/>
                  </a:moveTo>
                  <a:cubicBezTo>
                    <a:pt x="9" y="3"/>
                    <a:pt x="8" y="3"/>
                    <a:pt x="7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4"/>
                    <a:pt x="0" y="7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" y="11"/>
                    <a:pt x="4" y="12"/>
                    <a:pt x="5" y="12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9"/>
                    <a:pt x="10" y="7"/>
                    <a:pt x="9" y="4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33" name="Freeform 232"/>
            <p:cNvSpPr>
              <a:spLocks/>
            </p:cNvSpPr>
            <p:nvPr/>
          </p:nvSpPr>
          <p:spPr bwMode="auto">
            <a:xfrm>
              <a:off x="22685388" y="7532862"/>
              <a:ext cx="92329" cy="83996"/>
            </a:xfrm>
            <a:custGeom>
              <a:avLst/>
              <a:gdLst>
                <a:gd name="T0" fmla="*/ 13 w 17"/>
                <a:gd name="T1" fmla="*/ 0 h 17"/>
                <a:gd name="T2" fmla="*/ 10 w 17"/>
                <a:gd name="T3" fmla="*/ 1 h 17"/>
                <a:gd name="T4" fmla="*/ 2 w 17"/>
                <a:gd name="T5" fmla="*/ 10 h 17"/>
                <a:gd name="T6" fmla="*/ 1 w 17"/>
                <a:gd name="T7" fmla="*/ 16 h 17"/>
                <a:gd name="T8" fmla="*/ 4 w 17"/>
                <a:gd name="T9" fmla="*/ 17 h 17"/>
                <a:gd name="T10" fmla="*/ 8 w 17"/>
                <a:gd name="T11" fmla="*/ 16 h 17"/>
                <a:gd name="T12" fmla="*/ 11 w 17"/>
                <a:gd name="T13" fmla="*/ 11 h 17"/>
                <a:gd name="T14" fmla="*/ 12 w 17"/>
                <a:gd name="T15" fmla="*/ 10 h 17"/>
                <a:gd name="T16" fmla="*/ 12 w 17"/>
                <a:gd name="T17" fmla="*/ 10 h 17"/>
                <a:gd name="T18" fmla="*/ 17 w 17"/>
                <a:gd name="T19" fmla="*/ 4 h 17"/>
                <a:gd name="T20" fmla="*/ 13 w 17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3" y="0"/>
                  </a:moveTo>
                  <a:cubicBezTo>
                    <a:pt x="12" y="0"/>
                    <a:pt x="11" y="1"/>
                    <a:pt x="10" y="1"/>
                  </a:cubicBezTo>
                  <a:cubicBezTo>
                    <a:pt x="7" y="3"/>
                    <a:pt x="3" y="7"/>
                    <a:pt x="2" y="10"/>
                  </a:cubicBezTo>
                  <a:cubicBezTo>
                    <a:pt x="0" y="12"/>
                    <a:pt x="0" y="14"/>
                    <a:pt x="1" y="16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6" y="17"/>
                    <a:pt x="7" y="17"/>
                    <a:pt x="8" y="16"/>
                  </a:cubicBezTo>
                  <a:cubicBezTo>
                    <a:pt x="10" y="15"/>
                    <a:pt x="11" y="13"/>
                    <a:pt x="11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6" y="9"/>
                    <a:pt x="17" y="7"/>
                    <a:pt x="17" y="4"/>
                  </a:cubicBezTo>
                  <a:cubicBezTo>
                    <a:pt x="17" y="0"/>
                    <a:pt x="14" y="0"/>
                    <a:pt x="13" y="0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34" name="Freeform 233"/>
            <p:cNvSpPr>
              <a:spLocks/>
            </p:cNvSpPr>
            <p:nvPr/>
          </p:nvSpPr>
          <p:spPr bwMode="auto">
            <a:xfrm>
              <a:off x="22767458" y="7493664"/>
              <a:ext cx="69759" cy="54131"/>
            </a:xfrm>
            <a:custGeom>
              <a:avLst/>
              <a:gdLst>
                <a:gd name="T0" fmla="*/ 12 w 13"/>
                <a:gd name="T1" fmla="*/ 2 h 11"/>
                <a:gd name="T2" fmla="*/ 7 w 13"/>
                <a:gd name="T3" fmla="*/ 0 h 11"/>
                <a:gd name="T4" fmla="*/ 0 w 13"/>
                <a:gd name="T5" fmla="*/ 4 h 11"/>
                <a:gd name="T6" fmla="*/ 1 w 13"/>
                <a:gd name="T7" fmla="*/ 9 h 11"/>
                <a:gd name="T8" fmla="*/ 6 w 13"/>
                <a:gd name="T9" fmla="*/ 11 h 11"/>
                <a:gd name="T10" fmla="*/ 6 w 13"/>
                <a:gd name="T11" fmla="*/ 11 h 11"/>
                <a:gd name="T12" fmla="*/ 13 w 13"/>
                <a:gd name="T13" fmla="*/ 5 h 11"/>
                <a:gd name="T14" fmla="*/ 12 w 13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12" y="2"/>
                  </a:moveTo>
                  <a:cubicBezTo>
                    <a:pt x="11" y="1"/>
                    <a:pt x="10" y="0"/>
                    <a:pt x="7" y="0"/>
                  </a:cubicBezTo>
                  <a:cubicBezTo>
                    <a:pt x="5" y="0"/>
                    <a:pt x="1" y="1"/>
                    <a:pt x="0" y="4"/>
                  </a:cubicBezTo>
                  <a:cubicBezTo>
                    <a:pt x="0" y="5"/>
                    <a:pt x="0" y="7"/>
                    <a:pt x="1" y="9"/>
                  </a:cubicBezTo>
                  <a:cubicBezTo>
                    <a:pt x="2" y="10"/>
                    <a:pt x="4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9" y="10"/>
                    <a:pt x="12" y="8"/>
                    <a:pt x="13" y="5"/>
                  </a:cubicBezTo>
                  <a:cubicBezTo>
                    <a:pt x="13" y="4"/>
                    <a:pt x="13" y="3"/>
                    <a:pt x="12" y="2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35" name="Freeform 234"/>
            <p:cNvSpPr>
              <a:spLocks/>
            </p:cNvSpPr>
            <p:nvPr/>
          </p:nvSpPr>
          <p:spPr bwMode="auto">
            <a:xfrm>
              <a:off x="20440775" y="5936945"/>
              <a:ext cx="125157" cy="117594"/>
            </a:xfrm>
            <a:custGeom>
              <a:avLst/>
              <a:gdLst>
                <a:gd name="T0" fmla="*/ 22 w 23"/>
                <a:gd name="T1" fmla="*/ 15 h 24"/>
                <a:gd name="T2" fmla="*/ 18 w 23"/>
                <a:gd name="T3" fmla="*/ 9 h 24"/>
                <a:gd name="T4" fmla="*/ 14 w 23"/>
                <a:gd name="T5" fmla="*/ 8 h 24"/>
                <a:gd name="T6" fmla="*/ 14 w 23"/>
                <a:gd name="T7" fmla="*/ 8 h 24"/>
                <a:gd name="T8" fmla="*/ 13 w 23"/>
                <a:gd name="T9" fmla="*/ 8 h 24"/>
                <a:gd name="T10" fmla="*/ 13 w 23"/>
                <a:gd name="T11" fmla="*/ 6 h 24"/>
                <a:gd name="T12" fmla="*/ 11 w 23"/>
                <a:gd name="T13" fmla="*/ 3 h 24"/>
                <a:gd name="T14" fmla="*/ 6 w 23"/>
                <a:gd name="T15" fmla="*/ 0 h 24"/>
                <a:gd name="T16" fmla="*/ 2 w 23"/>
                <a:gd name="T17" fmla="*/ 2 h 24"/>
                <a:gd name="T18" fmla="*/ 0 w 23"/>
                <a:gd name="T19" fmla="*/ 6 h 24"/>
                <a:gd name="T20" fmla="*/ 4 w 23"/>
                <a:gd name="T21" fmla="*/ 11 h 24"/>
                <a:gd name="T22" fmla="*/ 4 w 23"/>
                <a:gd name="T23" fmla="*/ 11 h 24"/>
                <a:gd name="T24" fmla="*/ 1 w 23"/>
                <a:gd name="T25" fmla="*/ 17 h 24"/>
                <a:gd name="T26" fmla="*/ 2 w 23"/>
                <a:gd name="T27" fmla="*/ 21 h 24"/>
                <a:gd name="T28" fmla="*/ 7 w 23"/>
                <a:gd name="T29" fmla="*/ 23 h 24"/>
                <a:gd name="T30" fmla="*/ 9 w 23"/>
                <a:gd name="T31" fmla="*/ 23 h 24"/>
                <a:gd name="T32" fmla="*/ 12 w 23"/>
                <a:gd name="T33" fmla="*/ 23 h 24"/>
                <a:gd name="T34" fmla="*/ 15 w 23"/>
                <a:gd name="T35" fmla="*/ 24 h 24"/>
                <a:gd name="T36" fmla="*/ 15 w 23"/>
                <a:gd name="T37" fmla="*/ 24 h 24"/>
                <a:gd name="T38" fmla="*/ 21 w 23"/>
                <a:gd name="T39" fmla="*/ 21 h 24"/>
                <a:gd name="T40" fmla="*/ 22 w 23"/>
                <a:gd name="T41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" h="24">
                  <a:moveTo>
                    <a:pt x="22" y="15"/>
                  </a:moveTo>
                  <a:cubicBezTo>
                    <a:pt x="22" y="12"/>
                    <a:pt x="20" y="10"/>
                    <a:pt x="18" y="9"/>
                  </a:cubicBezTo>
                  <a:cubicBezTo>
                    <a:pt x="17" y="8"/>
                    <a:pt x="15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1"/>
                    <a:pt x="8" y="0"/>
                    <a:pt x="6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8"/>
                    <a:pt x="2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2"/>
                    <a:pt x="1" y="14"/>
                    <a:pt x="1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4" y="23"/>
                    <a:pt x="6" y="23"/>
                    <a:pt x="7" y="23"/>
                  </a:cubicBezTo>
                  <a:cubicBezTo>
                    <a:pt x="7" y="23"/>
                    <a:pt x="9" y="23"/>
                    <a:pt x="9" y="23"/>
                  </a:cubicBezTo>
                  <a:cubicBezTo>
                    <a:pt x="10" y="23"/>
                    <a:pt x="11" y="23"/>
                    <a:pt x="12" y="23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8" y="24"/>
                    <a:pt x="20" y="23"/>
                    <a:pt x="21" y="21"/>
                  </a:cubicBezTo>
                  <a:cubicBezTo>
                    <a:pt x="22" y="19"/>
                    <a:pt x="23" y="17"/>
                    <a:pt x="22" y="15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36" name="Freeform 235"/>
            <p:cNvSpPr>
              <a:spLocks/>
            </p:cNvSpPr>
            <p:nvPr/>
          </p:nvSpPr>
          <p:spPr bwMode="auto">
            <a:xfrm>
              <a:off x="22277090" y="7964040"/>
              <a:ext cx="86173" cy="89595"/>
            </a:xfrm>
            <a:custGeom>
              <a:avLst/>
              <a:gdLst>
                <a:gd name="T0" fmla="*/ 14 w 16"/>
                <a:gd name="T1" fmla="*/ 3 h 18"/>
                <a:gd name="T2" fmla="*/ 10 w 16"/>
                <a:gd name="T3" fmla="*/ 0 h 18"/>
                <a:gd name="T4" fmla="*/ 7 w 16"/>
                <a:gd name="T5" fmla="*/ 1 h 18"/>
                <a:gd name="T6" fmla="*/ 1 w 16"/>
                <a:gd name="T7" fmla="*/ 10 h 18"/>
                <a:gd name="T8" fmla="*/ 2 w 16"/>
                <a:gd name="T9" fmla="*/ 16 h 18"/>
                <a:gd name="T10" fmla="*/ 6 w 16"/>
                <a:gd name="T11" fmla="*/ 18 h 18"/>
                <a:gd name="T12" fmla="*/ 9 w 16"/>
                <a:gd name="T13" fmla="*/ 16 h 18"/>
                <a:gd name="T14" fmla="*/ 15 w 16"/>
                <a:gd name="T15" fmla="*/ 9 h 18"/>
                <a:gd name="T16" fmla="*/ 14 w 16"/>
                <a:gd name="T1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8">
                  <a:moveTo>
                    <a:pt x="14" y="3"/>
                  </a:moveTo>
                  <a:cubicBezTo>
                    <a:pt x="13" y="1"/>
                    <a:pt x="11" y="0"/>
                    <a:pt x="10" y="0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4" y="2"/>
                    <a:pt x="1" y="8"/>
                    <a:pt x="1" y="10"/>
                  </a:cubicBezTo>
                  <a:cubicBezTo>
                    <a:pt x="0" y="12"/>
                    <a:pt x="1" y="15"/>
                    <a:pt x="2" y="16"/>
                  </a:cubicBezTo>
                  <a:cubicBezTo>
                    <a:pt x="3" y="17"/>
                    <a:pt x="4" y="18"/>
                    <a:pt x="6" y="18"/>
                  </a:cubicBezTo>
                  <a:cubicBezTo>
                    <a:pt x="7" y="18"/>
                    <a:pt x="8" y="17"/>
                    <a:pt x="9" y="16"/>
                  </a:cubicBezTo>
                  <a:cubicBezTo>
                    <a:pt x="12" y="15"/>
                    <a:pt x="14" y="12"/>
                    <a:pt x="15" y="9"/>
                  </a:cubicBezTo>
                  <a:cubicBezTo>
                    <a:pt x="16" y="7"/>
                    <a:pt x="16" y="5"/>
                    <a:pt x="14" y="3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37" name="Freeform 236"/>
            <p:cNvSpPr>
              <a:spLocks/>
            </p:cNvSpPr>
            <p:nvPr/>
          </p:nvSpPr>
          <p:spPr bwMode="auto">
            <a:xfrm>
              <a:off x="19519539" y="6039607"/>
              <a:ext cx="92329" cy="50397"/>
            </a:xfrm>
            <a:custGeom>
              <a:avLst/>
              <a:gdLst>
                <a:gd name="T0" fmla="*/ 16 w 17"/>
                <a:gd name="T1" fmla="*/ 2 h 10"/>
                <a:gd name="T2" fmla="*/ 13 w 17"/>
                <a:gd name="T3" fmla="*/ 1 h 10"/>
                <a:gd name="T4" fmla="*/ 10 w 17"/>
                <a:gd name="T5" fmla="*/ 1 h 10"/>
                <a:gd name="T6" fmla="*/ 10 w 17"/>
                <a:gd name="T7" fmla="*/ 2 h 10"/>
                <a:gd name="T8" fmla="*/ 9 w 17"/>
                <a:gd name="T9" fmla="*/ 1 h 10"/>
                <a:gd name="T10" fmla="*/ 5 w 17"/>
                <a:gd name="T11" fmla="*/ 0 h 10"/>
                <a:gd name="T12" fmla="*/ 4 w 17"/>
                <a:gd name="T13" fmla="*/ 0 h 10"/>
                <a:gd name="T14" fmla="*/ 0 w 17"/>
                <a:gd name="T15" fmla="*/ 3 h 10"/>
                <a:gd name="T16" fmla="*/ 1 w 17"/>
                <a:gd name="T17" fmla="*/ 8 h 10"/>
                <a:gd name="T18" fmla="*/ 6 w 17"/>
                <a:gd name="T19" fmla="*/ 10 h 10"/>
                <a:gd name="T20" fmla="*/ 6 w 17"/>
                <a:gd name="T21" fmla="*/ 10 h 10"/>
                <a:gd name="T22" fmla="*/ 7 w 17"/>
                <a:gd name="T23" fmla="*/ 10 h 10"/>
                <a:gd name="T24" fmla="*/ 10 w 17"/>
                <a:gd name="T25" fmla="*/ 10 h 10"/>
                <a:gd name="T26" fmla="*/ 17 w 17"/>
                <a:gd name="T27" fmla="*/ 6 h 10"/>
                <a:gd name="T28" fmla="*/ 16 w 17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10">
                  <a:moveTo>
                    <a:pt x="16" y="2"/>
                  </a:moveTo>
                  <a:cubicBezTo>
                    <a:pt x="16" y="2"/>
                    <a:pt x="15" y="1"/>
                    <a:pt x="13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2" y="10"/>
                    <a:pt x="5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5" y="10"/>
                    <a:pt x="17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38" name="Freeform 237"/>
            <p:cNvSpPr>
              <a:spLocks/>
            </p:cNvSpPr>
            <p:nvPr/>
          </p:nvSpPr>
          <p:spPr bwMode="auto">
            <a:xfrm>
              <a:off x="19131759" y="5964944"/>
              <a:ext cx="131312" cy="100795"/>
            </a:xfrm>
            <a:custGeom>
              <a:avLst/>
              <a:gdLst>
                <a:gd name="T0" fmla="*/ 23 w 24"/>
                <a:gd name="T1" fmla="*/ 8 h 20"/>
                <a:gd name="T2" fmla="*/ 12 w 24"/>
                <a:gd name="T3" fmla="*/ 0 h 20"/>
                <a:gd name="T4" fmla="*/ 11 w 24"/>
                <a:gd name="T5" fmla="*/ 0 h 20"/>
                <a:gd name="T6" fmla="*/ 3 w 24"/>
                <a:gd name="T7" fmla="*/ 3 h 20"/>
                <a:gd name="T8" fmla="*/ 0 w 24"/>
                <a:gd name="T9" fmla="*/ 8 h 20"/>
                <a:gd name="T10" fmla="*/ 2 w 24"/>
                <a:gd name="T11" fmla="*/ 12 h 20"/>
                <a:gd name="T12" fmla="*/ 4 w 24"/>
                <a:gd name="T13" fmla="*/ 13 h 20"/>
                <a:gd name="T14" fmla="*/ 5 w 24"/>
                <a:gd name="T15" fmla="*/ 14 h 20"/>
                <a:gd name="T16" fmla="*/ 7 w 24"/>
                <a:gd name="T17" fmla="*/ 16 h 20"/>
                <a:gd name="T18" fmla="*/ 8 w 24"/>
                <a:gd name="T19" fmla="*/ 17 h 20"/>
                <a:gd name="T20" fmla="*/ 15 w 24"/>
                <a:gd name="T21" fmla="*/ 20 h 20"/>
                <a:gd name="T22" fmla="*/ 15 w 24"/>
                <a:gd name="T23" fmla="*/ 20 h 20"/>
                <a:gd name="T24" fmla="*/ 20 w 24"/>
                <a:gd name="T25" fmla="*/ 18 h 20"/>
                <a:gd name="T26" fmla="*/ 23 w 24"/>
                <a:gd name="T27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0">
                  <a:moveTo>
                    <a:pt x="23" y="8"/>
                  </a:moveTo>
                  <a:cubicBezTo>
                    <a:pt x="22" y="4"/>
                    <a:pt x="17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8" y="0"/>
                    <a:pt x="6" y="1"/>
                    <a:pt x="3" y="3"/>
                  </a:cubicBezTo>
                  <a:cubicBezTo>
                    <a:pt x="2" y="4"/>
                    <a:pt x="0" y="6"/>
                    <a:pt x="0" y="8"/>
                  </a:cubicBezTo>
                  <a:cubicBezTo>
                    <a:pt x="0" y="9"/>
                    <a:pt x="0" y="11"/>
                    <a:pt x="2" y="12"/>
                  </a:cubicBezTo>
                  <a:cubicBezTo>
                    <a:pt x="2" y="12"/>
                    <a:pt x="3" y="13"/>
                    <a:pt x="4" y="13"/>
                  </a:cubicBezTo>
                  <a:cubicBezTo>
                    <a:pt x="4" y="13"/>
                    <a:pt x="5" y="14"/>
                    <a:pt x="5" y="14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0" y="18"/>
                    <a:pt x="12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7" y="20"/>
                    <a:pt x="19" y="19"/>
                    <a:pt x="20" y="18"/>
                  </a:cubicBezTo>
                  <a:cubicBezTo>
                    <a:pt x="23" y="15"/>
                    <a:pt x="24" y="11"/>
                    <a:pt x="23" y="8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39" name="Freeform 238"/>
            <p:cNvSpPr>
              <a:spLocks/>
            </p:cNvSpPr>
            <p:nvPr/>
          </p:nvSpPr>
          <p:spPr bwMode="auto">
            <a:xfrm>
              <a:off x="19164587" y="5862282"/>
              <a:ext cx="59501" cy="54131"/>
            </a:xfrm>
            <a:custGeom>
              <a:avLst/>
              <a:gdLst>
                <a:gd name="T0" fmla="*/ 10 w 11"/>
                <a:gd name="T1" fmla="*/ 3 h 11"/>
                <a:gd name="T2" fmla="*/ 7 w 11"/>
                <a:gd name="T3" fmla="*/ 0 h 11"/>
                <a:gd name="T4" fmla="*/ 3 w 11"/>
                <a:gd name="T5" fmla="*/ 2 h 11"/>
                <a:gd name="T6" fmla="*/ 1 w 11"/>
                <a:gd name="T7" fmla="*/ 9 h 11"/>
                <a:gd name="T8" fmla="*/ 4 w 11"/>
                <a:gd name="T9" fmla="*/ 11 h 11"/>
                <a:gd name="T10" fmla="*/ 8 w 11"/>
                <a:gd name="T11" fmla="*/ 9 h 11"/>
                <a:gd name="T12" fmla="*/ 8 w 11"/>
                <a:gd name="T13" fmla="*/ 9 h 11"/>
                <a:gd name="T14" fmla="*/ 10 w 11"/>
                <a:gd name="T15" fmla="*/ 7 h 11"/>
                <a:gd name="T16" fmla="*/ 10 w 11"/>
                <a:gd name="T1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10" y="3"/>
                  </a:moveTo>
                  <a:cubicBezTo>
                    <a:pt x="10" y="1"/>
                    <a:pt x="8" y="0"/>
                    <a:pt x="7" y="0"/>
                  </a:cubicBezTo>
                  <a:cubicBezTo>
                    <a:pt x="5" y="0"/>
                    <a:pt x="3" y="1"/>
                    <a:pt x="3" y="2"/>
                  </a:cubicBezTo>
                  <a:cubicBezTo>
                    <a:pt x="1" y="4"/>
                    <a:pt x="0" y="6"/>
                    <a:pt x="1" y="9"/>
                  </a:cubicBezTo>
                  <a:cubicBezTo>
                    <a:pt x="1" y="10"/>
                    <a:pt x="3" y="11"/>
                    <a:pt x="4" y="11"/>
                  </a:cubicBezTo>
                  <a:cubicBezTo>
                    <a:pt x="5" y="11"/>
                    <a:pt x="7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10" y="8"/>
                    <a:pt x="10" y="7"/>
                  </a:cubicBezTo>
                  <a:cubicBezTo>
                    <a:pt x="11" y="6"/>
                    <a:pt x="11" y="4"/>
                    <a:pt x="10" y="3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40" name="Freeform 239"/>
            <p:cNvSpPr>
              <a:spLocks/>
            </p:cNvSpPr>
            <p:nvPr/>
          </p:nvSpPr>
          <p:spPr bwMode="auto">
            <a:xfrm>
              <a:off x="19224087" y="5916413"/>
              <a:ext cx="114898" cy="78396"/>
            </a:xfrm>
            <a:custGeom>
              <a:avLst/>
              <a:gdLst>
                <a:gd name="T0" fmla="*/ 18 w 21"/>
                <a:gd name="T1" fmla="*/ 3 h 16"/>
                <a:gd name="T2" fmla="*/ 9 w 21"/>
                <a:gd name="T3" fmla="*/ 0 h 16"/>
                <a:gd name="T4" fmla="*/ 1 w 21"/>
                <a:gd name="T5" fmla="*/ 5 h 16"/>
                <a:gd name="T6" fmla="*/ 3 w 21"/>
                <a:gd name="T7" fmla="*/ 10 h 16"/>
                <a:gd name="T8" fmla="*/ 7 w 21"/>
                <a:gd name="T9" fmla="*/ 11 h 16"/>
                <a:gd name="T10" fmla="*/ 9 w 21"/>
                <a:gd name="T11" fmla="*/ 12 h 16"/>
                <a:gd name="T12" fmla="*/ 10 w 21"/>
                <a:gd name="T13" fmla="*/ 13 h 16"/>
                <a:gd name="T14" fmla="*/ 15 w 21"/>
                <a:gd name="T15" fmla="*/ 16 h 16"/>
                <a:gd name="T16" fmla="*/ 18 w 21"/>
                <a:gd name="T17" fmla="*/ 15 h 16"/>
                <a:gd name="T18" fmla="*/ 21 w 21"/>
                <a:gd name="T19" fmla="*/ 10 h 16"/>
                <a:gd name="T20" fmla="*/ 18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18" y="3"/>
                  </a:moveTo>
                  <a:cubicBezTo>
                    <a:pt x="15" y="0"/>
                    <a:pt x="10" y="0"/>
                    <a:pt x="9" y="0"/>
                  </a:cubicBezTo>
                  <a:cubicBezTo>
                    <a:pt x="7" y="0"/>
                    <a:pt x="2" y="1"/>
                    <a:pt x="1" y="5"/>
                  </a:cubicBezTo>
                  <a:cubicBezTo>
                    <a:pt x="1" y="5"/>
                    <a:pt x="0" y="8"/>
                    <a:pt x="3" y="10"/>
                  </a:cubicBezTo>
                  <a:cubicBezTo>
                    <a:pt x="4" y="10"/>
                    <a:pt x="5" y="11"/>
                    <a:pt x="7" y="11"/>
                  </a:cubicBezTo>
                  <a:cubicBezTo>
                    <a:pt x="7" y="11"/>
                    <a:pt x="8" y="12"/>
                    <a:pt x="9" y="12"/>
                  </a:cubicBezTo>
                  <a:cubicBezTo>
                    <a:pt x="9" y="12"/>
                    <a:pt x="9" y="13"/>
                    <a:pt x="10" y="13"/>
                  </a:cubicBezTo>
                  <a:cubicBezTo>
                    <a:pt x="11" y="14"/>
                    <a:pt x="13" y="16"/>
                    <a:pt x="15" y="16"/>
                  </a:cubicBezTo>
                  <a:cubicBezTo>
                    <a:pt x="16" y="16"/>
                    <a:pt x="17" y="16"/>
                    <a:pt x="18" y="15"/>
                  </a:cubicBezTo>
                  <a:cubicBezTo>
                    <a:pt x="20" y="14"/>
                    <a:pt x="21" y="12"/>
                    <a:pt x="21" y="10"/>
                  </a:cubicBezTo>
                  <a:cubicBezTo>
                    <a:pt x="21" y="7"/>
                    <a:pt x="20" y="4"/>
                    <a:pt x="18" y="3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41" name="Freeform 240"/>
            <p:cNvSpPr>
              <a:spLocks/>
            </p:cNvSpPr>
            <p:nvPr/>
          </p:nvSpPr>
          <p:spPr bwMode="auto">
            <a:xfrm>
              <a:off x="19061999" y="5027926"/>
              <a:ext cx="342642" cy="248254"/>
            </a:xfrm>
            <a:custGeom>
              <a:avLst/>
              <a:gdLst>
                <a:gd name="T0" fmla="*/ 59 w 63"/>
                <a:gd name="T1" fmla="*/ 7 h 50"/>
                <a:gd name="T2" fmla="*/ 50 w 63"/>
                <a:gd name="T3" fmla="*/ 4 h 50"/>
                <a:gd name="T4" fmla="*/ 47 w 63"/>
                <a:gd name="T5" fmla="*/ 4 h 50"/>
                <a:gd name="T6" fmla="*/ 44 w 63"/>
                <a:gd name="T7" fmla="*/ 4 h 50"/>
                <a:gd name="T8" fmla="*/ 36 w 63"/>
                <a:gd name="T9" fmla="*/ 7 h 50"/>
                <a:gd name="T10" fmla="*/ 35 w 63"/>
                <a:gd name="T11" fmla="*/ 9 h 50"/>
                <a:gd name="T12" fmla="*/ 25 w 63"/>
                <a:gd name="T13" fmla="*/ 1 h 50"/>
                <a:gd name="T14" fmla="*/ 21 w 63"/>
                <a:gd name="T15" fmla="*/ 0 h 50"/>
                <a:gd name="T16" fmla="*/ 10 w 63"/>
                <a:gd name="T17" fmla="*/ 6 h 50"/>
                <a:gd name="T18" fmla="*/ 10 w 63"/>
                <a:gd name="T19" fmla="*/ 6 h 50"/>
                <a:gd name="T20" fmla="*/ 2 w 63"/>
                <a:gd name="T21" fmla="*/ 19 h 50"/>
                <a:gd name="T22" fmla="*/ 8 w 63"/>
                <a:gd name="T23" fmla="*/ 47 h 50"/>
                <a:gd name="T24" fmla="*/ 18 w 63"/>
                <a:gd name="T25" fmla="*/ 50 h 50"/>
                <a:gd name="T26" fmla="*/ 35 w 63"/>
                <a:gd name="T27" fmla="*/ 42 h 50"/>
                <a:gd name="T28" fmla="*/ 38 w 63"/>
                <a:gd name="T29" fmla="*/ 17 h 50"/>
                <a:gd name="T30" fmla="*/ 43 w 63"/>
                <a:gd name="T31" fmla="*/ 21 h 50"/>
                <a:gd name="T32" fmla="*/ 45 w 63"/>
                <a:gd name="T33" fmla="*/ 21 h 50"/>
                <a:gd name="T34" fmla="*/ 48 w 63"/>
                <a:gd name="T35" fmla="*/ 21 h 50"/>
                <a:gd name="T36" fmla="*/ 49 w 63"/>
                <a:gd name="T37" fmla="*/ 21 h 50"/>
                <a:gd name="T38" fmla="*/ 51 w 63"/>
                <a:gd name="T39" fmla="*/ 21 h 50"/>
                <a:gd name="T40" fmla="*/ 54 w 63"/>
                <a:gd name="T41" fmla="*/ 21 h 50"/>
                <a:gd name="T42" fmla="*/ 55 w 63"/>
                <a:gd name="T43" fmla="*/ 21 h 50"/>
                <a:gd name="T44" fmla="*/ 62 w 63"/>
                <a:gd name="T45" fmla="*/ 16 h 50"/>
                <a:gd name="T46" fmla="*/ 59 w 63"/>
                <a:gd name="T47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" h="50">
                  <a:moveTo>
                    <a:pt x="59" y="7"/>
                  </a:moveTo>
                  <a:cubicBezTo>
                    <a:pt x="57" y="4"/>
                    <a:pt x="53" y="4"/>
                    <a:pt x="50" y="4"/>
                  </a:cubicBezTo>
                  <a:cubicBezTo>
                    <a:pt x="49" y="4"/>
                    <a:pt x="48" y="4"/>
                    <a:pt x="47" y="4"/>
                  </a:cubicBezTo>
                  <a:cubicBezTo>
                    <a:pt x="46" y="4"/>
                    <a:pt x="45" y="4"/>
                    <a:pt x="44" y="4"/>
                  </a:cubicBezTo>
                  <a:cubicBezTo>
                    <a:pt x="42" y="4"/>
                    <a:pt x="38" y="4"/>
                    <a:pt x="36" y="7"/>
                  </a:cubicBezTo>
                  <a:cubicBezTo>
                    <a:pt x="35" y="7"/>
                    <a:pt x="35" y="8"/>
                    <a:pt x="35" y="9"/>
                  </a:cubicBezTo>
                  <a:cubicBezTo>
                    <a:pt x="33" y="6"/>
                    <a:pt x="30" y="3"/>
                    <a:pt x="25" y="1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17" y="0"/>
                    <a:pt x="13" y="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6" y="10"/>
                    <a:pt x="3" y="14"/>
                    <a:pt x="2" y="19"/>
                  </a:cubicBezTo>
                  <a:cubicBezTo>
                    <a:pt x="0" y="28"/>
                    <a:pt x="1" y="40"/>
                    <a:pt x="8" y="47"/>
                  </a:cubicBezTo>
                  <a:cubicBezTo>
                    <a:pt x="10" y="49"/>
                    <a:pt x="14" y="50"/>
                    <a:pt x="18" y="50"/>
                  </a:cubicBezTo>
                  <a:cubicBezTo>
                    <a:pt x="25" y="50"/>
                    <a:pt x="31" y="46"/>
                    <a:pt x="35" y="42"/>
                  </a:cubicBezTo>
                  <a:cubicBezTo>
                    <a:pt x="42" y="35"/>
                    <a:pt x="40" y="24"/>
                    <a:pt x="38" y="17"/>
                  </a:cubicBezTo>
                  <a:cubicBezTo>
                    <a:pt x="39" y="19"/>
                    <a:pt x="40" y="20"/>
                    <a:pt x="43" y="21"/>
                  </a:cubicBezTo>
                  <a:cubicBezTo>
                    <a:pt x="43" y="21"/>
                    <a:pt x="44" y="21"/>
                    <a:pt x="45" y="21"/>
                  </a:cubicBezTo>
                  <a:cubicBezTo>
                    <a:pt x="46" y="21"/>
                    <a:pt x="47" y="21"/>
                    <a:pt x="48" y="21"/>
                  </a:cubicBezTo>
                  <a:cubicBezTo>
                    <a:pt x="48" y="21"/>
                    <a:pt x="49" y="21"/>
                    <a:pt x="49" y="21"/>
                  </a:cubicBezTo>
                  <a:cubicBezTo>
                    <a:pt x="50" y="21"/>
                    <a:pt x="50" y="21"/>
                    <a:pt x="51" y="21"/>
                  </a:cubicBezTo>
                  <a:cubicBezTo>
                    <a:pt x="51" y="21"/>
                    <a:pt x="53" y="21"/>
                    <a:pt x="54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8" y="20"/>
                    <a:pt x="61" y="19"/>
                    <a:pt x="62" y="16"/>
                  </a:cubicBezTo>
                  <a:cubicBezTo>
                    <a:pt x="63" y="13"/>
                    <a:pt x="62" y="10"/>
                    <a:pt x="59" y="7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42" name="Freeform 241"/>
            <p:cNvSpPr>
              <a:spLocks/>
            </p:cNvSpPr>
            <p:nvPr/>
          </p:nvSpPr>
          <p:spPr bwMode="auto">
            <a:xfrm>
              <a:off x="19170742" y="4953263"/>
              <a:ext cx="86173" cy="85862"/>
            </a:xfrm>
            <a:custGeom>
              <a:avLst/>
              <a:gdLst>
                <a:gd name="T0" fmla="*/ 7 w 16"/>
                <a:gd name="T1" fmla="*/ 16 h 17"/>
                <a:gd name="T2" fmla="*/ 10 w 16"/>
                <a:gd name="T3" fmla="*/ 17 h 17"/>
                <a:gd name="T4" fmla="*/ 14 w 16"/>
                <a:gd name="T5" fmla="*/ 15 h 17"/>
                <a:gd name="T6" fmla="*/ 15 w 16"/>
                <a:gd name="T7" fmla="*/ 10 h 17"/>
                <a:gd name="T8" fmla="*/ 13 w 16"/>
                <a:gd name="T9" fmla="*/ 5 h 17"/>
                <a:gd name="T10" fmla="*/ 11 w 16"/>
                <a:gd name="T11" fmla="*/ 4 h 17"/>
                <a:gd name="T12" fmla="*/ 6 w 16"/>
                <a:gd name="T13" fmla="*/ 0 h 17"/>
                <a:gd name="T14" fmla="*/ 1 w 16"/>
                <a:gd name="T15" fmla="*/ 6 h 17"/>
                <a:gd name="T16" fmla="*/ 7 w 16"/>
                <a:gd name="T1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7" y="16"/>
                  </a:moveTo>
                  <a:cubicBezTo>
                    <a:pt x="8" y="17"/>
                    <a:pt x="9" y="17"/>
                    <a:pt x="10" y="17"/>
                  </a:cubicBezTo>
                  <a:cubicBezTo>
                    <a:pt x="12" y="17"/>
                    <a:pt x="13" y="16"/>
                    <a:pt x="14" y="15"/>
                  </a:cubicBezTo>
                  <a:cubicBezTo>
                    <a:pt x="15" y="14"/>
                    <a:pt x="16" y="12"/>
                    <a:pt x="15" y="10"/>
                  </a:cubicBezTo>
                  <a:cubicBezTo>
                    <a:pt x="15" y="8"/>
                    <a:pt x="14" y="6"/>
                    <a:pt x="13" y="5"/>
                  </a:cubicBezTo>
                  <a:cubicBezTo>
                    <a:pt x="12" y="5"/>
                    <a:pt x="11" y="4"/>
                    <a:pt x="11" y="4"/>
                  </a:cubicBezTo>
                  <a:cubicBezTo>
                    <a:pt x="10" y="1"/>
                    <a:pt x="8" y="0"/>
                    <a:pt x="6" y="0"/>
                  </a:cubicBezTo>
                  <a:cubicBezTo>
                    <a:pt x="3" y="0"/>
                    <a:pt x="1" y="2"/>
                    <a:pt x="1" y="6"/>
                  </a:cubicBezTo>
                  <a:cubicBezTo>
                    <a:pt x="0" y="10"/>
                    <a:pt x="4" y="14"/>
                    <a:pt x="7" y="16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43" name="Freeform 242"/>
            <p:cNvSpPr>
              <a:spLocks/>
            </p:cNvSpPr>
            <p:nvPr/>
          </p:nvSpPr>
          <p:spPr bwMode="auto">
            <a:xfrm>
              <a:off x="19049689" y="6760102"/>
              <a:ext cx="55397" cy="57864"/>
            </a:xfrm>
            <a:custGeom>
              <a:avLst/>
              <a:gdLst>
                <a:gd name="T0" fmla="*/ 6 w 10"/>
                <a:gd name="T1" fmla="*/ 0 h 12"/>
                <a:gd name="T2" fmla="*/ 5 w 10"/>
                <a:gd name="T3" fmla="*/ 0 h 12"/>
                <a:gd name="T4" fmla="*/ 2 w 10"/>
                <a:gd name="T5" fmla="*/ 2 h 12"/>
                <a:gd name="T6" fmla="*/ 1 w 10"/>
                <a:gd name="T7" fmla="*/ 9 h 12"/>
                <a:gd name="T8" fmla="*/ 1 w 10"/>
                <a:gd name="T9" fmla="*/ 11 h 12"/>
                <a:gd name="T10" fmla="*/ 3 w 10"/>
                <a:gd name="T11" fmla="*/ 11 h 12"/>
                <a:gd name="T12" fmla="*/ 5 w 10"/>
                <a:gd name="T13" fmla="*/ 12 h 12"/>
                <a:gd name="T14" fmla="*/ 10 w 10"/>
                <a:gd name="T15" fmla="*/ 6 h 12"/>
                <a:gd name="T16" fmla="*/ 6 w 10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4"/>
                    <a:pt x="1" y="8"/>
                    <a:pt x="1" y="9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8" y="12"/>
                    <a:pt x="10" y="9"/>
                    <a:pt x="10" y="6"/>
                  </a:cubicBezTo>
                  <a:cubicBezTo>
                    <a:pt x="10" y="3"/>
                    <a:pt x="9" y="1"/>
                    <a:pt x="6" y="0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44" name="Freeform 243"/>
            <p:cNvSpPr>
              <a:spLocks/>
            </p:cNvSpPr>
            <p:nvPr/>
          </p:nvSpPr>
          <p:spPr bwMode="auto">
            <a:xfrm>
              <a:off x="19203570" y="7295808"/>
              <a:ext cx="207227" cy="182924"/>
            </a:xfrm>
            <a:custGeom>
              <a:avLst/>
              <a:gdLst>
                <a:gd name="T0" fmla="*/ 37 w 38"/>
                <a:gd name="T1" fmla="*/ 11 h 37"/>
                <a:gd name="T2" fmla="*/ 37 w 38"/>
                <a:gd name="T3" fmla="*/ 10 h 37"/>
                <a:gd name="T4" fmla="*/ 37 w 38"/>
                <a:gd name="T5" fmla="*/ 9 h 37"/>
                <a:gd name="T6" fmla="*/ 36 w 38"/>
                <a:gd name="T7" fmla="*/ 5 h 37"/>
                <a:gd name="T8" fmla="*/ 33 w 38"/>
                <a:gd name="T9" fmla="*/ 3 h 37"/>
                <a:gd name="T10" fmla="*/ 30 w 38"/>
                <a:gd name="T11" fmla="*/ 5 h 37"/>
                <a:gd name="T12" fmla="*/ 29 w 38"/>
                <a:gd name="T13" fmla="*/ 5 h 37"/>
                <a:gd name="T14" fmla="*/ 28 w 38"/>
                <a:gd name="T15" fmla="*/ 5 h 37"/>
                <a:gd name="T16" fmla="*/ 26 w 38"/>
                <a:gd name="T17" fmla="*/ 2 h 37"/>
                <a:gd name="T18" fmla="*/ 23 w 38"/>
                <a:gd name="T19" fmla="*/ 0 h 37"/>
                <a:gd name="T20" fmla="*/ 18 w 38"/>
                <a:gd name="T21" fmla="*/ 6 h 37"/>
                <a:gd name="T22" fmla="*/ 17 w 38"/>
                <a:gd name="T23" fmla="*/ 7 h 37"/>
                <a:gd name="T24" fmla="*/ 16 w 38"/>
                <a:gd name="T25" fmla="*/ 9 h 37"/>
                <a:gd name="T26" fmla="*/ 15 w 38"/>
                <a:gd name="T27" fmla="*/ 8 h 37"/>
                <a:gd name="T28" fmla="*/ 11 w 38"/>
                <a:gd name="T29" fmla="*/ 7 h 37"/>
                <a:gd name="T30" fmla="*/ 9 w 38"/>
                <a:gd name="T31" fmla="*/ 7 h 37"/>
                <a:gd name="T32" fmla="*/ 6 w 38"/>
                <a:gd name="T33" fmla="*/ 11 h 37"/>
                <a:gd name="T34" fmla="*/ 6 w 38"/>
                <a:gd name="T35" fmla="*/ 11 h 37"/>
                <a:gd name="T36" fmla="*/ 1 w 38"/>
                <a:gd name="T37" fmla="*/ 16 h 37"/>
                <a:gd name="T38" fmla="*/ 1 w 38"/>
                <a:gd name="T39" fmla="*/ 21 h 37"/>
                <a:gd name="T40" fmla="*/ 5 w 38"/>
                <a:gd name="T41" fmla="*/ 24 h 37"/>
                <a:gd name="T42" fmla="*/ 6 w 38"/>
                <a:gd name="T43" fmla="*/ 23 h 37"/>
                <a:gd name="T44" fmla="*/ 5 w 38"/>
                <a:gd name="T45" fmla="*/ 25 h 37"/>
                <a:gd name="T46" fmla="*/ 4 w 38"/>
                <a:gd name="T47" fmla="*/ 26 h 37"/>
                <a:gd name="T48" fmla="*/ 3 w 38"/>
                <a:gd name="T49" fmla="*/ 29 h 37"/>
                <a:gd name="T50" fmla="*/ 4 w 38"/>
                <a:gd name="T51" fmla="*/ 32 h 37"/>
                <a:gd name="T52" fmla="*/ 4 w 38"/>
                <a:gd name="T53" fmla="*/ 36 h 37"/>
                <a:gd name="T54" fmla="*/ 8 w 38"/>
                <a:gd name="T55" fmla="*/ 35 h 37"/>
                <a:gd name="T56" fmla="*/ 8 w 38"/>
                <a:gd name="T57" fmla="*/ 35 h 37"/>
                <a:gd name="T58" fmla="*/ 10 w 38"/>
                <a:gd name="T59" fmla="*/ 36 h 37"/>
                <a:gd name="T60" fmla="*/ 12 w 38"/>
                <a:gd name="T61" fmla="*/ 36 h 37"/>
                <a:gd name="T62" fmla="*/ 16 w 38"/>
                <a:gd name="T63" fmla="*/ 35 h 37"/>
                <a:gd name="T64" fmla="*/ 17 w 38"/>
                <a:gd name="T65" fmla="*/ 37 h 37"/>
                <a:gd name="T66" fmla="*/ 20 w 38"/>
                <a:gd name="T67" fmla="*/ 33 h 37"/>
                <a:gd name="T68" fmla="*/ 21 w 38"/>
                <a:gd name="T69" fmla="*/ 32 h 37"/>
                <a:gd name="T70" fmla="*/ 22 w 38"/>
                <a:gd name="T71" fmla="*/ 32 h 37"/>
                <a:gd name="T72" fmla="*/ 24 w 38"/>
                <a:gd name="T73" fmla="*/ 32 h 37"/>
                <a:gd name="T74" fmla="*/ 24 w 38"/>
                <a:gd name="T75" fmla="*/ 31 h 37"/>
                <a:gd name="T76" fmla="*/ 25 w 38"/>
                <a:gd name="T77" fmla="*/ 30 h 37"/>
                <a:gd name="T78" fmla="*/ 27 w 38"/>
                <a:gd name="T79" fmla="*/ 30 h 37"/>
                <a:gd name="T80" fmla="*/ 30 w 38"/>
                <a:gd name="T81" fmla="*/ 28 h 37"/>
                <a:gd name="T82" fmla="*/ 30 w 38"/>
                <a:gd name="T83" fmla="*/ 24 h 37"/>
                <a:gd name="T84" fmla="*/ 30 w 38"/>
                <a:gd name="T85" fmla="*/ 23 h 37"/>
                <a:gd name="T86" fmla="*/ 30 w 38"/>
                <a:gd name="T87" fmla="*/ 22 h 37"/>
                <a:gd name="T88" fmla="*/ 30 w 38"/>
                <a:gd name="T89" fmla="*/ 20 h 37"/>
                <a:gd name="T90" fmla="*/ 32 w 38"/>
                <a:gd name="T91" fmla="*/ 21 h 37"/>
                <a:gd name="T92" fmla="*/ 33 w 38"/>
                <a:gd name="T93" fmla="*/ 21 h 37"/>
                <a:gd name="T94" fmla="*/ 33 w 38"/>
                <a:gd name="T95" fmla="*/ 21 h 37"/>
                <a:gd name="T96" fmla="*/ 36 w 38"/>
                <a:gd name="T97" fmla="*/ 17 h 37"/>
                <a:gd name="T98" fmla="*/ 36 w 38"/>
                <a:gd name="T99" fmla="*/ 17 h 37"/>
                <a:gd name="T100" fmla="*/ 38 w 38"/>
                <a:gd name="T101" fmla="*/ 14 h 37"/>
                <a:gd name="T102" fmla="*/ 37 w 38"/>
                <a:gd name="T103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37">
                  <a:moveTo>
                    <a:pt x="37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7"/>
                    <a:pt x="36" y="5"/>
                  </a:cubicBezTo>
                  <a:cubicBezTo>
                    <a:pt x="35" y="3"/>
                    <a:pt x="34" y="3"/>
                    <a:pt x="33" y="3"/>
                  </a:cubicBezTo>
                  <a:cubicBezTo>
                    <a:pt x="32" y="3"/>
                    <a:pt x="31" y="3"/>
                    <a:pt x="30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7" y="3"/>
                    <a:pt x="26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0" y="0"/>
                    <a:pt x="19" y="4"/>
                    <a:pt x="18" y="6"/>
                  </a:cubicBezTo>
                  <a:cubicBezTo>
                    <a:pt x="18" y="6"/>
                    <a:pt x="18" y="6"/>
                    <a:pt x="17" y="7"/>
                  </a:cubicBezTo>
                  <a:cubicBezTo>
                    <a:pt x="17" y="7"/>
                    <a:pt x="16" y="8"/>
                    <a:pt x="16" y="9"/>
                  </a:cubicBezTo>
                  <a:cubicBezTo>
                    <a:pt x="16" y="9"/>
                    <a:pt x="16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11" y="7"/>
                    <a:pt x="10" y="7"/>
                    <a:pt x="9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12"/>
                    <a:pt x="1" y="13"/>
                    <a:pt x="1" y="16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2" y="23"/>
                    <a:pt x="3" y="24"/>
                    <a:pt x="5" y="24"/>
                  </a:cubicBezTo>
                  <a:cubicBezTo>
                    <a:pt x="5" y="24"/>
                    <a:pt x="5" y="23"/>
                    <a:pt x="6" y="23"/>
                  </a:cubicBezTo>
                  <a:cubicBezTo>
                    <a:pt x="5" y="24"/>
                    <a:pt x="5" y="25"/>
                    <a:pt x="5" y="25"/>
                  </a:cubicBezTo>
                  <a:cubicBezTo>
                    <a:pt x="5" y="25"/>
                    <a:pt x="5" y="25"/>
                    <a:pt x="4" y="26"/>
                  </a:cubicBezTo>
                  <a:cubicBezTo>
                    <a:pt x="4" y="27"/>
                    <a:pt x="3" y="28"/>
                    <a:pt x="3" y="29"/>
                  </a:cubicBezTo>
                  <a:cubicBezTo>
                    <a:pt x="3" y="31"/>
                    <a:pt x="4" y="31"/>
                    <a:pt x="4" y="32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6"/>
                    <a:pt x="12" y="36"/>
                    <a:pt x="12" y="36"/>
                  </a:cubicBezTo>
                  <a:cubicBezTo>
                    <a:pt x="14" y="36"/>
                    <a:pt x="15" y="36"/>
                    <a:pt x="16" y="35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3"/>
                    <a:pt x="21" y="32"/>
                  </a:cubicBezTo>
                  <a:cubicBezTo>
                    <a:pt x="21" y="32"/>
                    <a:pt x="22" y="32"/>
                    <a:pt x="22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0"/>
                    <a:pt x="25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8" y="30"/>
                    <a:pt x="29" y="29"/>
                    <a:pt x="30" y="28"/>
                  </a:cubicBezTo>
                  <a:cubicBezTo>
                    <a:pt x="31" y="26"/>
                    <a:pt x="30" y="25"/>
                    <a:pt x="30" y="24"/>
                  </a:cubicBezTo>
                  <a:cubicBezTo>
                    <a:pt x="30" y="24"/>
                    <a:pt x="30" y="23"/>
                    <a:pt x="30" y="2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1"/>
                    <a:pt x="30" y="21"/>
                    <a:pt x="30" y="20"/>
                  </a:cubicBezTo>
                  <a:cubicBezTo>
                    <a:pt x="30" y="21"/>
                    <a:pt x="31" y="21"/>
                    <a:pt x="32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6" y="20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38" y="13"/>
                    <a:pt x="38" y="12"/>
                    <a:pt x="37" y="11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45" name="Freeform 244"/>
            <p:cNvSpPr>
              <a:spLocks/>
            </p:cNvSpPr>
            <p:nvPr/>
          </p:nvSpPr>
          <p:spPr bwMode="auto">
            <a:xfrm>
              <a:off x="19197415" y="7116617"/>
              <a:ext cx="49242" cy="44798"/>
            </a:xfrm>
            <a:custGeom>
              <a:avLst/>
              <a:gdLst>
                <a:gd name="T0" fmla="*/ 5 w 9"/>
                <a:gd name="T1" fmla="*/ 9 h 9"/>
                <a:gd name="T2" fmla="*/ 7 w 9"/>
                <a:gd name="T3" fmla="*/ 8 h 9"/>
                <a:gd name="T4" fmla="*/ 9 w 9"/>
                <a:gd name="T5" fmla="*/ 3 h 9"/>
                <a:gd name="T6" fmla="*/ 5 w 9"/>
                <a:gd name="T7" fmla="*/ 0 h 9"/>
                <a:gd name="T8" fmla="*/ 5 w 9"/>
                <a:gd name="T9" fmla="*/ 0 h 9"/>
                <a:gd name="T10" fmla="*/ 2 w 9"/>
                <a:gd name="T11" fmla="*/ 1 h 9"/>
                <a:gd name="T12" fmla="*/ 1 w 9"/>
                <a:gd name="T13" fmla="*/ 6 h 9"/>
                <a:gd name="T14" fmla="*/ 5 w 9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5" y="9"/>
                  </a:moveTo>
                  <a:cubicBezTo>
                    <a:pt x="5" y="9"/>
                    <a:pt x="6" y="9"/>
                    <a:pt x="7" y="8"/>
                  </a:cubicBezTo>
                  <a:cubicBezTo>
                    <a:pt x="9" y="7"/>
                    <a:pt x="9" y="4"/>
                    <a:pt x="9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2" y="1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1" y="8"/>
                    <a:pt x="3" y="9"/>
                    <a:pt x="5" y="9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46" name="Freeform 245"/>
            <p:cNvSpPr>
              <a:spLocks/>
            </p:cNvSpPr>
            <p:nvPr/>
          </p:nvSpPr>
          <p:spPr bwMode="auto">
            <a:xfrm>
              <a:off x="19252812" y="7260343"/>
              <a:ext cx="47190" cy="50397"/>
            </a:xfrm>
            <a:custGeom>
              <a:avLst/>
              <a:gdLst>
                <a:gd name="T0" fmla="*/ 2 w 9"/>
                <a:gd name="T1" fmla="*/ 10 h 10"/>
                <a:gd name="T2" fmla="*/ 3 w 9"/>
                <a:gd name="T3" fmla="*/ 10 h 10"/>
                <a:gd name="T4" fmla="*/ 4 w 9"/>
                <a:gd name="T5" fmla="*/ 10 h 10"/>
                <a:gd name="T6" fmla="*/ 8 w 9"/>
                <a:gd name="T7" fmla="*/ 8 h 10"/>
                <a:gd name="T8" fmla="*/ 9 w 9"/>
                <a:gd name="T9" fmla="*/ 4 h 10"/>
                <a:gd name="T10" fmla="*/ 5 w 9"/>
                <a:gd name="T11" fmla="*/ 0 h 10"/>
                <a:gd name="T12" fmla="*/ 0 w 9"/>
                <a:gd name="T13" fmla="*/ 3 h 10"/>
                <a:gd name="T14" fmla="*/ 1 w 9"/>
                <a:gd name="T15" fmla="*/ 8 h 10"/>
                <a:gd name="T16" fmla="*/ 2 w 9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2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7" y="9"/>
                    <a:pt x="8" y="8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3" y="0"/>
                    <a:pt x="1" y="2"/>
                    <a:pt x="0" y="3"/>
                  </a:cubicBezTo>
                  <a:cubicBezTo>
                    <a:pt x="0" y="5"/>
                    <a:pt x="0" y="7"/>
                    <a:pt x="1" y="8"/>
                  </a:cubicBezTo>
                  <a:lnTo>
                    <a:pt x="2" y="10"/>
                  </a:ln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47" name="Freeform 246"/>
            <p:cNvSpPr>
              <a:spLocks/>
            </p:cNvSpPr>
            <p:nvPr/>
          </p:nvSpPr>
          <p:spPr bwMode="auto">
            <a:xfrm>
              <a:off x="19072258" y="7964040"/>
              <a:ext cx="207227" cy="113861"/>
            </a:xfrm>
            <a:custGeom>
              <a:avLst/>
              <a:gdLst>
                <a:gd name="T0" fmla="*/ 18 w 38"/>
                <a:gd name="T1" fmla="*/ 1 h 23"/>
                <a:gd name="T2" fmla="*/ 17 w 38"/>
                <a:gd name="T3" fmla="*/ 0 h 23"/>
                <a:gd name="T4" fmla="*/ 1 w 38"/>
                <a:gd name="T5" fmla="*/ 9 h 23"/>
                <a:gd name="T6" fmla="*/ 2 w 38"/>
                <a:gd name="T7" fmla="*/ 16 h 23"/>
                <a:gd name="T8" fmla="*/ 13 w 38"/>
                <a:gd name="T9" fmla="*/ 19 h 23"/>
                <a:gd name="T10" fmla="*/ 17 w 38"/>
                <a:gd name="T11" fmla="*/ 20 h 23"/>
                <a:gd name="T12" fmla="*/ 18 w 38"/>
                <a:gd name="T13" fmla="*/ 21 h 23"/>
                <a:gd name="T14" fmla="*/ 31 w 38"/>
                <a:gd name="T15" fmla="*/ 23 h 23"/>
                <a:gd name="T16" fmla="*/ 36 w 38"/>
                <a:gd name="T17" fmla="*/ 22 h 23"/>
                <a:gd name="T18" fmla="*/ 38 w 38"/>
                <a:gd name="T19" fmla="*/ 22 h 23"/>
                <a:gd name="T20" fmla="*/ 38 w 38"/>
                <a:gd name="T21" fmla="*/ 19 h 23"/>
                <a:gd name="T22" fmla="*/ 18 w 38"/>
                <a:gd name="T2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3">
                  <a:moveTo>
                    <a:pt x="18" y="1"/>
                  </a:moveTo>
                  <a:cubicBezTo>
                    <a:pt x="18" y="1"/>
                    <a:pt x="18" y="0"/>
                    <a:pt x="17" y="0"/>
                  </a:cubicBezTo>
                  <a:cubicBezTo>
                    <a:pt x="13" y="0"/>
                    <a:pt x="3" y="4"/>
                    <a:pt x="1" y="9"/>
                  </a:cubicBezTo>
                  <a:cubicBezTo>
                    <a:pt x="0" y="11"/>
                    <a:pt x="0" y="14"/>
                    <a:pt x="2" y="16"/>
                  </a:cubicBezTo>
                  <a:cubicBezTo>
                    <a:pt x="4" y="18"/>
                    <a:pt x="8" y="18"/>
                    <a:pt x="13" y="19"/>
                  </a:cubicBezTo>
                  <a:cubicBezTo>
                    <a:pt x="15" y="20"/>
                    <a:pt x="16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2" y="22"/>
                    <a:pt x="26" y="23"/>
                    <a:pt x="31" y="23"/>
                  </a:cubicBezTo>
                  <a:cubicBezTo>
                    <a:pt x="33" y="23"/>
                    <a:pt x="34" y="23"/>
                    <a:pt x="36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7" y="10"/>
                    <a:pt x="26" y="2"/>
                    <a:pt x="18" y="1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48" name="Freeform 247"/>
            <p:cNvSpPr>
              <a:spLocks/>
            </p:cNvSpPr>
            <p:nvPr/>
          </p:nvSpPr>
          <p:spPr bwMode="auto">
            <a:xfrm>
              <a:off x="18641391" y="6125469"/>
              <a:ext cx="223641" cy="197856"/>
            </a:xfrm>
            <a:custGeom>
              <a:avLst/>
              <a:gdLst>
                <a:gd name="T0" fmla="*/ 33 w 41"/>
                <a:gd name="T1" fmla="*/ 0 h 40"/>
                <a:gd name="T2" fmla="*/ 24 w 41"/>
                <a:gd name="T3" fmla="*/ 3 h 40"/>
                <a:gd name="T4" fmla="*/ 19 w 41"/>
                <a:gd name="T5" fmla="*/ 5 h 40"/>
                <a:gd name="T6" fmla="*/ 18 w 41"/>
                <a:gd name="T7" fmla="*/ 5 h 40"/>
                <a:gd name="T8" fmla="*/ 17 w 41"/>
                <a:gd name="T9" fmla="*/ 5 h 40"/>
                <a:gd name="T10" fmla="*/ 15 w 41"/>
                <a:gd name="T11" fmla="*/ 5 h 40"/>
                <a:gd name="T12" fmla="*/ 10 w 41"/>
                <a:gd name="T13" fmla="*/ 7 h 40"/>
                <a:gd name="T14" fmla="*/ 4 w 41"/>
                <a:gd name="T15" fmla="*/ 15 h 40"/>
                <a:gd name="T16" fmla="*/ 4 w 41"/>
                <a:gd name="T17" fmla="*/ 17 h 40"/>
                <a:gd name="T18" fmla="*/ 2 w 41"/>
                <a:gd name="T19" fmla="*/ 29 h 40"/>
                <a:gd name="T20" fmla="*/ 3 w 41"/>
                <a:gd name="T21" fmla="*/ 31 h 40"/>
                <a:gd name="T22" fmla="*/ 10 w 41"/>
                <a:gd name="T23" fmla="*/ 40 h 40"/>
                <a:gd name="T24" fmla="*/ 10 w 41"/>
                <a:gd name="T25" fmla="*/ 40 h 40"/>
                <a:gd name="T26" fmla="*/ 14 w 41"/>
                <a:gd name="T27" fmla="*/ 37 h 40"/>
                <a:gd name="T28" fmla="*/ 15 w 41"/>
                <a:gd name="T29" fmla="*/ 37 h 40"/>
                <a:gd name="T30" fmla="*/ 19 w 41"/>
                <a:gd name="T31" fmla="*/ 35 h 40"/>
                <a:gd name="T32" fmla="*/ 29 w 41"/>
                <a:gd name="T33" fmla="*/ 28 h 40"/>
                <a:gd name="T34" fmla="*/ 31 w 41"/>
                <a:gd name="T35" fmla="*/ 25 h 40"/>
                <a:gd name="T36" fmla="*/ 35 w 41"/>
                <a:gd name="T37" fmla="*/ 19 h 40"/>
                <a:gd name="T38" fmla="*/ 40 w 41"/>
                <a:gd name="T39" fmla="*/ 6 h 40"/>
                <a:gd name="T40" fmla="*/ 33 w 41"/>
                <a:gd name="T4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40">
                  <a:moveTo>
                    <a:pt x="33" y="0"/>
                  </a:moveTo>
                  <a:cubicBezTo>
                    <a:pt x="30" y="0"/>
                    <a:pt x="27" y="1"/>
                    <a:pt x="24" y="3"/>
                  </a:cubicBezTo>
                  <a:cubicBezTo>
                    <a:pt x="22" y="4"/>
                    <a:pt x="20" y="5"/>
                    <a:pt x="19" y="5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3" y="5"/>
                    <a:pt x="11" y="5"/>
                    <a:pt x="10" y="7"/>
                  </a:cubicBezTo>
                  <a:cubicBezTo>
                    <a:pt x="7" y="9"/>
                    <a:pt x="5" y="12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2" y="21"/>
                    <a:pt x="0" y="25"/>
                    <a:pt x="2" y="29"/>
                  </a:cubicBezTo>
                  <a:cubicBezTo>
                    <a:pt x="2" y="30"/>
                    <a:pt x="2" y="30"/>
                    <a:pt x="3" y="31"/>
                  </a:cubicBezTo>
                  <a:cubicBezTo>
                    <a:pt x="3" y="34"/>
                    <a:pt x="5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2" y="39"/>
                    <a:pt x="14" y="38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3" y="34"/>
                    <a:pt x="26" y="32"/>
                    <a:pt x="29" y="28"/>
                  </a:cubicBezTo>
                  <a:cubicBezTo>
                    <a:pt x="29" y="27"/>
                    <a:pt x="30" y="26"/>
                    <a:pt x="31" y="25"/>
                  </a:cubicBezTo>
                  <a:cubicBezTo>
                    <a:pt x="32" y="23"/>
                    <a:pt x="34" y="21"/>
                    <a:pt x="35" y="19"/>
                  </a:cubicBezTo>
                  <a:cubicBezTo>
                    <a:pt x="37" y="16"/>
                    <a:pt x="41" y="12"/>
                    <a:pt x="40" y="6"/>
                  </a:cubicBezTo>
                  <a:cubicBezTo>
                    <a:pt x="39" y="0"/>
                    <a:pt x="35" y="0"/>
                    <a:pt x="33" y="0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49" name="Freeform 248"/>
            <p:cNvSpPr>
              <a:spLocks/>
            </p:cNvSpPr>
            <p:nvPr/>
          </p:nvSpPr>
          <p:spPr bwMode="auto">
            <a:xfrm>
              <a:off x="19000447" y="6194532"/>
              <a:ext cx="141571" cy="182924"/>
            </a:xfrm>
            <a:custGeom>
              <a:avLst/>
              <a:gdLst>
                <a:gd name="T0" fmla="*/ 15 w 26"/>
                <a:gd name="T1" fmla="*/ 37 h 37"/>
                <a:gd name="T2" fmla="*/ 18 w 26"/>
                <a:gd name="T3" fmla="*/ 36 h 37"/>
                <a:gd name="T4" fmla="*/ 21 w 26"/>
                <a:gd name="T5" fmla="*/ 29 h 37"/>
                <a:gd name="T6" fmla="*/ 21 w 26"/>
                <a:gd name="T7" fmla="*/ 28 h 37"/>
                <a:gd name="T8" fmla="*/ 24 w 26"/>
                <a:gd name="T9" fmla="*/ 20 h 37"/>
                <a:gd name="T10" fmla="*/ 19 w 26"/>
                <a:gd name="T11" fmla="*/ 2 h 37"/>
                <a:gd name="T12" fmla="*/ 14 w 26"/>
                <a:gd name="T13" fmla="*/ 0 h 37"/>
                <a:gd name="T14" fmla="*/ 3 w 26"/>
                <a:gd name="T15" fmla="*/ 9 h 37"/>
                <a:gd name="T16" fmla="*/ 2 w 26"/>
                <a:gd name="T17" fmla="*/ 27 h 37"/>
                <a:gd name="T18" fmla="*/ 15 w 26"/>
                <a:gd name="T19" fmla="*/ 37 h 37"/>
                <a:gd name="T20" fmla="*/ 15 w 26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7">
                  <a:moveTo>
                    <a:pt x="15" y="37"/>
                  </a:moveTo>
                  <a:cubicBezTo>
                    <a:pt x="16" y="37"/>
                    <a:pt x="17" y="36"/>
                    <a:pt x="18" y="36"/>
                  </a:cubicBezTo>
                  <a:cubicBezTo>
                    <a:pt x="21" y="35"/>
                    <a:pt x="21" y="31"/>
                    <a:pt x="21" y="29"/>
                  </a:cubicBezTo>
                  <a:cubicBezTo>
                    <a:pt x="21" y="29"/>
                    <a:pt x="21" y="28"/>
                    <a:pt x="21" y="28"/>
                  </a:cubicBezTo>
                  <a:cubicBezTo>
                    <a:pt x="22" y="25"/>
                    <a:pt x="23" y="23"/>
                    <a:pt x="24" y="20"/>
                  </a:cubicBezTo>
                  <a:cubicBezTo>
                    <a:pt x="26" y="14"/>
                    <a:pt x="25" y="6"/>
                    <a:pt x="19" y="2"/>
                  </a:cubicBezTo>
                  <a:cubicBezTo>
                    <a:pt x="17" y="1"/>
                    <a:pt x="16" y="0"/>
                    <a:pt x="14" y="0"/>
                  </a:cubicBezTo>
                  <a:cubicBezTo>
                    <a:pt x="10" y="0"/>
                    <a:pt x="6" y="4"/>
                    <a:pt x="3" y="9"/>
                  </a:cubicBezTo>
                  <a:cubicBezTo>
                    <a:pt x="0" y="15"/>
                    <a:pt x="0" y="21"/>
                    <a:pt x="2" y="27"/>
                  </a:cubicBezTo>
                  <a:cubicBezTo>
                    <a:pt x="4" y="30"/>
                    <a:pt x="9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50" name="Freeform 249"/>
            <p:cNvSpPr>
              <a:spLocks/>
            </p:cNvSpPr>
            <p:nvPr/>
          </p:nvSpPr>
          <p:spPr bwMode="auto">
            <a:xfrm>
              <a:off x="19066103" y="6685440"/>
              <a:ext cx="75915" cy="89595"/>
            </a:xfrm>
            <a:custGeom>
              <a:avLst/>
              <a:gdLst>
                <a:gd name="T0" fmla="*/ 13 w 14"/>
                <a:gd name="T1" fmla="*/ 2 h 18"/>
                <a:gd name="T2" fmla="*/ 9 w 14"/>
                <a:gd name="T3" fmla="*/ 0 h 18"/>
                <a:gd name="T4" fmla="*/ 7 w 14"/>
                <a:gd name="T5" fmla="*/ 1 h 18"/>
                <a:gd name="T6" fmla="*/ 3 w 14"/>
                <a:gd name="T7" fmla="*/ 8 h 18"/>
                <a:gd name="T8" fmla="*/ 3 w 14"/>
                <a:gd name="T9" fmla="*/ 8 h 18"/>
                <a:gd name="T10" fmla="*/ 3 w 14"/>
                <a:gd name="T11" fmla="*/ 9 h 18"/>
                <a:gd name="T12" fmla="*/ 0 w 14"/>
                <a:gd name="T13" fmla="*/ 13 h 18"/>
                <a:gd name="T14" fmla="*/ 1 w 14"/>
                <a:gd name="T15" fmla="*/ 16 h 18"/>
                <a:gd name="T16" fmla="*/ 4 w 14"/>
                <a:gd name="T17" fmla="*/ 18 h 18"/>
                <a:gd name="T18" fmla="*/ 5 w 14"/>
                <a:gd name="T19" fmla="*/ 18 h 18"/>
                <a:gd name="T20" fmla="*/ 9 w 14"/>
                <a:gd name="T21" fmla="*/ 14 h 18"/>
                <a:gd name="T22" fmla="*/ 10 w 14"/>
                <a:gd name="T23" fmla="*/ 13 h 18"/>
                <a:gd name="T24" fmla="*/ 12 w 14"/>
                <a:gd name="T25" fmla="*/ 10 h 18"/>
                <a:gd name="T26" fmla="*/ 13 w 14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8">
                  <a:moveTo>
                    <a:pt x="13" y="2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8" y="0"/>
                    <a:pt x="8" y="0"/>
                    <a:pt x="7" y="1"/>
                  </a:cubicBezTo>
                  <a:cubicBezTo>
                    <a:pt x="4" y="2"/>
                    <a:pt x="4" y="5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2" y="9"/>
                    <a:pt x="0" y="11"/>
                    <a:pt x="0" y="13"/>
                  </a:cubicBezTo>
                  <a:cubicBezTo>
                    <a:pt x="0" y="14"/>
                    <a:pt x="0" y="15"/>
                    <a:pt x="1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8" y="17"/>
                    <a:pt x="8" y="15"/>
                    <a:pt x="9" y="14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3" y="8"/>
                    <a:pt x="14" y="5"/>
                    <a:pt x="13" y="2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51" name="Freeform 250"/>
            <p:cNvSpPr>
              <a:spLocks/>
            </p:cNvSpPr>
            <p:nvPr/>
          </p:nvSpPr>
          <p:spPr bwMode="auto">
            <a:xfrm>
              <a:off x="13497655" y="7577660"/>
              <a:ext cx="32828" cy="59730"/>
            </a:xfrm>
            <a:custGeom>
              <a:avLst/>
              <a:gdLst>
                <a:gd name="T0" fmla="*/ 4 w 6"/>
                <a:gd name="T1" fmla="*/ 5 h 12"/>
                <a:gd name="T2" fmla="*/ 3 w 6"/>
                <a:gd name="T3" fmla="*/ 2 h 12"/>
                <a:gd name="T4" fmla="*/ 1 w 6"/>
                <a:gd name="T5" fmla="*/ 5 h 12"/>
                <a:gd name="T6" fmla="*/ 2 w 6"/>
                <a:gd name="T7" fmla="*/ 7 h 12"/>
                <a:gd name="T8" fmla="*/ 5 w 6"/>
                <a:gd name="T9" fmla="*/ 11 h 12"/>
                <a:gd name="T10" fmla="*/ 5 w 6"/>
                <a:gd name="T11" fmla="*/ 6 h 12"/>
                <a:gd name="T12" fmla="*/ 4 w 6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2">
                  <a:moveTo>
                    <a:pt x="4" y="5"/>
                  </a:moveTo>
                  <a:cubicBezTo>
                    <a:pt x="4" y="4"/>
                    <a:pt x="4" y="2"/>
                    <a:pt x="3" y="2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3" y="8"/>
                    <a:pt x="3" y="12"/>
                    <a:pt x="5" y="11"/>
                  </a:cubicBezTo>
                  <a:cubicBezTo>
                    <a:pt x="6" y="10"/>
                    <a:pt x="5" y="8"/>
                    <a:pt x="5" y="6"/>
                  </a:cubicBezTo>
                  <a:cubicBezTo>
                    <a:pt x="4" y="6"/>
                    <a:pt x="4" y="5"/>
                    <a:pt x="4" y="5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52" name="Freeform 251"/>
            <p:cNvSpPr>
              <a:spLocks/>
            </p:cNvSpPr>
            <p:nvPr/>
          </p:nvSpPr>
          <p:spPr bwMode="auto">
            <a:xfrm>
              <a:off x="14406580" y="6069472"/>
              <a:ext cx="1614727" cy="2385476"/>
            </a:xfrm>
            <a:custGeom>
              <a:avLst/>
              <a:gdLst>
                <a:gd name="T0" fmla="*/ 267 w 296"/>
                <a:gd name="T1" fmla="*/ 110 h 481"/>
                <a:gd name="T2" fmla="*/ 272 w 296"/>
                <a:gd name="T3" fmla="*/ 108 h 481"/>
                <a:gd name="T4" fmla="*/ 278 w 296"/>
                <a:gd name="T5" fmla="*/ 106 h 481"/>
                <a:gd name="T6" fmla="*/ 285 w 296"/>
                <a:gd name="T7" fmla="*/ 104 h 481"/>
                <a:gd name="T8" fmla="*/ 287 w 296"/>
                <a:gd name="T9" fmla="*/ 103 h 481"/>
                <a:gd name="T10" fmla="*/ 296 w 296"/>
                <a:gd name="T11" fmla="*/ 76 h 481"/>
                <a:gd name="T12" fmla="*/ 293 w 296"/>
                <a:gd name="T13" fmla="*/ 75 h 481"/>
                <a:gd name="T14" fmla="*/ 120 w 296"/>
                <a:gd name="T15" fmla="*/ 1 h 481"/>
                <a:gd name="T16" fmla="*/ 117 w 296"/>
                <a:gd name="T17" fmla="*/ 0 h 481"/>
                <a:gd name="T18" fmla="*/ 116 w 296"/>
                <a:gd name="T19" fmla="*/ 3 h 481"/>
                <a:gd name="T20" fmla="*/ 99 w 296"/>
                <a:gd name="T21" fmla="*/ 37 h 481"/>
                <a:gd name="T22" fmla="*/ 97 w 296"/>
                <a:gd name="T23" fmla="*/ 40 h 481"/>
                <a:gd name="T24" fmla="*/ 83 w 296"/>
                <a:gd name="T25" fmla="*/ 69 h 481"/>
                <a:gd name="T26" fmla="*/ 62 w 296"/>
                <a:gd name="T27" fmla="*/ 110 h 481"/>
                <a:gd name="T28" fmla="*/ 24 w 296"/>
                <a:gd name="T29" fmla="*/ 184 h 481"/>
                <a:gd name="T30" fmla="*/ 20 w 296"/>
                <a:gd name="T31" fmla="*/ 191 h 481"/>
                <a:gd name="T32" fmla="*/ 5 w 296"/>
                <a:gd name="T33" fmla="*/ 235 h 481"/>
                <a:gd name="T34" fmla="*/ 10 w 296"/>
                <a:gd name="T35" fmla="*/ 239 h 481"/>
                <a:gd name="T36" fmla="*/ 14 w 296"/>
                <a:gd name="T37" fmla="*/ 241 h 481"/>
                <a:gd name="T38" fmla="*/ 22 w 296"/>
                <a:gd name="T39" fmla="*/ 263 h 481"/>
                <a:gd name="T40" fmla="*/ 23 w 296"/>
                <a:gd name="T41" fmla="*/ 266 h 481"/>
                <a:gd name="T42" fmla="*/ 23 w 296"/>
                <a:gd name="T43" fmla="*/ 272 h 481"/>
                <a:gd name="T44" fmla="*/ 23 w 296"/>
                <a:gd name="T45" fmla="*/ 280 h 481"/>
                <a:gd name="T46" fmla="*/ 25 w 296"/>
                <a:gd name="T47" fmla="*/ 284 h 481"/>
                <a:gd name="T48" fmla="*/ 29 w 296"/>
                <a:gd name="T49" fmla="*/ 287 h 481"/>
                <a:gd name="T50" fmla="*/ 29 w 296"/>
                <a:gd name="T51" fmla="*/ 285 h 481"/>
                <a:gd name="T52" fmla="*/ 33 w 296"/>
                <a:gd name="T53" fmla="*/ 287 h 481"/>
                <a:gd name="T54" fmla="*/ 38 w 296"/>
                <a:gd name="T55" fmla="*/ 310 h 481"/>
                <a:gd name="T56" fmla="*/ 38 w 296"/>
                <a:gd name="T57" fmla="*/ 312 h 481"/>
                <a:gd name="T58" fmla="*/ 42 w 296"/>
                <a:gd name="T59" fmla="*/ 325 h 481"/>
                <a:gd name="T60" fmla="*/ 47 w 296"/>
                <a:gd name="T61" fmla="*/ 333 h 481"/>
                <a:gd name="T62" fmla="*/ 53 w 296"/>
                <a:gd name="T63" fmla="*/ 353 h 481"/>
                <a:gd name="T64" fmla="*/ 54 w 296"/>
                <a:gd name="T65" fmla="*/ 358 h 481"/>
                <a:gd name="T66" fmla="*/ 60 w 296"/>
                <a:gd name="T67" fmla="*/ 372 h 481"/>
                <a:gd name="T68" fmla="*/ 65 w 296"/>
                <a:gd name="T69" fmla="*/ 380 h 481"/>
                <a:gd name="T70" fmla="*/ 62 w 296"/>
                <a:gd name="T71" fmla="*/ 405 h 481"/>
                <a:gd name="T72" fmla="*/ 61 w 296"/>
                <a:gd name="T73" fmla="*/ 411 h 481"/>
                <a:gd name="T74" fmla="*/ 57 w 296"/>
                <a:gd name="T75" fmla="*/ 437 h 481"/>
                <a:gd name="T76" fmla="*/ 60 w 296"/>
                <a:gd name="T77" fmla="*/ 444 h 481"/>
                <a:gd name="T78" fmla="*/ 60 w 296"/>
                <a:gd name="T79" fmla="*/ 445 h 481"/>
                <a:gd name="T80" fmla="*/ 61 w 296"/>
                <a:gd name="T81" fmla="*/ 446 h 481"/>
                <a:gd name="T82" fmla="*/ 62 w 296"/>
                <a:gd name="T83" fmla="*/ 447 h 481"/>
                <a:gd name="T84" fmla="*/ 156 w 296"/>
                <a:gd name="T85" fmla="*/ 480 h 481"/>
                <a:gd name="T86" fmla="*/ 159 w 296"/>
                <a:gd name="T87" fmla="*/ 481 h 481"/>
                <a:gd name="T88" fmla="*/ 286 w 296"/>
                <a:gd name="T89" fmla="*/ 106 h 481"/>
                <a:gd name="T90" fmla="*/ 280 w 296"/>
                <a:gd name="T91" fmla="*/ 109 h 481"/>
                <a:gd name="T92" fmla="*/ 276 w 296"/>
                <a:gd name="T93" fmla="*/ 110 h 481"/>
                <a:gd name="T94" fmla="*/ 272 w 296"/>
                <a:gd name="T95" fmla="*/ 113 h 481"/>
                <a:gd name="T96" fmla="*/ 263 w 296"/>
                <a:gd name="T97" fmla="*/ 119 h 481"/>
                <a:gd name="T98" fmla="*/ 261 w 296"/>
                <a:gd name="T99" fmla="*/ 116 h 481"/>
                <a:gd name="T100" fmla="*/ 267 w 296"/>
                <a:gd name="T101" fmla="*/ 11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6" h="481">
                  <a:moveTo>
                    <a:pt x="267" y="110"/>
                  </a:moveTo>
                  <a:cubicBezTo>
                    <a:pt x="269" y="109"/>
                    <a:pt x="270" y="109"/>
                    <a:pt x="272" y="108"/>
                  </a:cubicBezTo>
                  <a:cubicBezTo>
                    <a:pt x="274" y="107"/>
                    <a:pt x="276" y="106"/>
                    <a:pt x="278" y="106"/>
                  </a:cubicBezTo>
                  <a:cubicBezTo>
                    <a:pt x="281" y="105"/>
                    <a:pt x="283" y="105"/>
                    <a:pt x="285" y="104"/>
                  </a:cubicBezTo>
                  <a:cubicBezTo>
                    <a:pt x="287" y="103"/>
                    <a:pt x="287" y="103"/>
                    <a:pt x="287" y="103"/>
                  </a:cubicBezTo>
                  <a:cubicBezTo>
                    <a:pt x="296" y="76"/>
                    <a:pt x="296" y="76"/>
                    <a:pt x="296" y="76"/>
                  </a:cubicBezTo>
                  <a:cubicBezTo>
                    <a:pt x="293" y="75"/>
                    <a:pt x="293" y="75"/>
                    <a:pt x="293" y="75"/>
                  </a:cubicBezTo>
                  <a:cubicBezTo>
                    <a:pt x="234" y="55"/>
                    <a:pt x="176" y="31"/>
                    <a:pt x="120" y="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0" y="14"/>
                    <a:pt x="104" y="26"/>
                    <a:pt x="99" y="37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2" y="50"/>
                    <a:pt x="88" y="59"/>
                    <a:pt x="83" y="69"/>
                  </a:cubicBezTo>
                  <a:cubicBezTo>
                    <a:pt x="76" y="83"/>
                    <a:pt x="69" y="97"/>
                    <a:pt x="62" y="110"/>
                  </a:cubicBezTo>
                  <a:cubicBezTo>
                    <a:pt x="50" y="135"/>
                    <a:pt x="38" y="160"/>
                    <a:pt x="24" y="184"/>
                  </a:cubicBezTo>
                  <a:cubicBezTo>
                    <a:pt x="23" y="186"/>
                    <a:pt x="22" y="188"/>
                    <a:pt x="20" y="191"/>
                  </a:cubicBezTo>
                  <a:cubicBezTo>
                    <a:pt x="10" y="207"/>
                    <a:pt x="0" y="226"/>
                    <a:pt x="5" y="235"/>
                  </a:cubicBezTo>
                  <a:cubicBezTo>
                    <a:pt x="6" y="238"/>
                    <a:pt x="8" y="238"/>
                    <a:pt x="10" y="239"/>
                  </a:cubicBezTo>
                  <a:cubicBezTo>
                    <a:pt x="11" y="240"/>
                    <a:pt x="12" y="240"/>
                    <a:pt x="14" y="241"/>
                  </a:cubicBezTo>
                  <a:cubicBezTo>
                    <a:pt x="20" y="246"/>
                    <a:pt x="21" y="255"/>
                    <a:pt x="22" y="263"/>
                  </a:cubicBezTo>
                  <a:cubicBezTo>
                    <a:pt x="23" y="266"/>
                    <a:pt x="23" y="266"/>
                    <a:pt x="23" y="266"/>
                  </a:cubicBezTo>
                  <a:cubicBezTo>
                    <a:pt x="23" y="268"/>
                    <a:pt x="23" y="270"/>
                    <a:pt x="23" y="272"/>
                  </a:cubicBezTo>
                  <a:cubicBezTo>
                    <a:pt x="23" y="275"/>
                    <a:pt x="23" y="277"/>
                    <a:pt x="23" y="280"/>
                  </a:cubicBezTo>
                  <a:cubicBezTo>
                    <a:pt x="24" y="283"/>
                    <a:pt x="25" y="284"/>
                    <a:pt x="25" y="284"/>
                  </a:cubicBezTo>
                  <a:cubicBezTo>
                    <a:pt x="29" y="287"/>
                    <a:pt x="29" y="287"/>
                    <a:pt x="29" y="287"/>
                  </a:cubicBezTo>
                  <a:cubicBezTo>
                    <a:pt x="29" y="285"/>
                    <a:pt x="29" y="285"/>
                    <a:pt x="29" y="285"/>
                  </a:cubicBezTo>
                  <a:cubicBezTo>
                    <a:pt x="30" y="286"/>
                    <a:pt x="31" y="286"/>
                    <a:pt x="33" y="287"/>
                  </a:cubicBezTo>
                  <a:cubicBezTo>
                    <a:pt x="39" y="291"/>
                    <a:pt x="38" y="302"/>
                    <a:pt x="38" y="310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7" y="320"/>
                    <a:pt x="39" y="322"/>
                    <a:pt x="42" y="325"/>
                  </a:cubicBezTo>
                  <a:cubicBezTo>
                    <a:pt x="44" y="327"/>
                    <a:pt x="45" y="329"/>
                    <a:pt x="47" y="333"/>
                  </a:cubicBezTo>
                  <a:cubicBezTo>
                    <a:pt x="50" y="338"/>
                    <a:pt x="52" y="346"/>
                    <a:pt x="53" y="353"/>
                  </a:cubicBezTo>
                  <a:cubicBezTo>
                    <a:pt x="53" y="355"/>
                    <a:pt x="54" y="356"/>
                    <a:pt x="54" y="358"/>
                  </a:cubicBezTo>
                  <a:cubicBezTo>
                    <a:pt x="55" y="364"/>
                    <a:pt x="58" y="368"/>
                    <a:pt x="60" y="372"/>
                  </a:cubicBezTo>
                  <a:cubicBezTo>
                    <a:pt x="62" y="374"/>
                    <a:pt x="64" y="377"/>
                    <a:pt x="65" y="380"/>
                  </a:cubicBezTo>
                  <a:cubicBezTo>
                    <a:pt x="68" y="388"/>
                    <a:pt x="65" y="398"/>
                    <a:pt x="62" y="405"/>
                  </a:cubicBezTo>
                  <a:cubicBezTo>
                    <a:pt x="62" y="407"/>
                    <a:pt x="61" y="411"/>
                    <a:pt x="61" y="411"/>
                  </a:cubicBezTo>
                  <a:cubicBezTo>
                    <a:pt x="58" y="419"/>
                    <a:pt x="55" y="427"/>
                    <a:pt x="57" y="437"/>
                  </a:cubicBezTo>
                  <a:cubicBezTo>
                    <a:pt x="58" y="439"/>
                    <a:pt x="59" y="441"/>
                    <a:pt x="60" y="444"/>
                  </a:cubicBezTo>
                  <a:cubicBezTo>
                    <a:pt x="60" y="445"/>
                    <a:pt x="60" y="445"/>
                    <a:pt x="60" y="445"/>
                  </a:cubicBezTo>
                  <a:cubicBezTo>
                    <a:pt x="61" y="446"/>
                    <a:pt x="61" y="446"/>
                    <a:pt x="61" y="446"/>
                  </a:cubicBezTo>
                  <a:cubicBezTo>
                    <a:pt x="62" y="447"/>
                    <a:pt x="62" y="447"/>
                    <a:pt x="62" y="447"/>
                  </a:cubicBezTo>
                  <a:cubicBezTo>
                    <a:pt x="91" y="458"/>
                    <a:pt x="123" y="469"/>
                    <a:pt x="156" y="480"/>
                  </a:cubicBezTo>
                  <a:cubicBezTo>
                    <a:pt x="159" y="481"/>
                    <a:pt x="159" y="481"/>
                    <a:pt x="159" y="481"/>
                  </a:cubicBezTo>
                  <a:cubicBezTo>
                    <a:pt x="286" y="106"/>
                    <a:pt x="286" y="106"/>
                    <a:pt x="286" y="106"/>
                  </a:cubicBezTo>
                  <a:cubicBezTo>
                    <a:pt x="280" y="109"/>
                    <a:pt x="280" y="109"/>
                    <a:pt x="280" y="109"/>
                  </a:cubicBezTo>
                  <a:cubicBezTo>
                    <a:pt x="278" y="109"/>
                    <a:pt x="277" y="110"/>
                    <a:pt x="276" y="110"/>
                  </a:cubicBezTo>
                  <a:cubicBezTo>
                    <a:pt x="275" y="111"/>
                    <a:pt x="273" y="112"/>
                    <a:pt x="272" y="113"/>
                  </a:cubicBezTo>
                  <a:cubicBezTo>
                    <a:pt x="269" y="116"/>
                    <a:pt x="265" y="119"/>
                    <a:pt x="263" y="119"/>
                  </a:cubicBezTo>
                  <a:cubicBezTo>
                    <a:pt x="262" y="119"/>
                    <a:pt x="261" y="117"/>
                    <a:pt x="261" y="116"/>
                  </a:cubicBezTo>
                  <a:cubicBezTo>
                    <a:pt x="260" y="113"/>
                    <a:pt x="261" y="112"/>
                    <a:pt x="267" y="110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53" name="Freeform 252"/>
            <p:cNvSpPr>
              <a:spLocks/>
            </p:cNvSpPr>
            <p:nvPr/>
          </p:nvSpPr>
          <p:spPr bwMode="auto">
            <a:xfrm>
              <a:off x="13323257" y="3594400"/>
              <a:ext cx="1557278" cy="2286548"/>
            </a:xfrm>
            <a:custGeom>
              <a:avLst/>
              <a:gdLst>
                <a:gd name="T0" fmla="*/ 280 w 286"/>
                <a:gd name="T1" fmla="*/ 55 h 461"/>
                <a:gd name="T2" fmla="*/ 278 w 286"/>
                <a:gd name="T3" fmla="*/ 44 h 461"/>
                <a:gd name="T4" fmla="*/ 276 w 286"/>
                <a:gd name="T5" fmla="*/ 28 h 461"/>
                <a:gd name="T6" fmla="*/ 264 w 286"/>
                <a:gd name="T7" fmla="*/ 3 h 461"/>
                <a:gd name="T8" fmla="*/ 261 w 286"/>
                <a:gd name="T9" fmla="*/ 0 h 461"/>
                <a:gd name="T10" fmla="*/ 2 w 286"/>
                <a:gd name="T11" fmla="*/ 252 h 461"/>
                <a:gd name="T12" fmla="*/ 8 w 286"/>
                <a:gd name="T13" fmla="*/ 264 h 461"/>
                <a:gd name="T14" fmla="*/ 18 w 286"/>
                <a:gd name="T15" fmla="*/ 272 h 461"/>
                <a:gd name="T16" fmla="*/ 23 w 286"/>
                <a:gd name="T17" fmla="*/ 276 h 461"/>
                <a:gd name="T18" fmla="*/ 19 w 286"/>
                <a:gd name="T19" fmla="*/ 279 h 461"/>
                <a:gd name="T20" fmla="*/ 19 w 286"/>
                <a:gd name="T21" fmla="*/ 283 h 461"/>
                <a:gd name="T22" fmla="*/ 250 w 286"/>
                <a:gd name="T23" fmla="*/ 461 h 461"/>
                <a:gd name="T24" fmla="*/ 253 w 286"/>
                <a:gd name="T25" fmla="*/ 454 h 461"/>
                <a:gd name="T26" fmla="*/ 253 w 286"/>
                <a:gd name="T27" fmla="*/ 437 h 461"/>
                <a:gd name="T28" fmla="*/ 258 w 286"/>
                <a:gd name="T29" fmla="*/ 425 h 461"/>
                <a:gd name="T30" fmla="*/ 250 w 286"/>
                <a:gd name="T31" fmla="*/ 423 h 461"/>
                <a:gd name="T32" fmla="*/ 243 w 286"/>
                <a:gd name="T33" fmla="*/ 422 h 461"/>
                <a:gd name="T34" fmla="*/ 239 w 286"/>
                <a:gd name="T35" fmla="*/ 417 h 461"/>
                <a:gd name="T36" fmla="*/ 227 w 286"/>
                <a:gd name="T37" fmla="*/ 413 h 461"/>
                <a:gd name="T38" fmla="*/ 226 w 286"/>
                <a:gd name="T39" fmla="*/ 395 h 461"/>
                <a:gd name="T40" fmla="*/ 225 w 286"/>
                <a:gd name="T41" fmla="*/ 379 h 461"/>
                <a:gd name="T42" fmla="*/ 221 w 286"/>
                <a:gd name="T43" fmla="*/ 362 h 461"/>
                <a:gd name="T44" fmla="*/ 216 w 286"/>
                <a:gd name="T45" fmla="*/ 343 h 461"/>
                <a:gd name="T46" fmla="*/ 218 w 286"/>
                <a:gd name="T47" fmla="*/ 331 h 461"/>
                <a:gd name="T48" fmla="*/ 221 w 286"/>
                <a:gd name="T49" fmla="*/ 315 h 461"/>
                <a:gd name="T50" fmla="*/ 227 w 286"/>
                <a:gd name="T51" fmla="*/ 298 h 461"/>
                <a:gd name="T52" fmla="*/ 235 w 286"/>
                <a:gd name="T53" fmla="*/ 279 h 461"/>
                <a:gd name="T54" fmla="*/ 234 w 286"/>
                <a:gd name="T55" fmla="*/ 263 h 461"/>
                <a:gd name="T56" fmla="*/ 235 w 286"/>
                <a:gd name="T57" fmla="*/ 258 h 461"/>
                <a:gd name="T58" fmla="*/ 233 w 286"/>
                <a:gd name="T59" fmla="*/ 244 h 461"/>
                <a:gd name="T60" fmla="*/ 229 w 286"/>
                <a:gd name="T61" fmla="*/ 233 h 461"/>
                <a:gd name="T62" fmla="*/ 238 w 286"/>
                <a:gd name="T63" fmla="*/ 210 h 461"/>
                <a:gd name="T64" fmla="*/ 249 w 286"/>
                <a:gd name="T65" fmla="*/ 184 h 461"/>
                <a:gd name="T66" fmla="*/ 254 w 286"/>
                <a:gd name="T67" fmla="*/ 160 h 461"/>
                <a:gd name="T68" fmla="*/ 264 w 286"/>
                <a:gd name="T69" fmla="*/ 141 h 461"/>
                <a:gd name="T70" fmla="*/ 244 w 286"/>
                <a:gd name="T71" fmla="*/ 130 h 461"/>
                <a:gd name="T72" fmla="*/ 243 w 286"/>
                <a:gd name="T73" fmla="*/ 117 h 461"/>
                <a:gd name="T74" fmla="*/ 255 w 286"/>
                <a:gd name="T75" fmla="*/ 104 h 461"/>
                <a:gd name="T76" fmla="*/ 259 w 286"/>
                <a:gd name="T77" fmla="*/ 91 h 461"/>
                <a:gd name="T78" fmla="*/ 272 w 286"/>
                <a:gd name="T79" fmla="*/ 82 h 461"/>
                <a:gd name="T80" fmla="*/ 282 w 286"/>
                <a:gd name="T81" fmla="*/ 68 h 461"/>
                <a:gd name="T82" fmla="*/ 286 w 286"/>
                <a:gd name="T83" fmla="*/ 6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461">
                  <a:moveTo>
                    <a:pt x="283" y="59"/>
                  </a:moveTo>
                  <a:cubicBezTo>
                    <a:pt x="282" y="58"/>
                    <a:pt x="281" y="57"/>
                    <a:pt x="280" y="55"/>
                  </a:cubicBezTo>
                  <a:cubicBezTo>
                    <a:pt x="279" y="54"/>
                    <a:pt x="279" y="52"/>
                    <a:pt x="279" y="50"/>
                  </a:cubicBezTo>
                  <a:cubicBezTo>
                    <a:pt x="279" y="48"/>
                    <a:pt x="279" y="46"/>
                    <a:pt x="278" y="44"/>
                  </a:cubicBezTo>
                  <a:cubicBezTo>
                    <a:pt x="276" y="40"/>
                    <a:pt x="276" y="36"/>
                    <a:pt x="276" y="32"/>
                  </a:cubicBezTo>
                  <a:cubicBezTo>
                    <a:pt x="276" y="31"/>
                    <a:pt x="276" y="29"/>
                    <a:pt x="276" y="28"/>
                  </a:cubicBezTo>
                  <a:cubicBezTo>
                    <a:pt x="277" y="24"/>
                    <a:pt x="277" y="20"/>
                    <a:pt x="274" y="15"/>
                  </a:cubicBezTo>
                  <a:cubicBezTo>
                    <a:pt x="272" y="11"/>
                    <a:pt x="267" y="7"/>
                    <a:pt x="264" y="3"/>
                  </a:cubicBezTo>
                  <a:cubicBezTo>
                    <a:pt x="263" y="3"/>
                    <a:pt x="263" y="3"/>
                    <a:pt x="263" y="3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2" y="252"/>
                    <a:pt x="2" y="252"/>
                    <a:pt x="2" y="252"/>
                  </a:cubicBezTo>
                  <a:cubicBezTo>
                    <a:pt x="2" y="253"/>
                    <a:pt x="3" y="255"/>
                    <a:pt x="4" y="257"/>
                  </a:cubicBezTo>
                  <a:cubicBezTo>
                    <a:pt x="5" y="259"/>
                    <a:pt x="7" y="262"/>
                    <a:pt x="8" y="264"/>
                  </a:cubicBezTo>
                  <a:cubicBezTo>
                    <a:pt x="11" y="268"/>
                    <a:pt x="12" y="269"/>
                    <a:pt x="18" y="271"/>
                  </a:cubicBezTo>
                  <a:cubicBezTo>
                    <a:pt x="18" y="272"/>
                    <a:pt x="18" y="272"/>
                    <a:pt x="18" y="272"/>
                  </a:cubicBezTo>
                  <a:cubicBezTo>
                    <a:pt x="24" y="274"/>
                    <a:pt x="25" y="275"/>
                    <a:pt x="25" y="275"/>
                  </a:cubicBezTo>
                  <a:cubicBezTo>
                    <a:pt x="25" y="275"/>
                    <a:pt x="24" y="275"/>
                    <a:pt x="23" y="276"/>
                  </a:cubicBezTo>
                  <a:cubicBezTo>
                    <a:pt x="22" y="276"/>
                    <a:pt x="21" y="277"/>
                    <a:pt x="20" y="278"/>
                  </a:cubicBezTo>
                  <a:cubicBezTo>
                    <a:pt x="20" y="278"/>
                    <a:pt x="19" y="279"/>
                    <a:pt x="19" y="279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42" y="306"/>
                    <a:pt x="125" y="385"/>
                    <a:pt x="247" y="459"/>
                  </a:cubicBezTo>
                  <a:cubicBezTo>
                    <a:pt x="250" y="461"/>
                    <a:pt x="250" y="461"/>
                    <a:pt x="250" y="461"/>
                  </a:cubicBezTo>
                  <a:cubicBezTo>
                    <a:pt x="251" y="457"/>
                    <a:pt x="251" y="457"/>
                    <a:pt x="251" y="457"/>
                  </a:cubicBezTo>
                  <a:cubicBezTo>
                    <a:pt x="252" y="456"/>
                    <a:pt x="252" y="456"/>
                    <a:pt x="253" y="454"/>
                  </a:cubicBezTo>
                  <a:cubicBezTo>
                    <a:pt x="253" y="451"/>
                    <a:pt x="253" y="449"/>
                    <a:pt x="252" y="447"/>
                  </a:cubicBezTo>
                  <a:cubicBezTo>
                    <a:pt x="252" y="443"/>
                    <a:pt x="251" y="440"/>
                    <a:pt x="253" y="437"/>
                  </a:cubicBezTo>
                  <a:cubicBezTo>
                    <a:pt x="253" y="436"/>
                    <a:pt x="254" y="435"/>
                    <a:pt x="255" y="434"/>
                  </a:cubicBezTo>
                  <a:cubicBezTo>
                    <a:pt x="258" y="431"/>
                    <a:pt x="260" y="428"/>
                    <a:pt x="258" y="425"/>
                  </a:cubicBezTo>
                  <a:cubicBezTo>
                    <a:pt x="256" y="423"/>
                    <a:pt x="253" y="423"/>
                    <a:pt x="252" y="423"/>
                  </a:cubicBezTo>
                  <a:cubicBezTo>
                    <a:pt x="251" y="423"/>
                    <a:pt x="251" y="423"/>
                    <a:pt x="250" y="423"/>
                  </a:cubicBezTo>
                  <a:cubicBezTo>
                    <a:pt x="249" y="423"/>
                    <a:pt x="249" y="423"/>
                    <a:pt x="248" y="423"/>
                  </a:cubicBezTo>
                  <a:cubicBezTo>
                    <a:pt x="246" y="423"/>
                    <a:pt x="244" y="422"/>
                    <a:pt x="243" y="422"/>
                  </a:cubicBezTo>
                  <a:cubicBezTo>
                    <a:pt x="242" y="421"/>
                    <a:pt x="241" y="420"/>
                    <a:pt x="241" y="419"/>
                  </a:cubicBezTo>
                  <a:cubicBezTo>
                    <a:pt x="240" y="419"/>
                    <a:pt x="240" y="418"/>
                    <a:pt x="239" y="417"/>
                  </a:cubicBezTo>
                  <a:cubicBezTo>
                    <a:pt x="237" y="416"/>
                    <a:pt x="235" y="416"/>
                    <a:pt x="233" y="415"/>
                  </a:cubicBezTo>
                  <a:cubicBezTo>
                    <a:pt x="231" y="415"/>
                    <a:pt x="229" y="415"/>
                    <a:pt x="227" y="413"/>
                  </a:cubicBezTo>
                  <a:cubicBezTo>
                    <a:pt x="224" y="411"/>
                    <a:pt x="222" y="408"/>
                    <a:pt x="223" y="403"/>
                  </a:cubicBezTo>
                  <a:cubicBezTo>
                    <a:pt x="223" y="400"/>
                    <a:pt x="224" y="398"/>
                    <a:pt x="226" y="395"/>
                  </a:cubicBezTo>
                  <a:cubicBezTo>
                    <a:pt x="227" y="393"/>
                    <a:pt x="229" y="390"/>
                    <a:pt x="228" y="385"/>
                  </a:cubicBezTo>
                  <a:cubicBezTo>
                    <a:pt x="228" y="383"/>
                    <a:pt x="227" y="381"/>
                    <a:pt x="225" y="379"/>
                  </a:cubicBezTo>
                  <a:cubicBezTo>
                    <a:pt x="224" y="377"/>
                    <a:pt x="223" y="376"/>
                    <a:pt x="222" y="374"/>
                  </a:cubicBezTo>
                  <a:cubicBezTo>
                    <a:pt x="221" y="370"/>
                    <a:pt x="221" y="366"/>
                    <a:pt x="221" y="362"/>
                  </a:cubicBezTo>
                  <a:cubicBezTo>
                    <a:pt x="221" y="357"/>
                    <a:pt x="221" y="351"/>
                    <a:pt x="219" y="346"/>
                  </a:cubicBezTo>
                  <a:cubicBezTo>
                    <a:pt x="218" y="345"/>
                    <a:pt x="217" y="344"/>
                    <a:pt x="216" y="343"/>
                  </a:cubicBezTo>
                  <a:cubicBezTo>
                    <a:pt x="214" y="341"/>
                    <a:pt x="213" y="339"/>
                    <a:pt x="215" y="335"/>
                  </a:cubicBezTo>
                  <a:cubicBezTo>
                    <a:pt x="216" y="333"/>
                    <a:pt x="217" y="332"/>
                    <a:pt x="218" y="331"/>
                  </a:cubicBezTo>
                  <a:cubicBezTo>
                    <a:pt x="220" y="328"/>
                    <a:pt x="222" y="325"/>
                    <a:pt x="221" y="320"/>
                  </a:cubicBezTo>
                  <a:cubicBezTo>
                    <a:pt x="221" y="318"/>
                    <a:pt x="221" y="317"/>
                    <a:pt x="221" y="315"/>
                  </a:cubicBezTo>
                  <a:cubicBezTo>
                    <a:pt x="220" y="311"/>
                    <a:pt x="220" y="307"/>
                    <a:pt x="222" y="304"/>
                  </a:cubicBezTo>
                  <a:cubicBezTo>
                    <a:pt x="223" y="301"/>
                    <a:pt x="225" y="299"/>
                    <a:pt x="227" y="298"/>
                  </a:cubicBezTo>
                  <a:cubicBezTo>
                    <a:pt x="230" y="295"/>
                    <a:pt x="233" y="293"/>
                    <a:pt x="234" y="289"/>
                  </a:cubicBezTo>
                  <a:cubicBezTo>
                    <a:pt x="236" y="285"/>
                    <a:pt x="235" y="282"/>
                    <a:pt x="235" y="279"/>
                  </a:cubicBezTo>
                  <a:cubicBezTo>
                    <a:pt x="235" y="279"/>
                    <a:pt x="234" y="277"/>
                    <a:pt x="234" y="277"/>
                  </a:cubicBezTo>
                  <a:cubicBezTo>
                    <a:pt x="234" y="272"/>
                    <a:pt x="234" y="267"/>
                    <a:pt x="234" y="263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5" y="260"/>
                    <a:pt x="235" y="259"/>
                    <a:pt x="235" y="258"/>
                  </a:cubicBezTo>
                  <a:cubicBezTo>
                    <a:pt x="236" y="253"/>
                    <a:pt x="236" y="250"/>
                    <a:pt x="235" y="247"/>
                  </a:cubicBezTo>
                  <a:cubicBezTo>
                    <a:pt x="234" y="246"/>
                    <a:pt x="233" y="245"/>
                    <a:pt x="233" y="244"/>
                  </a:cubicBezTo>
                  <a:cubicBezTo>
                    <a:pt x="231" y="241"/>
                    <a:pt x="230" y="239"/>
                    <a:pt x="229" y="235"/>
                  </a:cubicBezTo>
                  <a:cubicBezTo>
                    <a:pt x="229" y="233"/>
                    <a:pt x="229" y="233"/>
                    <a:pt x="229" y="233"/>
                  </a:cubicBezTo>
                  <a:cubicBezTo>
                    <a:pt x="229" y="225"/>
                    <a:pt x="228" y="217"/>
                    <a:pt x="236" y="212"/>
                  </a:cubicBezTo>
                  <a:cubicBezTo>
                    <a:pt x="238" y="210"/>
                    <a:pt x="238" y="210"/>
                    <a:pt x="238" y="210"/>
                  </a:cubicBezTo>
                  <a:cubicBezTo>
                    <a:pt x="244" y="206"/>
                    <a:pt x="251" y="201"/>
                    <a:pt x="254" y="195"/>
                  </a:cubicBezTo>
                  <a:cubicBezTo>
                    <a:pt x="257" y="189"/>
                    <a:pt x="253" y="187"/>
                    <a:pt x="249" y="184"/>
                  </a:cubicBezTo>
                  <a:cubicBezTo>
                    <a:pt x="247" y="182"/>
                    <a:pt x="245" y="180"/>
                    <a:pt x="243" y="178"/>
                  </a:cubicBezTo>
                  <a:cubicBezTo>
                    <a:pt x="241" y="173"/>
                    <a:pt x="246" y="167"/>
                    <a:pt x="254" y="160"/>
                  </a:cubicBezTo>
                  <a:cubicBezTo>
                    <a:pt x="258" y="157"/>
                    <a:pt x="262" y="154"/>
                    <a:pt x="263" y="151"/>
                  </a:cubicBezTo>
                  <a:cubicBezTo>
                    <a:pt x="265" y="147"/>
                    <a:pt x="265" y="144"/>
                    <a:pt x="264" y="141"/>
                  </a:cubicBezTo>
                  <a:cubicBezTo>
                    <a:pt x="263" y="138"/>
                    <a:pt x="258" y="136"/>
                    <a:pt x="254" y="135"/>
                  </a:cubicBezTo>
                  <a:cubicBezTo>
                    <a:pt x="250" y="134"/>
                    <a:pt x="246" y="132"/>
                    <a:pt x="244" y="130"/>
                  </a:cubicBezTo>
                  <a:cubicBezTo>
                    <a:pt x="241" y="128"/>
                    <a:pt x="240" y="125"/>
                    <a:pt x="240" y="123"/>
                  </a:cubicBezTo>
                  <a:cubicBezTo>
                    <a:pt x="240" y="121"/>
                    <a:pt x="241" y="118"/>
                    <a:pt x="243" y="117"/>
                  </a:cubicBezTo>
                  <a:cubicBezTo>
                    <a:pt x="244" y="116"/>
                    <a:pt x="244" y="116"/>
                    <a:pt x="244" y="116"/>
                  </a:cubicBezTo>
                  <a:cubicBezTo>
                    <a:pt x="248" y="112"/>
                    <a:pt x="252" y="109"/>
                    <a:pt x="255" y="104"/>
                  </a:cubicBezTo>
                  <a:cubicBezTo>
                    <a:pt x="256" y="102"/>
                    <a:pt x="257" y="100"/>
                    <a:pt x="257" y="98"/>
                  </a:cubicBezTo>
                  <a:cubicBezTo>
                    <a:pt x="258" y="95"/>
                    <a:pt x="258" y="93"/>
                    <a:pt x="259" y="91"/>
                  </a:cubicBezTo>
                  <a:cubicBezTo>
                    <a:pt x="261" y="88"/>
                    <a:pt x="264" y="87"/>
                    <a:pt x="267" y="85"/>
                  </a:cubicBezTo>
                  <a:cubicBezTo>
                    <a:pt x="269" y="84"/>
                    <a:pt x="271" y="83"/>
                    <a:pt x="272" y="82"/>
                  </a:cubicBezTo>
                  <a:cubicBezTo>
                    <a:pt x="275" y="80"/>
                    <a:pt x="276" y="77"/>
                    <a:pt x="278" y="73"/>
                  </a:cubicBezTo>
                  <a:cubicBezTo>
                    <a:pt x="280" y="72"/>
                    <a:pt x="281" y="70"/>
                    <a:pt x="282" y="68"/>
                  </a:cubicBezTo>
                  <a:cubicBezTo>
                    <a:pt x="283" y="67"/>
                    <a:pt x="284" y="65"/>
                    <a:pt x="285" y="64"/>
                  </a:cubicBezTo>
                  <a:cubicBezTo>
                    <a:pt x="286" y="62"/>
                    <a:pt x="286" y="62"/>
                    <a:pt x="286" y="62"/>
                  </a:cubicBezTo>
                  <a:lnTo>
                    <a:pt x="283" y="59"/>
                  </a:ln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54" name="Freeform 253"/>
            <p:cNvSpPr>
              <a:spLocks noEditPoints="1"/>
            </p:cNvSpPr>
            <p:nvPr/>
          </p:nvSpPr>
          <p:spPr bwMode="auto">
            <a:xfrm>
              <a:off x="15274470" y="6446519"/>
              <a:ext cx="1547019" cy="2292148"/>
            </a:xfrm>
            <a:custGeom>
              <a:avLst/>
              <a:gdLst>
                <a:gd name="T0" fmla="*/ 281 w 284"/>
                <a:gd name="T1" fmla="*/ 36 h 462"/>
                <a:gd name="T2" fmla="*/ 140 w 284"/>
                <a:gd name="T3" fmla="*/ 1 h 462"/>
                <a:gd name="T4" fmla="*/ 137 w 284"/>
                <a:gd name="T5" fmla="*/ 0 h 462"/>
                <a:gd name="T6" fmla="*/ 128 w 284"/>
                <a:gd name="T7" fmla="*/ 27 h 462"/>
                <a:gd name="T8" fmla="*/ 136 w 284"/>
                <a:gd name="T9" fmla="*/ 21 h 462"/>
                <a:gd name="T10" fmla="*/ 140 w 284"/>
                <a:gd name="T11" fmla="*/ 19 h 462"/>
                <a:gd name="T12" fmla="*/ 141 w 284"/>
                <a:gd name="T13" fmla="*/ 19 h 462"/>
                <a:gd name="T14" fmla="*/ 145 w 284"/>
                <a:gd name="T15" fmla="*/ 24 h 462"/>
                <a:gd name="T16" fmla="*/ 152 w 284"/>
                <a:gd name="T17" fmla="*/ 31 h 462"/>
                <a:gd name="T18" fmla="*/ 158 w 284"/>
                <a:gd name="T19" fmla="*/ 32 h 462"/>
                <a:gd name="T20" fmla="*/ 166 w 284"/>
                <a:gd name="T21" fmla="*/ 34 h 462"/>
                <a:gd name="T22" fmla="*/ 165 w 284"/>
                <a:gd name="T23" fmla="*/ 34 h 462"/>
                <a:gd name="T24" fmla="*/ 158 w 284"/>
                <a:gd name="T25" fmla="*/ 36 h 462"/>
                <a:gd name="T26" fmla="*/ 155 w 284"/>
                <a:gd name="T27" fmla="*/ 36 h 462"/>
                <a:gd name="T28" fmla="*/ 145 w 284"/>
                <a:gd name="T29" fmla="*/ 34 h 462"/>
                <a:gd name="T30" fmla="*/ 130 w 284"/>
                <a:gd name="T31" fmla="*/ 31 h 462"/>
                <a:gd name="T32" fmla="*/ 129 w 284"/>
                <a:gd name="T33" fmla="*/ 31 h 462"/>
                <a:gd name="T34" fmla="*/ 127 w 284"/>
                <a:gd name="T35" fmla="*/ 31 h 462"/>
                <a:gd name="T36" fmla="*/ 0 w 284"/>
                <a:gd name="T37" fmla="*/ 405 h 462"/>
                <a:gd name="T38" fmla="*/ 3 w 284"/>
                <a:gd name="T39" fmla="*/ 406 h 462"/>
                <a:gd name="T40" fmla="*/ 127 w 284"/>
                <a:gd name="T41" fmla="*/ 442 h 462"/>
                <a:gd name="T42" fmla="*/ 177 w 284"/>
                <a:gd name="T43" fmla="*/ 454 h 462"/>
                <a:gd name="T44" fmla="*/ 184 w 284"/>
                <a:gd name="T45" fmla="*/ 455 h 462"/>
                <a:gd name="T46" fmla="*/ 217 w 284"/>
                <a:gd name="T47" fmla="*/ 461 h 462"/>
                <a:gd name="T48" fmla="*/ 220 w 284"/>
                <a:gd name="T49" fmla="*/ 462 h 462"/>
                <a:gd name="T50" fmla="*/ 221 w 284"/>
                <a:gd name="T51" fmla="*/ 459 h 462"/>
                <a:gd name="T52" fmla="*/ 267 w 284"/>
                <a:gd name="T53" fmla="*/ 144 h 462"/>
                <a:gd name="T54" fmla="*/ 261 w 284"/>
                <a:gd name="T55" fmla="*/ 143 h 462"/>
                <a:gd name="T56" fmla="*/ 261 w 284"/>
                <a:gd name="T57" fmla="*/ 145 h 462"/>
                <a:gd name="T58" fmla="*/ 257 w 284"/>
                <a:gd name="T59" fmla="*/ 150 h 462"/>
                <a:gd name="T60" fmla="*/ 255 w 284"/>
                <a:gd name="T61" fmla="*/ 151 h 462"/>
                <a:gd name="T62" fmla="*/ 253 w 284"/>
                <a:gd name="T63" fmla="*/ 154 h 462"/>
                <a:gd name="T64" fmla="*/ 253 w 284"/>
                <a:gd name="T65" fmla="*/ 148 h 462"/>
                <a:gd name="T66" fmla="*/ 252 w 284"/>
                <a:gd name="T67" fmla="*/ 145 h 462"/>
                <a:gd name="T68" fmla="*/ 252 w 284"/>
                <a:gd name="T69" fmla="*/ 144 h 462"/>
                <a:gd name="T70" fmla="*/ 251 w 284"/>
                <a:gd name="T71" fmla="*/ 143 h 462"/>
                <a:gd name="T72" fmla="*/ 251 w 284"/>
                <a:gd name="T73" fmla="*/ 142 h 462"/>
                <a:gd name="T74" fmla="*/ 251 w 284"/>
                <a:gd name="T75" fmla="*/ 140 h 462"/>
                <a:gd name="T76" fmla="*/ 250 w 284"/>
                <a:gd name="T77" fmla="*/ 136 h 462"/>
                <a:gd name="T78" fmla="*/ 249 w 284"/>
                <a:gd name="T79" fmla="*/ 135 h 462"/>
                <a:gd name="T80" fmla="*/ 257 w 284"/>
                <a:gd name="T81" fmla="*/ 125 h 462"/>
                <a:gd name="T82" fmla="*/ 258 w 284"/>
                <a:gd name="T83" fmla="*/ 123 h 462"/>
                <a:gd name="T84" fmla="*/ 260 w 284"/>
                <a:gd name="T85" fmla="*/ 121 h 462"/>
                <a:gd name="T86" fmla="*/ 269 w 284"/>
                <a:gd name="T87" fmla="*/ 114 h 462"/>
                <a:gd name="T88" fmla="*/ 272 w 284"/>
                <a:gd name="T89" fmla="*/ 113 h 462"/>
                <a:gd name="T90" fmla="*/ 272 w 284"/>
                <a:gd name="T91" fmla="*/ 111 h 462"/>
                <a:gd name="T92" fmla="*/ 284 w 284"/>
                <a:gd name="T93" fmla="*/ 39 h 462"/>
                <a:gd name="T94" fmla="*/ 284 w 284"/>
                <a:gd name="T95" fmla="*/ 36 h 462"/>
                <a:gd name="T96" fmla="*/ 281 w 284"/>
                <a:gd name="T97" fmla="*/ 36 h 462"/>
                <a:gd name="T98" fmla="*/ 233 w 284"/>
                <a:gd name="T99" fmla="*/ 166 h 462"/>
                <a:gd name="T100" fmla="*/ 237 w 284"/>
                <a:gd name="T101" fmla="*/ 160 h 462"/>
                <a:gd name="T102" fmla="*/ 239 w 284"/>
                <a:gd name="T103" fmla="*/ 164 h 462"/>
                <a:gd name="T104" fmla="*/ 238 w 284"/>
                <a:gd name="T105" fmla="*/ 165 h 462"/>
                <a:gd name="T106" fmla="*/ 233 w 284"/>
                <a:gd name="T107" fmla="*/ 167 h 462"/>
                <a:gd name="T108" fmla="*/ 233 w 284"/>
                <a:gd name="T109" fmla="*/ 167 h 462"/>
                <a:gd name="T110" fmla="*/ 233 w 284"/>
                <a:gd name="T111" fmla="*/ 166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4" h="462">
                  <a:moveTo>
                    <a:pt x="281" y="36"/>
                  </a:moveTo>
                  <a:cubicBezTo>
                    <a:pt x="267" y="34"/>
                    <a:pt x="214" y="25"/>
                    <a:pt x="140" y="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20"/>
                    <a:pt x="139" y="19"/>
                    <a:pt x="140" y="19"/>
                  </a:cubicBezTo>
                  <a:cubicBezTo>
                    <a:pt x="140" y="19"/>
                    <a:pt x="141" y="19"/>
                    <a:pt x="141" y="19"/>
                  </a:cubicBezTo>
                  <a:cubicBezTo>
                    <a:pt x="143" y="20"/>
                    <a:pt x="144" y="22"/>
                    <a:pt x="145" y="24"/>
                  </a:cubicBezTo>
                  <a:cubicBezTo>
                    <a:pt x="147" y="26"/>
                    <a:pt x="149" y="29"/>
                    <a:pt x="152" y="31"/>
                  </a:cubicBezTo>
                  <a:cubicBezTo>
                    <a:pt x="154" y="32"/>
                    <a:pt x="156" y="32"/>
                    <a:pt x="158" y="32"/>
                  </a:cubicBezTo>
                  <a:cubicBezTo>
                    <a:pt x="163" y="32"/>
                    <a:pt x="165" y="33"/>
                    <a:pt x="166" y="34"/>
                  </a:cubicBezTo>
                  <a:cubicBezTo>
                    <a:pt x="166" y="34"/>
                    <a:pt x="166" y="34"/>
                    <a:pt x="165" y="34"/>
                  </a:cubicBezTo>
                  <a:cubicBezTo>
                    <a:pt x="165" y="35"/>
                    <a:pt x="162" y="36"/>
                    <a:pt x="158" y="36"/>
                  </a:cubicBezTo>
                  <a:cubicBezTo>
                    <a:pt x="156" y="36"/>
                    <a:pt x="155" y="36"/>
                    <a:pt x="155" y="36"/>
                  </a:cubicBezTo>
                  <a:cubicBezTo>
                    <a:pt x="152" y="36"/>
                    <a:pt x="148" y="35"/>
                    <a:pt x="145" y="34"/>
                  </a:cubicBezTo>
                  <a:cubicBezTo>
                    <a:pt x="140" y="32"/>
                    <a:pt x="135" y="31"/>
                    <a:pt x="130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3" y="406"/>
                    <a:pt x="3" y="406"/>
                    <a:pt x="3" y="406"/>
                  </a:cubicBezTo>
                  <a:cubicBezTo>
                    <a:pt x="42" y="418"/>
                    <a:pt x="83" y="430"/>
                    <a:pt x="127" y="442"/>
                  </a:cubicBezTo>
                  <a:cubicBezTo>
                    <a:pt x="143" y="447"/>
                    <a:pt x="160" y="450"/>
                    <a:pt x="177" y="454"/>
                  </a:cubicBezTo>
                  <a:cubicBezTo>
                    <a:pt x="184" y="455"/>
                    <a:pt x="184" y="455"/>
                    <a:pt x="184" y="455"/>
                  </a:cubicBezTo>
                  <a:cubicBezTo>
                    <a:pt x="194" y="457"/>
                    <a:pt x="205" y="459"/>
                    <a:pt x="217" y="461"/>
                  </a:cubicBezTo>
                  <a:cubicBezTo>
                    <a:pt x="220" y="462"/>
                    <a:pt x="220" y="462"/>
                    <a:pt x="220" y="462"/>
                  </a:cubicBezTo>
                  <a:cubicBezTo>
                    <a:pt x="221" y="459"/>
                    <a:pt x="221" y="459"/>
                    <a:pt x="221" y="459"/>
                  </a:cubicBezTo>
                  <a:cubicBezTo>
                    <a:pt x="226" y="419"/>
                    <a:pt x="247" y="277"/>
                    <a:pt x="267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3"/>
                    <a:pt x="261" y="144"/>
                    <a:pt x="261" y="145"/>
                  </a:cubicBezTo>
                  <a:cubicBezTo>
                    <a:pt x="260" y="147"/>
                    <a:pt x="258" y="148"/>
                    <a:pt x="257" y="150"/>
                  </a:cubicBezTo>
                  <a:cubicBezTo>
                    <a:pt x="256" y="150"/>
                    <a:pt x="256" y="151"/>
                    <a:pt x="255" y="151"/>
                  </a:cubicBezTo>
                  <a:cubicBezTo>
                    <a:pt x="254" y="152"/>
                    <a:pt x="253" y="153"/>
                    <a:pt x="253" y="154"/>
                  </a:cubicBezTo>
                  <a:cubicBezTo>
                    <a:pt x="253" y="152"/>
                    <a:pt x="253" y="150"/>
                    <a:pt x="253" y="148"/>
                  </a:cubicBezTo>
                  <a:cubicBezTo>
                    <a:pt x="253" y="147"/>
                    <a:pt x="252" y="146"/>
                    <a:pt x="252" y="145"/>
                  </a:cubicBezTo>
                  <a:cubicBezTo>
                    <a:pt x="252" y="144"/>
                    <a:pt x="252" y="144"/>
                    <a:pt x="252" y="144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1"/>
                    <a:pt x="251" y="141"/>
                    <a:pt x="251" y="140"/>
                  </a:cubicBezTo>
                  <a:cubicBezTo>
                    <a:pt x="251" y="138"/>
                    <a:pt x="250" y="137"/>
                    <a:pt x="250" y="136"/>
                  </a:cubicBezTo>
                  <a:cubicBezTo>
                    <a:pt x="250" y="136"/>
                    <a:pt x="250" y="135"/>
                    <a:pt x="249" y="135"/>
                  </a:cubicBezTo>
                  <a:cubicBezTo>
                    <a:pt x="248" y="132"/>
                    <a:pt x="254" y="127"/>
                    <a:pt x="257" y="125"/>
                  </a:cubicBezTo>
                  <a:cubicBezTo>
                    <a:pt x="258" y="123"/>
                    <a:pt x="258" y="123"/>
                    <a:pt x="258" y="123"/>
                  </a:cubicBezTo>
                  <a:cubicBezTo>
                    <a:pt x="258" y="123"/>
                    <a:pt x="259" y="122"/>
                    <a:pt x="260" y="121"/>
                  </a:cubicBezTo>
                  <a:cubicBezTo>
                    <a:pt x="262" y="119"/>
                    <a:pt x="267" y="114"/>
                    <a:pt x="269" y="114"/>
                  </a:cubicBezTo>
                  <a:cubicBezTo>
                    <a:pt x="272" y="113"/>
                    <a:pt x="272" y="113"/>
                    <a:pt x="272" y="113"/>
                  </a:cubicBezTo>
                  <a:cubicBezTo>
                    <a:pt x="272" y="111"/>
                    <a:pt x="272" y="111"/>
                    <a:pt x="272" y="111"/>
                  </a:cubicBezTo>
                  <a:cubicBezTo>
                    <a:pt x="276" y="86"/>
                    <a:pt x="280" y="62"/>
                    <a:pt x="284" y="39"/>
                  </a:cubicBezTo>
                  <a:cubicBezTo>
                    <a:pt x="284" y="36"/>
                    <a:pt x="284" y="36"/>
                    <a:pt x="284" y="36"/>
                  </a:cubicBezTo>
                  <a:lnTo>
                    <a:pt x="281" y="36"/>
                  </a:lnTo>
                  <a:close/>
                  <a:moveTo>
                    <a:pt x="233" y="166"/>
                  </a:moveTo>
                  <a:cubicBezTo>
                    <a:pt x="233" y="164"/>
                    <a:pt x="235" y="161"/>
                    <a:pt x="237" y="160"/>
                  </a:cubicBezTo>
                  <a:cubicBezTo>
                    <a:pt x="237" y="161"/>
                    <a:pt x="237" y="163"/>
                    <a:pt x="239" y="164"/>
                  </a:cubicBezTo>
                  <a:cubicBezTo>
                    <a:pt x="238" y="164"/>
                    <a:pt x="238" y="165"/>
                    <a:pt x="238" y="165"/>
                  </a:cubicBezTo>
                  <a:cubicBezTo>
                    <a:pt x="236" y="166"/>
                    <a:pt x="235" y="167"/>
                    <a:pt x="233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3" y="167"/>
                    <a:pt x="233" y="167"/>
                    <a:pt x="233" y="166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55" name="Freeform 254"/>
            <p:cNvSpPr>
              <a:spLocks noEditPoints="1"/>
            </p:cNvSpPr>
            <p:nvPr/>
          </p:nvSpPr>
          <p:spPr bwMode="auto">
            <a:xfrm>
              <a:off x="13152961" y="4988728"/>
              <a:ext cx="1891713" cy="3292629"/>
            </a:xfrm>
            <a:custGeom>
              <a:avLst/>
              <a:gdLst>
                <a:gd name="T0" fmla="*/ 281 w 347"/>
                <a:gd name="T1" fmla="*/ 180 h 664"/>
                <a:gd name="T2" fmla="*/ 48 w 347"/>
                <a:gd name="T3" fmla="*/ 37 h 664"/>
                <a:gd name="T4" fmla="*/ 56 w 347"/>
                <a:gd name="T5" fmla="*/ 60 h 664"/>
                <a:gd name="T6" fmla="*/ 94 w 347"/>
                <a:gd name="T7" fmla="*/ 61 h 664"/>
                <a:gd name="T8" fmla="*/ 90 w 347"/>
                <a:gd name="T9" fmla="*/ 86 h 664"/>
                <a:gd name="T10" fmla="*/ 83 w 347"/>
                <a:gd name="T11" fmla="*/ 161 h 664"/>
                <a:gd name="T12" fmla="*/ 76 w 347"/>
                <a:gd name="T13" fmla="*/ 193 h 664"/>
                <a:gd name="T14" fmla="*/ 79 w 347"/>
                <a:gd name="T15" fmla="*/ 207 h 664"/>
                <a:gd name="T16" fmla="*/ 91 w 347"/>
                <a:gd name="T17" fmla="*/ 235 h 664"/>
                <a:gd name="T18" fmla="*/ 77 w 347"/>
                <a:gd name="T19" fmla="*/ 268 h 664"/>
                <a:gd name="T20" fmla="*/ 63 w 347"/>
                <a:gd name="T21" fmla="*/ 276 h 664"/>
                <a:gd name="T22" fmla="*/ 56 w 347"/>
                <a:gd name="T23" fmla="*/ 282 h 664"/>
                <a:gd name="T24" fmla="*/ 40 w 347"/>
                <a:gd name="T25" fmla="*/ 293 h 664"/>
                <a:gd name="T26" fmla="*/ 31 w 347"/>
                <a:gd name="T27" fmla="*/ 295 h 664"/>
                <a:gd name="T28" fmla="*/ 36 w 347"/>
                <a:gd name="T29" fmla="*/ 311 h 664"/>
                <a:gd name="T30" fmla="*/ 28 w 347"/>
                <a:gd name="T31" fmla="*/ 327 h 664"/>
                <a:gd name="T32" fmla="*/ 40 w 347"/>
                <a:gd name="T33" fmla="*/ 337 h 664"/>
                <a:gd name="T34" fmla="*/ 60 w 347"/>
                <a:gd name="T35" fmla="*/ 330 h 664"/>
                <a:gd name="T36" fmla="*/ 52 w 347"/>
                <a:gd name="T37" fmla="*/ 338 h 664"/>
                <a:gd name="T38" fmla="*/ 31 w 347"/>
                <a:gd name="T39" fmla="*/ 352 h 664"/>
                <a:gd name="T40" fmla="*/ 39 w 347"/>
                <a:gd name="T41" fmla="*/ 365 h 664"/>
                <a:gd name="T42" fmla="*/ 46 w 347"/>
                <a:gd name="T43" fmla="*/ 369 h 664"/>
                <a:gd name="T44" fmla="*/ 45 w 347"/>
                <a:gd name="T45" fmla="*/ 382 h 664"/>
                <a:gd name="T46" fmla="*/ 41 w 347"/>
                <a:gd name="T47" fmla="*/ 390 h 664"/>
                <a:gd name="T48" fmla="*/ 26 w 347"/>
                <a:gd name="T49" fmla="*/ 405 h 664"/>
                <a:gd name="T50" fmla="*/ 34 w 347"/>
                <a:gd name="T51" fmla="*/ 418 h 664"/>
                <a:gd name="T52" fmla="*/ 26 w 347"/>
                <a:gd name="T53" fmla="*/ 433 h 664"/>
                <a:gd name="T54" fmla="*/ 38 w 347"/>
                <a:gd name="T55" fmla="*/ 450 h 664"/>
                <a:gd name="T56" fmla="*/ 33 w 347"/>
                <a:gd name="T57" fmla="*/ 454 h 664"/>
                <a:gd name="T58" fmla="*/ 9 w 347"/>
                <a:gd name="T59" fmla="*/ 427 h 664"/>
                <a:gd name="T60" fmla="*/ 6 w 347"/>
                <a:gd name="T61" fmla="*/ 448 h 664"/>
                <a:gd name="T62" fmla="*/ 8 w 347"/>
                <a:gd name="T63" fmla="*/ 465 h 664"/>
                <a:gd name="T64" fmla="*/ 10 w 347"/>
                <a:gd name="T65" fmla="*/ 479 h 664"/>
                <a:gd name="T66" fmla="*/ 14 w 347"/>
                <a:gd name="T67" fmla="*/ 494 h 664"/>
                <a:gd name="T68" fmla="*/ 26 w 347"/>
                <a:gd name="T69" fmla="*/ 516 h 664"/>
                <a:gd name="T70" fmla="*/ 30 w 347"/>
                <a:gd name="T71" fmla="*/ 536 h 664"/>
                <a:gd name="T72" fmla="*/ 33 w 347"/>
                <a:gd name="T73" fmla="*/ 539 h 664"/>
                <a:gd name="T74" fmla="*/ 46 w 347"/>
                <a:gd name="T75" fmla="*/ 575 h 664"/>
                <a:gd name="T76" fmla="*/ 70 w 347"/>
                <a:gd name="T77" fmla="*/ 560 h 664"/>
                <a:gd name="T78" fmla="*/ 59 w 347"/>
                <a:gd name="T79" fmla="*/ 486 h 664"/>
                <a:gd name="T80" fmla="*/ 64 w 347"/>
                <a:gd name="T81" fmla="*/ 487 h 664"/>
                <a:gd name="T82" fmla="*/ 59 w 347"/>
                <a:gd name="T83" fmla="*/ 502 h 664"/>
                <a:gd name="T84" fmla="*/ 62 w 347"/>
                <a:gd name="T85" fmla="*/ 512 h 664"/>
                <a:gd name="T86" fmla="*/ 70 w 347"/>
                <a:gd name="T87" fmla="*/ 534 h 664"/>
                <a:gd name="T88" fmla="*/ 83 w 347"/>
                <a:gd name="T89" fmla="*/ 545 h 664"/>
                <a:gd name="T90" fmla="*/ 284 w 347"/>
                <a:gd name="T91" fmla="*/ 662 h 664"/>
                <a:gd name="T92" fmla="*/ 295 w 347"/>
                <a:gd name="T93" fmla="*/ 599 h 664"/>
                <a:gd name="T94" fmla="*/ 268 w 347"/>
                <a:gd name="T95" fmla="*/ 530 h 664"/>
                <a:gd name="T96" fmla="*/ 252 w 347"/>
                <a:gd name="T97" fmla="*/ 484 h 664"/>
                <a:gd name="T98" fmla="*/ 254 w 347"/>
                <a:gd name="T99" fmla="*/ 402 h 664"/>
                <a:gd name="T100" fmla="*/ 346 w 347"/>
                <a:gd name="T101" fmla="*/ 220 h 664"/>
                <a:gd name="T102" fmla="*/ 70 w 347"/>
                <a:gd name="T103" fmla="*/ 500 h 664"/>
                <a:gd name="T104" fmla="*/ 47 w 347"/>
                <a:gd name="T105" fmla="*/ 465 h 664"/>
                <a:gd name="T106" fmla="*/ 45 w 347"/>
                <a:gd name="T107" fmla="*/ 465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7" h="664">
                  <a:moveTo>
                    <a:pt x="345" y="216"/>
                  </a:moveTo>
                  <a:cubicBezTo>
                    <a:pt x="324" y="205"/>
                    <a:pt x="303" y="193"/>
                    <a:pt x="282" y="181"/>
                  </a:cubicBezTo>
                  <a:cubicBezTo>
                    <a:pt x="282" y="181"/>
                    <a:pt x="282" y="181"/>
                    <a:pt x="282" y="181"/>
                  </a:cubicBezTo>
                  <a:cubicBezTo>
                    <a:pt x="282" y="181"/>
                    <a:pt x="282" y="181"/>
                    <a:pt x="282" y="181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160" y="107"/>
                    <a:pt x="75" y="27"/>
                    <a:pt x="52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11"/>
                    <a:pt x="47" y="17"/>
                    <a:pt x="47" y="23"/>
                  </a:cubicBezTo>
                  <a:cubicBezTo>
                    <a:pt x="48" y="26"/>
                    <a:pt x="48" y="30"/>
                    <a:pt x="48" y="32"/>
                  </a:cubicBezTo>
                  <a:cubicBezTo>
                    <a:pt x="48" y="34"/>
                    <a:pt x="48" y="35"/>
                    <a:pt x="48" y="37"/>
                  </a:cubicBezTo>
                  <a:cubicBezTo>
                    <a:pt x="48" y="40"/>
                    <a:pt x="48" y="43"/>
                    <a:pt x="48" y="45"/>
                  </a:cubicBezTo>
                  <a:cubicBezTo>
                    <a:pt x="48" y="46"/>
                    <a:pt x="47" y="47"/>
                    <a:pt x="47" y="48"/>
                  </a:cubicBezTo>
                  <a:cubicBezTo>
                    <a:pt x="46" y="51"/>
                    <a:pt x="43" y="57"/>
                    <a:pt x="48" y="60"/>
                  </a:cubicBezTo>
                  <a:cubicBezTo>
                    <a:pt x="49" y="61"/>
                    <a:pt x="50" y="61"/>
                    <a:pt x="51" y="61"/>
                  </a:cubicBezTo>
                  <a:cubicBezTo>
                    <a:pt x="52" y="61"/>
                    <a:pt x="54" y="61"/>
                    <a:pt x="55" y="61"/>
                  </a:cubicBezTo>
                  <a:cubicBezTo>
                    <a:pt x="55" y="60"/>
                    <a:pt x="56" y="60"/>
                    <a:pt x="56" y="60"/>
                  </a:cubicBezTo>
                  <a:cubicBezTo>
                    <a:pt x="58" y="60"/>
                    <a:pt x="60" y="61"/>
                    <a:pt x="62" y="62"/>
                  </a:cubicBezTo>
                  <a:cubicBezTo>
                    <a:pt x="64" y="62"/>
                    <a:pt x="66" y="63"/>
                    <a:pt x="67" y="63"/>
                  </a:cubicBezTo>
                  <a:cubicBezTo>
                    <a:pt x="70" y="63"/>
                    <a:pt x="72" y="61"/>
                    <a:pt x="75" y="59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8" y="57"/>
                    <a:pt x="81" y="56"/>
                    <a:pt x="85" y="56"/>
                  </a:cubicBezTo>
                  <a:cubicBezTo>
                    <a:pt x="87" y="56"/>
                    <a:pt x="93" y="56"/>
                    <a:pt x="94" y="61"/>
                  </a:cubicBezTo>
                  <a:cubicBezTo>
                    <a:pt x="95" y="64"/>
                    <a:pt x="93" y="68"/>
                    <a:pt x="91" y="72"/>
                  </a:cubicBezTo>
                  <a:cubicBezTo>
                    <a:pt x="91" y="72"/>
                    <a:pt x="91" y="73"/>
                    <a:pt x="91" y="73"/>
                  </a:cubicBezTo>
                  <a:cubicBezTo>
                    <a:pt x="90" y="74"/>
                    <a:pt x="89" y="75"/>
                    <a:pt x="89" y="77"/>
                  </a:cubicBezTo>
                  <a:cubicBezTo>
                    <a:pt x="89" y="79"/>
                    <a:pt x="89" y="80"/>
                    <a:pt x="89" y="82"/>
                  </a:cubicBezTo>
                  <a:cubicBezTo>
                    <a:pt x="89" y="82"/>
                    <a:pt x="89" y="83"/>
                    <a:pt x="89" y="83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90" y="87"/>
                    <a:pt x="90" y="89"/>
                    <a:pt x="90" y="90"/>
                  </a:cubicBezTo>
                  <a:cubicBezTo>
                    <a:pt x="90" y="92"/>
                    <a:pt x="90" y="94"/>
                    <a:pt x="90" y="97"/>
                  </a:cubicBezTo>
                  <a:cubicBezTo>
                    <a:pt x="89" y="100"/>
                    <a:pt x="89" y="103"/>
                    <a:pt x="89" y="106"/>
                  </a:cubicBezTo>
                  <a:cubicBezTo>
                    <a:pt x="90" y="111"/>
                    <a:pt x="90" y="117"/>
                    <a:pt x="90" y="122"/>
                  </a:cubicBezTo>
                  <a:cubicBezTo>
                    <a:pt x="90" y="131"/>
                    <a:pt x="88" y="142"/>
                    <a:pt x="85" y="152"/>
                  </a:cubicBezTo>
                  <a:cubicBezTo>
                    <a:pt x="84" y="155"/>
                    <a:pt x="83" y="158"/>
                    <a:pt x="83" y="161"/>
                  </a:cubicBezTo>
                  <a:cubicBezTo>
                    <a:pt x="82" y="164"/>
                    <a:pt x="81" y="167"/>
                    <a:pt x="81" y="170"/>
                  </a:cubicBezTo>
                  <a:cubicBezTo>
                    <a:pt x="80" y="171"/>
                    <a:pt x="80" y="172"/>
                    <a:pt x="80" y="173"/>
                  </a:cubicBezTo>
                  <a:cubicBezTo>
                    <a:pt x="80" y="174"/>
                    <a:pt x="79" y="176"/>
                    <a:pt x="79" y="178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8" y="180"/>
                    <a:pt x="77" y="182"/>
                    <a:pt x="77" y="184"/>
                  </a:cubicBezTo>
                  <a:cubicBezTo>
                    <a:pt x="76" y="187"/>
                    <a:pt x="76" y="189"/>
                    <a:pt x="76" y="193"/>
                  </a:cubicBezTo>
                  <a:cubicBezTo>
                    <a:pt x="76" y="194"/>
                    <a:pt x="76" y="195"/>
                    <a:pt x="76" y="196"/>
                  </a:cubicBezTo>
                  <a:cubicBezTo>
                    <a:pt x="76" y="196"/>
                    <a:pt x="76" y="197"/>
                    <a:pt x="76" y="197"/>
                  </a:cubicBezTo>
                  <a:cubicBezTo>
                    <a:pt x="76" y="198"/>
                    <a:pt x="76" y="198"/>
                    <a:pt x="76" y="199"/>
                  </a:cubicBezTo>
                  <a:cubicBezTo>
                    <a:pt x="76" y="200"/>
                    <a:pt x="76" y="201"/>
                    <a:pt x="77" y="202"/>
                  </a:cubicBezTo>
                  <a:cubicBezTo>
                    <a:pt x="77" y="204"/>
                    <a:pt x="77" y="205"/>
                    <a:pt x="78" y="205"/>
                  </a:cubicBezTo>
                  <a:cubicBezTo>
                    <a:pt x="78" y="206"/>
                    <a:pt x="78" y="206"/>
                    <a:pt x="79" y="207"/>
                  </a:cubicBezTo>
                  <a:cubicBezTo>
                    <a:pt x="80" y="211"/>
                    <a:pt x="83" y="215"/>
                    <a:pt x="85" y="218"/>
                  </a:cubicBezTo>
                  <a:cubicBezTo>
                    <a:pt x="86" y="219"/>
                    <a:pt x="87" y="221"/>
                    <a:pt x="87" y="222"/>
                  </a:cubicBezTo>
                  <a:cubicBezTo>
                    <a:pt x="87" y="223"/>
                    <a:pt x="87" y="223"/>
                    <a:pt x="87" y="224"/>
                  </a:cubicBezTo>
                  <a:cubicBezTo>
                    <a:pt x="87" y="226"/>
                    <a:pt x="87" y="227"/>
                    <a:pt x="88" y="229"/>
                  </a:cubicBezTo>
                  <a:cubicBezTo>
                    <a:pt x="89" y="230"/>
                    <a:pt x="89" y="230"/>
                    <a:pt x="89" y="231"/>
                  </a:cubicBezTo>
                  <a:cubicBezTo>
                    <a:pt x="90" y="232"/>
                    <a:pt x="91" y="234"/>
                    <a:pt x="91" y="235"/>
                  </a:cubicBezTo>
                  <a:cubicBezTo>
                    <a:pt x="92" y="240"/>
                    <a:pt x="92" y="247"/>
                    <a:pt x="88" y="249"/>
                  </a:cubicBezTo>
                  <a:cubicBezTo>
                    <a:pt x="88" y="250"/>
                    <a:pt x="87" y="250"/>
                    <a:pt x="87" y="250"/>
                  </a:cubicBezTo>
                  <a:cubicBezTo>
                    <a:pt x="84" y="252"/>
                    <a:pt x="81" y="254"/>
                    <a:pt x="81" y="259"/>
                  </a:cubicBezTo>
                  <a:cubicBezTo>
                    <a:pt x="81" y="260"/>
                    <a:pt x="81" y="261"/>
                    <a:pt x="81" y="262"/>
                  </a:cubicBezTo>
                  <a:cubicBezTo>
                    <a:pt x="81" y="263"/>
                    <a:pt x="81" y="265"/>
                    <a:pt x="81" y="266"/>
                  </a:cubicBezTo>
                  <a:cubicBezTo>
                    <a:pt x="80" y="267"/>
                    <a:pt x="79" y="267"/>
                    <a:pt x="77" y="268"/>
                  </a:cubicBezTo>
                  <a:cubicBezTo>
                    <a:pt x="77" y="269"/>
                    <a:pt x="76" y="269"/>
                    <a:pt x="75" y="270"/>
                  </a:cubicBezTo>
                  <a:cubicBezTo>
                    <a:pt x="74" y="271"/>
                    <a:pt x="73" y="271"/>
                    <a:pt x="73" y="272"/>
                  </a:cubicBezTo>
                  <a:cubicBezTo>
                    <a:pt x="72" y="273"/>
                    <a:pt x="72" y="273"/>
                    <a:pt x="72" y="273"/>
                  </a:cubicBezTo>
                  <a:cubicBezTo>
                    <a:pt x="71" y="273"/>
                    <a:pt x="70" y="273"/>
                    <a:pt x="69" y="274"/>
                  </a:cubicBezTo>
                  <a:cubicBezTo>
                    <a:pt x="69" y="274"/>
                    <a:pt x="69" y="274"/>
                    <a:pt x="69" y="274"/>
                  </a:cubicBezTo>
                  <a:cubicBezTo>
                    <a:pt x="66" y="274"/>
                    <a:pt x="64" y="275"/>
                    <a:pt x="63" y="276"/>
                  </a:cubicBezTo>
                  <a:cubicBezTo>
                    <a:pt x="61" y="276"/>
                    <a:pt x="60" y="277"/>
                    <a:pt x="59" y="279"/>
                  </a:cubicBezTo>
                  <a:cubicBezTo>
                    <a:pt x="59" y="280"/>
                    <a:pt x="59" y="280"/>
                    <a:pt x="59" y="281"/>
                  </a:cubicBezTo>
                  <a:cubicBezTo>
                    <a:pt x="59" y="281"/>
                    <a:pt x="58" y="282"/>
                    <a:pt x="58" y="282"/>
                  </a:cubicBezTo>
                  <a:cubicBezTo>
                    <a:pt x="58" y="282"/>
                    <a:pt x="58" y="282"/>
                    <a:pt x="58" y="282"/>
                  </a:cubicBezTo>
                  <a:cubicBezTo>
                    <a:pt x="58" y="282"/>
                    <a:pt x="58" y="282"/>
                    <a:pt x="58" y="282"/>
                  </a:cubicBezTo>
                  <a:cubicBezTo>
                    <a:pt x="57" y="282"/>
                    <a:pt x="57" y="282"/>
                    <a:pt x="56" y="282"/>
                  </a:cubicBezTo>
                  <a:cubicBezTo>
                    <a:pt x="55" y="281"/>
                    <a:pt x="53" y="280"/>
                    <a:pt x="51" y="280"/>
                  </a:cubicBezTo>
                  <a:cubicBezTo>
                    <a:pt x="50" y="280"/>
                    <a:pt x="49" y="280"/>
                    <a:pt x="48" y="281"/>
                  </a:cubicBezTo>
                  <a:cubicBezTo>
                    <a:pt x="43" y="284"/>
                    <a:pt x="44" y="290"/>
                    <a:pt x="45" y="295"/>
                  </a:cubicBezTo>
                  <a:cubicBezTo>
                    <a:pt x="45" y="295"/>
                    <a:pt x="45" y="296"/>
                    <a:pt x="45" y="296"/>
                  </a:cubicBezTo>
                  <a:cubicBezTo>
                    <a:pt x="45" y="296"/>
                    <a:pt x="45" y="295"/>
                    <a:pt x="45" y="295"/>
                  </a:cubicBezTo>
                  <a:cubicBezTo>
                    <a:pt x="43" y="293"/>
                    <a:pt x="41" y="293"/>
                    <a:pt x="40" y="293"/>
                  </a:cubicBezTo>
                  <a:cubicBezTo>
                    <a:pt x="40" y="293"/>
                    <a:pt x="40" y="293"/>
                    <a:pt x="39" y="293"/>
                  </a:cubicBezTo>
                  <a:cubicBezTo>
                    <a:pt x="39" y="293"/>
                    <a:pt x="39" y="293"/>
                    <a:pt x="39" y="292"/>
                  </a:cubicBezTo>
                  <a:cubicBezTo>
                    <a:pt x="38" y="292"/>
                    <a:pt x="37" y="292"/>
                    <a:pt x="35" y="292"/>
                  </a:cubicBezTo>
                  <a:cubicBezTo>
                    <a:pt x="35" y="292"/>
                    <a:pt x="35" y="292"/>
                    <a:pt x="35" y="292"/>
                  </a:cubicBezTo>
                  <a:cubicBezTo>
                    <a:pt x="34" y="292"/>
                    <a:pt x="34" y="292"/>
                    <a:pt x="34" y="292"/>
                  </a:cubicBezTo>
                  <a:cubicBezTo>
                    <a:pt x="33" y="292"/>
                    <a:pt x="31" y="293"/>
                    <a:pt x="31" y="295"/>
                  </a:cubicBezTo>
                  <a:cubicBezTo>
                    <a:pt x="30" y="296"/>
                    <a:pt x="29" y="298"/>
                    <a:pt x="30" y="300"/>
                  </a:cubicBezTo>
                  <a:cubicBezTo>
                    <a:pt x="31" y="302"/>
                    <a:pt x="32" y="303"/>
                    <a:pt x="33" y="303"/>
                  </a:cubicBezTo>
                  <a:cubicBezTo>
                    <a:pt x="34" y="303"/>
                    <a:pt x="34" y="303"/>
                    <a:pt x="34" y="303"/>
                  </a:cubicBezTo>
                  <a:cubicBezTo>
                    <a:pt x="34" y="304"/>
                    <a:pt x="34" y="306"/>
                    <a:pt x="36" y="307"/>
                  </a:cubicBezTo>
                  <a:cubicBezTo>
                    <a:pt x="36" y="307"/>
                    <a:pt x="37" y="307"/>
                    <a:pt x="37" y="307"/>
                  </a:cubicBezTo>
                  <a:cubicBezTo>
                    <a:pt x="37" y="309"/>
                    <a:pt x="37" y="310"/>
                    <a:pt x="36" y="311"/>
                  </a:cubicBezTo>
                  <a:cubicBezTo>
                    <a:pt x="36" y="311"/>
                    <a:pt x="36" y="311"/>
                    <a:pt x="36" y="311"/>
                  </a:cubicBezTo>
                  <a:cubicBezTo>
                    <a:pt x="35" y="308"/>
                    <a:pt x="32" y="308"/>
                    <a:pt x="31" y="308"/>
                  </a:cubicBezTo>
                  <a:cubicBezTo>
                    <a:pt x="28" y="308"/>
                    <a:pt x="26" y="311"/>
                    <a:pt x="25" y="314"/>
                  </a:cubicBezTo>
                  <a:cubicBezTo>
                    <a:pt x="25" y="317"/>
                    <a:pt x="26" y="319"/>
                    <a:pt x="27" y="322"/>
                  </a:cubicBezTo>
                  <a:cubicBezTo>
                    <a:pt x="27" y="323"/>
                    <a:pt x="28" y="324"/>
                    <a:pt x="28" y="325"/>
                  </a:cubicBezTo>
                  <a:cubicBezTo>
                    <a:pt x="28" y="326"/>
                    <a:pt x="28" y="326"/>
                    <a:pt x="28" y="327"/>
                  </a:cubicBezTo>
                  <a:cubicBezTo>
                    <a:pt x="27" y="330"/>
                    <a:pt x="27" y="334"/>
                    <a:pt x="29" y="336"/>
                  </a:cubicBezTo>
                  <a:cubicBezTo>
                    <a:pt x="30" y="337"/>
                    <a:pt x="31" y="337"/>
                    <a:pt x="33" y="337"/>
                  </a:cubicBezTo>
                  <a:cubicBezTo>
                    <a:pt x="33" y="337"/>
                    <a:pt x="33" y="337"/>
                    <a:pt x="33" y="337"/>
                  </a:cubicBezTo>
                  <a:cubicBezTo>
                    <a:pt x="33" y="337"/>
                    <a:pt x="33" y="337"/>
                    <a:pt x="34" y="337"/>
                  </a:cubicBezTo>
                  <a:cubicBezTo>
                    <a:pt x="35" y="337"/>
                    <a:pt x="36" y="336"/>
                    <a:pt x="37" y="336"/>
                  </a:cubicBezTo>
                  <a:cubicBezTo>
                    <a:pt x="38" y="337"/>
                    <a:pt x="39" y="337"/>
                    <a:pt x="40" y="337"/>
                  </a:cubicBezTo>
                  <a:cubicBezTo>
                    <a:pt x="40" y="337"/>
                    <a:pt x="40" y="337"/>
                    <a:pt x="40" y="337"/>
                  </a:cubicBezTo>
                  <a:cubicBezTo>
                    <a:pt x="42" y="337"/>
                    <a:pt x="44" y="335"/>
                    <a:pt x="45" y="333"/>
                  </a:cubicBezTo>
                  <a:cubicBezTo>
                    <a:pt x="45" y="334"/>
                    <a:pt x="45" y="334"/>
                    <a:pt x="46" y="334"/>
                  </a:cubicBezTo>
                  <a:cubicBezTo>
                    <a:pt x="47" y="335"/>
                    <a:pt x="48" y="335"/>
                    <a:pt x="49" y="335"/>
                  </a:cubicBezTo>
                  <a:cubicBezTo>
                    <a:pt x="53" y="335"/>
                    <a:pt x="55" y="333"/>
                    <a:pt x="57" y="331"/>
                  </a:cubicBezTo>
                  <a:cubicBezTo>
                    <a:pt x="58" y="331"/>
                    <a:pt x="59" y="330"/>
                    <a:pt x="60" y="330"/>
                  </a:cubicBezTo>
                  <a:cubicBezTo>
                    <a:pt x="62" y="328"/>
                    <a:pt x="65" y="327"/>
                    <a:pt x="67" y="327"/>
                  </a:cubicBezTo>
                  <a:cubicBezTo>
                    <a:pt x="67" y="328"/>
                    <a:pt x="65" y="329"/>
                    <a:pt x="63" y="331"/>
                  </a:cubicBezTo>
                  <a:cubicBezTo>
                    <a:pt x="62" y="331"/>
                    <a:pt x="62" y="331"/>
                    <a:pt x="62" y="331"/>
                  </a:cubicBezTo>
                  <a:cubicBezTo>
                    <a:pt x="61" y="332"/>
                    <a:pt x="60" y="332"/>
                    <a:pt x="59" y="332"/>
                  </a:cubicBezTo>
                  <a:cubicBezTo>
                    <a:pt x="57" y="333"/>
                    <a:pt x="55" y="334"/>
                    <a:pt x="54" y="336"/>
                  </a:cubicBezTo>
                  <a:cubicBezTo>
                    <a:pt x="53" y="336"/>
                    <a:pt x="53" y="337"/>
                    <a:pt x="52" y="338"/>
                  </a:cubicBezTo>
                  <a:cubicBezTo>
                    <a:pt x="52" y="338"/>
                    <a:pt x="51" y="338"/>
                    <a:pt x="51" y="338"/>
                  </a:cubicBezTo>
                  <a:cubicBezTo>
                    <a:pt x="48" y="338"/>
                    <a:pt x="46" y="339"/>
                    <a:pt x="44" y="342"/>
                  </a:cubicBezTo>
                  <a:cubicBezTo>
                    <a:pt x="44" y="342"/>
                    <a:pt x="43" y="343"/>
                    <a:pt x="41" y="343"/>
                  </a:cubicBezTo>
                  <a:cubicBezTo>
                    <a:pt x="39" y="344"/>
                    <a:pt x="36" y="346"/>
                    <a:pt x="35" y="350"/>
                  </a:cubicBezTo>
                  <a:cubicBezTo>
                    <a:pt x="35" y="350"/>
                    <a:pt x="35" y="350"/>
                    <a:pt x="35" y="350"/>
                  </a:cubicBezTo>
                  <a:cubicBezTo>
                    <a:pt x="33" y="350"/>
                    <a:pt x="32" y="351"/>
                    <a:pt x="31" y="352"/>
                  </a:cubicBezTo>
                  <a:cubicBezTo>
                    <a:pt x="29" y="354"/>
                    <a:pt x="28" y="357"/>
                    <a:pt x="28" y="359"/>
                  </a:cubicBezTo>
                  <a:cubicBezTo>
                    <a:pt x="28" y="361"/>
                    <a:pt x="28" y="361"/>
                    <a:pt x="28" y="361"/>
                  </a:cubicBezTo>
                  <a:cubicBezTo>
                    <a:pt x="28" y="363"/>
                    <a:pt x="28" y="367"/>
                    <a:pt x="30" y="369"/>
                  </a:cubicBezTo>
                  <a:cubicBezTo>
                    <a:pt x="31" y="369"/>
                    <a:pt x="32" y="370"/>
                    <a:pt x="33" y="370"/>
                  </a:cubicBezTo>
                  <a:cubicBezTo>
                    <a:pt x="33" y="370"/>
                    <a:pt x="33" y="370"/>
                    <a:pt x="33" y="370"/>
                  </a:cubicBezTo>
                  <a:cubicBezTo>
                    <a:pt x="36" y="370"/>
                    <a:pt x="38" y="367"/>
                    <a:pt x="39" y="365"/>
                  </a:cubicBezTo>
                  <a:cubicBezTo>
                    <a:pt x="39" y="365"/>
                    <a:pt x="39" y="365"/>
                    <a:pt x="40" y="365"/>
                  </a:cubicBezTo>
                  <a:cubicBezTo>
                    <a:pt x="40" y="365"/>
                    <a:pt x="41" y="365"/>
                    <a:pt x="42" y="365"/>
                  </a:cubicBezTo>
                  <a:cubicBezTo>
                    <a:pt x="42" y="365"/>
                    <a:pt x="42" y="365"/>
                    <a:pt x="43" y="365"/>
                  </a:cubicBezTo>
                  <a:cubicBezTo>
                    <a:pt x="43" y="365"/>
                    <a:pt x="43" y="365"/>
                    <a:pt x="43" y="365"/>
                  </a:cubicBezTo>
                  <a:cubicBezTo>
                    <a:pt x="43" y="368"/>
                    <a:pt x="44" y="369"/>
                    <a:pt x="46" y="369"/>
                  </a:cubicBezTo>
                  <a:cubicBezTo>
                    <a:pt x="46" y="369"/>
                    <a:pt x="46" y="369"/>
                    <a:pt x="46" y="369"/>
                  </a:cubicBezTo>
                  <a:cubicBezTo>
                    <a:pt x="46" y="369"/>
                    <a:pt x="45" y="370"/>
                    <a:pt x="45" y="370"/>
                  </a:cubicBezTo>
                  <a:cubicBezTo>
                    <a:pt x="45" y="371"/>
                    <a:pt x="44" y="372"/>
                    <a:pt x="44" y="373"/>
                  </a:cubicBezTo>
                  <a:cubicBezTo>
                    <a:pt x="44" y="373"/>
                    <a:pt x="44" y="373"/>
                    <a:pt x="44" y="374"/>
                  </a:cubicBezTo>
                  <a:cubicBezTo>
                    <a:pt x="44" y="374"/>
                    <a:pt x="44" y="374"/>
                    <a:pt x="44" y="374"/>
                  </a:cubicBezTo>
                  <a:cubicBezTo>
                    <a:pt x="44" y="375"/>
                    <a:pt x="43" y="376"/>
                    <a:pt x="43" y="377"/>
                  </a:cubicBezTo>
                  <a:cubicBezTo>
                    <a:pt x="43" y="379"/>
                    <a:pt x="44" y="381"/>
                    <a:pt x="45" y="382"/>
                  </a:cubicBezTo>
                  <a:cubicBezTo>
                    <a:pt x="45" y="382"/>
                    <a:pt x="45" y="382"/>
                    <a:pt x="46" y="383"/>
                  </a:cubicBezTo>
                  <a:cubicBezTo>
                    <a:pt x="46" y="385"/>
                    <a:pt x="48" y="388"/>
                    <a:pt x="47" y="389"/>
                  </a:cubicBezTo>
                  <a:cubicBezTo>
                    <a:pt x="47" y="390"/>
                    <a:pt x="47" y="391"/>
                    <a:pt x="46" y="391"/>
                  </a:cubicBezTo>
                  <a:cubicBezTo>
                    <a:pt x="46" y="390"/>
                    <a:pt x="46" y="390"/>
                    <a:pt x="46" y="390"/>
                  </a:cubicBezTo>
                  <a:cubicBezTo>
                    <a:pt x="43" y="390"/>
                    <a:pt x="43" y="390"/>
                    <a:pt x="43" y="390"/>
                  </a:cubicBezTo>
                  <a:cubicBezTo>
                    <a:pt x="42" y="390"/>
                    <a:pt x="42" y="390"/>
                    <a:pt x="41" y="390"/>
                  </a:cubicBezTo>
                  <a:cubicBezTo>
                    <a:pt x="41" y="390"/>
                    <a:pt x="40" y="390"/>
                    <a:pt x="39" y="390"/>
                  </a:cubicBezTo>
                  <a:cubicBezTo>
                    <a:pt x="38" y="390"/>
                    <a:pt x="37" y="390"/>
                    <a:pt x="37" y="390"/>
                  </a:cubicBezTo>
                  <a:cubicBezTo>
                    <a:pt x="35" y="391"/>
                    <a:pt x="33" y="393"/>
                    <a:pt x="32" y="395"/>
                  </a:cubicBezTo>
                  <a:cubicBezTo>
                    <a:pt x="30" y="397"/>
                    <a:pt x="30" y="399"/>
                    <a:pt x="30" y="400"/>
                  </a:cubicBezTo>
                  <a:cubicBezTo>
                    <a:pt x="30" y="400"/>
                    <a:pt x="31" y="401"/>
                    <a:pt x="31" y="402"/>
                  </a:cubicBezTo>
                  <a:cubicBezTo>
                    <a:pt x="30" y="402"/>
                    <a:pt x="28" y="403"/>
                    <a:pt x="26" y="405"/>
                  </a:cubicBezTo>
                  <a:cubicBezTo>
                    <a:pt x="25" y="407"/>
                    <a:pt x="25" y="408"/>
                    <a:pt x="25" y="409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5" y="412"/>
                    <a:pt x="25" y="414"/>
                    <a:pt x="26" y="417"/>
                  </a:cubicBezTo>
                  <a:cubicBezTo>
                    <a:pt x="27" y="418"/>
                    <a:pt x="29" y="419"/>
                    <a:pt x="31" y="419"/>
                  </a:cubicBezTo>
                  <a:cubicBezTo>
                    <a:pt x="31" y="419"/>
                    <a:pt x="32" y="419"/>
                    <a:pt x="32" y="418"/>
                  </a:cubicBezTo>
                  <a:cubicBezTo>
                    <a:pt x="33" y="418"/>
                    <a:pt x="33" y="418"/>
                    <a:pt x="34" y="418"/>
                  </a:cubicBezTo>
                  <a:cubicBezTo>
                    <a:pt x="34" y="419"/>
                    <a:pt x="33" y="419"/>
                    <a:pt x="31" y="420"/>
                  </a:cubicBezTo>
                  <a:cubicBezTo>
                    <a:pt x="30" y="420"/>
                    <a:pt x="30" y="420"/>
                    <a:pt x="30" y="420"/>
                  </a:cubicBezTo>
                  <a:cubicBezTo>
                    <a:pt x="29" y="421"/>
                    <a:pt x="27" y="421"/>
                    <a:pt x="26" y="423"/>
                  </a:cubicBezTo>
                  <a:cubicBezTo>
                    <a:pt x="23" y="426"/>
                    <a:pt x="25" y="429"/>
                    <a:pt x="26" y="431"/>
                  </a:cubicBezTo>
                  <a:cubicBezTo>
                    <a:pt x="26" y="431"/>
                    <a:pt x="27" y="432"/>
                    <a:pt x="27" y="432"/>
                  </a:cubicBezTo>
                  <a:cubicBezTo>
                    <a:pt x="27" y="432"/>
                    <a:pt x="27" y="432"/>
                    <a:pt x="26" y="433"/>
                  </a:cubicBezTo>
                  <a:cubicBezTo>
                    <a:pt x="26" y="433"/>
                    <a:pt x="25" y="435"/>
                    <a:pt x="25" y="437"/>
                  </a:cubicBezTo>
                  <a:cubicBezTo>
                    <a:pt x="26" y="439"/>
                    <a:pt x="27" y="440"/>
                    <a:pt x="27" y="442"/>
                  </a:cubicBezTo>
                  <a:cubicBezTo>
                    <a:pt x="28" y="443"/>
                    <a:pt x="28" y="443"/>
                    <a:pt x="28" y="443"/>
                  </a:cubicBezTo>
                  <a:cubicBezTo>
                    <a:pt x="29" y="445"/>
                    <a:pt x="32" y="446"/>
                    <a:pt x="34" y="447"/>
                  </a:cubicBezTo>
                  <a:cubicBezTo>
                    <a:pt x="35" y="447"/>
                    <a:pt x="35" y="447"/>
                    <a:pt x="35" y="447"/>
                  </a:cubicBezTo>
                  <a:cubicBezTo>
                    <a:pt x="36" y="448"/>
                    <a:pt x="37" y="449"/>
                    <a:pt x="38" y="450"/>
                  </a:cubicBezTo>
                  <a:cubicBezTo>
                    <a:pt x="39" y="451"/>
                    <a:pt x="40" y="452"/>
                    <a:pt x="42" y="453"/>
                  </a:cubicBezTo>
                  <a:cubicBezTo>
                    <a:pt x="43" y="453"/>
                    <a:pt x="44" y="453"/>
                    <a:pt x="45" y="454"/>
                  </a:cubicBezTo>
                  <a:cubicBezTo>
                    <a:pt x="43" y="454"/>
                    <a:pt x="40" y="455"/>
                    <a:pt x="39" y="459"/>
                  </a:cubicBezTo>
                  <a:cubicBezTo>
                    <a:pt x="39" y="460"/>
                    <a:pt x="39" y="460"/>
                    <a:pt x="39" y="460"/>
                  </a:cubicBezTo>
                  <a:cubicBezTo>
                    <a:pt x="39" y="460"/>
                    <a:pt x="39" y="460"/>
                    <a:pt x="39" y="460"/>
                  </a:cubicBezTo>
                  <a:cubicBezTo>
                    <a:pt x="37" y="458"/>
                    <a:pt x="35" y="456"/>
                    <a:pt x="33" y="454"/>
                  </a:cubicBezTo>
                  <a:cubicBezTo>
                    <a:pt x="32" y="452"/>
                    <a:pt x="31" y="450"/>
                    <a:pt x="30" y="448"/>
                  </a:cubicBezTo>
                  <a:cubicBezTo>
                    <a:pt x="30" y="446"/>
                    <a:pt x="29" y="444"/>
                    <a:pt x="27" y="442"/>
                  </a:cubicBezTo>
                  <a:cubicBezTo>
                    <a:pt x="27" y="441"/>
                    <a:pt x="27" y="441"/>
                    <a:pt x="26" y="440"/>
                  </a:cubicBezTo>
                  <a:cubicBezTo>
                    <a:pt x="25" y="437"/>
                    <a:pt x="22" y="434"/>
                    <a:pt x="19" y="432"/>
                  </a:cubicBezTo>
                  <a:cubicBezTo>
                    <a:pt x="19" y="432"/>
                    <a:pt x="18" y="431"/>
                    <a:pt x="18" y="431"/>
                  </a:cubicBezTo>
                  <a:cubicBezTo>
                    <a:pt x="15" y="429"/>
                    <a:pt x="13" y="427"/>
                    <a:pt x="9" y="427"/>
                  </a:cubicBezTo>
                  <a:cubicBezTo>
                    <a:pt x="8" y="427"/>
                    <a:pt x="8" y="427"/>
                    <a:pt x="7" y="427"/>
                  </a:cubicBezTo>
                  <a:cubicBezTo>
                    <a:pt x="6" y="428"/>
                    <a:pt x="4" y="429"/>
                    <a:pt x="2" y="431"/>
                  </a:cubicBezTo>
                  <a:cubicBezTo>
                    <a:pt x="0" y="436"/>
                    <a:pt x="1" y="442"/>
                    <a:pt x="2" y="445"/>
                  </a:cubicBezTo>
                  <a:cubicBezTo>
                    <a:pt x="3" y="446"/>
                    <a:pt x="4" y="447"/>
                    <a:pt x="5" y="448"/>
                  </a:cubicBezTo>
                  <a:cubicBezTo>
                    <a:pt x="5" y="448"/>
                    <a:pt x="6" y="448"/>
                    <a:pt x="6" y="448"/>
                  </a:cubicBezTo>
                  <a:cubicBezTo>
                    <a:pt x="6" y="448"/>
                    <a:pt x="6" y="448"/>
                    <a:pt x="6" y="448"/>
                  </a:cubicBezTo>
                  <a:cubicBezTo>
                    <a:pt x="6" y="448"/>
                    <a:pt x="5" y="450"/>
                    <a:pt x="4" y="450"/>
                  </a:cubicBezTo>
                  <a:cubicBezTo>
                    <a:pt x="4" y="452"/>
                    <a:pt x="3" y="453"/>
                    <a:pt x="2" y="454"/>
                  </a:cubicBezTo>
                  <a:cubicBezTo>
                    <a:pt x="2" y="454"/>
                    <a:pt x="2" y="454"/>
                    <a:pt x="2" y="454"/>
                  </a:cubicBezTo>
                  <a:cubicBezTo>
                    <a:pt x="2" y="457"/>
                    <a:pt x="0" y="460"/>
                    <a:pt x="3" y="463"/>
                  </a:cubicBezTo>
                  <a:cubicBezTo>
                    <a:pt x="3" y="464"/>
                    <a:pt x="5" y="465"/>
                    <a:pt x="7" y="465"/>
                  </a:cubicBezTo>
                  <a:cubicBezTo>
                    <a:pt x="7" y="465"/>
                    <a:pt x="8" y="465"/>
                    <a:pt x="8" y="465"/>
                  </a:cubicBezTo>
                  <a:cubicBezTo>
                    <a:pt x="8" y="465"/>
                    <a:pt x="8" y="465"/>
                    <a:pt x="8" y="465"/>
                  </a:cubicBezTo>
                  <a:cubicBezTo>
                    <a:pt x="8" y="465"/>
                    <a:pt x="8" y="465"/>
                    <a:pt x="9" y="466"/>
                  </a:cubicBezTo>
                  <a:cubicBezTo>
                    <a:pt x="9" y="467"/>
                    <a:pt x="10" y="467"/>
                    <a:pt x="10" y="468"/>
                  </a:cubicBezTo>
                  <a:cubicBezTo>
                    <a:pt x="10" y="469"/>
                    <a:pt x="11" y="469"/>
                    <a:pt x="11" y="470"/>
                  </a:cubicBezTo>
                  <a:cubicBezTo>
                    <a:pt x="11" y="471"/>
                    <a:pt x="11" y="471"/>
                    <a:pt x="10" y="472"/>
                  </a:cubicBezTo>
                  <a:cubicBezTo>
                    <a:pt x="8" y="474"/>
                    <a:pt x="8" y="477"/>
                    <a:pt x="10" y="479"/>
                  </a:cubicBezTo>
                  <a:cubicBezTo>
                    <a:pt x="10" y="480"/>
                    <a:pt x="11" y="480"/>
                    <a:pt x="12" y="481"/>
                  </a:cubicBezTo>
                  <a:cubicBezTo>
                    <a:pt x="12" y="481"/>
                    <a:pt x="12" y="482"/>
                    <a:pt x="12" y="482"/>
                  </a:cubicBezTo>
                  <a:cubicBezTo>
                    <a:pt x="12" y="482"/>
                    <a:pt x="12" y="482"/>
                    <a:pt x="12" y="482"/>
                  </a:cubicBezTo>
                  <a:cubicBezTo>
                    <a:pt x="12" y="482"/>
                    <a:pt x="12" y="483"/>
                    <a:pt x="11" y="483"/>
                  </a:cubicBezTo>
                  <a:cubicBezTo>
                    <a:pt x="10" y="485"/>
                    <a:pt x="8" y="488"/>
                    <a:pt x="10" y="491"/>
                  </a:cubicBezTo>
                  <a:cubicBezTo>
                    <a:pt x="11" y="492"/>
                    <a:pt x="12" y="493"/>
                    <a:pt x="14" y="494"/>
                  </a:cubicBezTo>
                  <a:cubicBezTo>
                    <a:pt x="12" y="496"/>
                    <a:pt x="12" y="500"/>
                    <a:pt x="13" y="501"/>
                  </a:cubicBezTo>
                  <a:cubicBezTo>
                    <a:pt x="14" y="505"/>
                    <a:pt x="17" y="507"/>
                    <a:pt x="20" y="509"/>
                  </a:cubicBezTo>
                  <a:cubicBezTo>
                    <a:pt x="21" y="510"/>
                    <a:pt x="21" y="510"/>
                    <a:pt x="21" y="510"/>
                  </a:cubicBezTo>
                  <a:cubicBezTo>
                    <a:pt x="22" y="511"/>
                    <a:pt x="23" y="511"/>
                    <a:pt x="24" y="513"/>
                  </a:cubicBezTo>
                  <a:cubicBezTo>
                    <a:pt x="24" y="513"/>
                    <a:pt x="25" y="514"/>
                    <a:pt x="25" y="515"/>
                  </a:cubicBezTo>
                  <a:cubicBezTo>
                    <a:pt x="26" y="515"/>
                    <a:pt x="26" y="516"/>
                    <a:pt x="26" y="516"/>
                  </a:cubicBezTo>
                  <a:cubicBezTo>
                    <a:pt x="27" y="516"/>
                    <a:pt x="26" y="517"/>
                    <a:pt x="26" y="518"/>
                  </a:cubicBezTo>
                  <a:cubicBezTo>
                    <a:pt x="25" y="519"/>
                    <a:pt x="25" y="519"/>
                    <a:pt x="24" y="520"/>
                  </a:cubicBezTo>
                  <a:cubicBezTo>
                    <a:pt x="24" y="521"/>
                    <a:pt x="24" y="521"/>
                    <a:pt x="24" y="522"/>
                  </a:cubicBezTo>
                  <a:cubicBezTo>
                    <a:pt x="23" y="523"/>
                    <a:pt x="22" y="525"/>
                    <a:pt x="22" y="527"/>
                  </a:cubicBezTo>
                  <a:cubicBezTo>
                    <a:pt x="22" y="530"/>
                    <a:pt x="25" y="533"/>
                    <a:pt x="27" y="535"/>
                  </a:cubicBezTo>
                  <a:cubicBezTo>
                    <a:pt x="28" y="535"/>
                    <a:pt x="29" y="535"/>
                    <a:pt x="30" y="536"/>
                  </a:cubicBezTo>
                  <a:cubicBezTo>
                    <a:pt x="31" y="536"/>
                    <a:pt x="31" y="536"/>
                    <a:pt x="31" y="536"/>
                  </a:cubicBezTo>
                  <a:cubicBezTo>
                    <a:pt x="31" y="536"/>
                    <a:pt x="32" y="536"/>
                    <a:pt x="32" y="536"/>
                  </a:cubicBezTo>
                  <a:cubicBezTo>
                    <a:pt x="33" y="537"/>
                    <a:pt x="33" y="537"/>
                    <a:pt x="34" y="537"/>
                  </a:cubicBezTo>
                  <a:cubicBezTo>
                    <a:pt x="35" y="537"/>
                    <a:pt x="36" y="538"/>
                    <a:pt x="36" y="538"/>
                  </a:cubicBezTo>
                  <a:cubicBezTo>
                    <a:pt x="37" y="538"/>
                    <a:pt x="37" y="538"/>
                    <a:pt x="37" y="538"/>
                  </a:cubicBezTo>
                  <a:cubicBezTo>
                    <a:pt x="36" y="538"/>
                    <a:pt x="35" y="538"/>
                    <a:pt x="33" y="539"/>
                  </a:cubicBezTo>
                  <a:cubicBezTo>
                    <a:pt x="33" y="539"/>
                    <a:pt x="33" y="539"/>
                    <a:pt x="33" y="539"/>
                  </a:cubicBezTo>
                  <a:cubicBezTo>
                    <a:pt x="31" y="540"/>
                    <a:pt x="28" y="541"/>
                    <a:pt x="29" y="546"/>
                  </a:cubicBezTo>
                  <a:cubicBezTo>
                    <a:pt x="29" y="547"/>
                    <a:pt x="30" y="548"/>
                    <a:pt x="31" y="549"/>
                  </a:cubicBezTo>
                  <a:cubicBezTo>
                    <a:pt x="31" y="550"/>
                    <a:pt x="32" y="550"/>
                    <a:pt x="33" y="550"/>
                  </a:cubicBezTo>
                  <a:cubicBezTo>
                    <a:pt x="34" y="559"/>
                    <a:pt x="39" y="566"/>
                    <a:pt x="44" y="572"/>
                  </a:cubicBezTo>
                  <a:cubicBezTo>
                    <a:pt x="46" y="575"/>
                    <a:pt x="46" y="575"/>
                    <a:pt x="46" y="575"/>
                  </a:cubicBezTo>
                  <a:cubicBezTo>
                    <a:pt x="49" y="579"/>
                    <a:pt x="54" y="583"/>
                    <a:pt x="61" y="583"/>
                  </a:cubicBezTo>
                  <a:cubicBezTo>
                    <a:pt x="61" y="583"/>
                    <a:pt x="62" y="583"/>
                    <a:pt x="62" y="583"/>
                  </a:cubicBezTo>
                  <a:cubicBezTo>
                    <a:pt x="65" y="583"/>
                    <a:pt x="67" y="582"/>
                    <a:pt x="69" y="580"/>
                  </a:cubicBezTo>
                  <a:cubicBezTo>
                    <a:pt x="72" y="575"/>
                    <a:pt x="71" y="570"/>
                    <a:pt x="71" y="565"/>
                  </a:cubicBezTo>
                  <a:cubicBezTo>
                    <a:pt x="71" y="564"/>
                    <a:pt x="71" y="564"/>
                    <a:pt x="71" y="564"/>
                  </a:cubicBezTo>
                  <a:cubicBezTo>
                    <a:pt x="70" y="560"/>
                    <a:pt x="70" y="560"/>
                    <a:pt x="70" y="560"/>
                  </a:cubicBezTo>
                  <a:cubicBezTo>
                    <a:pt x="69" y="551"/>
                    <a:pt x="68" y="542"/>
                    <a:pt x="63" y="533"/>
                  </a:cubicBezTo>
                  <a:cubicBezTo>
                    <a:pt x="58" y="523"/>
                    <a:pt x="58" y="517"/>
                    <a:pt x="58" y="506"/>
                  </a:cubicBezTo>
                  <a:cubicBezTo>
                    <a:pt x="58" y="504"/>
                    <a:pt x="58" y="502"/>
                    <a:pt x="58" y="501"/>
                  </a:cubicBezTo>
                  <a:cubicBezTo>
                    <a:pt x="58" y="498"/>
                    <a:pt x="58" y="496"/>
                    <a:pt x="58" y="495"/>
                  </a:cubicBezTo>
                  <a:cubicBezTo>
                    <a:pt x="59" y="493"/>
                    <a:pt x="59" y="493"/>
                    <a:pt x="59" y="493"/>
                  </a:cubicBezTo>
                  <a:cubicBezTo>
                    <a:pt x="59" y="491"/>
                    <a:pt x="59" y="489"/>
                    <a:pt x="59" y="486"/>
                  </a:cubicBezTo>
                  <a:cubicBezTo>
                    <a:pt x="59" y="484"/>
                    <a:pt x="57" y="482"/>
                    <a:pt x="56" y="481"/>
                  </a:cubicBezTo>
                  <a:cubicBezTo>
                    <a:pt x="56" y="481"/>
                    <a:pt x="56" y="481"/>
                    <a:pt x="56" y="480"/>
                  </a:cubicBezTo>
                  <a:cubicBezTo>
                    <a:pt x="57" y="481"/>
                    <a:pt x="58" y="481"/>
                    <a:pt x="59" y="481"/>
                  </a:cubicBezTo>
                  <a:cubicBezTo>
                    <a:pt x="59" y="481"/>
                    <a:pt x="60" y="481"/>
                    <a:pt x="60" y="481"/>
                  </a:cubicBezTo>
                  <a:cubicBezTo>
                    <a:pt x="61" y="481"/>
                    <a:pt x="61" y="481"/>
                    <a:pt x="62" y="481"/>
                  </a:cubicBezTo>
                  <a:cubicBezTo>
                    <a:pt x="62" y="483"/>
                    <a:pt x="63" y="485"/>
                    <a:pt x="64" y="487"/>
                  </a:cubicBezTo>
                  <a:cubicBezTo>
                    <a:pt x="64" y="487"/>
                    <a:pt x="64" y="487"/>
                    <a:pt x="64" y="487"/>
                  </a:cubicBezTo>
                  <a:cubicBezTo>
                    <a:pt x="62" y="487"/>
                    <a:pt x="61" y="488"/>
                    <a:pt x="60" y="489"/>
                  </a:cubicBezTo>
                  <a:cubicBezTo>
                    <a:pt x="58" y="491"/>
                    <a:pt x="59" y="493"/>
                    <a:pt x="60" y="494"/>
                  </a:cubicBezTo>
                  <a:cubicBezTo>
                    <a:pt x="60" y="495"/>
                    <a:pt x="60" y="495"/>
                    <a:pt x="60" y="495"/>
                  </a:cubicBezTo>
                  <a:cubicBezTo>
                    <a:pt x="60" y="496"/>
                    <a:pt x="60" y="496"/>
                    <a:pt x="60" y="497"/>
                  </a:cubicBezTo>
                  <a:cubicBezTo>
                    <a:pt x="59" y="498"/>
                    <a:pt x="58" y="500"/>
                    <a:pt x="59" y="502"/>
                  </a:cubicBezTo>
                  <a:cubicBezTo>
                    <a:pt x="59" y="504"/>
                    <a:pt x="60" y="504"/>
                    <a:pt x="62" y="505"/>
                  </a:cubicBezTo>
                  <a:cubicBezTo>
                    <a:pt x="62" y="505"/>
                    <a:pt x="62" y="505"/>
                    <a:pt x="63" y="505"/>
                  </a:cubicBezTo>
                  <a:cubicBezTo>
                    <a:pt x="63" y="505"/>
                    <a:pt x="63" y="505"/>
                    <a:pt x="63" y="505"/>
                  </a:cubicBezTo>
                  <a:cubicBezTo>
                    <a:pt x="62" y="507"/>
                    <a:pt x="62" y="509"/>
                    <a:pt x="62" y="510"/>
                  </a:cubicBezTo>
                  <a:cubicBezTo>
                    <a:pt x="62" y="511"/>
                    <a:pt x="62" y="511"/>
                    <a:pt x="62" y="512"/>
                  </a:cubicBezTo>
                  <a:cubicBezTo>
                    <a:pt x="62" y="512"/>
                    <a:pt x="62" y="512"/>
                    <a:pt x="62" y="512"/>
                  </a:cubicBezTo>
                  <a:cubicBezTo>
                    <a:pt x="62" y="515"/>
                    <a:pt x="62" y="516"/>
                    <a:pt x="64" y="519"/>
                  </a:cubicBezTo>
                  <a:cubicBezTo>
                    <a:pt x="64" y="519"/>
                    <a:pt x="64" y="519"/>
                    <a:pt x="64" y="520"/>
                  </a:cubicBezTo>
                  <a:cubicBezTo>
                    <a:pt x="65" y="521"/>
                    <a:pt x="65" y="522"/>
                    <a:pt x="66" y="522"/>
                  </a:cubicBezTo>
                  <a:cubicBezTo>
                    <a:pt x="68" y="524"/>
                    <a:pt x="70" y="524"/>
                    <a:pt x="71" y="524"/>
                  </a:cubicBezTo>
                  <a:cubicBezTo>
                    <a:pt x="71" y="524"/>
                    <a:pt x="71" y="524"/>
                    <a:pt x="72" y="524"/>
                  </a:cubicBezTo>
                  <a:cubicBezTo>
                    <a:pt x="70" y="526"/>
                    <a:pt x="69" y="530"/>
                    <a:pt x="70" y="534"/>
                  </a:cubicBezTo>
                  <a:cubicBezTo>
                    <a:pt x="71" y="536"/>
                    <a:pt x="72" y="537"/>
                    <a:pt x="73" y="538"/>
                  </a:cubicBezTo>
                  <a:cubicBezTo>
                    <a:pt x="74" y="539"/>
                    <a:pt x="74" y="539"/>
                    <a:pt x="74" y="539"/>
                  </a:cubicBezTo>
                  <a:cubicBezTo>
                    <a:pt x="74" y="539"/>
                    <a:pt x="74" y="540"/>
                    <a:pt x="75" y="540"/>
                  </a:cubicBezTo>
                  <a:cubicBezTo>
                    <a:pt x="75" y="541"/>
                    <a:pt x="76" y="542"/>
                    <a:pt x="77" y="543"/>
                  </a:cubicBezTo>
                  <a:cubicBezTo>
                    <a:pt x="77" y="543"/>
                    <a:pt x="80" y="545"/>
                    <a:pt x="82" y="545"/>
                  </a:cubicBezTo>
                  <a:cubicBezTo>
                    <a:pt x="83" y="545"/>
                    <a:pt x="83" y="545"/>
                    <a:pt x="83" y="545"/>
                  </a:cubicBezTo>
                  <a:cubicBezTo>
                    <a:pt x="83" y="545"/>
                    <a:pt x="83" y="546"/>
                    <a:pt x="83" y="546"/>
                  </a:cubicBezTo>
                  <a:cubicBezTo>
                    <a:pt x="82" y="549"/>
                    <a:pt x="82" y="551"/>
                    <a:pt x="82" y="553"/>
                  </a:cubicBezTo>
                  <a:cubicBezTo>
                    <a:pt x="82" y="556"/>
                    <a:pt x="82" y="556"/>
                    <a:pt x="82" y="556"/>
                  </a:cubicBezTo>
                  <a:cubicBezTo>
                    <a:pt x="83" y="559"/>
                    <a:pt x="83" y="559"/>
                    <a:pt x="83" y="559"/>
                  </a:cubicBezTo>
                  <a:cubicBezTo>
                    <a:pt x="84" y="559"/>
                    <a:pt x="84" y="559"/>
                    <a:pt x="84" y="559"/>
                  </a:cubicBezTo>
                  <a:cubicBezTo>
                    <a:pt x="85" y="561"/>
                    <a:pt x="125" y="602"/>
                    <a:pt x="284" y="662"/>
                  </a:cubicBezTo>
                  <a:cubicBezTo>
                    <a:pt x="290" y="664"/>
                    <a:pt x="290" y="664"/>
                    <a:pt x="290" y="664"/>
                  </a:cubicBezTo>
                  <a:cubicBezTo>
                    <a:pt x="288" y="658"/>
                    <a:pt x="288" y="658"/>
                    <a:pt x="288" y="658"/>
                  </a:cubicBezTo>
                  <a:cubicBezTo>
                    <a:pt x="288" y="657"/>
                    <a:pt x="287" y="656"/>
                    <a:pt x="287" y="655"/>
                  </a:cubicBezTo>
                  <a:cubicBezTo>
                    <a:pt x="285" y="645"/>
                    <a:pt x="287" y="638"/>
                    <a:pt x="290" y="629"/>
                  </a:cubicBezTo>
                  <a:cubicBezTo>
                    <a:pt x="291" y="627"/>
                    <a:pt x="292" y="625"/>
                    <a:pt x="292" y="623"/>
                  </a:cubicBezTo>
                  <a:cubicBezTo>
                    <a:pt x="294" y="616"/>
                    <a:pt x="298" y="606"/>
                    <a:pt x="295" y="599"/>
                  </a:cubicBezTo>
                  <a:cubicBezTo>
                    <a:pt x="293" y="595"/>
                    <a:pt x="292" y="593"/>
                    <a:pt x="290" y="590"/>
                  </a:cubicBezTo>
                  <a:cubicBezTo>
                    <a:pt x="287" y="586"/>
                    <a:pt x="285" y="582"/>
                    <a:pt x="284" y="576"/>
                  </a:cubicBezTo>
                  <a:cubicBezTo>
                    <a:pt x="284" y="574"/>
                    <a:pt x="283" y="573"/>
                    <a:pt x="283" y="571"/>
                  </a:cubicBezTo>
                  <a:cubicBezTo>
                    <a:pt x="282" y="564"/>
                    <a:pt x="280" y="556"/>
                    <a:pt x="277" y="551"/>
                  </a:cubicBezTo>
                  <a:cubicBezTo>
                    <a:pt x="275" y="547"/>
                    <a:pt x="273" y="545"/>
                    <a:pt x="272" y="543"/>
                  </a:cubicBezTo>
                  <a:cubicBezTo>
                    <a:pt x="269" y="540"/>
                    <a:pt x="267" y="538"/>
                    <a:pt x="268" y="530"/>
                  </a:cubicBezTo>
                  <a:cubicBezTo>
                    <a:pt x="268" y="528"/>
                    <a:pt x="268" y="528"/>
                    <a:pt x="268" y="528"/>
                  </a:cubicBezTo>
                  <a:cubicBezTo>
                    <a:pt x="268" y="520"/>
                    <a:pt x="269" y="509"/>
                    <a:pt x="262" y="505"/>
                  </a:cubicBezTo>
                  <a:cubicBezTo>
                    <a:pt x="260" y="504"/>
                    <a:pt x="259" y="503"/>
                    <a:pt x="258" y="503"/>
                  </a:cubicBezTo>
                  <a:cubicBezTo>
                    <a:pt x="255" y="503"/>
                    <a:pt x="254" y="503"/>
                    <a:pt x="253" y="498"/>
                  </a:cubicBezTo>
                  <a:cubicBezTo>
                    <a:pt x="253" y="495"/>
                    <a:pt x="253" y="493"/>
                    <a:pt x="253" y="490"/>
                  </a:cubicBezTo>
                  <a:cubicBezTo>
                    <a:pt x="253" y="488"/>
                    <a:pt x="253" y="486"/>
                    <a:pt x="252" y="484"/>
                  </a:cubicBezTo>
                  <a:cubicBezTo>
                    <a:pt x="252" y="481"/>
                    <a:pt x="252" y="481"/>
                    <a:pt x="252" y="481"/>
                  </a:cubicBezTo>
                  <a:cubicBezTo>
                    <a:pt x="251" y="473"/>
                    <a:pt x="250" y="464"/>
                    <a:pt x="244" y="460"/>
                  </a:cubicBezTo>
                  <a:cubicBezTo>
                    <a:pt x="242" y="458"/>
                    <a:pt x="241" y="458"/>
                    <a:pt x="240" y="457"/>
                  </a:cubicBezTo>
                  <a:cubicBezTo>
                    <a:pt x="238" y="456"/>
                    <a:pt x="236" y="456"/>
                    <a:pt x="235" y="453"/>
                  </a:cubicBezTo>
                  <a:cubicBezTo>
                    <a:pt x="230" y="444"/>
                    <a:pt x="240" y="425"/>
                    <a:pt x="250" y="408"/>
                  </a:cubicBezTo>
                  <a:cubicBezTo>
                    <a:pt x="252" y="406"/>
                    <a:pt x="253" y="404"/>
                    <a:pt x="254" y="402"/>
                  </a:cubicBezTo>
                  <a:cubicBezTo>
                    <a:pt x="267" y="378"/>
                    <a:pt x="280" y="353"/>
                    <a:pt x="291" y="329"/>
                  </a:cubicBezTo>
                  <a:cubicBezTo>
                    <a:pt x="292" y="328"/>
                    <a:pt x="292" y="328"/>
                    <a:pt x="292" y="328"/>
                  </a:cubicBezTo>
                  <a:cubicBezTo>
                    <a:pt x="299" y="313"/>
                    <a:pt x="306" y="300"/>
                    <a:pt x="312" y="287"/>
                  </a:cubicBezTo>
                  <a:cubicBezTo>
                    <a:pt x="318" y="277"/>
                    <a:pt x="322" y="267"/>
                    <a:pt x="327" y="257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34" y="244"/>
                    <a:pt x="340" y="232"/>
                    <a:pt x="346" y="220"/>
                  </a:cubicBezTo>
                  <a:cubicBezTo>
                    <a:pt x="347" y="218"/>
                    <a:pt x="347" y="218"/>
                    <a:pt x="347" y="218"/>
                  </a:cubicBezTo>
                  <a:lnTo>
                    <a:pt x="345" y="216"/>
                  </a:lnTo>
                  <a:close/>
                  <a:moveTo>
                    <a:pt x="69" y="498"/>
                  </a:moveTo>
                  <a:cubicBezTo>
                    <a:pt x="69" y="497"/>
                    <a:pt x="69" y="496"/>
                    <a:pt x="70" y="495"/>
                  </a:cubicBezTo>
                  <a:cubicBezTo>
                    <a:pt x="71" y="496"/>
                    <a:pt x="71" y="496"/>
                    <a:pt x="71" y="497"/>
                  </a:cubicBezTo>
                  <a:cubicBezTo>
                    <a:pt x="71" y="499"/>
                    <a:pt x="71" y="499"/>
                    <a:pt x="70" y="500"/>
                  </a:cubicBezTo>
                  <a:cubicBezTo>
                    <a:pt x="70" y="500"/>
                    <a:pt x="69" y="500"/>
                    <a:pt x="68" y="501"/>
                  </a:cubicBezTo>
                  <a:cubicBezTo>
                    <a:pt x="68" y="501"/>
                    <a:pt x="68" y="501"/>
                    <a:pt x="68" y="501"/>
                  </a:cubicBezTo>
                  <a:cubicBezTo>
                    <a:pt x="69" y="500"/>
                    <a:pt x="69" y="499"/>
                    <a:pt x="69" y="498"/>
                  </a:cubicBezTo>
                  <a:close/>
                  <a:moveTo>
                    <a:pt x="45" y="465"/>
                  </a:moveTo>
                  <a:cubicBezTo>
                    <a:pt x="46" y="465"/>
                    <a:pt x="46" y="465"/>
                    <a:pt x="47" y="465"/>
                  </a:cubicBezTo>
                  <a:cubicBezTo>
                    <a:pt x="47" y="465"/>
                    <a:pt x="47" y="465"/>
                    <a:pt x="47" y="465"/>
                  </a:cubicBezTo>
                  <a:cubicBezTo>
                    <a:pt x="48" y="465"/>
                    <a:pt x="48" y="465"/>
                    <a:pt x="48" y="465"/>
                  </a:cubicBezTo>
                  <a:cubicBezTo>
                    <a:pt x="48" y="465"/>
                    <a:pt x="49" y="465"/>
                    <a:pt x="49" y="465"/>
                  </a:cubicBezTo>
                  <a:cubicBezTo>
                    <a:pt x="49" y="466"/>
                    <a:pt x="48" y="467"/>
                    <a:pt x="48" y="469"/>
                  </a:cubicBezTo>
                  <a:cubicBezTo>
                    <a:pt x="48" y="469"/>
                    <a:pt x="48" y="469"/>
                    <a:pt x="48" y="469"/>
                  </a:cubicBezTo>
                  <a:cubicBezTo>
                    <a:pt x="46" y="468"/>
                    <a:pt x="45" y="467"/>
                    <a:pt x="44" y="465"/>
                  </a:cubicBezTo>
                  <a:cubicBezTo>
                    <a:pt x="44" y="465"/>
                    <a:pt x="44" y="465"/>
                    <a:pt x="45" y="465"/>
                  </a:cubicBezTo>
                  <a:cubicBezTo>
                    <a:pt x="45" y="465"/>
                    <a:pt x="45" y="465"/>
                    <a:pt x="45" y="465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56" name="Freeform 255"/>
            <p:cNvSpPr>
              <a:spLocks/>
            </p:cNvSpPr>
            <p:nvPr/>
          </p:nvSpPr>
          <p:spPr bwMode="auto">
            <a:xfrm>
              <a:off x="13017546" y="6263595"/>
              <a:ext cx="246210" cy="466642"/>
            </a:xfrm>
            <a:custGeom>
              <a:avLst/>
              <a:gdLst>
                <a:gd name="T0" fmla="*/ 33 w 45"/>
                <a:gd name="T1" fmla="*/ 35 h 94"/>
                <a:gd name="T2" fmla="*/ 36 w 45"/>
                <a:gd name="T3" fmla="*/ 31 h 94"/>
                <a:gd name="T4" fmla="*/ 43 w 45"/>
                <a:gd name="T5" fmla="*/ 19 h 94"/>
                <a:gd name="T6" fmla="*/ 33 w 45"/>
                <a:gd name="T7" fmla="*/ 11 h 94"/>
                <a:gd name="T8" fmla="*/ 21 w 45"/>
                <a:gd name="T9" fmla="*/ 0 h 94"/>
                <a:gd name="T10" fmla="*/ 14 w 45"/>
                <a:gd name="T11" fmla="*/ 5 h 94"/>
                <a:gd name="T12" fmla="*/ 12 w 45"/>
                <a:gd name="T13" fmla="*/ 7 h 94"/>
                <a:gd name="T14" fmla="*/ 7 w 45"/>
                <a:gd name="T15" fmla="*/ 20 h 94"/>
                <a:gd name="T16" fmla="*/ 6 w 45"/>
                <a:gd name="T17" fmla="*/ 27 h 94"/>
                <a:gd name="T18" fmla="*/ 6 w 45"/>
                <a:gd name="T19" fmla="*/ 40 h 94"/>
                <a:gd name="T20" fmla="*/ 3 w 45"/>
                <a:gd name="T21" fmla="*/ 40 h 94"/>
                <a:gd name="T22" fmla="*/ 2 w 45"/>
                <a:gd name="T23" fmla="*/ 43 h 94"/>
                <a:gd name="T24" fmla="*/ 2 w 45"/>
                <a:gd name="T25" fmla="*/ 46 h 94"/>
                <a:gd name="T26" fmla="*/ 1 w 45"/>
                <a:gd name="T27" fmla="*/ 51 h 94"/>
                <a:gd name="T28" fmla="*/ 3 w 45"/>
                <a:gd name="T29" fmla="*/ 57 h 94"/>
                <a:gd name="T30" fmla="*/ 3 w 45"/>
                <a:gd name="T31" fmla="*/ 59 h 94"/>
                <a:gd name="T32" fmla="*/ 3 w 45"/>
                <a:gd name="T33" fmla="*/ 75 h 94"/>
                <a:gd name="T34" fmla="*/ 3 w 45"/>
                <a:gd name="T35" fmla="*/ 76 h 94"/>
                <a:gd name="T36" fmla="*/ 2 w 45"/>
                <a:gd name="T37" fmla="*/ 84 h 94"/>
                <a:gd name="T38" fmla="*/ 2 w 45"/>
                <a:gd name="T39" fmla="*/ 86 h 94"/>
                <a:gd name="T40" fmla="*/ 10 w 45"/>
                <a:gd name="T41" fmla="*/ 94 h 94"/>
                <a:gd name="T42" fmla="*/ 14 w 45"/>
                <a:gd name="T43" fmla="*/ 92 h 94"/>
                <a:gd name="T44" fmla="*/ 13 w 45"/>
                <a:gd name="T45" fmla="*/ 82 h 94"/>
                <a:gd name="T46" fmla="*/ 13 w 45"/>
                <a:gd name="T47" fmla="*/ 82 h 94"/>
                <a:gd name="T48" fmla="*/ 12 w 45"/>
                <a:gd name="T49" fmla="*/ 69 h 94"/>
                <a:gd name="T50" fmla="*/ 14 w 45"/>
                <a:gd name="T51" fmla="*/ 64 h 94"/>
                <a:gd name="T52" fmla="*/ 18 w 45"/>
                <a:gd name="T53" fmla="*/ 61 h 94"/>
                <a:gd name="T54" fmla="*/ 21 w 45"/>
                <a:gd name="T55" fmla="*/ 58 h 94"/>
                <a:gd name="T56" fmla="*/ 24 w 45"/>
                <a:gd name="T57" fmla="*/ 52 h 94"/>
                <a:gd name="T58" fmla="*/ 23 w 45"/>
                <a:gd name="T59" fmla="*/ 44 h 94"/>
                <a:gd name="T60" fmla="*/ 26 w 45"/>
                <a:gd name="T61" fmla="*/ 41 h 94"/>
                <a:gd name="T62" fmla="*/ 28 w 45"/>
                <a:gd name="T63" fmla="*/ 3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" h="94">
                  <a:moveTo>
                    <a:pt x="28" y="39"/>
                  </a:moveTo>
                  <a:cubicBezTo>
                    <a:pt x="31" y="39"/>
                    <a:pt x="32" y="36"/>
                    <a:pt x="33" y="35"/>
                  </a:cubicBezTo>
                  <a:cubicBezTo>
                    <a:pt x="33" y="35"/>
                    <a:pt x="34" y="34"/>
                    <a:pt x="34" y="34"/>
                  </a:cubicBezTo>
                  <a:cubicBezTo>
                    <a:pt x="35" y="33"/>
                    <a:pt x="36" y="33"/>
                    <a:pt x="36" y="31"/>
                  </a:cubicBezTo>
                  <a:cubicBezTo>
                    <a:pt x="39" y="31"/>
                    <a:pt x="44" y="29"/>
                    <a:pt x="45" y="26"/>
                  </a:cubicBezTo>
                  <a:cubicBezTo>
                    <a:pt x="45" y="23"/>
                    <a:pt x="45" y="21"/>
                    <a:pt x="43" y="19"/>
                  </a:cubicBezTo>
                  <a:cubicBezTo>
                    <a:pt x="42" y="18"/>
                    <a:pt x="40" y="17"/>
                    <a:pt x="38" y="16"/>
                  </a:cubicBezTo>
                  <a:cubicBezTo>
                    <a:pt x="37" y="14"/>
                    <a:pt x="36" y="12"/>
                    <a:pt x="33" y="11"/>
                  </a:cubicBezTo>
                  <a:cubicBezTo>
                    <a:pt x="31" y="10"/>
                    <a:pt x="31" y="10"/>
                    <a:pt x="31" y="9"/>
                  </a:cubicBezTo>
                  <a:cubicBezTo>
                    <a:pt x="30" y="5"/>
                    <a:pt x="26" y="0"/>
                    <a:pt x="21" y="0"/>
                  </a:cubicBezTo>
                  <a:cubicBezTo>
                    <a:pt x="20" y="0"/>
                    <a:pt x="19" y="1"/>
                    <a:pt x="18" y="1"/>
                  </a:cubicBezTo>
                  <a:cubicBezTo>
                    <a:pt x="16" y="2"/>
                    <a:pt x="15" y="4"/>
                    <a:pt x="14" y="5"/>
                  </a:cubicBezTo>
                  <a:cubicBezTo>
                    <a:pt x="13" y="5"/>
                    <a:pt x="13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9" y="10"/>
                    <a:pt x="8" y="12"/>
                  </a:cubicBezTo>
                  <a:cubicBezTo>
                    <a:pt x="7" y="15"/>
                    <a:pt x="7" y="18"/>
                    <a:pt x="7" y="20"/>
                  </a:cubicBezTo>
                  <a:cubicBezTo>
                    <a:pt x="7" y="23"/>
                    <a:pt x="7" y="25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0"/>
                    <a:pt x="5" y="32"/>
                    <a:pt x="5" y="35"/>
                  </a:cubicBezTo>
                  <a:cubicBezTo>
                    <a:pt x="6" y="37"/>
                    <a:pt x="6" y="39"/>
                    <a:pt x="6" y="40"/>
                  </a:cubicBezTo>
                  <a:cubicBezTo>
                    <a:pt x="6" y="40"/>
                    <a:pt x="5" y="40"/>
                    <a:pt x="5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2" y="43"/>
                    <a:pt x="2" y="43"/>
                  </a:cubicBezTo>
                  <a:cubicBezTo>
                    <a:pt x="2" y="43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2"/>
                    <a:pt x="1" y="53"/>
                    <a:pt x="1" y="54"/>
                  </a:cubicBezTo>
                  <a:cubicBezTo>
                    <a:pt x="2" y="56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0" y="65"/>
                    <a:pt x="1" y="72"/>
                    <a:pt x="3" y="75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" y="81"/>
                    <a:pt x="1" y="83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3" y="88"/>
                    <a:pt x="3" y="90"/>
                    <a:pt x="6" y="91"/>
                  </a:cubicBezTo>
                  <a:cubicBezTo>
                    <a:pt x="7" y="94"/>
                    <a:pt x="8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2" y="94"/>
                    <a:pt x="13" y="93"/>
                    <a:pt x="14" y="92"/>
                  </a:cubicBezTo>
                  <a:cubicBezTo>
                    <a:pt x="16" y="89"/>
                    <a:pt x="14" y="85"/>
                    <a:pt x="13" y="83"/>
                  </a:cubicBezTo>
                  <a:cubicBezTo>
                    <a:pt x="13" y="83"/>
                    <a:pt x="13" y="83"/>
                    <a:pt x="13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3" y="82"/>
                    <a:pt x="13" y="82"/>
                  </a:cubicBezTo>
                  <a:cubicBezTo>
                    <a:pt x="15" y="78"/>
                    <a:pt x="13" y="75"/>
                    <a:pt x="13" y="72"/>
                  </a:cubicBezTo>
                  <a:cubicBezTo>
                    <a:pt x="12" y="71"/>
                    <a:pt x="12" y="70"/>
                    <a:pt x="12" y="69"/>
                  </a:cubicBezTo>
                  <a:cubicBezTo>
                    <a:pt x="12" y="68"/>
                    <a:pt x="12" y="68"/>
                    <a:pt x="13" y="67"/>
                  </a:cubicBezTo>
                  <a:cubicBezTo>
                    <a:pt x="13" y="66"/>
                    <a:pt x="14" y="65"/>
                    <a:pt x="14" y="64"/>
                  </a:cubicBezTo>
                  <a:cubicBezTo>
                    <a:pt x="15" y="63"/>
                    <a:pt x="16" y="63"/>
                    <a:pt x="17" y="62"/>
                  </a:cubicBezTo>
                  <a:cubicBezTo>
                    <a:pt x="17" y="62"/>
                    <a:pt x="18" y="61"/>
                    <a:pt x="18" y="61"/>
                  </a:cubicBezTo>
                  <a:cubicBezTo>
                    <a:pt x="18" y="61"/>
                    <a:pt x="18" y="61"/>
                    <a:pt x="19" y="60"/>
                  </a:cubicBezTo>
                  <a:cubicBezTo>
                    <a:pt x="20" y="60"/>
                    <a:pt x="21" y="59"/>
                    <a:pt x="21" y="58"/>
                  </a:cubicBezTo>
                  <a:cubicBezTo>
                    <a:pt x="23" y="57"/>
                    <a:pt x="22" y="55"/>
                    <a:pt x="22" y="54"/>
                  </a:cubicBezTo>
                  <a:cubicBezTo>
                    <a:pt x="23" y="54"/>
                    <a:pt x="23" y="53"/>
                    <a:pt x="24" y="52"/>
                  </a:cubicBezTo>
                  <a:cubicBezTo>
                    <a:pt x="24" y="51"/>
                    <a:pt x="24" y="49"/>
                    <a:pt x="24" y="48"/>
                  </a:cubicBezTo>
                  <a:cubicBezTo>
                    <a:pt x="24" y="46"/>
                    <a:pt x="24" y="45"/>
                    <a:pt x="23" y="44"/>
                  </a:cubicBezTo>
                  <a:cubicBezTo>
                    <a:pt x="24" y="44"/>
                    <a:pt x="25" y="43"/>
                    <a:pt x="25" y="42"/>
                  </a:cubicBezTo>
                  <a:cubicBezTo>
                    <a:pt x="26" y="42"/>
                    <a:pt x="26" y="42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7" y="41"/>
                    <a:pt x="27" y="40"/>
                    <a:pt x="28" y="39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57" name="Freeform 256"/>
            <p:cNvSpPr>
              <a:spLocks/>
            </p:cNvSpPr>
            <p:nvPr/>
          </p:nvSpPr>
          <p:spPr bwMode="auto">
            <a:xfrm>
              <a:off x="21089127" y="8454948"/>
              <a:ext cx="816596" cy="640233"/>
            </a:xfrm>
            <a:custGeom>
              <a:avLst/>
              <a:gdLst>
                <a:gd name="T0" fmla="*/ 147 w 150"/>
                <a:gd name="T1" fmla="*/ 54 h 129"/>
                <a:gd name="T2" fmla="*/ 142 w 150"/>
                <a:gd name="T3" fmla="*/ 53 h 129"/>
                <a:gd name="T4" fmla="*/ 140 w 150"/>
                <a:gd name="T5" fmla="*/ 53 h 129"/>
                <a:gd name="T6" fmla="*/ 135 w 150"/>
                <a:gd name="T7" fmla="*/ 53 h 129"/>
                <a:gd name="T8" fmla="*/ 130 w 150"/>
                <a:gd name="T9" fmla="*/ 50 h 129"/>
                <a:gd name="T10" fmla="*/ 127 w 150"/>
                <a:gd name="T11" fmla="*/ 48 h 129"/>
                <a:gd name="T12" fmla="*/ 123 w 150"/>
                <a:gd name="T13" fmla="*/ 42 h 129"/>
                <a:gd name="T14" fmla="*/ 116 w 150"/>
                <a:gd name="T15" fmla="*/ 37 h 129"/>
                <a:gd name="T16" fmla="*/ 116 w 150"/>
                <a:gd name="T17" fmla="*/ 31 h 129"/>
                <a:gd name="T18" fmla="*/ 102 w 150"/>
                <a:gd name="T19" fmla="*/ 30 h 129"/>
                <a:gd name="T20" fmla="*/ 103 w 150"/>
                <a:gd name="T21" fmla="*/ 29 h 129"/>
                <a:gd name="T22" fmla="*/ 96 w 150"/>
                <a:gd name="T23" fmla="*/ 0 h 129"/>
                <a:gd name="T24" fmla="*/ 83 w 150"/>
                <a:gd name="T25" fmla="*/ 10 h 129"/>
                <a:gd name="T26" fmla="*/ 82 w 150"/>
                <a:gd name="T27" fmla="*/ 10 h 129"/>
                <a:gd name="T28" fmla="*/ 73 w 150"/>
                <a:gd name="T29" fmla="*/ 5 h 129"/>
                <a:gd name="T30" fmla="*/ 69 w 150"/>
                <a:gd name="T31" fmla="*/ 6 h 129"/>
                <a:gd name="T32" fmla="*/ 68 w 150"/>
                <a:gd name="T33" fmla="*/ 6 h 129"/>
                <a:gd name="T34" fmla="*/ 49 w 150"/>
                <a:gd name="T35" fmla="*/ 17 h 129"/>
                <a:gd name="T36" fmla="*/ 43 w 150"/>
                <a:gd name="T37" fmla="*/ 21 h 129"/>
                <a:gd name="T38" fmla="*/ 38 w 150"/>
                <a:gd name="T39" fmla="*/ 22 h 129"/>
                <a:gd name="T40" fmla="*/ 33 w 150"/>
                <a:gd name="T41" fmla="*/ 21 h 129"/>
                <a:gd name="T42" fmla="*/ 13 w 150"/>
                <a:gd name="T43" fmla="*/ 31 h 129"/>
                <a:gd name="T44" fmla="*/ 13 w 150"/>
                <a:gd name="T45" fmla="*/ 39 h 129"/>
                <a:gd name="T46" fmla="*/ 8 w 150"/>
                <a:gd name="T47" fmla="*/ 56 h 129"/>
                <a:gd name="T48" fmla="*/ 0 w 150"/>
                <a:gd name="T49" fmla="*/ 64 h 129"/>
                <a:gd name="T50" fmla="*/ 15 w 150"/>
                <a:gd name="T51" fmla="*/ 60 h 129"/>
                <a:gd name="T52" fmla="*/ 21 w 150"/>
                <a:gd name="T53" fmla="*/ 58 h 129"/>
                <a:gd name="T54" fmla="*/ 43 w 150"/>
                <a:gd name="T55" fmla="*/ 81 h 129"/>
                <a:gd name="T56" fmla="*/ 48 w 150"/>
                <a:gd name="T57" fmla="*/ 91 h 129"/>
                <a:gd name="T58" fmla="*/ 49 w 150"/>
                <a:gd name="T59" fmla="*/ 99 h 129"/>
                <a:gd name="T60" fmla="*/ 60 w 150"/>
                <a:gd name="T61" fmla="*/ 111 h 129"/>
                <a:gd name="T62" fmla="*/ 64 w 150"/>
                <a:gd name="T63" fmla="*/ 111 h 129"/>
                <a:gd name="T64" fmla="*/ 65 w 150"/>
                <a:gd name="T65" fmla="*/ 113 h 129"/>
                <a:gd name="T66" fmla="*/ 74 w 150"/>
                <a:gd name="T67" fmla="*/ 129 h 129"/>
                <a:gd name="T68" fmla="*/ 83 w 150"/>
                <a:gd name="T69" fmla="*/ 126 h 129"/>
                <a:gd name="T70" fmla="*/ 88 w 150"/>
                <a:gd name="T71" fmla="*/ 124 h 129"/>
                <a:gd name="T72" fmla="*/ 92 w 150"/>
                <a:gd name="T73" fmla="*/ 124 h 129"/>
                <a:gd name="T74" fmla="*/ 97 w 150"/>
                <a:gd name="T75" fmla="*/ 122 h 129"/>
                <a:gd name="T76" fmla="*/ 101 w 150"/>
                <a:gd name="T77" fmla="*/ 119 h 129"/>
                <a:gd name="T78" fmla="*/ 124 w 150"/>
                <a:gd name="T79" fmla="*/ 98 h 129"/>
                <a:gd name="T80" fmla="*/ 129 w 150"/>
                <a:gd name="T81" fmla="*/ 93 h 129"/>
                <a:gd name="T82" fmla="*/ 133 w 150"/>
                <a:gd name="T83" fmla="*/ 92 h 129"/>
                <a:gd name="T84" fmla="*/ 144 w 150"/>
                <a:gd name="T85" fmla="*/ 96 h 129"/>
                <a:gd name="T86" fmla="*/ 144 w 150"/>
                <a:gd name="T87" fmla="*/ 78 h 129"/>
                <a:gd name="T88" fmla="*/ 150 w 150"/>
                <a:gd name="T89" fmla="*/ 5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0" h="129">
                  <a:moveTo>
                    <a:pt x="150" y="57"/>
                  </a:moveTo>
                  <a:cubicBezTo>
                    <a:pt x="149" y="56"/>
                    <a:pt x="149" y="54"/>
                    <a:pt x="147" y="54"/>
                  </a:cubicBezTo>
                  <a:cubicBezTo>
                    <a:pt x="146" y="53"/>
                    <a:pt x="145" y="53"/>
                    <a:pt x="144" y="53"/>
                  </a:cubicBezTo>
                  <a:cubicBezTo>
                    <a:pt x="144" y="53"/>
                    <a:pt x="143" y="53"/>
                    <a:pt x="142" y="53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39" y="53"/>
                    <a:pt x="137" y="53"/>
                    <a:pt x="136" y="53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4" y="53"/>
                    <a:pt x="133" y="53"/>
                    <a:pt x="132" y="52"/>
                  </a:cubicBezTo>
                  <a:cubicBezTo>
                    <a:pt x="132" y="51"/>
                    <a:pt x="131" y="51"/>
                    <a:pt x="130" y="50"/>
                  </a:cubicBezTo>
                  <a:cubicBezTo>
                    <a:pt x="130" y="49"/>
                    <a:pt x="129" y="49"/>
                    <a:pt x="128" y="48"/>
                  </a:cubicBezTo>
                  <a:cubicBezTo>
                    <a:pt x="128" y="48"/>
                    <a:pt x="127" y="48"/>
                    <a:pt x="127" y="48"/>
                  </a:cubicBezTo>
                  <a:cubicBezTo>
                    <a:pt x="127" y="47"/>
                    <a:pt x="126" y="47"/>
                    <a:pt x="126" y="46"/>
                  </a:cubicBezTo>
                  <a:cubicBezTo>
                    <a:pt x="126" y="45"/>
                    <a:pt x="125" y="44"/>
                    <a:pt x="123" y="42"/>
                  </a:cubicBezTo>
                  <a:cubicBezTo>
                    <a:pt x="122" y="41"/>
                    <a:pt x="121" y="41"/>
                    <a:pt x="120" y="40"/>
                  </a:cubicBezTo>
                  <a:cubicBezTo>
                    <a:pt x="118" y="39"/>
                    <a:pt x="117" y="38"/>
                    <a:pt x="116" y="37"/>
                  </a:cubicBezTo>
                  <a:cubicBezTo>
                    <a:pt x="116" y="37"/>
                    <a:pt x="116" y="36"/>
                    <a:pt x="116" y="36"/>
                  </a:cubicBezTo>
                  <a:cubicBezTo>
                    <a:pt x="116" y="34"/>
                    <a:pt x="116" y="33"/>
                    <a:pt x="116" y="31"/>
                  </a:cubicBezTo>
                  <a:cubicBezTo>
                    <a:pt x="115" y="29"/>
                    <a:pt x="113" y="27"/>
                    <a:pt x="110" y="27"/>
                  </a:cubicBezTo>
                  <a:cubicBezTo>
                    <a:pt x="108" y="27"/>
                    <a:pt x="105" y="28"/>
                    <a:pt x="102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6" y="24"/>
                    <a:pt x="107" y="11"/>
                    <a:pt x="104" y="4"/>
                  </a:cubicBezTo>
                  <a:cubicBezTo>
                    <a:pt x="102" y="1"/>
                    <a:pt x="100" y="0"/>
                    <a:pt x="96" y="0"/>
                  </a:cubicBezTo>
                  <a:cubicBezTo>
                    <a:pt x="90" y="0"/>
                    <a:pt x="86" y="6"/>
                    <a:pt x="84" y="9"/>
                  </a:cubicBezTo>
                  <a:cubicBezTo>
                    <a:pt x="84" y="9"/>
                    <a:pt x="83" y="10"/>
                    <a:pt x="83" y="10"/>
                  </a:cubicBezTo>
                  <a:cubicBezTo>
                    <a:pt x="83" y="10"/>
                    <a:pt x="83" y="11"/>
                    <a:pt x="83" y="11"/>
                  </a:cubicBezTo>
                  <a:cubicBezTo>
                    <a:pt x="82" y="11"/>
                    <a:pt x="82" y="11"/>
                    <a:pt x="82" y="10"/>
                  </a:cubicBezTo>
                  <a:cubicBezTo>
                    <a:pt x="81" y="9"/>
                    <a:pt x="80" y="8"/>
                    <a:pt x="79" y="7"/>
                  </a:cubicBezTo>
                  <a:cubicBezTo>
                    <a:pt x="77" y="6"/>
                    <a:pt x="75" y="5"/>
                    <a:pt x="73" y="5"/>
                  </a:cubicBezTo>
                  <a:cubicBezTo>
                    <a:pt x="72" y="5"/>
                    <a:pt x="71" y="5"/>
                    <a:pt x="71" y="5"/>
                  </a:cubicBezTo>
                  <a:cubicBezTo>
                    <a:pt x="70" y="5"/>
                    <a:pt x="69" y="6"/>
                    <a:pt x="69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1" y="8"/>
                    <a:pt x="55" y="12"/>
                    <a:pt x="51" y="15"/>
                  </a:cubicBezTo>
                  <a:cubicBezTo>
                    <a:pt x="50" y="15"/>
                    <a:pt x="49" y="16"/>
                    <a:pt x="49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6" y="19"/>
                    <a:pt x="45" y="21"/>
                    <a:pt x="43" y="21"/>
                  </a:cubicBezTo>
                  <a:cubicBezTo>
                    <a:pt x="42" y="22"/>
                    <a:pt x="41" y="22"/>
                    <a:pt x="40" y="22"/>
                  </a:cubicBezTo>
                  <a:cubicBezTo>
                    <a:pt x="39" y="22"/>
                    <a:pt x="38" y="22"/>
                    <a:pt x="38" y="22"/>
                  </a:cubicBezTo>
                  <a:cubicBezTo>
                    <a:pt x="37" y="21"/>
                    <a:pt x="36" y="21"/>
                    <a:pt x="35" y="21"/>
                  </a:cubicBezTo>
                  <a:cubicBezTo>
                    <a:pt x="34" y="21"/>
                    <a:pt x="34" y="21"/>
                    <a:pt x="33" y="21"/>
                  </a:cubicBezTo>
                  <a:cubicBezTo>
                    <a:pt x="30" y="22"/>
                    <a:pt x="16" y="28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3"/>
                    <a:pt x="12" y="36"/>
                    <a:pt x="13" y="39"/>
                  </a:cubicBezTo>
                  <a:cubicBezTo>
                    <a:pt x="14" y="42"/>
                    <a:pt x="15" y="46"/>
                    <a:pt x="12" y="51"/>
                  </a:cubicBezTo>
                  <a:cubicBezTo>
                    <a:pt x="11" y="53"/>
                    <a:pt x="9" y="54"/>
                    <a:pt x="8" y="56"/>
                  </a:cubicBezTo>
                  <a:cubicBezTo>
                    <a:pt x="7" y="56"/>
                    <a:pt x="7" y="57"/>
                    <a:pt x="6" y="5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1" y="62"/>
                    <a:pt x="13" y="61"/>
                    <a:pt x="15" y="60"/>
                  </a:cubicBezTo>
                  <a:cubicBezTo>
                    <a:pt x="17" y="59"/>
                    <a:pt x="18" y="59"/>
                    <a:pt x="20" y="58"/>
                  </a:cubicBezTo>
                  <a:cubicBezTo>
                    <a:pt x="20" y="58"/>
                    <a:pt x="21" y="58"/>
                    <a:pt x="21" y="58"/>
                  </a:cubicBezTo>
                  <a:cubicBezTo>
                    <a:pt x="24" y="58"/>
                    <a:pt x="26" y="59"/>
                    <a:pt x="29" y="61"/>
                  </a:cubicBezTo>
                  <a:cubicBezTo>
                    <a:pt x="36" y="67"/>
                    <a:pt x="41" y="75"/>
                    <a:pt x="43" y="81"/>
                  </a:cubicBezTo>
                  <a:cubicBezTo>
                    <a:pt x="44" y="82"/>
                    <a:pt x="45" y="84"/>
                    <a:pt x="45" y="85"/>
                  </a:cubicBezTo>
                  <a:cubicBezTo>
                    <a:pt x="46" y="87"/>
                    <a:pt x="48" y="89"/>
                    <a:pt x="48" y="91"/>
                  </a:cubicBezTo>
                  <a:cubicBezTo>
                    <a:pt x="48" y="92"/>
                    <a:pt x="48" y="93"/>
                    <a:pt x="48" y="94"/>
                  </a:cubicBezTo>
                  <a:cubicBezTo>
                    <a:pt x="49" y="96"/>
                    <a:pt x="49" y="97"/>
                    <a:pt x="49" y="99"/>
                  </a:cubicBezTo>
                  <a:cubicBezTo>
                    <a:pt x="50" y="102"/>
                    <a:pt x="52" y="107"/>
                    <a:pt x="55" y="110"/>
                  </a:cubicBezTo>
                  <a:cubicBezTo>
                    <a:pt x="57" y="111"/>
                    <a:pt x="58" y="111"/>
                    <a:pt x="60" y="111"/>
                  </a:cubicBezTo>
                  <a:cubicBezTo>
                    <a:pt x="61" y="111"/>
                    <a:pt x="61" y="111"/>
                    <a:pt x="62" y="111"/>
                  </a:cubicBezTo>
                  <a:cubicBezTo>
                    <a:pt x="63" y="111"/>
                    <a:pt x="64" y="111"/>
                    <a:pt x="64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1"/>
                    <a:pt x="66" y="111"/>
                    <a:pt x="65" y="113"/>
                  </a:cubicBezTo>
                  <a:cubicBezTo>
                    <a:pt x="65" y="115"/>
                    <a:pt x="66" y="117"/>
                    <a:pt x="66" y="119"/>
                  </a:cubicBezTo>
                  <a:cubicBezTo>
                    <a:pt x="67" y="122"/>
                    <a:pt x="68" y="128"/>
                    <a:pt x="74" y="129"/>
                  </a:cubicBezTo>
                  <a:cubicBezTo>
                    <a:pt x="75" y="129"/>
                    <a:pt x="75" y="129"/>
                    <a:pt x="76" y="129"/>
                  </a:cubicBezTo>
                  <a:cubicBezTo>
                    <a:pt x="79" y="129"/>
                    <a:pt x="81" y="128"/>
                    <a:pt x="83" y="126"/>
                  </a:cubicBezTo>
                  <a:cubicBezTo>
                    <a:pt x="84" y="126"/>
                    <a:pt x="85" y="126"/>
                    <a:pt x="85" y="125"/>
                  </a:cubicBezTo>
                  <a:cubicBezTo>
                    <a:pt x="86" y="125"/>
                    <a:pt x="87" y="124"/>
                    <a:pt x="88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0" y="124"/>
                    <a:pt x="91" y="124"/>
                    <a:pt x="92" y="124"/>
                  </a:cubicBezTo>
                  <a:cubicBezTo>
                    <a:pt x="92" y="124"/>
                    <a:pt x="93" y="124"/>
                    <a:pt x="93" y="124"/>
                  </a:cubicBezTo>
                  <a:cubicBezTo>
                    <a:pt x="94" y="124"/>
                    <a:pt x="96" y="124"/>
                    <a:pt x="97" y="122"/>
                  </a:cubicBezTo>
                  <a:cubicBezTo>
                    <a:pt x="98" y="122"/>
                    <a:pt x="99" y="121"/>
                    <a:pt x="99" y="121"/>
                  </a:cubicBezTo>
                  <a:cubicBezTo>
                    <a:pt x="100" y="120"/>
                    <a:pt x="100" y="120"/>
                    <a:pt x="101" y="119"/>
                  </a:cubicBezTo>
                  <a:cubicBezTo>
                    <a:pt x="108" y="114"/>
                    <a:pt x="115" y="108"/>
                    <a:pt x="122" y="100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5" y="97"/>
                    <a:pt x="127" y="95"/>
                    <a:pt x="128" y="94"/>
                  </a:cubicBezTo>
                  <a:cubicBezTo>
                    <a:pt x="129" y="93"/>
                    <a:pt x="129" y="93"/>
                    <a:pt x="129" y="93"/>
                  </a:cubicBezTo>
                  <a:cubicBezTo>
                    <a:pt x="130" y="93"/>
                    <a:pt x="131" y="91"/>
                    <a:pt x="131" y="91"/>
                  </a:cubicBezTo>
                  <a:cubicBezTo>
                    <a:pt x="132" y="91"/>
                    <a:pt x="132" y="92"/>
                    <a:pt x="133" y="92"/>
                  </a:cubicBezTo>
                  <a:cubicBezTo>
                    <a:pt x="134" y="94"/>
                    <a:pt x="135" y="95"/>
                    <a:pt x="138" y="96"/>
                  </a:cubicBezTo>
                  <a:cubicBezTo>
                    <a:pt x="144" y="96"/>
                    <a:pt x="144" y="96"/>
                    <a:pt x="144" y="96"/>
                  </a:cubicBezTo>
                  <a:cubicBezTo>
                    <a:pt x="141" y="91"/>
                    <a:pt x="141" y="91"/>
                    <a:pt x="141" y="91"/>
                  </a:cubicBezTo>
                  <a:cubicBezTo>
                    <a:pt x="142" y="87"/>
                    <a:pt x="144" y="82"/>
                    <a:pt x="144" y="78"/>
                  </a:cubicBezTo>
                  <a:cubicBezTo>
                    <a:pt x="146" y="72"/>
                    <a:pt x="148" y="66"/>
                    <a:pt x="150" y="60"/>
                  </a:cubicBezTo>
                  <a:cubicBezTo>
                    <a:pt x="150" y="59"/>
                    <a:pt x="150" y="59"/>
                    <a:pt x="150" y="59"/>
                  </a:cubicBezTo>
                  <a:lnTo>
                    <a:pt x="150" y="57"/>
                  </a:ln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58" name="Freeform 257"/>
            <p:cNvSpPr>
              <a:spLocks/>
            </p:cNvSpPr>
            <p:nvPr/>
          </p:nvSpPr>
          <p:spPr bwMode="auto">
            <a:xfrm>
              <a:off x="21704652" y="8654671"/>
              <a:ext cx="670922" cy="653299"/>
            </a:xfrm>
            <a:custGeom>
              <a:avLst/>
              <a:gdLst>
                <a:gd name="T0" fmla="*/ 117 w 123"/>
                <a:gd name="T1" fmla="*/ 8 h 132"/>
                <a:gd name="T2" fmla="*/ 110 w 123"/>
                <a:gd name="T3" fmla="*/ 0 h 132"/>
                <a:gd name="T4" fmla="*/ 102 w 123"/>
                <a:gd name="T5" fmla="*/ 3 h 132"/>
                <a:gd name="T6" fmla="*/ 96 w 123"/>
                <a:gd name="T7" fmla="*/ 5 h 132"/>
                <a:gd name="T8" fmla="*/ 91 w 123"/>
                <a:gd name="T9" fmla="*/ 4 h 132"/>
                <a:gd name="T10" fmla="*/ 79 w 123"/>
                <a:gd name="T11" fmla="*/ 11 h 132"/>
                <a:gd name="T12" fmla="*/ 72 w 123"/>
                <a:gd name="T13" fmla="*/ 10 h 132"/>
                <a:gd name="T14" fmla="*/ 64 w 123"/>
                <a:gd name="T15" fmla="*/ 14 h 132"/>
                <a:gd name="T16" fmla="*/ 61 w 123"/>
                <a:gd name="T17" fmla="*/ 17 h 132"/>
                <a:gd name="T18" fmla="*/ 59 w 123"/>
                <a:gd name="T19" fmla="*/ 17 h 132"/>
                <a:gd name="T20" fmla="*/ 54 w 123"/>
                <a:gd name="T21" fmla="*/ 18 h 132"/>
                <a:gd name="T22" fmla="*/ 47 w 123"/>
                <a:gd name="T23" fmla="*/ 19 h 132"/>
                <a:gd name="T24" fmla="*/ 40 w 123"/>
                <a:gd name="T25" fmla="*/ 19 h 132"/>
                <a:gd name="T26" fmla="*/ 37 w 123"/>
                <a:gd name="T27" fmla="*/ 21 h 132"/>
                <a:gd name="T28" fmla="*/ 29 w 123"/>
                <a:gd name="T29" fmla="*/ 47 h 132"/>
                <a:gd name="T30" fmla="*/ 34 w 123"/>
                <a:gd name="T31" fmla="*/ 50 h 132"/>
                <a:gd name="T32" fmla="*/ 43 w 123"/>
                <a:gd name="T33" fmla="*/ 48 h 132"/>
                <a:gd name="T34" fmla="*/ 44 w 123"/>
                <a:gd name="T35" fmla="*/ 49 h 132"/>
                <a:gd name="T36" fmla="*/ 40 w 123"/>
                <a:gd name="T37" fmla="*/ 51 h 132"/>
                <a:gd name="T38" fmla="*/ 35 w 123"/>
                <a:gd name="T39" fmla="*/ 50 h 132"/>
                <a:gd name="T40" fmla="*/ 24 w 123"/>
                <a:gd name="T41" fmla="*/ 59 h 132"/>
                <a:gd name="T42" fmla="*/ 3 w 123"/>
                <a:gd name="T43" fmla="*/ 103 h 132"/>
                <a:gd name="T44" fmla="*/ 12 w 123"/>
                <a:gd name="T45" fmla="*/ 119 h 132"/>
                <a:gd name="T46" fmla="*/ 14 w 123"/>
                <a:gd name="T47" fmla="*/ 122 h 132"/>
                <a:gd name="T48" fmla="*/ 23 w 123"/>
                <a:gd name="T49" fmla="*/ 131 h 132"/>
                <a:gd name="T50" fmla="*/ 36 w 123"/>
                <a:gd name="T51" fmla="*/ 128 h 132"/>
                <a:gd name="T52" fmla="*/ 40 w 123"/>
                <a:gd name="T53" fmla="*/ 123 h 132"/>
                <a:gd name="T54" fmla="*/ 43 w 123"/>
                <a:gd name="T55" fmla="*/ 118 h 132"/>
                <a:gd name="T56" fmla="*/ 49 w 123"/>
                <a:gd name="T57" fmla="*/ 104 h 132"/>
                <a:gd name="T58" fmla="*/ 52 w 123"/>
                <a:gd name="T59" fmla="*/ 96 h 132"/>
                <a:gd name="T60" fmla="*/ 55 w 123"/>
                <a:gd name="T61" fmla="*/ 83 h 132"/>
                <a:gd name="T62" fmla="*/ 56 w 123"/>
                <a:gd name="T63" fmla="*/ 74 h 132"/>
                <a:gd name="T64" fmla="*/ 69 w 123"/>
                <a:gd name="T65" fmla="*/ 67 h 132"/>
                <a:gd name="T66" fmla="*/ 76 w 123"/>
                <a:gd name="T67" fmla="*/ 64 h 132"/>
                <a:gd name="T68" fmla="*/ 88 w 123"/>
                <a:gd name="T69" fmla="*/ 54 h 132"/>
                <a:gd name="T70" fmla="*/ 100 w 123"/>
                <a:gd name="T71" fmla="*/ 41 h 132"/>
                <a:gd name="T72" fmla="*/ 114 w 123"/>
                <a:gd name="T73" fmla="*/ 26 h 132"/>
                <a:gd name="T74" fmla="*/ 119 w 123"/>
                <a:gd name="T75" fmla="*/ 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3" h="132">
                  <a:moveTo>
                    <a:pt x="119" y="9"/>
                  </a:moveTo>
                  <a:cubicBezTo>
                    <a:pt x="118" y="8"/>
                    <a:pt x="117" y="8"/>
                    <a:pt x="117" y="8"/>
                  </a:cubicBezTo>
                  <a:cubicBezTo>
                    <a:pt x="116" y="7"/>
                    <a:pt x="116" y="6"/>
                    <a:pt x="116" y="5"/>
                  </a:cubicBezTo>
                  <a:cubicBezTo>
                    <a:pt x="115" y="3"/>
                    <a:pt x="114" y="0"/>
                    <a:pt x="110" y="0"/>
                  </a:cubicBezTo>
                  <a:cubicBezTo>
                    <a:pt x="109" y="0"/>
                    <a:pt x="109" y="0"/>
                    <a:pt x="108" y="0"/>
                  </a:cubicBezTo>
                  <a:cubicBezTo>
                    <a:pt x="105" y="0"/>
                    <a:pt x="104" y="2"/>
                    <a:pt x="102" y="3"/>
                  </a:cubicBezTo>
                  <a:cubicBezTo>
                    <a:pt x="100" y="4"/>
                    <a:pt x="99" y="5"/>
                    <a:pt x="97" y="5"/>
                  </a:cubicBezTo>
                  <a:cubicBezTo>
                    <a:pt x="97" y="5"/>
                    <a:pt x="96" y="5"/>
                    <a:pt x="96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2" y="4"/>
                    <a:pt x="91" y="4"/>
                  </a:cubicBezTo>
                  <a:cubicBezTo>
                    <a:pt x="88" y="4"/>
                    <a:pt x="85" y="5"/>
                    <a:pt x="83" y="8"/>
                  </a:cubicBezTo>
                  <a:cubicBezTo>
                    <a:pt x="80" y="11"/>
                    <a:pt x="80" y="11"/>
                    <a:pt x="79" y="11"/>
                  </a:cubicBezTo>
                  <a:cubicBezTo>
                    <a:pt x="78" y="11"/>
                    <a:pt x="77" y="11"/>
                    <a:pt x="76" y="10"/>
                  </a:cubicBezTo>
                  <a:cubicBezTo>
                    <a:pt x="74" y="10"/>
                    <a:pt x="73" y="10"/>
                    <a:pt x="72" y="10"/>
                  </a:cubicBezTo>
                  <a:cubicBezTo>
                    <a:pt x="69" y="10"/>
                    <a:pt x="67" y="10"/>
                    <a:pt x="66" y="12"/>
                  </a:cubicBezTo>
                  <a:cubicBezTo>
                    <a:pt x="65" y="13"/>
                    <a:pt x="64" y="14"/>
                    <a:pt x="64" y="14"/>
                  </a:cubicBezTo>
                  <a:cubicBezTo>
                    <a:pt x="64" y="15"/>
                    <a:pt x="64" y="15"/>
                    <a:pt x="63" y="15"/>
                  </a:cubicBezTo>
                  <a:cubicBezTo>
                    <a:pt x="63" y="16"/>
                    <a:pt x="62" y="17"/>
                    <a:pt x="61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7"/>
                    <a:pt x="57" y="17"/>
                    <a:pt x="57" y="18"/>
                  </a:cubicBezTo>
                  <a:cubicBezTo>
                    <a:pt x="56" y="18"/>
                    <a:pt x="55" y="18"/>
                    <a:pt x="54" y="18"/>
                  </a:cubicBezTo>
                  <a:cubicBezTo>
                    <a:pt x="53" y="19"/>
                    <a:pt x="52" y="19"/>
                    <a:pt x="52" y="19"/>
                  </a:cubicBezTo>
                  <a:cubicBezTo>
                    <a:pt x="50" y="19"/>
                    <a:pt x="48" y="19"/>
                    <a:pt x="47" y="19"/>
                  </a:cubicBezTo>
                  <a:cubicBezTo>
                    <a:pt x="45" y="19"/>
                    <a:pt x="43" y="19"/>
                    <a:pt x="42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7"/>
                    <a:pt x="33" y="33"/>
                    <a:pt x="32" y="38"/>
                  </a:cubicBezTo>
                  <a:cubicBezTo>
                    <a:pt x="31" y="41"/>
                    <a:pt x="30" y="44"/>
                    <a:pt x="29" y="47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49"/>
                    <a:pt x="37" y="49"/>
                    <a:pt x="38" y="49"/>
                  </a:cubicBezTo>
                  <a:cubicBezTo>
                    <a:pt x="40" y="48"/>
                    <a:pt x="41" y="48"/>
                    <a:pt x="43" y="48"/>
                  </a:cubicBezTo>
                  <a:cubicBezTo>
                    <a:pt x="44" y="47"/>
                    <a:pt x="44" y="47"/>
                    <a:pt x="45" y="46"/>
                  </a:cubicBezTo>
                  <a:cubicBezTo>
                    <a:pt x="45" y="47"/>
                    <a:pt x="44" y="48"/>
                    <a:pt x="44" y="49"/>
                  </a:cubicBezTo>
                  <a:cubicBezTo>
                    <a:pt x="43" y="50"/>
                    <a:pt x="43" y="51"/>
                    <a:pt x="42" y="52"/>
                  </a:cubicBezTo>
                  <a:cubicBezTo>
                    <a:pt x="42" y="52"/>
                    <a:pt x="41" y="52"/>
                    <a:pt x="40" y="51"/>
                  </a:cubicBezTo>
                  <a:cubicBezTo>
                    <a:pt x="39" y="51"/>
                    <a:pt x="37" y="50"/>
                    <a:pt x="36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0" y="51"/>
                    <a:pt x="28" y="55"/>
                    <a:pt x="26" y="57"/>
                  </a:cubicBezTo>
                  <a:cubicBezTo>
                    <a:pt x="25" y="58"/>
                    <a:pt x="25" y="59"/>
                    <a:pt x="24" y="59"/>
                  </a:cubicBezTo>
                  <a:cubicBezTo>
                    <a:pt x="23" y="60"/>
                    <a:pt x="22" y="62"/>
                    <a:pt x="21" y="63"/>
                  </a:cubicBezTo>
                  <a:cubicBezTo>
                    <a:pt x="12" y="74"/>
                    <a:pt x="0" y="88"/>
                    <a:pt x="3" y="103"/>
                  </a:cubicBezTo>
                  <a:cubicBezTo>
                    <a:pt x="4" y="107"/>
                    <a:pt x="6" y="111"/>
                    <a:pt x="9" y="116"/>
                  </a:cubicBezTo>
                  <a:cubicBezTo>
                    <a:pt x="10" y="117"/>
                    <a:pt x="11" y="118"/>
                    <a:pt x="12" y="119"/>
                  </a:cubicBezTo>
                  <a:cubicBezTo>
                    <a:pt x="12" y="120"/>
                    <a:pt x="13" y="120"/>
                    <a:pt x="13" y="121"/>
                  </a:cubicBezTo>
                  <a:cubicBezTo>
                    <a:pt x="13" y="121"/>
                    <a:pt x="14" y="121"/>
                    <a:pt x="14" y="122"/>
                  </a:cubicBezTo>
                  <a:cubicBezTo>
                    <a:pt x="14" y="123"/>
                    <a:pt x="14" y="124"/>
                    <a:pt x="15" y="125"/>
                  </a:cubicBezTo>
                  <a:cubicBezTo>
                    <a:pt x="17" y="128"/>
                    <a:pt x="21" y="130"/>
                    <a:pt x="23" y="131"/>
                  </a:cubicBezTo>
                  <a:cubicBezTo>
                    <a:pt x="25" y="132"/>
                    <a:pt x="26" y="132"/>
                    <a:pt x="28" y="132"/>
                  </a:cubicBezTo>
                  <a:cubicBezTo>
                    <a:pt x="31" y="132"/>
                    <a:pt x="34" y="131"/>
                    <a:pt x="36" y="128"/>
                  </a:cubicBezTo>
                  <a:cubicBezTo>
                    <a:pt x="37" y="127"/>
                    <a:pt x="38" y="126"/>
                    <a:pt x="39" y="125"/>
                  </a:cubicBezTo>
                  <a:cubicBezTo>
                    <a:pt x="39" y="124"/>
                    <a:pt x="39" y="123"/>
                    <a:pt x="40" y="123"/>
                  </a:cubicBezTo>
                  <a:cubicBezTo>
                    <a:pt x="40" y="122"/>
                    <a:pt x="41" y="122"/>
                    <a:pt x="41" y="121"/>
                  </a:cubicBezTo>
                  <a:cubicBezTo>
                    <a:pt x="42" y="120"/>
                    <a:pt x="43" y="119"/>
                    <a:pt x="43" y="118"/>
                  </a:cubicBezTo>
                  <a:cubicBezTo>
                    <a:pt x="45" y="115"/>
                    <a:pt x="47" y="111"/>
                    <a:pt x="49" y="106"/>
                  </a:cubicBezTo>
                  <a:cubicBezTo>
                    <a:pt x="49" y="105"/>
                    <a:pt x="49" y="105"/>
                    <a:pt x="49" y="104"/>
                  </a:cubicBezTo>
                  <a:cubicBezTo>
                    <a:pt x="50" y="102"/>
                    <a:pt x="50" y="100"/>
                    <a:pt x="51" y="98"/>
                  </a:cubicBezTo>
                  <a:cubicBezTo>
                    <a:pt x="52" y="97"/>
                    <a:pt x="52" y="97"/>
                    <a:pt x="52" y="96"/>
                  </a:cubicBezTo>
                  <a:cubicBezTo>
                    <a:pt x="54" y="94"/>
                    <a:pt x="55" y="91"/>
                    <a:pt x="55" y="88"/>
                  </a:cubicBezTo>
                  <a:cubicBezTo>
                    <a:pt x="55" y="86"/>
                    <a:pt x="55" y="84"/>
                    <a:pt x="55" y="83"/>
                  </a:cubicBezTo>
                  <a:cubicBezTo>
                    <a:pt x="54" y="82"/>
                    <a:pt x="54" y="82"/>
                    <a:pt x="54" y="81"/>
                  </a:cubicBezTo>
                  <a:cubicBezTo>
                    <a:pt x="54" y="77"/>
                    <a:pt x="54" y="75"/>
                    <a:pt x="56" y="74"/>
                  </a:cubicBezTo>
                  <a:cubicBezTo>
                    <a:pt x="60" y="72"/>
                    <a:pt x="63" y="70"/>
                    <a:pt x="66" y="68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70" y="66"/>
                    <a:pt x="71" y="66"/>
                    <a:pt x="72" y="65"/>
                  </a:cubicBezTo>
                  <a:cubicBezTo>
                    <a:pt x="74" y="65"/>
                    <a:pt x="75" y="65"/>
                    <a:pt x="76" y="64"/>
                  </a:cubicBezTo>
                  <a:cubicBezTo>
                    <a:pt x="79" y="63"/>
                    <a:pt x="82" y="60"/>
                    <a:pt x="84" y="58"/>
                  </a:cubicBezTo>
                  <a:cubicBezTo>
                    <a:pt x="85" y="56"/>
                    <a:pt x="87" y="55"/>
                    <a:pt x="88" y="54"/>
                  </a:cubicBezTo>
                  <a:cubicBezTo>
                    <a:pt x="92" y="51"/>
                    <a:pt x="94" y="48"/>
                    <a:pt x="97" y="44"/>
                  </a:cubicBezTo>
                  <a:cubicBezTo>
                    <a:pt x="98" y="43"/>
                    <a:pt x="99" y="42"/>
                    <a:pt x="100" y="41"/>
                  </a:cubicBezTo>
                  <a:cubicBezTo>
                    <a:pt x="104" y="36"/>
                    <a:pt x="108" y="31"/>
                    <a:pt x="113" y="27"/>
                  </a:cubicBezTo>
                  <a:cubicBezTo>
                    <a:pt x="113" y="27"/>
                    <a:pt x="114" y="26"/>
                    <a:pt x="114" y="26"/>
                  </a:cubicBezTo>
                  <a:cubicBezTo>
                    <a:pt x="119" y="21"/>
                    <a:pt x="123" y="18"/>
                    <a:pt x="123" y="14"/>
                  </a:cubicBezTo>
                  <a:cubicBezTo>
                    <a:pt x="123" y="11"/>
                    <a:pt x="120" y="10"/>
                    <a:pt x="119" y="9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59" name="Freeform 258"/>
            <p:cNvSpPr>
              <a:spLocks/>
            </p:cNvSpPr>
            <p:nvPr/>
          </p:nvSpPr>
          <p:spPr bwMode="auto">
            <a:xfrm>
              <a:off x="22037035" y="8301889"/>
              <a:ext cx="82070" cy="128793"/>
            </a:xfrm>
            <a:custGeom>
              <a:avLst/>
              <a:gdLst>
                <a:gd name="T0" fmla="*/ 14 w 15"/>
                <a:gd name="T1" fmla="*/ 2 h 26"/>
                <a:gd name="T2" fmla="*/ 10 w 15"/>
                <a:gd name="T3" fmla="*/ 0 h 26"/>
                <a:gd name="T4" fmla="*/ 9 w 15"/>
                <a:gd name="T5" fmla="*/ 0 h 26"/>
                <a:gd name="T6" fmla="*/ 0 w 15"/>
                <a:gd name="T7" fmla="*/ 20 h 26"/>
                <a:gd name="T8" fmla="*/ 5 w 15"/>
                <a:gd name="T9" fmla="*/ 26 h 26"/>
                <a:gd name="T10" fmla="*/ 6 w 15"/>
                <a:gd name="T11" fmla="*/ 26 h 26"/>
                <a:gd name="T12" fmla="*/ 6 w 15"/>
                <a:gd name="T13" fmla="*/ 26 h 26"/>
                <a:gd name="T14" fmla="*/ 9 w 15"/>
                <a:gd name="T15" fmla="*/ 20 h 26"/>
                <a:gd name="T16" fmla="*/ 9 w 15"/>
                <a:gd name="T17" fmla="*/ 20 h 26"/>
                <a:gd name="T18" fmla="*/ 12 w 15"/>
                <a:gd name="T19" fmla="*/ 11 h 26"/>
                <a:gd name="T20" fmla="*/ 12 w 15"/>
                <a:gd name="T21" fmla="*/ 10 h 26"/>
                <a:gd name="T22" fmla="*/ 14 w 15"/>
                <a:gd name="T23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6">
                  <a:moveTo>
                    <a:pt x="14" y="2"/>
                  </a:moveTo>
                  <a:cubicBezTo>
                    <a:pt x="14" y="2"/>
                    <a:pt x="13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1"/>
                    <a:pt x="0" y="15"/>
                    <a:pt x="0" y="20"/>
                  </a:cubicBezTo>
                  <a:cubicBezTo>
                    <a:pt x="1" y="26"/>
                    <a:pt x="4" y="26"/>
                    <a:pt x="5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0" y="26"/>
                    <a:pt x="10" y="22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6"/>
                    <a:pt x="10" y="14"/>
                    <a:pt x="12" y="11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3" y="8"/>
                    <a:pt x="15" y="5"/>
                    <a:pt x="14" y="2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60" name="Freeform 259"/>
            <p:cNvSpPr>
              <a:spLocks/>
            </p:cNvSpPr>
            <p:nvPr/>
          </p:nvSpPr>
          <p:spPr bwMode="auto">
            <a:xfrm>
              <a:off x="22297608" y="7265943"/>
              <a:ext cx="1003305" cy="940751"/>
            </a:xfrm>
            <a:custGeom>
              <a:avLst/>
              <a:gdLst>
                <a:gd name="T0" fmla="*/ 177 w 184"/>
                <a:gd name="T1" fmla="*/ 104 h 190"/>
                <a:gd name="T2" fmla="*/ 165 w 184"/>
                <a:gd name="T3" fmla="*/ 100 h 190"/>
                <a:gd name="T4" fmla="*/ 161 w 184"/>
                <a:gd name="T5" fmla="*/ 107 h 190"/>
                <a:gd name="T6" fmla="*/ 157 w 184"/>
                <a:gd name="T7" fmla="*/ 81 h 190"/>
                <a:gd name="T8" fmla="*/ 146 w 184"/>
                <a:gd name="T9" fmla="*/ 89 h 190"/>
                <a:gd name="T10" fmla="*/ 143 w 184"/>
                <a:gd name="T11" fmla="*/ 97 h 190"/>
                <a:gd name="T12" fmla="*/ 141 w 184"/>
                <a:gd name="T13" fmla="*/ 97 h 190"/>
                <a:gd name="T14" fmla="*/ 142 w 184"/>
                <a:gd name="T15" fmla="*/ 84 h 190"/>
                <a:gd name="T16" fmla="*/ 131 w 184"/>
                <a:gd name="T17" fmla="*/ 71 h 190"/>
                <a:gd name="T18" fmla="*/ 128 w 184"/>
                <a:gd name="T19" fmla="*/ 81 h 190"/>
                <a:gd name="T20" fmla="*/ 128 w 184"/>
                <a:gd name="T21" fmla="*/ 85 h 190"/>
                <a:gd name="T22" fmla="*/ 120 w 184"/>
                <a:gd name="T23" fmla="*/ 74 h 190"/>
                <a:gd name="T24" fmla="*/ 116 w 184"/>
                <a:gd name="T25" fmla="*/ 56 h 190"/>
                <a:gd name="T26" fmla="*/ 91 w 184"/>
                <a:gd name="T27" fmla="*/ 59 h 190"/>
                <a:gd name="T28" fmla="*/ 81 w 184"/>
                <a:gd name="T29" fmla="*/ 71 h 190"/>
                <a:gd name="T30" fmla="*/ 73 w 184"/>
                <a:gd name="T31" fmla="*/ 69 h 190"/>
                <a:gd name="T32" fmla="*/ 63 w 184"/>
                <a:gd name="T33" fmla="*/ 73 h 190"/>
                <a:gd name="T34" fmla="*/ 56 w 184"/>
                <a:gd name="T35" fmla="*/ 73 h 190"/>
                <a:gd name="T36" fmla="*/ 58 w 184"/>
                <a:gd name="T37" fmla="*/ 67 h 190"/>
                <a:gd name="T38" fmla="*/ 48 w 184"/>
                <a:gd name="T39" fmla="*/ 56 h 190"/>
                <a:gd name="T40" fmla="*/ 40 w 184"/>
                <a:gd name="T41" fmla="*/ 62 h 190"/>
                <a:gd name="T42" fmla="*/ 34 w 184"/>
                <a:gd name="T43" fmla="*/ 76 h 190"/>
                <a:gd name="T44" fmla="*/ 31 w 184"/>
                <a:gd name="T45" fmla="*/ 57 h 190"/>
                <a:gd name="T46" fmla="*/ 30 w 184"/>
                <a:gd name="T47" fmla="*/ 35 h 190"/>
                <a:gd name="T48" fmla="*/ 31 w 184"/>
                <a:gd name="T49" fmla="*/ 12 h 190"/>
                <a:gd name="T50" fmla="*/ 30 w 184"/>
                <a:gd name="T51" fmla="*/ 1 h 190"/>
                <a:gd name="T52" fmla="*/ 17 w 184"/>
                <a:gd name="T53" fmla="*/ 5 h 190"/>
                <a:gd name="T54" fmla="*/ 12 w 184"/>
                <a:gd name="T55" fmla="*/ 7 h 190"/>
                <a:gd name="T56" fmla="*/ 5 w 184"/>
                <a:gd name="T57" fmla="*/ 18 h 190"/>
                <a:gd name="T58" fmla="*/ 0 w 184"/>
                <a:gd name="T59" fmla="*/ 35 h 190"/>
                <a:gd name="T60" fmla="*/ 3 w 184"/>
                <a:gd name="T61" fmla="*/ 47 h 190"/>
                <a:gd name="T62" fmla="*/ 2 w 184"/>
                <a:gd name="T63" fmla="*/ 64 h 190"/>
                <a:gd name="T64" fmla="*/ 3 w 184"/>
                <a:gd name="T65" fmla="*/ 79 h 190"/>
                <a:gd name="T66" fmla="*/ 7 w 184"/>
                <a:gd name="T67" fmla="*/ 102 h 190"/>
                <a:gd name="T68" fmla="*/ 15 w 184"/>
                <a:gd name="T69" fmla="*/ 119 h 190"/>
                <a:gd name="T70" fmla="*/ 8 w 184"/>
                <a:gd name="T71" fmla="*/ 123 h 190"/>
                <a:gd name="T72" fmla="*/ 13 w 184"/>
                <a:gd name="T73" fmla="*/ 147 h 190"/>
                <a:gd name="T74" fmla="*/ 11 w 184"/>
                <a:gd name="T75" fmla="*/ 161 h 190"/>
                <a:gd name="T76" fmla="*/ 21 w 184"/>
                <a:gd name="T77" fmla="*/ 190 h 190"/>
                <a:gd name="T78" fmla="*/ 52 w 184"/>
                <a:gd name="T79" fmla="*/ 169 h 190"/>
                <a:gd name="T80" fmla="*/ 83 w 184"/>
                <a:gd name="T81" fmla="*/ 152 h 190"/>
                <a:gd name="T82" fmla="*/ 87 w 184"/>
                <a:gd name="T83" fmla="*/ 147 h 190"/>
                <a:gd name="T84" fmla="*/ 93 w 184"/>
                <a:gd name="T85" fmla="*/ 144 h 190"/>
                <a:gd name="T86" fmla="*/ 100 w 184"/>
                <a:gd name="T87" fmla="*/ 151 h 190"/>
                <a:gd name="T88" fmla="*/ 111 w 184"/>
                <a:gd name="T89" fmla="*/ 146 h 190"/>
                <a:gd name="T90" fmla="*/ 105 w 184"/>
                <a:gd name="T91" fmla="*/ 159 h 190"/>
                <a:gd name="T92" fmla="*/ 105 w 184"/>
                <a:gd name="T93" fmla="*/ 169 h 190"/>
                <a:gd name="T94" fmla="*/ 119 w 184"/>
                <a:gd name="T95" fmla="*/ 166 h 190"/>
                <a:gd name="T96" fmla="*/ 128 w 184"/>
                <a:gd name="T97" fmla="*/ 159 h 190"/>
                <a:gd name="T98" fmla="*/ 129 w 184"/>
                <a:gd name="T99" fmla="*/ 147 h 190"/>
                <a:gd name="T100" fmla="*/ 135 w 184"/>
                <a:gd name="T101" fmla="*/ 122 h 190"/>
                <a:gd name="T102" fmla="*/ 145 w 184"/>
                <a:gd name="T103" fmla="*/ 137 h 190"/>
                <a:gd name="T104" fmla="*/ 160 w 184"/>
                <a:gd name="T105" fmla="*/ 138 h 190"/>
                <a:gd name="T106" fmla="*/ 168 w 184"/>
                <a:gd name="T107" fmla="*/ 147 h 190"/>
                <a:gd name="T108" fmla="*/ 176 w 184"/>
                <a:gd name="T109" fmla="*/ 14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" h="190">
                  <a:moveTo>
                    <a:pt x="181" y="128"/>
                  </a:moveTo>
                  <a:cubicBezTo>
                    <a:pt x="181" y="127"/>
                    <a:pt x="180" y="126"/>
                    <a:pt x="180" y="126"/>
                  </a:cubicBezTo>
                  <a:cubicBezTo>
                    <a:pt x="177" y="119"/>
                    <a:pt x="177" y="114"/>
                    <a:pt x="177" y="106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8" y="101"/>
                    <a:pt x="178" y="98"/>
                    <a:pt x="178" y="96"/>
                  </a:cubicBezTo>
                  <a:cubicBezTo>
                    <a:pt x="178" y="95"/>
                    <a:pt x="177" y="92"/>
                    <a:pt x="172" y="92"/>
                  </a:cubicBezTo>
                  <a:cubicBezTo>
                    <a:pt x="172" y="92"/>
                    <a:pt x="168" y="92"/>
                    <a:pt x="167" y="94"/>
                  </a:cubicBezTo>
                  <a:cubicBezTo>
                    <a:pt x="165" y="95"/>
                    <a:pt x="165" y="98"/>
                    <a:pt x="165" y="100"/>
                  </a:cubicBezTo>
                  <a:cubicBezTo>
                    <a:pt x="165" y="100"/>
                    <a:pt x="165" y="100"/>
                    <a:pt x="164" y="101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64" y="106"/>
                    <a:pt x="163" y="107"/>
                    <a:pt x="162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59" y="105"/>
                    <a:pt x="159" y="99"/>
                    <a:pt x="159" y="97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9" y="91"/>
                    <a:pt x="159" y="90"/>
                    <a:pt x="159" y="90"/>
                  </a:cubicBezTo>
                  <a:cubicBezTo>
                    <a:pt x="160" y="87"/>
                    <a:pt x="160" y="83"/>
                    <a:pt x="157" y="81"/>
                  </a:cubicBezTo>
                  <a:cubicBezTo>
                    <a:pt x="156" y="81"/>
                    <a:pt x="155" y="80"/>
                    <a:pt x="154" y="80"/>
                  </a:cubicBezTo>
                  <a:cubicBezTo>
                    <a:pt x="152" y="80"/>
                    <a:pt x="150" y="81"/>
                    <a:pt x="149" y="82"/>
                  </a:cubicBezTo>
                  <a:cubicBezTo>
                    <a:pt x="147" y="83"/>
                    <a:pt x="147" y="86"/>
                    <a:pt x="146" y="87"/>
                  </a:cubicBezTo>
                  <a:cubicBezTo>
                    <a:pt x="146" y="88"/>
                    <a:pt x="146" y="89"/>
                    <a:pt x="146" y="89"/>
                  </a:cubicBezTo>
                  <a:cubicBezTo>
                    <a:pt x="146" y="90"/>
                    <a:pt x="146" y="90"/>
                    <a:pt x="146" y="90"/>
                  </a:cubicBezTo>
                  <a:cubicBezTo>
                    <a:pt x="146" y="90"/>
                    <a:pt x="145" y="90"/>
                    <a:pt x="145" y="91"/>
                  </a:cubicBezTo>
                  <a:cubicBezTo>
                    <a:pt x="145" y="91"/>
                    <a:pt x="144" y="92"/>
                    <a:pt x="144" y="93"/>
                  </a:cubicBezTo>
                  <a:cubicBezTo>
                    <a:pt x="143" y="94"/>
                    <a:pt x="143" y="96"/>
                    <a:pt x="143" y="97"/>
                  </a:cubicBezTo>
                  <a:cubicBezTo>
                    <a:pt x="143" y="100"/>
                    <a:pt x="144" y="102"/>
                    <a:pt x="145" y="105"/>
                  </a:cubicBezTo>
                  <a:cubicBezTo>
                    <a:pt x="145" y="104"/>
                    <a:pt x="145" y="104"/>
                    <a:pt x="144" y="104"/>
                  </a:cubicBezTo>
                  <a:cubicBezTo>
                    <a:pt x="143" y="102"/>
                    <a:pt x="142" y="100"/>
                    <a:pt x="141" y="98"/>
                  </a:cubicBezTo>
                  <a:cubicBezTo>
                    <a:pt x="141" y="98"/>
                    <a:pt x="141" y="98"/>
                    <a:pt x="141" y="97"/>
                  </a:cubicBezTo>
                  <a:cubicBezTo>
                    <a:pt x="141" y="97"/>
                    <a:pt x="141" y="96"/>
                    <a:pt x="141" y="96"/>
                  </a:cubicBezTo>
                  <a:cubicBezTo>
                    <a:pt x="141" y="95"/>
                    <a:pt x="141" y="94"/>
                    <a:pt x="141" y="94"/>
                  </a:cubicBezTo>
                  <a:cubicBezTo>
                    <a:pt x="141" y="93"/>
                    <a:pt x="140" y="93"/>
                    <a:pt x="140" y="92"/>
                  </a:cubicBezTo>
                  <a:cubicBezTo>
                    <a:pt x="140" y="90"/>
                    <a:pt x="141" y="87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5" y="77"/>
                    <a:pt x="147" y="72"/>
                    <a:pt x="145" y="68"/>
                  </a:cubicBezTo>
                  <a:cubicBezTo>
                    <a:pt x="144" y="67"/>
                    <a:pt x="143" y="66"/>
                    <a:pt x="140" y="66"/>
                  </a:cubicBezTo>
                  <a:cubicBezTo>
                    <a:pt x="137" y="66"/>
                    <a:pt x="133" y="68"/>
                    <a:pt x="131" y="71"/>
                  </a:cubicBezTo>
                  <a:cubicBezTo>
                    <a:pt x="130" y="73"/>
                    <a:pt x="130" y="75"/>
                    <a:pt x="130" y="76"/>
                  </a:cubicBezTo>
                  <a:cubicBezTo>
                    <a:pt x="129" y="77"/>
                    <a:pt x="129" y="78"/>
                    <a:pt x="129" y="78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29" y="80"/>
                    <a:pt x="128" y="80"/>
                    <a:pt x="128" y="81"/>
                  </a:cubicBezTo>
                  <a:cubicBezTo>
                    <a:pt x="128" y="82"/>
                    <a:pt x="128" y="83"/>
                    <a:pt x="128" y="84"/>
                  </a:cubicBezTo>
                  <a:cubicBezTo>
                    <a:pt x="128" y="84"/>
                    <a:pt x="128" y="84"/>
                    <a:pt x="128" y="84"/>
                  </a:cubicBezTo>
                  <a:cubicBezTo>
                    <a:pt x="128" y="84"/>
                    <a:pt x="128" y="84"/>
                    <a:pt x="128" y="84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7" y="80"/>
                    <a:pt x="127" y="78"/>
                    <a:pt x="125" y="76"/>
                  </a:cubicBezTo>
                  <a:cubicBezTo>
                    <a:pt x="124" y="74"/>
                    <a:pt x="122" y="74"/>
                    <a:pt x="121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17" y="73"/>
                    <a:pt x="117" y="72"/>
                    <a:pt x="116" y="67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16" y="65"/>
                    <a:pt x="116" y="64"/>
                    <a:pt x="116" y="63"/>
                  </a:cubicBezTo>
                  <a:cubicBezTo>
                    <a:pt x="116" y="61"/>
                    <a:pt x="117" y="59"/>
                    <a:pt x="116" y="56"/>
                  </a:cubicBezTo>
                  <a:cubicBezTo>
                    <a:pt x="113" y="51"/>
                    <a:pt x="108" y="50"/>
                    <a:pt x="104" y="50"/>
                  </a:cubicBezTo>
                  <a:cubicBezTo>
                    <a:pt x="104" y="50"/>
                    <a:pt x="104" y="50"/>
                    <a:pt x="103" y="50"/>
                  </a:cubicBezTo>
                  <a:cubicBezTo>
                    <a:pt x="98" y="50"/>
                    <a:pt x="95" y="52"/>
                    <a:pt x="93" y="56"/>
                  </a:cubicBezTo>
                  <a:cubicBezTo>
                    <a:pt x="92" y="58"/>
                    <a:pt x="92" y="59"/>
                    <a:pt x="91" y="59"/>
                  </a:cubicBezTo>
                  <a:cubicBezTo>
                    <a:pt x="90" y="59"/>
                    <a:pt x="90" y="59"/>
                    <a:pt x="90" y="60"/>
                  </a:cubicBezTo>
                  <a:cubicBezTo>
                    <a:pt x="88" y="60"/>
                    <a:pt x="86" y="60"/>
                    <a:pt x="84" y="62"/>
                  </a:cubicBezTo>
                  <a:cubicBezTo>
                    <a:pt x="82" y="64"/>
                    <a:pt x="82" y="67"/>
                    <a:pt x="81" y="69"/>
                  </a:cubicBezTo>
                  <a:cubicBezTo>
                    <a:pt x="81" y="70"/>
                    <a:pt x="81" y="71"/>
                    <a:pt x="81" y="71"/>
                  </a:cubicBezTo>
                  <a:cubicBezTo>
                    <a:pt x="80" y="72"/>
                    <a:pt x="80" y="73"/>
                    <a:pt x="80" y="73"/>
                  </a:cubicBezTo>
                  <a:cubicBezTo>
                    <a:pt x="80" y="73"/>
                    <a:pt x="79" y="73"/>
                    <a:pt x="79" y="72"/>
                  </a:cubicBezTo>
                  <a:cubicBezTo>
                    <a:pt x="78" y="71"/>
                    <a:pt x="76" y="70"/>
                    <a:pt x="74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2" y="69"/>
                    <a:pt x="70" y="70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8" y="71"/>
                    <a:pt x="67" y="72"/>
                    <a:pt x="67" y="72"/>
                  </a:cubicBezTo>
                  <a:cubicBezTo>
                    <a:pt x="65" y="72"/>
                    <a:pt x="64" y="73"/>
                    <a:pt x="63" y="73"/>
                  </a:cubicBezTo>
                  <a:cubicBezTo>
                    <a:pt x="62" y="74"/>
                    <a:pt x="61" y="74"/>
                    <a:pt x="60" y="74"/>
                  </a:cubicBezTo>
                  <a:cubicBezTo>
                    <a:pt x="60" y="74"/>
                    <a:pt x="59" y="74"/>
                    <a:pt x="59" y="74"/>
                  </a:cubicBezTo>
                  <a:cubicBezTo>
                    <a:pt x="58" y="74"/>
                    <a:pt x="57" y="74"/>
                    <a:pt x="56" y="73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6" y="72"/>
                    <a:pt x="56" y="71"/>
                    <a:pt x="56" y="70"/>
                  </a:cubicBezTo>
                  <a:cubicBezTo>
                    <a:pt x="57" y="70"/>
                    <a:pt x="57" y="69"/>
                    <a:pt x="57" y="69"/>
                  </a:cubicBezTo>
                  <a:cubicBezTo>
                    <a:pt x="57" y="68"/>
                    <a:pt x="57" y="68"/>
                    <a:pt x="58" y="67"/>
                  </a:cubicBezTo>
                  <a:cubicBezTo>
                    <a:pt x="59" y="65"/>
                    <a:pt x="61" y="60"/>
                    <a:pt x="57" y="57"/>
                  </a:cubicBezTo>
                  <a:cubicBezTo>
                    <a:pt x="55" y="56"/>
                    <a:pt x="53" y="56"/>
                    <a:pt x="52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8" y="56"/>
                    <a:pt x="48" y="56"/>
                  </a:cubicBezTo>
                  <a:cubicBezTo>
                    <a:pt x="47" y="56"/>
                    <a:pt x="44" y="56"/>
                    <a:pt x="43" y="58"/>
                  </a:cubicBezTo>
                  <a:cubicBezTo>
                    <a:pt x="42" y="59"/>
                    <a:pt x="42" y="60"/>
                    <a:pt x="42" y="60"/>
                  </a:cubicBezTo>
                  <a:cubicBezTo>
                    <a:pt x="42" y="61"/>
                    <a:pt x="41" y="61"/>
                    <a:pt x="41" y="61"/>
                  </a:cubicBezTo>
                  <a:cubicBezTo>
                    <a:pt x="41" y="61"/>
                    <a:pt x="41" y="61"/>
                    <a:pt x="40" y="62"/>
                  </a:cubicBezTo>
                  <a:cubicBezTo>
                    <a:pt x="38" y="62"/>
                    <a:pt x="35" y="63"/>
                    <a:pt x="35" y="67"/>
                  </a:cubicBezTo>
                  <a:cubicBezTo>
                    <a:pt x="34" y="68"/>
                    <a:pt x="34" y="69"/>
                    <a:pt x="34" y="70"/>
                  </a:cubicBezTo>
                  <a:cubicBezTo>
                    <a:pt x="34" y="72"/>
                    <a:pt x="34" y="74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7"/>
                    <a:pt x="34" y="78"/>
                    <a:pt x="33" y="79"/>
                  </a:cubicBezTo>
                  <a:cubicBezTo>
                    <a:pt x="33" y="78"/>
                    <a:pt x="32" y="76"/>
                    <a:pt x="32" y="74"/>
                  </a:cubicBezTo>
                  <a:cubicBezTo>
                    <a:pt x="31" y="70"/>
                    <a:pt x="31" y="66"/>
                    <a:pt x="31" y="62"/>
                  </a:cubicBezTo>
                  <a:cubicBezTo>
                    <a:pt x="31" y="60"/>
                    <a:pt x="31" y="59"/>
                    <a:pt x="31" y="57"/>
                  </a:cubicBezTo>
                  <a:cubicBezTo>
                    <a:pt x="31" y="56"/>
                    <a:pt x="32" y="54"/>
                    <a:pt x="32" y="53"/>
                  </a:cubicBezTo>
                  <a:cubicBezTo>
                    <a:pt x="32" y="50"/>
                    <a:pt x="32" y="47"/>
                    <a:pt x="32" y="44"/>
                  </a:cubicBezTo>
                  <a:cubicBezTo>
                    <a:pt x="31" y="42"/>
                    <a:pt x="31" y="39"/>
                    <a:pt x="30" y="37"/>
                  </a:cubicBezTo>
                  <a:cubicBezTo>
                    <a:pt x="29" y="37"/>
                    <a:pt x="29" y="36"/>
                    <a:pt x="30" y="35"/>
                  </a:cubicBezTo>
                  <a:cubicBezTo>
                    <a:pt x="33" y="32"/>
                    <a:pt x="33" y="27"/>
                    <a:pt x="32" y="23"/>
                  </a:cubicBezTo>
                  <a:cubicBezTo>
                    <a:pt x="32" y="19"/>
                    <a:pt x="29" y="17"/>
                    <a:pt x="25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29" y="15"/>
                    <a:pt x="31" y="14"/>
                    <a:pt x="31" y="12"/>
                  </a:cubicBezTo>
                  <a:cubicBezTo>
                    <a:pt x="32" y="11"/>
                    <a:pt x="32" y="9"/>
                    <a:pt x="32" y="8"/>
                  </a:cubicBezTo>
                  <a:cubicBezTo>
                    <a:pt x="32" y="8"/>
                    <a:pt x="31" y="7"/>
                    <a:pt x="31" y="7"/>
                  </a:cubicBezTo>
                  <a:cubicBezTo>
                    <a:pt x="31" y="7"/>
                    <a:pt x="32" y="7"/>
                    <a:pt x="32" y="6"/>
                  </a:cubicBezTo>
                  <a:cubicBezTo>
                    <a:pt x="32" y="6"/>
                    <a:pt x="32" y="3"/>
                    <a:pt x="30" y="1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3" y="0"/>
                    <a:pt x="21" y="1"/>
                    <a:pt x="19" y="2"/>
                  </a:cubicBezTo>
                  <a:cubicBezTo>
                    <a:pt x="18" y="3"/>
                    <a:pt x="18" y="4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5" y="5"/>
                    <a:pt x="14" y="5"/>
                    <a:pt x="13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1" y="8"/>
                    <a:pt x="10" y="9"/>
                    <a:pt x="10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3"/>
                    <a:pt x="7" y="15"/>
                    <a:pt x="6" y="16"/>
                  </a:cubicBezTo>
                  <a:cubicBezTo>
                    <a:pt x="6" y="16"/>
                    <a:pt x="5" y="17"/>
                    <a:pt x="5" y="18"/>
                  </a:cubicBezTo>
                  <a:cubicBezTo>
                    <a:pt x="3" y="19"/>
                    <a:pt x="2" y="20"/>
                    <a:pt x="1" y="21"/>
                  </a:cubicBezTo>
                  <a:cubicBezTo>
                    <a:pt x="0" y="23"/>
                    <a:pt x="0" y="26"/>
                    <a:pt x="0" y="27"/>
                  </a:cubicBezTo>
                  <a:cubicBezTo>
                    <a:pt x="0" y="28"/>
                    <a:pt x="0" y="30"/>
                    <a:pt x="0" y="30"/>
                  </a:cubicBezTo>
                  <a:cubicBezTo>
                    <a:pt x="0" y="32"/>
                    <a:pt x="0" y="34"/>
                    <a:pt x="0" y="35"/>
                  </a:cubicBezTo>
                  <a:cubicBezTo>
                    <a:pt x="0" y="36"/>
                    <a:pt x="0" y="37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1"/>
                    <a:pt x="1" y="43"/>
                  </a:cubicBezTo>
                  <a:cubicBezTo>
                    <a:pt x="2" y="44"/>
                    <a:pt x="3" y="45"/>
                    <a:pt x="3" y="47"/>
                  </a:cubicBezTo>
                  <a:cubicBezTo>
                    <a:pt x="3" y="48"/>
                    <a:pt x="3" y="49"/>
                    <a:pt x="2" y="50"/>
                  </a:cubicBezTo>
                  <a:cubicBezTo>
                    <a:pt x="1" y="52"/>
                    <a:pt x="1" y="54"/>
                    <a:pt x="1" y="56"/>
                  </a:cubicBezTo>
                  <a:cubicBezTo>
                    <a:pt x="0" y="59"/>
                    <a:pt x="1" y="61"/>
                    <a:pt x="1" y="62"/>
                  </a:cubicBezTo>
                  <a:cubicBezTo>
                    <a:pt x="1" y="63"/>
                    <a:pt x="1" y="64"/>
                    <a:pt x="2" y="64"/>
                  </a:cubicBezTo>
                  <a:cubicBezTo>
                    <a:pt x="2" y="66"/>
                    <a:pt x="2" y="68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3"/>
                    <a:pt x="3" y="75"/>
                    <a:pt x="3" y="77"/>
                  </a:cubicBezTo>
                  <a:cubicBezTo>
                    <a:pt x="3" y="77"/>
                    <a:pt x="3" y="78"/>
                    <a:pt x="3" y="79"/>
                  </a:cubicBezTo>
                  <a:cubicBezTo>
                    <a:pt x="4" y="82"/>
                    <a:pt x="4" y="85"/>
                    <a:pt x="4" y="88"/>
                  </a:cubicBezTo>
                  <a:cubicBezTo>
                    <a:pt x="4" y="89"/>
                    <a:pt x="4" y="90"/>
                    <a:pt x="4" y="91"/>
                  </a:cubicBezTo>
                  <a:cubicBezTo>
                    <a:pt x="4" y="94"/>
                    <a:pt x="5" y="97"/>
                    <a:pt x="6" y="100"/>
                  </a:cubicBezTo>
                  <a:cubicBezTo>
                    <a:pt x="6" y="101"/>
                    <a:pt x="7" y="101"/>
                    <a:pt x="7" y="102"/>
                  </a:cubicBezTo>
                  <a:cubicBezTo>
                    <a:pt x="6" y="102"/>
                    <a:pt x="6" y="103"/>
                    <a:pt x="5" y="104"/>
                  </a:cubicBezTo>
                  <a:cubicBezTo>
                    <a:pt x="3" y="107"/>
                    <a:pt x="3" y="113"/>
                    <a:pt x="6" y="116"/>
                  </a:cubicBezTo>
                  <a:cubicBezTo>
                    <a:pt x="8" y="118"/>
                    <a:pt x="11" y="118"/>
                    <a:pt x="13" y="118"/>
                  </a:cubicBezTo>
                  <a:cubicBezTo>
                    <a:pt x="14" y="118"/>
                    <a:pt x="15" y="118"/>
                    <a:pt x="15" y="119"/>
                  </a:cubicBezTo>
                  <a:cubicBezTo>
                    <a:pt x="16" y="119"/>
                    <a:pt x="16" y="120"/>
                    <a:pt x="16" y="121"/>
                  </a:cubicBezTo>
                  <a:cubicBezTo>
                    <a:pt x="16" y="121"/>
                    <a:pt x="16" y="121"/>
                    <a:pt x="15" y="121"/>
                  </a:cubicBezTo>
                  <a:cubicBezTo>
                    <a:pt x="15" y="121"/>
                    <a:pt x="14" y="121"/>
                    <a:pt x="14" y="121"/>
                  </a:cubicBezTo>
                  <a:cubicBezTo>
                    <a:pt x="11" y="121"/>
                    <a:pt x="10" y="122"/>
                    <a:pt x="8" y="123"/>
                  </a:cubicBezTo>
                  <a:cubicBezTo>
                    <a:pt x="4" y="127"/>
                    <a:pt x="4" y="132"/>
                    <a:pt x="4" y="135"/>
                  </a:cubicBezTo>
                  <a:cubicBezTo>
                    <a:pt x="4" y="135"/>
                    <a:pt x="4" y="135"/>
                    <a:pt x="4" y="136"/>
                  </a:cubicBezTo>
                  <a:cubicBezTo>
                    <a:pt x="4" y="137"/>
                    <a:pt x="4" y="138"/>
                    <a:pt x="4" y="140"/>
                  </a:cubicBezTo>
                  <a:cubicBezTo>
                    <a:pt x="5" y="143"/>
                    <a:pt x="10" y="147"/>
                    <a:pt x="13" y="147"/>
                  </a:cubicBezTo>
                  <a:cubicBezTo>
                    <a:pt x="13" y="147"/>
                    <a:pt x="14" y="147"/>
                    <a:pt x="14" y="147"/>
                  </a:cubicBezTo>
                  <a:cubicBezTo>
                    <a:pt x="14" y="147"/>
                    <a:pt x="14" y="147"/>
                    <a:pt x="15" y="147"/>
                  </a:cubicBezTo>
                  <a:cubicBezTo>
                    <a:pt x="15" y="147"/>
                    <a:pt x="15" y="148"/>
                    <a:pt x="15" y="148"/>
                  </a:cubicBezTo>
                  <a:cubicBezTo>
                    <a:pt x="15" y="152"/>
                    <a:pt x="13" y="157"/>
                    <a:pt x="11" y="161"/>
                  </a:cubicBezTo>
                  <a:cubicBezTo>
                    <a:pt x="10" y="162"/>
                    <a:pt x="9" y="163"/>
                    <a:pt x="9" y="164"/>
                  </a:cubicBezTo>
                  <a:cubicBezTo>
                    <a:pt x="6" y="170"/>
                    <a:pt x="5" y="179"/>
                    <a:pt x="9" y="185"/>
                  </a:cubicBezTo>
                  <a:cubicBezTo>
                    <a:pt x="10" y="187"/>
                    <a:pt x="13" y="190"/>
                    <a:pt x="19" y="190"/>
                  </a:cubicBezTo>
                  <a:cubicBezTo>
                    <a:pt x="19" y="190"/>
                    <a:pt x="20" y="190"/>
                    <a:pt x="21" y="190"/>
                  </a:cubicBezTo>
                  <a:cubicBezTo>
                    <a:pt x="26" y="190"/>
                    <a:pt x="29" y="186"/>
                    <a:pt x="32" y="182"/>
                  </a:cubicBezTo>
                  <a:cubicBezTo>
                    <a:pt x="32" y="182"/>
                    <a:pt x="33" y="181"/>
                    <a:pt x="33" y="181"/>
                  </a:cubicBezTo>
                  <a:cubicBezTo>
                    <a:pt x="36" y="177"/>
                    <a:pt x="39" y="175"/>
                    <a:pt x="43" y="173"/>
                  </a:cubicBezTo>
                  <a:cubicBezTo>
                    <a:pt x="46" y="172"/>
                    <a:pt x="48" y="171"/>
                    <a:pt x="52" y="169"/>
                  </a:cubicBezTo>
                  <a:cubicBezTo>
                    <a:pt x="54" y="169"/>
                    <a:pt x="57" y="168"/>
                    <a:pt x="59" y="167"/>
                  </a:cubicBezTo>
                  <a:cubicBezTo>
                    <a:pt x="62" y="166"/>
                    <a:pt x="65" y="165"/>
                    <a:pt x="68" y="164"/>
                  </a:cubicBezTo>
                  <a:cubicBezTo>
                    <a:pt x="73" y="163"/>
                    <a:pt x="78" y="161"/>
                    <a:pt x="81" y="156"/>
                  </a:cubicBezTo>
                  <a:cubicBezTo>
                    <a:pt x="82" y="155"/>
                    <a:pt x="82" y="153"/>
                    <a:pt x="83" y="152"/>
                  </a:cubicBezTo>
                  <a:cubicBezTo>
                    <a:pt x="83" y="152"/>
                    <a:pt x="83" y="151"/>
                    <a:pt x="84" y="151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48"/>
                    <a:pt x="85" y="148"/>
                    <a:pt x="86" y="148"/>
                  </a:cubicBezTo>
                  <a:cubicBezTo>
                    <a:pt x="86" y="147"/>
                    <a:pt x="87" y="147"/>
                    <a:pt x="87" y="147"/>
                  </a:cubicBezTo>
                  <a:cubicBezTo>
                    <a:pt x="88" y="147"/>
                    <a:pt x="89" y="147"/>
                    <a:pt x="89" y="146"/>
                  </a:cubicBezTo>
                  <a:cubicBezTo>
                    <a:pt x="91" y="145"/>
                    <a:pt x="92" y="144"/>
                    <a:pt x="92" y="144"/>
                  </a:cubicBezTo>
                  <a:cubicBezTo>
                    <a:pt x="92" y="143"/>
                    <a:pt x="93" y="143"/>
                    <a:pt x="93" y="143"/>
                  </a:cubicBezTo>
                  <a:cubicBezTo>
                    <a:pt x="93" y="143"/>
                    <a:pt x="93" y="144"/>
                    <a:pt x="93" y="144"/>
                  </a:cubicBezTo>
                  <a:cubicBezTo>
                    <a:pt x="93" y="145"/>
                    <a:pt x="93" y="145"/>
                    <a:pt x="93" y="145"/>
                  </a:cubicBezTo>
                  <a:cubicBezTo>
                    <a:pt x="93" y="146"/>
                    <a:pt x="93" y="149"/>
                    <a:pt x="96" y="150"/>
                  </a:cubicBezTo>
                  <a:cubicBezTo>
                    <a:pt x="96" y="151"/>
                    <a:pt x="97" y="151"/>
                    <a:pt x="98" y="151"/>
                  </a:cubicBezTo>
                  <a:cubicBezTo>
                    <a:pt x="99" y="151"/>
                    <a:pt x="99" y="151"/>
                    <a:pt x="100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4" y="151"/>
                    <a:pt x="108" y="149"/>
                    <a:pt x="110" y="146"/>
                  </a:cubicBezTo>
                  <a:cubicBezTo>
                    <a:pt x="110" y="145"/>
                    <a:pt x="110" y="145"/>
                    <a:pt x="110" y="145"/>
                  </a:cubicBezTo>
                  <a:cubicBezTo>
                    <a:pt x="111" y="146"/>
                    <a:pt x="111" y="146"/>
                    <a:pt x="111" y="146"/>
                  </a:cubicBezTo>
                  <a:cubicBezTo>
                    <a:pt x="112" y="147"/>
                    <a:pt x="113" y="147"/>
                    <a:pt x="113" y="147"/>
                  </a:cubicBezTo>
                  <a:cubicBezTo>
                    <a:pt x="113" y="148"/>
                    <a:pt x="113" y="149"/>
                    <a:pt x="111" y="151"/>
                  </a:cubicBezTo>
                  <a:cubicBezTo>
                    <a:pt x="110" y="153"/>
                    <a:pt x="109" y="155"/>
                    <a:pt x="107" y="157"/>
                  </a:cubicBezTo>
                  <a:cubicBezTo>
                    <a:pt x="107" y="158"/>
                    <a:pt x="106" y="158"/>
                    <a:pt x="105" y="159"/>
                  </a:cubicBezTo>
                  <a:cubicBezTo>
                    <a:pt x="104" y="162"/>
                    <a:pt x="104" y="163"/>
                    <a:pt x="104" y="165"/>
                  </a:cubicBezTo>
                  <a:cubicBezTo>
                    <a:pt x="105" y="166"/>
                    <a:pt x="105" y="166"/>
                    <a:pt x="105" y="166"/>
                  </a:cubicBezTo>
                  <a:cubicBezTo>
                    <a:pt x="105" y="166"/>
                    <a:pt x="105" y="166"/>
                    <a:pt x="105" y="167"/>
                  </a:cubicBezTo>
                  <a:cubicBezTo>
                    <a:pt x="105" y="167"/>
                    <a:pt x="105" y="168"/>
                    <a:pt x="105" y="169"/>
                  </a:cubicBezTo>
                  <a:cubicBezTo>
                    <a:pt x="105" y="171"/>
                    <a:pt x="107" y="172"/>
                    <a:pt x="110" y="172"/>
                  </a:cubicBezTo>
                  <a:cubicBezTo>
                    <a:pt x="112" y="172"/>
                    <a:pt x="114" y="172"/>
                    <a:pt x="115" y="171"/>
                  </a:cubicBezTo>
                  <a:cubicBezTo>
                    <a:pt x="116" y="170"/>
                    <a:pt x="117" y="169"/>
                    <a:pt x="118" y="168"/>
                  </a:cubicBezTo>
                  <a:cubicBezTo>
                    <a:pt x="118" y="167"/>
                    <a:pt x="119" y="167"/>
                    <a:pt x="119" y="166"/>
                  </a:cubicBezTo>
                  <a:cubicBezTo>
                    <a:pt x="120" y="166"/>
                    <a:pt x="121" y="166"/>
                    <a:pt x="121" y="166"/>
                  </a:cubicBezTo>
                  <a:cubicBezTo>
                    <a:pt x="123" y="166"/>
                    <a:pt x="125" y="165"/>
                    <a:pt x="126" y="164"/>
                  </a:cubicBezTo>
                  <a:cubicBezTo>
                    <a:pt x="127" y="162"/>
                    <a:pt x="128" y="161"/>
                    <a:pt x="128" y="160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8"/>
                    <a:pt x="129" y="157"/>
                    <a:pt x="129" y="156"/>
                  </a:cubicBezTo>
                  <a:cubicBezTo>
                    <a:pt x="129" y="155"/>
                    <a:pt x="129" y="155"/>
                    <a:pt x="129" y="155"/>
                  </a:cubicBezTo>
                  <a:cubicBezTo>
                    <a:pt x="129" y="154"/>
                    <a:pt x="129" y="153"/>
                    <a:pt x="130" y="152"/>
                  </a:cubicBezTo>
                  <a:cubicBezTo>
                    <a:pt x="130" y="150"/>
                    <a:pt x="129" y="149"/>
                    <a:pt x="129" y="147"/>
                  </a:cubicBezTo>
                  <a:cubicBezTo>
                    <a:pt x="129" y="147"/>
                    <a:pt x="128" y="147"/>
                    <a:pt x="128" y="146"/>
                  </a:cubicBezTo>
                  <a:cubicBezTo>
                    <a:pt x="127" y="142"/>
                    <a:pt x="127" y="138"/>
                    <a:pt x="129" y="135"/>
                  </a:cubicBezTo>
                  <a:cubicBezTo>
                    <a:pt x="130" y="134"/>
                    <a:pt x="131" y="133"/>
                    <a:pt x="131" y="132"/>
                  </a:cubicBezTo>
                  <a:cubicBezTo>
                    <a:pt x="133" y="130"/>
                    <a:pt x="135" y="127"/>
                    <a:pt x="135" y="122"/>
                  </a:cubicBezTo>
                  <a:cubicBezTo>
                    <a:pt x="135" y="121"/>
                    <a:pt x="135" y="120"/>
                    <a:pt x="135" y="118"/>
                  </a:cubicBezTo>
                  <a:cubicBezTo>
                    <a:pt x="134" y="117"/>
                    <a:pt x="134" y="116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42" y="116"/>
                    <a:pt x="145" y="130"/>
                    <a:pt x="145" y="137"/>
                  </a:cubicBezTo>
                  <a:cubicBezTo>
                    <a:pt x="145" y="141"/>
                    <a:pt x="147" y="148"/>
                    <a:pt x="152" y="148"/>
                  </a:cubicBezTo>
                  <a:cubicBezTo>
                    <a:pt x="154" y="148"/>
                    <a:pt x="156" y="146"/>
                    <a:pt x="158" y="143"/>
                  </a:cubicBezTo>
                  <a:cubicBezTo>
                    <a:pt x="159" y="141"/>
                    <a:pt x="159" y="140"/>
                    <a:pt x="160" y="138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0" y="139"/>
                    <a:pt x="161" y="140"/>
                    <a:pt x="161" y="140"/>
                  </a:cubicBezTo>
                  <a:cubicBezTo>
                    <a:pt x="162" y="140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3"/>
                  </a:cubicBezTo>
                  <a:cubicBezTo>
                    <a:pt x="163" y="145"/>
                    <a:pt x="166" y="147"/>
                    <a:pt x="168" y="147"/>
                  </a:cubicBezTo>
                  <a:cubicBezTo>
                    <a:pt x="170" y="147"/>
                    <a:pt x="172" y="147"/>
                    <a:pt x="172" y="145"/>
                  </a:cubicBezTo>
                  <a:cubicBezTo>
                    <a:pt x="173" y="144"/>
                    <a:pt x="173" y="143"/>
                    <a:pt x="173" y="142"/>
                  </a:cubicBezTo>
                  <a:cubicBezTo>
                    <a:pt x="174" y="141"/>
                    <a:pt x="174" y="141"/>
                    <a:pt x="174" y="140"/>
                  </a:cubicBezTo>
                  <a:cubicBezTo>
                    <a:pt x="175" y="140"/>
                    <a:pt x="176" y="140"/>
                    <a:pt x="176" y="140"/>
                  </a:cubicBezTo>
                  <a:cubicBezTo>
                    <a:pt x="178" y="139"/>
                    <a:pt x="180" y="138"/>
                    <a:pt x="181" y="137"/>
                  </a:cubicBezTo>
                  <a:cubicBezTo>
                    <a:pt x="184" y="133"/>
                    <a:pt x="182" y="130"/>
                    <a:pt x="181" y="128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61" name="Freeform 260"/>
            <p:cNvSpPr>
              <a:spLocks noEditPoints="1"/>
            </p:cNvSpPr>
            <p:nvPr/>
          </p:nvSpPr>
          <p:spPr bwMode="auto">
            <a:xfrm>
              <a:off x="16472692" y="6625709"/>
              <a:ext cx="1727573" cy="2221218"/>
            </a:xfrm>
            <a:custGeom>
              <a:avLst/>
              <a:gdLst>
                <a:gd name="T0" fmla="*/ 309 w 317"/>
                <a:gd name="T1" fmla="*/ 141 h 448"/>
                <a:gd name="T2" fmla="*/ 303 w 317"/>
                <a:gd name="T3" fmla="*/ 138 h 448"/>
                <a:gd name="T4" fmla="*/ 291 w 317"/>
                <a:gd name="T5" fmla="*/ 135 h 448"/>
                <a:gd name="T6" fmla="*/ 282 w 317"/>
                <a:gd name="T7" fmla="*/ 129 h 448"/>
                <a:gd name="T8" fmla="*/ 261 w 317"/>
                <a:gd name="T9" fmla="*/ 129 h 448"/>
                <a:gd name="T10" fmla="*/ 240 w 317"/>
                <a:gd name="T11" fmla="*/ 136 h 448"/>
                <a:gd name="T12" fmla="*/ 241 w 317"/>
                <a:gd name="T13" fmla="*/ 131 h 448"/>
                <a:gd name="T14" fmla="*/ 240 w 317"/>
                <a:gd name="T15" fmla="*/ 107 h 448"/>
                <a:gd name="T16" fmla="*/ 239 w 317"/>
                <a:gd name="T17" fmla="*/ 104 h 448"/>
                <a:gd name="T18" fmla="*/ 237 w 317"/>
                <a:gd name="T19" fmla="*/ 93 h 448"/>
                <a:gd name="T20" fmla="*/ 234 w 317"/>
                <a:gd name="T21" fmla="*/ 84 h 448"/>
                <a:gd name="T22" fmla="*/ 234 w 317"/>
                <a:gd name="T23" fmla="*/ 76 h 448"/>
                <a:gd name="T24" fmla="*/ 225 w 317"/>
                <a:gd name="T25" fmla="*/ 66 h 448"/>
                <a:gd name="T26" fmla="*/ 216 w 317"/>
                <a:gd name="T27" fmla="*/ 67 h 448"/>
                <a:gd name="T28" fmla="*/ 203 w 317"/>
                <a:gd name="T29" fmla="*/ 63 h 448"/>
                <a:gd name="T30" fmla="*/ 201 w 317"/>
                <a:gd name="T31" fmla="*/ 52 h 448"/>
                <a:gd name="T32" fmla="*/ 204 w 317"/>
                <a:gd name="T33" fmla="*/ 28 h 448"/>
                <a:gd name="T34" fmla="*/ 64 w 317"/>
                <a:gd name="T35" fmla="*/ 0 h 448"/>
                <a:gd name="T36" fmla="*/ 51 w 317"/>
                <a:gd name="T37" fmla="*/ 86 h 448"/>
                <a:gd name="T38" fmla="*/ 50 w 317"/>
                <a:gd name="T39" fmla="*/ 89 h 448"/>
                <a:gd name="T40" fmla="*/ 0 w 317"/>
                <a:gd name="T41" fmla="*/ 426 h 448"/>
                <a:gd name="T42" fmla="*/ 101 w 317"/>
                <a:gd name="T43" fmla="*/ 442 h 448"/>
                <a:gd name="T44" fmla="*/ 136 w 317"/>
                <a:gd name="T45" fmla="*/ 447 h 448"/>
                <a:gd name="T46" fmla="*/ 156 w 317"/>
                <a:gd name="T47" fmla="*/ 447 h 448"/>
                <a:gd name="T48" fmla="*/ 315 w 317"/>
                <a:gd name="T49" fmla="*/ 147 h 448"/>
                <a:gd name="T50" fmla="*/ 132 w 317"/>
                <a:gd name="T51" fmla="*/ 369 h 448"/>
                <a:gd name="T52" fmla="*/ 121 w 317"/>
                <a:gd name="T53" fmla="*/ 382 h 448"/>
                <a:gd name="T54" fmla="*/ 123 w 317"/>
                <a:gd name="T55" fmla="*/ 364 h 448"/>
                <a:gd name="T56" fmla="*/ 124 w 317"/>
                <a:gd name="T57" fmla="*/ 355 h 448"/>
                <a:gd name="T58" fmla="*/ 126 w 317"/>
                <a:gd name="T59" fmla="*/ 349 h 448"/>
                <a:gd name="T60" fmla="*/ 131 w 317"/>
                <a:gd name="T61" fmla="*/ 351 h 448"/>
                <a:gd name="T62" fmla="*/ 133 w 317"/>
                <a:gd name="T63" fmla="*/ 360 h 448"/>
                <a:gd name="T64" fmla="*/ 62 w 317"/>
                <a:gd name="T65" fmla="*/ 245 h 448"/>
                <a:gd name="T66" fmla="*/ 58 w 317"/>
                <a:gd name="T67" fmla="*/ 247 h 448"/>
                <a:gd name="T68" fmla="*/ 58 w 317"/>
                <a:gd name="T69" fmla="*/ 238 h 448"/>
                <a:gd name="T70" fmla="*/ 64 w 317"/>
                <a:gd name="T71" fmla="*/ 244 h 448"/>
                <a:gd name="T72" fmla="*/ 58 w 317"/>
                <a:gd name="T73" fmla="*/ 257 h 448"/>
                <a:gd name="T74" fmla="*/ 60 w 317"/>
                <a:gd name="T75" fmla="*/ 267 h 448"/>
                <a:gd name="T76" fmla="*/ 64 w 317"/>
                <a:gd name="T77" fmla="*/ 270 h 448"/>
                <a:gd name="T78" fmla="*/ 50 w 317"/>
                <a:gd name="T79" fmla="*/ 261 h 448"/>
                <a:gd name="T80" fmla="*/ 49 w 317"/>
                <a:gd name="T81" fmla="*/ 255 h 448"/>
                <a:gd name="T82" fmla="*/ 98 w 317"/>
                <a:gd name="T83" fmla="*/ 306 h 448"/>
                <a:gd name="T84" fmla="*/ 86 w 317"/>
                <a:gd name="T85" fmla="*/ 284 h 448"/>
                <a:gd name="T86" fmla="*/ 90 w 317"/>
                <a:gd name="T87" fmla="*/ 284 h 448"/>
                <a:gd name="T88" fmla="*/ 96 w 317"/>
                <a:gd name="T89" fmla="*/ 274 h 448"/>
                <a:gd name="T90" fmla="*/ 85 w 317"/>
                <a:gd name="T91" fmla="*/ 273 h 448"/>
                <a:gd name="T92" fmla="*/ 82 w 317"/>
                <a:gd name="T93" fmla="*/ 267 h 448"/>
                <a:gd name="T94" fmla="*/ 93 w 317"/>
                <a:gd name="T95" fmla="*/ 249 h 448"/>
                <a:gd name="T96" fmla="*/ 119 w 317"/>
                <a:gd name="T97" fmla="*/ 305 h 448"/>
                <a:gd name="T98" fmla="*/ 124 w 317"/>
                <a:gd name="T99" fmla="*/ 325 h 448"/>
                <a:gd name="T100" fmla="*/ 121 w 317"/>
                <a:gd name="T101" fmla="*/ 333 h 448"/>
                <a:gd name="T102" fmla="*/ 108 w 317"/>
                <a:gd name="T103" fmla="*/ 314 h 448"/>
                <a:gd name="T104" fmla="*/ 98 w 317"/>
                <a:gd name="T105" fmla="*/ 30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7" h="448">
                  <a:moveTo>
                    <a:pt x="313" y="142"/>
                  </a:moveTo>
                  <a:cubicBezTo>
                    <a:pt x="313" y="141"/>
                    <a:pt x="313" y="141"/>
                    <a:pt x="312" y="141"/>
                  </a:cubicBezTo>
                  <a:cubicBezTo>
                    <a:pt x="311" y="141"/>
                    <a:pt x="310" y="141"/>
                    <a:pt x="309" y="141"/>
                  </a:cubicBezTo>
                  <a:cubicBezTo>
                    <a:pt x="309" y="141"/>
                    <a:pt x="308" y="141"/>
                    <a:pt x="308" y="140"/>
                  </a:cubicBezTo>
                  <a:cubicBezTo>
                    <a:pt x="306" y="140"/>
                    <a:pt x="305" y="139"/>
                    <a:pt x="304" y="139"/>
                  </a:cubicBezTo>
                  <a:cubicBezTo>
                    <a:pt x="303" y="138"/>
                    <a:pt x="303" y="138"/>
                    <a:pt x="303" y="138"/>
                  </a:cubicBezTo>
                  <a:cubicBezTo>
                    <a:pt x="301" y="137"/>
                    <a:pt x="299" y="136"/>
                    <a:pt x="297" y="136"/>
                  </a:cubicBezTo>
                  <a:cubicBezTo>
                    <a:pt x="296" y="136"/>
                    <a:pt x="295" y="136"/>
                    <a:pt x="294" y="136"/>
                  </a:cubicBezTo>
                  <a:cubicBezTo>
                    <a:pt x="292" y="136"/>
                    <a:pt x="292" y="136"/>
                    <a:pt x="291" y="135"/>
                  </a:cubicBezTo>
                  <a:cubicBezTo>
                    <a:pt x="291" y="135"/>
                    <a:pt x="290" y="134"/>
                    <a:pt x="290" y="134"/>
                  </a:cubicBezTo>
                  <a:cubicBezTo>
                    <a:pt x="289" y="133"/>
                    <a:pt x="288" y="132"/>
                    <a:pt x="286" y="131"/>
                  </a:cubicBezTo>
                  <a:cubicBezTo>
                    <a:pt x="285" y="130"/>
                    <a:pt x="284" y="130"/>
                    <a:pt x="282" y="129"/>
                  </a:cubicBezTo>
                  <a:cubicBezTo>
                    <a:pt x="281" y="129"/>
                    <a:pt x="280" y="128"/>
                    <a:pt x="279" y="128"/>
                  </a:cubicBezTo>
                  <a:cubicBezTo>
                    <a:pt x="277" y="127"/>
                    <a:pt x="274" y="127"/>
                    <a:pt x="272" y="127"/>
                  </a:cubicBezTo>
                  <a:cubicBezTo>
                    <a:pt x="268" y="127"/>
                    <a:pt x="265" y="127"/>
                    <a:pt x="261" y="129"/>
                  </a:cubicBezTo>
                  <a:cubicBezTo>
                    <a:pt x="260" y="129"/>
                    <a:pt x="258" y="130"/>
                    <a:pt x="256" y="131"/>
                  </a:cubicBezTo>
                  <a:cubicBezTo>
                    <a:pt x="251" y="134"/>
                    <a:pt x="245" y="137"/>
                    <a:pt x="242" y="137"/>
                  </a:cubicBezTo>
                  <a:cubicBezTo>
                    <a:pt x="241" y="137"/>
                    <a:pt x="240" y="137"/>
                    <a:pt x="240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40" y="134"/>
                    <a:pt x="240" y="133"/>
                  </a:cubicBezTo>
                  <a:cubicBezTo>
                    <a:pt x="241" y="132"/>
                    <a:pt x="241" y="132"/>
                    <a:pt x="241" y="131"/>
                  </a:cubicBezTo>
                  <a:cubicBezTo>
                    <a:pt x="244" y="126"/>
                    <a:pt x="244" y="122"/>
                    <a:pt x="243" y="117"/>
                  </a:cubicBezTo>
                  <a:cubicBezTo>
                    <a:pt x="243" y="114"/>
                    <a:pt x="242" y="111"/>
                    <a:pt x="240" y="108"/>
                  </a:cubicBezTo>
                  <a:cubicBezTo>
                    <a:pt x="240" y="108"/>
                    <a:pt x="240" y="108"/>
                    <a:pt x="240" y="107"/>
                  </a:cubicBezTo>
                  <a:cubicBezTo>
                    <a:pt x="239" y="107"/>
                    <a:pt x="239" y="107"/>
                    <a:pt x="239" y="107"/>
                  </a:cubicBezTo>
                  <a:cubicBezTo>
                    <a:pt x="239" y="107"/>
                    <a:pt x="239" y="106"/>
                    <a:pt x="239" y="105"/>
                  </a:cubicBezTo>
                  <a:cubicBezTo>
                    <a:pt x="239" y="105"/>
                    <a:pt x="239" y="104"/>
                    <a:pt x="239" y="104"/>
                  </a:cubicBezTo>
                  <a:cubicBezTo>
                    <a:pt x="239" y="103"/>
                    <a:pt x="239" y="102"/>
                    <a:pt x="239" y="102"/>
                  </a:cubicBezTo>
                  <a:cubicBezTo>
                    <a:pt x="238" y="100"/>
                    <a:pt x="238" y="99"/>
                    <a:pt x="238" y="97"/>
                  </a:cubicBezTo>
                  <a:cubicBezTo>
                    <a:pt x="237" y="96"/>
                    <a:pt x="237" y="95"/>
                    <a:pt x="237" y="93"/>
                  </a:cubicBezTo>
                  <a:cubicBezTo>
                    <a:pt x="237" y="92"/>
                    <a:pt x="236" y="91"/>
                    <a:pt x="236" y="90"/>
                  </a:cubicBezTo>
                  <a:cubicBezTo>
                    <a:pt x="236" y="89"/>
                    <a:pt x="236" y="88"/>
                    <a:pt x="235" y="87"/>
                  </a:cubicBezTo>
                  <a:cubicBezTo>
                    <a:pt x="235" y="86"/>
                    <a:pt x="234" y="85"/>
                    <a:pt x="234" y="84"/>
                  </a:cubicBezTo>
                  <a:cubicBezTo>
                    <a:pt x="234" y="83"/>
                    <a:pt x="234" y="81"/>
                    <a:pt x="234" y="80"/>
                  </a:cubicBezTo>
                  <a:cubicBezTo>
                    <a:pt x="234" y="79"/>
                    <a:pt x="234" y="78"/>
                    <a:pt x="234" y="77"/>
                  </a:cubicBezTo>
                  <a:cubicBezTo>
                    <a:pt x="234" y="76"/>
                    <a:pt x="234" y="76"/>
                    <a:pt x="234" y="76"/>
                  </a:cubicBezTo>
                  <a:cubicBezTo>
                    <a:pt x="234" y="74"/>
                    <a:pt x="234" y="72"/>
                    <a:pt x="233" y="70"/>
                  </a:cubicBezTo>
                  <a:cubicBezTo>
                    <a:pt x="231" y="68"/>
                    <a:pt x="229" y="66"/>
                    <a:pt x="226" y="66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6"/>
                    <a:pt x="223" y="66"/>
                    <a:pt x="222" y="66"/>
                  </a:cubicBezTo>
                  <a:cubicBezTo>
                    <a:pt x="222" y="66"/>
                    <a:pt x="221" y="66"/>
                    <a:pt x="220" y="66"/>
                  </a:cubicBezTo>
                  <a:cubicBezTo>
                    <a:pt x="219" y="66"/>
                    <a:pt x="217" y="66"/>
                    <a:pt x="216" y="67"/>
                  </a:cubicBezTo>
                  <a:cubicBezTo>
                    <a:pt x="214" y="67"/>
                    <a:pt x="212" y="67"/>
                    <a:pt x="211" y="67"/>
                  </a:cubicBezTo>
                  <a:cubicBezTo>
                    <a:pt x="210" y="67"/>
                    <a:pt x="209" y="67"/>
                    <a:pt x="208" y="67"/>
                  </a:cubicBezTo>
                  <a:cubicBezTo>
                    <a:pt x="206" y="66"/>
                    <a:pt x="204" y="65"/>
                    <a:pt x="203" y="63"/>
                  </a:cubicBezTo>
                  <a:cubicBezTo>
                    <a:pt x="202" y="63"/>
                    <a:pt x="202" y="62"/>
                    <a:pt x="202" y="61"/>
                  </a:cubicBezTo>
                  <a:cubicBezTo>
                    <a:pt x="202" y="60"/>
                    <a:pt x="202" y="60"/>
                    <a:pt x="202" y="59"/>
                  </a:cubicBezTo>
                  <a:cubicBezTo>
                    <a:pt x="201" y="57"/>
                    <a:pt x="201" y="54"/>
                    <a:pt x="201" y="52"/>
                  </a:cubicBezTo>
                  <a:cubicBezTo>
                    <a:pt x="202" y="51"/>
                    <a:pt x="202" y="50"/>
                    <a:pt x="202" y="49"/>
                  </a:cubicBezTo>
                  <a:cubicBezTo>
                    <a:pt x="203" y="47"/>
                    <a:pt x="203" y="45"/>
                    <a:pt x="203" y="43"/>
                  </a:cubicBezTo>
                  <a:cubicBezTo>
                    <a:pt x="204" y="38"/>
                    <a:pt x="204" y="33"/>
                    <a:pt x="204" y="28"/>
                  </a:cubicBezTo>
                  <a:cubicBezTo>
                    <a:pt x="204" y="26"/>
                    <a:pt x="204" y="23"/>
                    <a:pt x="204" y="21"/>
                  </a:cubicBezTo>
                  <a:cubicBezTo>
                    <a:pt x="204" y="19"/>
                    <a:pt x="204" y="19"/>
                    <a:pt x="204" y="1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0" y="28"/>
                    <a:pt x="56" y="55"/>
                    <a:pt x="51" y="82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7"/>
                    <a:pt x="52" y="87"/>
                    <a:pt x="51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31" y="213"/>
                    <a:pt x="10" y="357"/>
                    <a:pt x="1" y="423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3" y="426"/>
                    <a:pt x="3" y="426"/>
                    <a:pt x="3" y="426"/>
                  </a:cubicBezTo>
                  <a:cubicBezTo>
                    <a:pt x="36" y="432"/>
                    <a:pt x="68" y="437"/>
                    <a:pt x="100" y="442"/>
                  </a:cubicBezTo>
                  <a:cubicBezTo>
                    <a:pt x="101" y="442"/>
                    <a:pt x="101" y="442"/>
                    <a:pt x="101" y="442"/>
                  </a:cubicBezTo>
                  <a:cubicBezTo>
                    <a:pt x="104" y="442"/>
                    <a:pt x="107" y="443"/>
                    <a:pt x="111" y="443"/>
                  </a:cubicBezTo>
                  <a:cubicBezTo>
                    <a:pt x="118" y="445"/>
                    <a:pt x="125" y="446"/>
                    <a:pt x="133" y="447"/>
                  </a:cubicBezTo>
                  <a:cubicBezTo>
                    <a:pt x="134" y="447"/>
                    <a:pt x="135" y="447"/>
                    <a:pt x="136" y="447"/>
                  </a:cubicBezTo>
                  <a:cubicBezTo>
                    <a:pt x="139" y="447"/>
                    <a:pt x="144" y="448"/>
                    <a:pt x="148" y="448"/>
                  </a:cubicBezTo>
                  <a:cubicBezTo>
                    <a:pt x="148" y="448"/>
                    <a:pt x="148" y="448"/>
                    <a:pt x="148" y="448"/>
                  </a:cubicBezTo>
                  <a:cubicBezTo>
                    <a:pt x="151" y="448"/>
                    <a:pt x="154" y="447"/>
                    <a:pt x="156" y="447"/>
                  </a:cubicBezTo>
                  <a:cubicBezTo>
                    <a:pt x="158" y="446"/>
                    <a:pt x="158" y="446"/>
                    <a:pt x="158" y="446"/>
                  </a:cubicBezTo>
                  <a:cubicBezTo>
                    <a:pt x="170" y="296"/>
                    <a:pt x="170" y="296"/>
                    <a:pt x="170" y="296"/>
                  </a:cubicBezTo>
                  <a:cubicBezTo>
                    <a:pt x="192" y="282"/>
                    <a:pt x="286" y="178"/>
                    <a:pt x="315" y="147"/>
                  </a:cubicBezTo>
                  <a:cubicBezTo>
                    <a:pt x="317" y="143"/>
                    <a:pt x="317" y="143"/>
                    <a:pt x="317" y="143"/>
                  </a:cubicBezTo>
                  <a:lnTo>
                    <a:pt x="313" y="142"/>
                  </a:lnTo>
                  <a:close/>
                  <a:moveTo>
                    <a:pt x="132" y="369"/>
                  </a:moveTo>
                  <a:cubicBezTo>
                    <a:pt x="132" y="371"/>
                    <a:pt x="132" y="373"/>
                    <a:pt x="131" y="375"/>
                  </a:cubicBezTo>
                  <a:cubicBezTo>
                    <a:pt x="129" y="379"/>
                    <a:pt x="125" y="383"/>
                    <a:pt x="123" y="383"/>
                  </a:cubicBezTo>
                  <a:cubicBezTo>
                    <a:pt x="123" y="383"/>
                    <a:pt x="122" y="383"/>
                    <a:pt x="121" y="382"/>
                  </a:cubicBezTo>
                  <a:cubicBezTo>
                    <a:pt x="120" y="380"/>
                    <a:pt x="121" y="378"/>
                    <a:pt x="122" y="375"/>
                  </a:cubicBezTo>
                  <a:cubicBezTo>
                    <a:pt x="123" y="372"/>
                    <a:pt x="123" y="370"/>
                    <a:pt x="123" y="368"/>
                  </a:cubicBezTo>
                  <a:cubicBezTo>
                    <a:pt x="123" y="366"/>
                    <a:pt x="123" y="365"/>
                    <a:pt x="123" y="364"/>
                  </a:cubicBezTo>
                  <a:cubicBezTo>
                    <a:pt x="123" y="364"/>
                    <a:pt x="124" y="364"/>
                    <a:pt x="124" y="363"/>
                  </a:cubicBezTo>
                  <a:cubicBezTo>
                    <a:pt x="124" y="362"/>
                    <a:pt x="125" y="361"/>
                    <a:pt x="125" y="359"/>
                  </a:cubicBezTo>
                  <a:cubicBezTo>
                    <a:pt x="125" y="358"/>
                    <a:pt x="125" y="356"/>
                    <a:pt x="124" y="355"/>
                  </a:cubicBezTo>
                  <a:cubicBezTo>
                    <a:pt x="124" y="355"/>
                    <a:pt x="124" y="354"/>
                    <a:pt x="123" y="353"/>
                  </a:cubicBezTo>
                  <a:cubicBezTo>
                    <a:pt x="123" y="353"/>
                    <a:pt x="124" y="352"/>
                    <a:pt x="125" y="350"/>
                  </a:cubicBezTo>
                  <a:cubicBezTo>
                    <a:pt x="126" y="349"/>
                    <a:pt x="126" y="349"/>
                    <a:pt x="126" y="349"/>
                  </a:cubicBezTo>
                  <a:cubicBezTo>
                    <a:pt x="127" y="347"/>
                    <a:pt x="128" y="346"/>
                    <a:pt x="129" y="345"/>
                  </a:cubicBezTo>
                  <a:cubicBezTo>
                    <a:pt x="130" y="346"/>
                    <a:pt x="130" y="347"/>
                    <a:pt x="130" y="347"/>
                  </a:cubicBezTo>
                  <a:cubicBezTo>
                    <a:pt x="130" y="348"/>
                    <a:pt x="131" y="350"/>
                    <a:pt x="131" y="351"/>
                  </a:cubicBezTo>
                  <a:cubicBezTo>
                    <a:pt x="132" y="351"/>
                    <a:pt x="132" y="352"/>
                    <a:pt x="132" y="353"/>
                  </a:cubicBezTo>
                  <a:cubicBezTo>
                    <a:pt x="134" y="355"/>
                    <a:pt x="134" y="356"/>
                    <a:pt x="134" y="357"/>
                  </a:cubicBezTo>
                  <a:cubicBezTo>
                    <a:pt x="134" y="358"/>
                    <a:pt x="133" y="359"/>
                    <a:pt x="133" y="360"/>
                  </a:cubicBezTo>
                  <a:cubicBezTo>
                    <a:pt x="133" y="362"/>
                    <a:pt x="132" y="364"/>
                    <a:pt x="132" y="367"/>
                  </a:cubicBezTo>
                  <a:cubicBezTo>
                    <a:pt x="132" y="367"/>
                    <a:pt x="132" y="368"/>
                    <a:pt x="132" y="369"/>
                  </a:cubicBezTo>
                  <a:close/>
                  <a:moveTo>
                    <a:pt x="62" y="245"/>
                  </a:moveTo>
                  <a:cubicBezTo>
                    <a:pt x="61" y="246"/>
                    <a:pt x="59" y="246"/>
                    <a:pt x="58" y="248"/>
                  </a:cubicBezTo>
                  <a:cubicBezTo>
                    <a:pt x="57" y="248"/>
                    <a:pt x="57" y="249"/>
                    <a:pt x="57" y="249"/>
                  </a:cubicBezTo>
                  <a:cubicBezTo>
                    <a:pt x="57" y="248"/>
                    <a:pt x="58" y="248"/>
                    <a:pt x="58" y="247"/>
                  </a:cubicBezTo>
                  <a:cubicBezTo>
                    <a:pt x="59" y="245"/>
                    <a:pt x="58" y="242"/>
                    <a:pt x="58" y="241"/>
                  </a:cubicBezTo>
                  <a:cubicBezTo>
                    <a:pt x="57" y="240"/>
                    <a:pt x="57" y="239"/>
                    <a:pt x="57" y="239"/>
                  </a:cubicBezTo>
                  <a:cubicBezTo>
                    <a:pt x="58" y="239"/>
                    <a:pt x="58" y="238"/>
                    <a:pt x="58" y="238"/>
                  </a:cubicBezTo>
                  <a:cubicBezTo>
                    <a:pt x="58" y="239"/>
                    <a:pt x="58" y="241"/>
                    <a:pt x="59" y="242"/>
                  </a:cubicBezTo>
                  <a:cubicBezTo>
                    <a:pt x="60" y="244"/>
                    <a:pt x="62" y="244"/>
                    <a:pt x="64" y="244"/>
                  </a:cubicBezTo>
                  <a:cubicBezTo>
                    <a:pt x="64" y="244"/>
                    <a:pt x="64" y="244"/>
                    <a:pt x="64" y="244"/>
                  </a:cubicBezTo>
                  <a:cubicBezTo>
                    <a:pt x="64" y="244"/>
                    <a:pt x="63" y="245"/>
                    <a:pt x="62" y="245"/>
                  </a:cubicBezTo>
                  <a:close/>
                  <a:moveTo>
                    <a:pt x="57" y="249"/>
                  </a:moveTo>
                  <a:cubicBezTo>
                    <a:pt x="55" y="253"/>
                    <a:pt x="57" y="255"/>
                    <a:pt x="58" y="257"/>
                  </a:cubicBezTo>
                  <a:cubicBezTo>
                    <a:pt x="58" y="257"/>
                    <a:pt x="59" y="258"/>
                    <a:pt x="59" y="258"/>
                  </a:cubicBezTo>
                  <a:cubicBezTo>
                    <a:pt x="59" y="258"/>
                    <a:pt x="59" y="259"/>
                    <a:pt x="59" y="260"/>
                  </a:cubicBezTo>
                  <a:cubicBezTo>
                    <a:pt x="59" y="262"/>
                    <a:pt x="58" y="265"/>
                    <a:pt x="60" y="267"/>
                  </a:cubicBezTo>
                  <a:cubicBezTo>
                    <a:pt x="62" y="269"/>
                    <a:pt x="65" y="269"/>
                    <a:pt x="66" y="269"/>
                  </a:cubicBezTo>
                  <a:cubicBezTo>
                    <a:pt x="66" y="269"/>
                    <a:pt x="67" y="269"/>
                    <a:pt x="67" y="269"/>
                  </a:cubicBezTo>
                  <a:cubicBezTo>
                    <a:pt x="66" y="269"/>
                    <a:pt x="65" y="270"/>
                    <a:pt x="64" y="270"/>
                  </a:cubicBezTo>
                  <a:cubicBezTo>
                    <a:pt x="63" y="270"/>
                    <a:pt x="63" y="270"/>
                    <a:pt x="62" y="269"/>
                  </a:cubicBezTo>
                  <a:cubicBezTo>
                    <a:pt x="59" y="268"/>
                    <a:pt x="55" y="265"/>
                    <a:pt x="52" y="262"/>
                  </a:cubicBezTo>
                  <a:cubicBezTo>
                    <a:pt x="52" y="262"/>
                    <a:pt x="51" y="261"/>
                    <a:pt x="50" y="261"/>
                  </a:cubicBezTo>
                  <a:cubicBezTo>
                    <a:pt x="48" y="259"/>
                    <a:pt x="46" y="257"/>
                    <a:pt x="44" y="254"/>
                  </a:cubicBezTo>
                  <a:cubicBezTo>
                    <a:pt x="46" y="255"/>
                    <a:pt x="47" y="255"/>
                    <a:pt x="48" y="255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52" y="254"/>
                    <a:pt x="55" y="252"/>
                    <a:pt x="57" y="249"/>
                  </a:cubicBezTo>
                  <a:close/>
                  <a:moveTo>
                    <a:pt x="98" y="306"/>
                  </a:moveTo>
                  <a:cubicBezTo>
                    <a:pt x="97" y="304"/>
                    <a:pt x="96" y="303"/>
                    <a:pt x="95" y="301"/>
                  </a:cubicBezTo>
                  <a:cubicBezTo>
                    <a:pt x="93" y="297"/>
                    <a:pt x="91" y="293"/>
                    <a:pt x="88" y="289"/>
                  </a:cubicBezTo>
                  <a:cubicBezTo>
                    <a:pt x="86" y="286"/>
                    <a:pt x="86" y="284"/>
                    <a:pt x="86" y="284"/>
                  </a:cubicBezTo>
                  <a:cubicBezTo>
                    <a:pt x="86" y="284"/>
                    <a:pt x="87" y="283"/>
                    <a:pt x="87" y="283"/>
                  </a:cubicBezTo>
                  <a:cubicBezTo>
                    <a:pt x="88" y="283"/>
                    <a:pt x="88" y="284"/>
                    <a:pt x="89" y="284"/>
                  </a:cubicBezTo>
                  <a:cubicBezTo>
                    <a:pt x="89" y="284"/>
                    <a:pt x="90" y="284"/>
                    <a:pt x="90" y="284"/>
                  </a:cubicBezTo>
                  <a:cubicBezTo>
                    <a:pt x="91" y="284"/>
                    <a:pt x="93" y="284"/>
                    <a:pt x="94" y="282"/>
                  </a:cubicBezTo>
                  <a:cubicBezTo>
                    <a:pt x="96" y="280"/>
                    <a:pt x="96" y="278"/>
                    <a:pt x="96" y="277"/>
                  </a:cubicBezTo>
                  <a:cubicBezTo>
                    <a:pt x="96" y="274"/>
                    <a:pt x="96" y="274"/>
                    <a:pt x="96" y="274"/>
                  </a:cubicBezTo>
                  <a:cubicBezTo>
                    <a:pt x="93" y="274"/>
                    <a:pt x="93" y="274"/>
                    <a:pt x="93" y="274"/>
                  </a:cubicBezTo>
                  <a:cubicBezTo>
                    <a:pt x="92" y="274"/>
                    <a:pt x="91" y="274"/>
                    <a:pt x="90" y="274"/>
                  </a:cubicBezTo>
                  <a:cubicBezTo>
                    <a:pt x="88" y="274"/>
                    <a:pt x="86" y="274"/>
                    <a:pt x="85" y="273"/>
                  </a:cubicBezTo>
                  <a:cubicBezTo>
                    <a:pt x="84" y="273"/>
                    <a:pt x="83" y="272"/>
                    <a:pt x="82" y="271"/>
                  </a:cubicBezTo>
                  <a:cubicBezTo>
                    <a:pt x="81" y="271"/>
                    <a:pt x="81" y="270"/>
                    <a:pt x="80" y="269"/>
                  </a:cubicBezTo>
                  <a:cubicBezTo>
                    <a:pt x="81" y="269"/>
                    <a:pt x="82" y="268"/>
                    <a:pt x="82" y="267"/>
                  </a:cubicBezTo>
                  <a:cubicBezTo>
                    <a:pt x="85" y="264"/>
                    <a:pt x="86" y="260"/>
                    <a:pt x="88" y="256"/>
                  </a:cubicBezTo>
                  <a:cubicBezTo>
                    <a:pt x="88" y="254"/>
                    <a:pt x="88" y="254"/>
                    <a:pt x="88" y="254"/>
                  </a:cubicBezTo>
                  <a:cubicBezTo>
                    <a:pt x="90" y="251"/>
                    <a:pt x="91" y="249"/>
                    <a:pt x="93" y="249"/>
                  </a:cubicBezTo>
                  <a:cubicBezTo>
                    <a:pt x="93" y="249"/>
                    <a:pt x="93" y="249"/>
                    <a:pt x="94" y="249"/>
                  </a:cubicBezTo>
                  <a:cubicBezTo>
                    <a:pt x="99" y="249"/>
                    <a:pt x="107" y="255"/>
                    <a:pt x="109" y="259"/>
                  </a:cubicBezTo>
                  <a:cubicBezTo>
                    <a:pt x="115" y="273"/>
                    <a:pt x="118" y="290"/>
                    <a:pt x="119" y="305"/>
                  </a:cubicBezTo>
                  <a:cubicBezTo>
                    <a:pt x="120" y="309"/>
                    <a:pt x="120" y="309"/>
                    <a:pt x="120" y="309"/>
                  </a:cubicBezTo>
                  <a:cubicBezTo>
                    <a:pt x="121" y="314"/>
                    <a:pt x="122" y="318"/>
                    <a:pt x="123" y="321"/>
                  </a:cubicBezTo>
                  <a:cubicBezTo>
                    <a:pt x="123" y="322"/>
                    <a:pt x="123" y="323"/>
                    <a:pt x="124" y="325"/>
                  </a:cubicBezTo>
                  <a:cubicBezTo>
                    <a:pt x="124" y="326"/>
                    <a:pt x="125" y="330"/>
                    <a:pt x="125" y="331"/>
                  </a:cubicBezTo>
                  <a:cubicBezTo>
                    <a:pt x="125" y="331"/>
                    <a:pt x="124" y="331"/>
                    <a:pt x="124" y="332"/>
                  </a:cubicBezTo>
                  <a:cubicBezTo>
                    <a:pt x="123" y="332"/>
                    <a:pt x="122" y="332"/>
                    <a:pt x="121" y="333"/>
                  </a:cubicBezTo>
                  <a:cubicBezTo>
                    <a:pt x="121" y="330"/>
                    <a:pt x="120" y="324"/>
                    <a:pt x="119" y="321"/>
                  </a:cubicBezTo>
                  <a:cubicBezTo>
                    <a:pt x="117" y="317"/>
                    <a:pt x="114" y="315"/>
                    <a:pt x="110" y="314"/>
                  </a:cubicBezTo>
                  <a:cubicBezTo>
                    <a:pt x="109" y="314"/>
                    <a:pt x="108" y="314"/>
                    <a:pt x="108" y="314"/>
                  </a:cubicBezTo>
                  <a:cubicBezTo>
                    <a:pt x="103" y="314"/>
                    <a:pt x="102" y="317"/>
                    <a:pt x="102" y="319"/>
                  </a:cubicBezTo>
                  <a:cubicBezTo>
                    <a:pt x="101" y="316"/>
                    <a:pt x="100" y="313"/>
                    <a:pt x="100" y="311"/>
                  </a:cubicBezTo>
                  <a:cubicBezTo>
                    <a:pt x="99" y="308"/>
                    <a:pt x="98" y="307"/>
                    <a:pt x="98" y="306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62" name="Freeform 261"/>
            <p:cNvSpPr>
              <a:spLocks/>
            </p:cNvSpPr>
            <p:nvPr/>
          </p:nvSpPr>
          <p:spPr bwMode="auto">
            <a:xfrm>
              <a:off x="22217589" y="8350420"/>
              <a:ext cx="266727" cy="313584"/>
            </a:xfrm>
            <a:custGeom>
              <a:avLst/>
              <a:gdLst>
                <a:gd name="T0" fmla="*/ 47 w 49"/>
                <a:gd name="T1" fmla="*/ 27 h 63"/>
                <a:gd name="T2" fmla="*/ 42 w 49"/>
                <a:gd name="T3" fmla="*/ 24 h 63"/>
                <a:gd name="T4" fmla="*/ 41 w 49"/>
                <a:gd name="T5" fmla="*/ 24 h 63"/>
                <a:gd name="T6" fmla="*/ 40 w 49"/>
                <a:gd name="T7" fmla="*/ 23 h 63"/>
                <a:gd name="T8" fmla="*/ 37 w 49"/>
                <a:gd name="T9" fmla="*/ 22 h 63"/>
                <a:gd name="T10" fmla="*/ 34 w 49"/>
                <a:gd name="T11" fmla="*/ 21 h 63"/>
                <a:gd name="T12" fmla="*/ 26 w 49"/>
                <a:gd name="T13" fmla="*/ 23 h 63"/>
                <a:gd name="T14" fmla="*/ 26 w 49"/>
                <a:gd name="T15" fmla="*/ 19 h 63"/>
                <a:gd name="T16" fmla="*/ 25 w 49"/>
                <a:gd name="T17" fmla="*/ 15 h 63"/>
                <a:gd name="T18" fmla="*/ 23 w 49"/>
                <a:gd name="T19" fmla="*/ 8 h 63"/>
                <a:gd name="T20" fmla="*/ 18 w 49"/>
                <a:gd name="T21" fmla="*/ 6 h 63"/>
                <a:gd name="T22" fmla="*/ 18 w 49"/>
                <a:gd name="T23" fmla="*/ 5 h 63"/>
                <a:gd name="T24" fmla="*/ 18 w 49"/>
                <a:gd name="T25" fmla="*/ 6 h 63"/>
                <a:gd name="T26" fmla="*/ 18 w 49"/>
                <a:gd name="T27" fmla="*/ 5 h 63"/>
                <a:gd name="T28" fmla="*/ 17 w 49"/>
                <a:gd name="T29" fmla="*/ 4 h 63"/>
                <a:gd name="T30" fmla="*/ 12 w 49"/>
                <a:gd name="T31" fmla="*/ 0 h 63"/>
                <a:gd name="T32" fmla="*/ 8 w 49"/>
                <a:gd name="T33" fmla="*/ 2 h 63"/>
                <a:gd name="T34" fmla="*/ 5 w 49"/>
                <a:gd name="T35" fmla="*/ 12 h 63"/>
                <a:gd name="T36" fmla="*/ 5 w 49"/>
                <a:gd name="T37" fmla="*/ 15 h 63"/>
                <a:gd name="T38" fmla="*/ 3 w 49"/>
                <a:gd name="T39" fmla="*/ 30 h 63"/>
                <a:gd name="T40" fmla="*/ 2 w 49"/>
                <a:gd name="T41" fmla="*/ 44 h 63"/>
                <a:gd name="T42" fmla="*/ 7 w 49"/>
                <a:gd name="T43" fmla="*/ 60 h 63"/>
                <a:gd name="T44" fmla="*/ 14 w 49"/>
                <a:gd name="T45" fmla="*/ 63 h 63"/>
                <a:gd name="T46" fmla="*/ 20 w 49"/>
                <a:gd name="T47" fmla="*/ 61 h 63"/>
                <a:gd name="T48" fmla="*/ 23 w 49"/>
                <a:gd name="T49" fmla="*/ 55 h 63"/>
                <a:gd name="T50" fmla="*/ 24 w 49"/>
                <a:gd name="T51" fmla="*/ 54 h 63"/>
                <a:gd name="T52" fmla="*/ 27 w 49"/>
                <a:gd name="T53" fmla="*/ 61 h 63"/>
                <a:gd name="T54" fmla="*/ 30 w 49"/>
                <a:gd name="T55" fmla="*/ 62 h 63"/>
                <a:gd name="T56" fmla="*/ 30 w 49"/>
                <a:gd name="T57" fmla="*/ 62 h 63"/>
                <a:gd name="T58" fmla="*/ 41 w 49"/>
                <a:gd name="T59" fmla="*/ 53 h 63"/>
                <a:gd name="T60" fmla="*/ 41 w 49"/>
                <a:gd name="T61" fmla="*/ 53 h 63"/>
                <a:gd name="T62" fmla="*/ 47 w 49"/>
                <a:gd name="T63" fmla="*/ 39 h 63"/>
                <a:gd name="T64" fmla="*/ 48 w 49"/>
                <a:gd name="T65" fmla="*/ 37 h 63"/>
                <a:gd name="T66" fmla="*/ 47 w 49"/>
                <a:gd name="T67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63">
                  <a:moveTo>
                    <a:pt x="47" y="27"/>
                  </a:moveTo>
                  <a:cubicBezTo>
                    <a:pt x="46" y="25"/>
                    <a:pt x="44" y="24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ubicBezTo>
                    <a:pt x="41" y="24"/>
                    <a:pt x="40" y="23"/>
                    <a:pt x="40" y="23"/>
                  </a:cubicBezTo>
                  <a:cubicBezTo>
                    <a:pt x="39" y="23"/>
                    <a:pt x="38" y="22"/>
                    <a:pt x="37" y="22"/>
                  </a:cubicBezTo>
                  <a:cubicBezTo>
                    <a:pt x="36" y="22"/>
                    <a:pt x="35" y="21"/>
                    <a:pt x="34" y="21"/>
                  </a:cubicBezTo>
                  <a:cubicBezTo>
                    <a:pt x="31" y="21"/>
                    <a:pt x="28" y="22"/>
                    <a:pt x="26" y="23"/>
                  </a:cubicBezTo>
                  <a:cubicBezTo>
                    <a:pt x="26" y="22"/>
                    <a:pt x="26" y="20"/>
                    <a:pt x="26" y="19"/>
                  </a:cubicBezTo>
                  <a:cubicBezTo>
                    <a:pt x="25" y="17"/>
                    <a:pt x="25" y="16"/>
                    <a:pt x="25" y="15"/>
                  </a:cubicBezTo>
                  <a:cubicBezTo>
                    <a:pt x="25" y="13"/>
                    <a:pt x="24" y="10"/>
                    <a:pt x="23" y="8"/>
                  </a:cubicBezTo>
                  <a:cubicBezTo>
                    <a:pt x="21" y="6"/>
                    <a:pt x="19" y="6"/>
                    <a:pt x="18" y="6"/>
                  </a:cubicBezTo>
                  <a:cubicBezTo>
                    <a:pt x="18" y="6"/>
                    <a:pt x="18" y="5"/>
                    <a:pt x="18" y="5"/>
                  </a:cubicBezTo>
                  <a:cubicBezTo>
                    <a:pt x="18" y="5"/>
                    <a:pt x="18" y="6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4"/>
                    <a:pt x="17" y="4"/>
                  </a:cubicBezTo>
                  <a:cubicBezTo>
                    <a:pt x="16" y="2"/>
                    <a:pt x="15" y="0"/>
                    <a:pt x="12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4" y="4"/>
                    <a:pt x="5" y="9"/>
                    <a:pt x="5" y="12"/>
                  </a:cubicBezTo>
                  <a:cubicBezTo>
                    <a:pt x="5" y="13"/>
                    <a:pt x="5" y="14"/>
                    <a:pt x="5" y="15"/>
                  </a:cubicBezTo>
                  <a:cubicBezTo>
                    <a:pt x="3" y="20"/>
                    <a:pt x="3" y="25"/>
                    <a:pt x="3" y="30"/>
                  </a:cubicBezTo>
                  <a:cubicBezTo>
                    <a:pt x="4" y="35"/>
                    <a:pt x="3" y="39"/>
                    <a:pt x="2" y="44"/>
                  </a:cubicBezTo>
                  <a:cubicBezTo>
                    <a:pt x="0" y="51"/>
                    <a:pt x="2" y="57"/>
                    <a:pt x="7" y="60"/>
                  </a:cubicBezTo>
                  <a:cubicBezTo>
                    <a:pt x="9" y="62"/>
                    <a:pt x="12" y="63"/>
                    <a:pt x="14" y="63"/>
                  </a:cubicBezTo>
                  <a:cubicBezTo>
                    <a:pt x="16" y="63"/>
                    <a:pt x="18" y="62"/>
                    <a:pt x="20" y="61"/>
                  </a:cubicBezTo>
                  <a:cubicBezTo>
                    <a:pt x="22" y="59"/>
                    <a:pt x="23" y="57"/>
                    <a:pt x="23" y="55"/>
                  </a:cubicBezTo>
                  <a:cubicBezTo>
                    <a:pt x="23" y="55"/>
                    <a:pt x="23" y="55"/>
                    <a:pt x="24" y="54"/>
                  </a:cubicBezTo>
                  <a:cubicBezTo>
                    <a:pt x="23" y="57"/>
                    <a:pt x="24" y="59"/>
                    <a:pt x="27" y="61"/>
                  </a:cubicBezTo>
                  <a:cubicBezTo>
                    <a:pt x="28" y="61"/>
                    <a:pt x="29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4" y="62"/>
                    <a:pt x="38" y="57"/>
                    <a:pt x="41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4" y="49"/>
                    <a:pt x="47" y="45"/>
                    <a:pt x="47" y="39"/>
                  </a:cubicBezTo>
                  <a:cubicBezTo>
                    <a:pt x="47" y="39"/>
                    <a:pt x="47" y="38"/>
                    <a:pt x="48" y="37"/>
                  </a:cubicBezTo>
                  <a:cubicBezTo>
                    <a:pt x="48" y="34"/>
                    <a:pt x="49" y="30"/>
                    <a:pt x="47" y="27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63" name="Freeform 262"/>
            <p:cNvSpPr>
              <a:spLocks/>
            </p:cNvSpPr>
            <p:nvPr/>
          </p:nvSpPr>
          <p:spPr bwMode="auto">
            <a:xfrm>
              <a:off x="21497425" y="8003238"/>
              <a:ext cx="451385" cy="130660"/>
            </a:xfrm>
            <a:custGeom>
              <a:avLst/>
              <a:gdLst>
                <a:gd name="T0" fmla="*/ 82 w 83"/>
                <a:gd name="T1" fmla="*/ 10 h 26"/>
                <a:gd name="T2" fmla="*/ 71 w 83"/>
                <a:gd name="T3" fmla="*/ 3 h 26"/>
                <a:gd name="T4" fmla="*/ 66 w 83"/>
                <a:gd name="T5" fmla="*/ 3 h 26"/>
                <a:gd name="T6" fmla="*/ 61 w 83"/>
                <a:gd name="T7" fmla="*/ 4 h 26"/>
                <a:gd name="T8" fmla="*/ 59 w 83"/>
                <a:gd name="T9" fmla="*/ 3 h 26"/>
                <a:gd name="T10" fmla="*/ 52 w 83"/>
                <a:gd name="T11" fmla="*/ 2 h 26"/>
                <a:gd name="T12" fmla="*/ 39 w 83"/>
                <a:gd name="T13" fmla="*/ 0 h 26"/>
                <a:gd name="T14" fmla="*/ 33 w 83"/>
                <a:gd name="T15" fmla="*/ 1 h 26"/>
                <a:gd name="T16" fmla="*/ 30 w 83"/>
                <a:gd name="T17" fmla="*/ 1 h 26"/>
                <a:gd name="T18" fmla="*/ 15 w 83"/>
                <a:gd name="T19" fmla="*/ 4 h 26"/>
                <a:gd name="T20" fmla="*/ 1 w 83"/>
                <a:gd name="T21" fmla="*/ 11 h 26"/>
                <a:gd name="T22" fmla="*/ 2 w 83"/>
                <a:gd name="T23" fmla="*/ 16 h 26"/>
                <a:gd name="T24" fmla="*/ 11 w 83"/>
                <a:gd name="T25" fmla="*/ 19 h 26"/>
                <a:gd name="T26" fmla="*/ 13 w 83"/>
                <a:gd name="T27" fmla="*/ 19 h 26"/>
                <a:gd name="T28" fmla="*/ 16 w 83"/>
                <a:gd name="T29" fmla="*/ 19 h 26"/>
                <a:gd name="T30" fmla="*/ 23 w 83"/>
                <a:gd name="T31" fmla="*/ 20 h 26"/>
                <a:gd name="T32" fmla="*/ 24 w 83"/>
                <a:gd name="T33" fmla="*/ 22 h 26"/>
                <a:gd name="T34" fmla="*/ 28 w 83"/>
                <a:gd name="T35" fmla="*/ 24 h 26"/>
                <a:gd name="T36" fmla="*/ 35 w 83"/>
                <a:gd name="T37" fmla="*/ 25 h 26"/>
                <a:gd name="T38" fmla="*/ 37 w 83"/>
                <a:gd name="T39" fmla="*/ 25 h 26"/>
                <a:gd name="T40" fmla="*/ 40 w 83"/>
                <a:gd name="T41" fmla="*/ 25 h 26"/>
                <a:gd name="T42" fmla="*/ 42 w 83"/>
                <a:gd name="T43" fmla="*/ 26 h 26"/>
                <a:gd name="T44" fmla="*/ 46 w 83"/>
                <a:gd name="T45" fmla="*/ 26 h 26"/>
                <a:gd name="T46" fmla="*/ 48 w 83"/>
                <a:gd name="T47" fmla="*/ 26 h 26"/>
                <a:gd name="T48" fmla="*/ 55 w 83"/>
                <a:gd name="T49" fmla="*/ 25 h 26"/>
                <a:gd name="T50" fmla="*/ 64 w 83"/>
                <a:gd name="T51" fmla="*/ 24 h 26"/>
                <a:gd name="T52" fmla="*/ 76 w 83"/>
                <a:gd name="T53" fmla="*/ 20 h 26"/>
                <a:gd name="T54" fmla="*/ 77 w 83"/>
                <a:gd name="T55" fmla="*/ 19 h 26"/>
                <a:gd name="T56" fmla="*/ 82 w 83"/>
                <a:gd name="T5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" h="26">
                  <a:moveTo>
                    <a:pt x="82" y="10"/>
                  </a:moveTo>
                  <a:cubicBezTo>
                    <a:pt x="81" y="5"/>
                    <a:pt x="74" y="3"/>
                    <a:pt x="71" y="3"/>
                  </a:cubicBezTo>
                  <a:cubicBezTo>
                    <a:pt x="69" y="3"/>
                    <a:pt x="67" y="3"/>
                    <a:pt x="66" y="3"/>
                  </a:cubicBezTo>
                  <a:cubicBezTo>
                    <a:pt x="64" y="4"/>
                    <a:pt x="63" y="4"/>
                    <a:pt x="61" y="4"/>
                  </a:cubicBezTo>
                  <a:cubicBezTo>
                    <a:pt x="60" y="4"/>
                    <a:pt x="59" y="4"/>
                    <a:pt x="59" y="3"/>
                  </a:cubicBezTo>
                  <a:cubicBezTo>
                    <a:pt x="56" y="3"/>
                    <a:pt x="54" y="3"/>
                    <a:pt x="52" y="2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37" y="0"/>
                    <a:pt x="35" y="0"/>
                    <a:pt x="33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5" y="3"/>
                    <a:pt x="20" y="4"/>
                    <a:pt x="15" y="4"/>
                  </a:cubicBezTo>
                  <a:cubicBezTo>
                    <a:pt x="11" y="5"/>
                    <a:pt x="3" y="5"/>
                    <a:pt x="1" y="11"/>
                  </a:cubicBezTo>
                  <a:cubicBezTo>
                    <a:pt x="0" y="13"/>
                    <a:pt x="1" y="15"/>
                    <a:pt x="2" y="16"/>
                  </a:cubicBezTo>
                  <a:cubicBezTo>
                    <a:pt x="4" y="19"/>
                    <a:pt x="8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9"/>
                    <a:pt x="16" y="19"/>
                  </a:cubicBezTo>
                  <a:cubicBezTo>
                    <a:pt x="18" y="19"/>
                    <a:pt x="21" y="19"/>
                    <a:pt x="23" y="20"/>
                  </a:cubicBezTo>
                  <a:cubicBezTo>
                    <a:pt x="23" y="20"/>
                    <a:pt x="23" y="21"/>
                    <a:pt x="24" y="22"/>
                  </a:cubicBezTo>
                  <a:cubicBezTo>
                    <a:pt x="25" y="23"/>
                    <a:pt x="27" y="24"/>
                    <a:pt x="28" y="24"/>
                  </a:cubicBezTo>
                  <a:cubicBezTo>
                    <a:pt x="30" y="25"/>
                    <a:pt x="33" y="25"/>
                    <a:pt x="35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9" y="25"/>
                    <a:pt x="40" y="25"/>
                  </a:cubicBezTo>
                  <a:cubicBezTo>
                    <a:pt x="40" y="25"/>
                    <a:pt x="41" y="26"/>
                    <a:pt x="42" y="26"/>
                  </a:cubicBezTo>
                  <a:cubicBezTo>
                    <a:pt x="43" y="26"/>
                    <a:pt x="45" y="26"/>
                    <a:pt x="46" y="26"/>
                  </a:cubicBezTo>
                  <a:cubicBezTo>
                    <a:pt x="47" y="26"/>
                    <a:pt x="47" y="26"/>
                    <a:pt x="48" y="26"/>
                  </a:cubicBezTo>
                  <a:cubicBezTo>
                    <a:pt x="50" y="26"/>
                    <a:pt x="53" y="26"/>
                    <a:pt x="55" y="25"/>
                  </a:cubicBezTo>
                  <a:cubicBezTo>
                    <a:pt x="58" y="25"/>
                    <a:pt x="61" y="24"/>
                    <a:pt x="64" y="24"/>
                  </a:cubicBezTo>
                  <a:cubicBezTo>
                    <a:pt x="68" y="24"/>
                    <a:pt x="72" y="23"/>
                    <a:pt x="76" y="20"/>
                  </a:cubicBezTo>
                  <a:cubicBezTo>
                    <a:pt x="76" y="19"/>
                    <a:pt x="77" y="19"/>
                    <a:pt x="77" y="19"/>
                  </a:cubicBezTo>
                  <a:cubicBezTo>
                    <a:pt x="79" y="17"/>
                    <a:pt x="83" y="14"/>
                    <a:pt x="82" y="10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64" name="Freeform 263"/>
            <p:cNvSpPr>
              <a:spLocks noEditPoints="1"/>
            </p:cNvSpPr>
            <p:nvPr/>
          </p:nvSpPr>
          <p:spPr bwMode="auto">
            <a:xfrm>
              <a:off x="14482495" y="3868786"/>
              <a:ext cx="2496979" cy="2756924"/>
            </a:xfrm>
            <a:custGeom>
              <a:avLst/>
              <a:gdLst>
                <a:gd name="T0" fmla="*/ 230 w 458"/>
                <a:gd name="T1" fmla="*/ 169 h 556"/>
                <a:gd name="T2" fmla="*/ 248 w 458"/>
                <a:gd name="T3" fmla="*/ 90 h 556"/>
                <a:gd name="T4" fmla="*/ 223 w 458"/>
                <a:gd name="T5" fmla="*/ 97 h 556"/>
                <a:gd name="T6" fmla="*/ 230 w 458"/>
                <a:gd name="T7" fmla="*/ 67 h 556"/>
                <a:gd name="T8" fmla="*/ 212 w 458"/>
                <a:gd name="T9" fmla="*/ 74 h 556"/>
                <a:gd name="T10" fmla="*/ 200 w 458"/>
                <a:gd name="T11" fmla="*/ 71 h 556"/>
                <a:gd name="T12" fmla="*/ 202 w 458"/>
                <a:gd name="T13" fmla="*/ 59 h 556"/>
                <a:gd name="T14" fmla="*/ 203 w 458"/>
                <a:gd name="T15" fmla="*/ 29 h 556"/>
                <a:gd name="T16" fmla="*/ 183 w 458"/>
                <a:gd name="T17" fmla="*/ 42 h 556"/>
                <a:gd name="T18" fmla="*/ 173 w 458"/>
                <a:gd name="T19" fmla="*/ 44 h 556"/>
                <a:gd name="T20" fmla="*/ 176 w 458"/>
                <a:gd name="T21" fmla="*/ 30 h 556"/>
                <a:gd name="T22" fmla="*/ 167 w 458"/>
                <a:gd name="T23" fmla="*/ 23 h 556"/>
                <a:gd name="T24" fmla="*/ 147 w 458"/>
                <a:gd name="T25" fmla="*/ 21 h 556"/>
                <a:gd name="T26" fmla="*/ 124 w 458"/>
                <a:gd name="T27" fmla="*/ 20 h 556"/>
                <a:gd name="T28" fmla="*/ 107 w 458"/>
                <a:gd name="T29" fmla="*/ 5 h 556"/>
                <a:gd name="T30" fmla="*/ 93 w 458"/>
                <a:gd name="T31" fmla="*/ 5 h 556"/>
                <a:gd name="T32" fmla="*/ 80 w 458"/>
                <a:gd name="T33" fmla="*/ 7 h 556"/>
                <a:gd name="T34" fmla="*/ 69 w 458"/>
                <a:gd name="T35" fmla="*/ 13 h 556"/>
                <a:gd name="T36" fmla="*/ 42 w 458"/>
                <a:gd name="T37" fmla="*/ 49 h 556"/>
                <a:gd name="T38" fmla="*/ 51 w 458"/>
                <a:gd name="T39" fmla="*/ 86 h 556"/>
                <a:gd name="T40" fmla="*/ 25 w 458"/>
                <a:gd name="T41" fmla="*/ 155 h 556"/>
                <a:gd name="T42" fmla="*/ 22 w 458"/>
                <a:gd name="T43" fmla="*/ 203 h 556"/>
                <a:gd name="T44" fmla="*/ 14 w 458"/>
                <a:gd name="T45" fmla="*/ 243 h 556"/>
                <a:gd name="T46" fmla="*/ 3 w 458"/>
                <a:gd name="T47" fmla="*/ 288 h 556"/>
                <a:gd name="T48" fmla="*/ 13 w 458"/>
                <a:gd name="T49" fmla="*/ 341 h 556"/>
                <a:gd name="T50" fmla="*/ 30 w 458"/>
                <a:gd name="T51" fmla="*/ 367 h 556"/>
                <a:gd name="T52" fmla="*/ 40 w 458"/>
                <a:gd name="T53" fmla="*/ 382 h 556"/>
                <a:gd name="T54" fmla="*/ 39 w 458"/>
                <a:gd name="T55" fmla="*/ 407 h 556"/>
                <a:gd name="T56" fmla="*/ 457 w 458"/>
                <a:gd name="T57" fmla="*/ 403 h 556"/>
                <a:gd name="T58" fmla="*/ 111 w 458"/>
                <a:gd name="T59" fmla="*/ 37 h 556"/>
                <a:gd name="T60" fmla="*/ 232 w 458"/>
                <a:gd name="T61" fmla="*/ 212 h 556"/>
                <a:gd name="T62" fmla="*/ 208 w 458"/>
                <a:gd name="T63" fmla="*/ 222 h 556"/>
                <a:gd name="T64" fmla="*/ 226 w 458"/>
                <a:gd name="T65" fmla="*/ 238 h 556"/>
                <a:gd name="T66" fmla="*/ 243 w 458"/>
                <a:gd name="T67" fmla="*/ 243 h 556"/>
                <a:gd name="T68" fmla="*/ 226 w 458"/>
                <a:gd name="T69" fmla="*/ 258 h 556"/>
                <a:gd name="T70" fmla="*/ 200 w 458"/>
                <a:gd name="T71" fmla="*/ 259 h 556"/>
                <a:gd name="T72" fmla="*/ 185 w 458"/>
                <a:gd name="T73" fmla="*/ 265 h 556"/>
                <a:gd name="T74" fmla="*/ 179 w 458"/>
                <a:gd name="T75" fmla="*/ 245 h 556"/>
                <a:gd name="T76" fmla="*/ 152 w 458"/>
                <a:gd name="T77" fmla="*/ 246 h 556"/>
                <a:gd name="T78" fmla="*/ 169 w 458"/>
                <a:gd name="T79" fmla="*/ 236 h 556"/>
                <a:gd name="T80" fmla="*/ 194 w 458"/>
                <a:gd name="T81" fmla="*/ 233 h 556"/>
                <a:gd name="T82" fmla="*/ 171 w 458"/>
                <a:gd name="T83" fmla="*/ 207 h 556"/>
                <a:gd name="T84" fmla="*/ 157 w 458"/>
                <a:gd name="T85" fmla="*/ 199 h 556"/>
                <a:gd name="T86" fmla="*/ 169 w 458"/>
                <a:gd name="T87" fmla="*/ 199 h 556"/>
                <a:gd name="T88" fmla="*/ 202 w 458"/>
                <a:gd name="T89" fmla="*/ 208 h 556"/>
                <a:gd name="T90" fmla="*/ 144 w 458"/>
                <a:gd name="T91" fmla="*/ 195 h 556"/>
                <a:gd name="T92" fmla="*/ 151 w 458"/>
                <a:gd name="T93" fmla="*/ 197 h 556"/>
                <a:gd name="T94" fmla="*/ 146 w 458"/>
                <a:gd name="T95" fmla="*/ 42 h 556"/>
                <a:gd name="T96" fmla="*/ 144 w 458"/>
                <a:gd name="T97" fmla="*/ 36 h 556"/>
                <a:gd name="T98" fmla="*/ 310 w 458"/>
                <a:gd name="T99" fmla="*/ 417 h 556"/>
                <a:gd name="T100" fmla="*/ 291 w 458"/>
                <a:gd name="T101" fmla="*/ 423 h 556"/>
                <a:gd name="T102" fmla="*/ 240 w 458"/>
                <a:gd name="T103" fmla="*/ 442 h 556"/>
                <a:gd name="T104" fmla="*/ 223 w 458"/>
                <a:gd name="T105" fmla="*/ 452 h 556"/>
                <a:gd name="T106" fmla="*/ 196 w 458"/>
                <a:gd name="T107" fmla="*/ 448 h 556"/>
                <a:gd name="T108" fmla="*/ 192 w 458"/>
                <a:gd name="T109" fmla="*/ 435 h 556"/>
                <a:gd name="T110" fmla="*/ 221 w 458"/>
                <a:gd name="T111" fmla="*/ 425 h 556"/>
                <a:gd name="T112" fmla="*/ 218 w 458"/>
                <a:gd name="T113" fmla="*/ 383 h 556"/>
                <a:gd name="T114" fmla="*/ 260 w 458"/>
                <a:gd name="T115" fmla="*/ 431 h 556"/>
                <a:gd name="T116" fmla="*/ 283 w 458"/>
                <a:gd name="T117" fmla="*/ 421 h 556"/>
                <a:gd name="T118" fmla="*/ 313 w 458"/>
                <a:gd name="T119" fmla="*/ 412 h 556"/>
                <a:gd name="T120" fmla="*/ 311 w 458"/>
                <a:gd name="T121" fmla="*/ 415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8" h="556">
                  <a:moveTo>
                    <a:pt x="345" y="346"/>
                  </a:moveTo>
                  <a:cubicBezTo>
                    <a:pt x="332" y="315"/>
                    <a:pt x="332" y="315"/>
                    <a:pt x="332" y="315"/>
                  </a:cubicBezTo>
                  <a:cubicBezTo>
                    <a:pt x="331" y="315"/>
                    <a:pt x="331" y="315"/>
                    <a:pt x="331" y="315"/>
                  </a:cubicBezTo>
                  <a:cubicBezTo>
                    <a:pt x="324" y="314"/>
                    <a:pt x="303" y="310"/>
                    <a:pt x="293" y="284"/>
                  </a:cubicBezTo>
                  <a:cubicBezTo>
                    <a:pt x="293" y="284"/>
                    <a:pt x="293" y="284"/>
                    <a:pt x="293" y="284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2" y="105"/>
                    <a:pt x="262" y="105"/>
                    <a:pt x="262" y="105"/>
                  </a:cubicBezTo>
                  <a:cubicBezTo>
                    <a:pt x="262" y="104"/>
                    <a:pt x="261" y="103"/>
                    <a:pt x="261" y="101"/>
                  </a:cubicBezTo>
                  <a:cubicBezTo>
                    <a:pt x="259" y="97"/>
                    <a:pt x="256" y="95"/>
                    <a:pt x="253" y="93"/>
                  </a:cubicBezTo>
                  <a:cubicBezTo>
                    <a:pt x="251" y="92"/>
                    <a:pt x="250" y="91"/>
                    <a:pt x="248" y="90"/>
                  </a:cubicBezTo>
                  <a:cubicBezTo>
                    <a:pt x="247" y="88"/>
                    <a:pt x="244" y="86"/>
                    <a:pt x="241" y="86"/>
                  </a:cubicBezTo>
                  <a:cubicBezTo>
                    <a:pt x="238" y="86"/>
                    <a:pt x="236" y="89"/>
                    <a:pt x="234" y="90"/>
                  </a:cubicBezTo>
                  <a:cubicBezTo>
                    <a:pt x="234" y="90"/>
                    <a:pt x="234" y="91"/>
                    <a:pt x="233" y="91"/>
                  </a:cubicBezTo>
                  <a:cubicBezTo>
                    <a:pt x="233" y="92"/>
                    <a:pt x="232" y="92"/>
                    <a:pt x="231" y="93"/>
                  </a:cubicBezTo>
                  <a:cubicBezTo>
                    <a:pt x="229" y="94"/>
                    <a:pt x="229" y="94"/>
                    <a:pt x="229" y="94"/>
                  </a:cubicBezTo>
                  <a:cubicBezTo>
                    <a:pt x="228" y="95"/>
                    <a:pt x="225" y="97"/>
                    <a:pt x="223" y="97"/>
                  </a:cubicBezTo>
                  <a:cubicBezTo>
                    <a:pt x="223" y="95"/>
                    <a:pt x="224" y="90"/>
                    <a:pt x="224" y="88"/>
                  </a:cubicBezTo>
                  <a:cubicBezTo>
                    <a:pt x="225" y="86"/>
                    <a:pt x="225" y="85"/>
                    <a:pt x="225" y="84"/>
                  </a:cubicBezTo>
                  <a:cubicBezTo>
                    <a:pt x="225" y="82"/>
                    <a:pt x="226" y="80"/>
                    <a:pt x="227" y="78"/>
                  </a:cubicBezTo>
                  <a:cubicBezTo>
                    <a:pt x="227" y="77"/>
                    <a:pt x="227" y="77"/>
                    <a:pt x="227" y="76"/>
                  </a:cubicBezTo>
                  <a:cubicBezTo>
                    <a:pt x="227" y="76"/>
                    <a:pt x="228" y="75"/>
                    <a:pt x="228" y="75"/>
                  </a:cubicBezTo>
                  <a:cubicBezTo>
                    <a:pt x="230" y="73"/>
                    <a:pt x="232" y="70"/>
                    <a:pt x="230" y="67"/>
                  </a:cubicBezTo>
                  <a:cubicBezTo>
                    <a:pt x="229" y="65"/>
                    <a:pt x="228" y="64"/>
                    <a:pt x="226" y="64"/>
                  </a:cubicBezTo>
                  <a:cubicBezTo>
                    <a:pt x="224" y="64"/>
                    <a:pt x="222" y="65"/>
                    <a:pt x="221" y="66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0" y="67"/>
                    <a:pt x="219" y="68"/>
                    <a:pt x="219" y="68"/>
                  </a:cubicBezTo>
                  <a:cubicBezTo>
                    <a:pt x="218" y="69"/>
                    <a:pt x="217" y="69"/>
                    <a:pt x="215" y="70"/>
                  </a:cubicBezTo>
                  <a:cubicBezTo>
                    <a:pt x="214" y="71"/>
                    <a:pt x="213" y="72"/>
                    <a:pt x="212" y="74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8" y="77"/>
                    <a:pt x="205" y="80"/>
                    <a:pt x="201" y="80"/>
                  </a:cubicBezTo>
                  <a:cubicBezTo>
                    <a:pt x="201" y="80"/>
                    <a:pt x="201" y="80"/>
                    <a:pt x="201" y="80"/>
                  </a:cubicBezTo>
                  <a:cubicBezTo>
                    <a:pt x="201" y="80"/>
                    <a:pt x="200" y="78"/>
                    <a:pt x="200" y="78"/>
                  </a:cubicBezTo>
                  <a:cubicBezTo>
                    <a:pt x="200" y="77"/>
                    <a:pt x="200" y="76"/>
                    <a:pt x="200" y="75"/>
                  </a:cubicBezTo>
                  <a:cubicBezTo>
                    <a:pt x="200" y="74"/>
                    <a:pt x="200" y="73"/>
                    <a:pt x="200" y="71"/>
                  </a:cubicBezTo>
                  <a:cubicBezTo>
                    <a:pt x="200" y="70"/>
                    <a:pt x="200" y="69"/>
                    <a:pt x="200" y="67"/>
                  </a:cubicBezTo>
                  <a:cubicBezTo>
                    <a:pt x="200" y="66"/>
                    <a:pt x="200" y="65"/>
                    <a:pt x="200" y="64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1" y="63"/>
                    <a:pt x="201" y="62"/>
                  </a:cubicBezTo>
                  <a:cubicBezTo>
                    <a:pt x="201" y="61"/>
                    <a:pt x="202" y="60"/>
                    <a:pt x="202" y="59"/>
                  </a:cubicBezTo>
                  <a:cubicBezTo>
                    <a:pt x="202" y="58"/>
                    <a:pt x="202" y="58"/>
                    <a:pt x="203" y="57"/>
                  </a:cubicBezTo>
                  <a:cubicBezTo>
                    <a:pt x="203" y="56"/>
                    <a:pt x="203" y="54"/>
                    <a:pt x="203" y="53"/>
                  </a:cubicBezTo>
                  <a:cubicBezTo>
                    <a:pt x="203" y="53"/>
                    <a:pt x="204" y="52"/>
                    <a:pt x="204" y="52"/>
                  </a:cubicBezTo>
                  <a:cubicBezTo>
                    <a:pt x="204" y="50"/>
                    <a:pt x="204" y="49"/>
                    <a:pt x="205" y="48"/>
                  </a:cubicBezTo>
                  <a:cubicBezTo>
                    <a:pt x="206" y="44"/>
                    <a:pt x="207" y="41"/>
                    <a:pt x="206" y="37"/>
                  </a:cubicBezTo>
                  <a:cubicBezTo>
                    <a:pt x="206" y="34"/>
                    <a:pt x="205" y="31"/>
                    <a:pt x="203" y="29"/>
                  </a:cubicBezTo>
                  <a:cubicBezTo>
                    <a:pt x="201" y="27"/>
                    <a:pt x="200" y="26"/>
                    <a:pt x="198" y="26"/>
                  </a:cubicBezTo>
                  <a:cubicBezTo>
                    <a:pt x="197" y="26"/>
                    <a:pt x="195" y="26"/>
                    <a:pt x="193" y="29"/>
                  </a:cubicBezTo>
                  <a:cubicBezTo>
                    <a:pt x="192" y="31"/>
                    <a:pt x="191" y="35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0" y="39"/>
                    <a:pt x="189" y="39"/>
                    <a:pt x="188" y="39"/>
                  </a:cubicBezTo>
                  <a:cubicBezTo>
                    <a:pt x="187" y="39"/>
                    <a:pt x="185" y="40"/>
                    <a:pt x="183" y="42"/>
                  </a:cubicBezTo>
                  <a:cubicBezTo>
                    <a:pt x="182" y="42"/>
                    <a:pt x="182" y="43"/>
                    <a:pt x="181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8" y="45"/>
                  </a:cubicBezTo>
                  <a:cubicBezTo>
                    <a:pt x="177" y="45"/>
                    <a:pt x="175" y="46"/>
                    <a:pt x="175" y="46"/>
                  </a:cubicBezTo>
                  <a:cubicBezTo>
                    <a:pt x="174" y="46"/>
                    <a:pt x="174" y="46"/>
                    <a:pt x="174" y="45"/>
                  </a:cubicBezTo>
                  <a:cubicBezTo>
                    <a:pt x="173" y="45"/>
                    <a:pt x="173" y="44"/>
                    <a:pt x="173" y="44"/>
                  </a:cubicBezTo>
                  <a:cubicBezTo>
                    <a:pt x="173" y="43"/>
                    <a:pt x="172" y="41"/>
                    <a:pt x="171" y="40"/>
                  </a:cubicBezTo>
                  <a:cubicBezTo>
                    <a:pt x="169" y="39"/>
                    <a:pt x="167" y="38"/>
                    <a:pt x="165" y="38"/>
                  </a:cubicBezTo>
                  <a:cubicBezTo>
                    <a:pt x="166" y="38"/>
                    <a:pt x="167" y="38"/>
                    <a:pt x="168" y="37"/>
                  </a:cubicBezTo>
                  <a:cubicBezTo>
                    <a:pt x="168" y="37"/>
                    <a:pt x="169" y="37"/>
                    <a:pt x="169" y="37"/>
                  </a:cubicBezTo>
                  <a:cubicBezTo>
                    <a:pt x="170" y="37"/>
                    <a:pt x="171" y="37"/>
                    <a:pt x="172" y="37"/>
                  </a:cubicBezTo>
                  <a:cubicBezTo>
                    <a:pt x="176" y="36"/>
                    <a:pt x="176" y="31"/>
                    <a:pt x="176" y="30"/>
                  </a:cubicBezTo>
                  <a:cubicBezTo>
                    <a:pt x="176" y="28"/>
                    <a:pt x="175" y="25"/>
                    <a:pt x="170" y="25"/>
                  </a:cubicBezTo>
                  <a:cubicBezTo>
                    <a:pt x="170" y="25"/>
                    <a:pt x="170" y="25"/>
                    <a:pt x="170" y="25"/>
                  </a:cubicBezTo>
                  <a:cubicBezTo>
                    <a:pt x="169" y="25"/>
                    <a:pt x="169" y="25"/>
                    <a:pt x="168" y="26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5"/>
                    <a:pt x="167" y="24"/>
                    <a:pt x="167" y="23"/>
                  </a:cubicBezTo>
                  <a:cubicBezTo>
                    <a:pt x="165" y="21"/>
                    <a:pt x="162" y="20"/>
                    <a:pt x="158" y="20"/>
                  </a:cubicBezTo>
                  <a:cubicBezTo>
                    <a:pt x="157" y="20"/>
                    <a:pt x="156" y="20"/>
                    <a:pt x="155" y="21"/>
                  </a:cubicBezTo>
                  <a:cubicBezTo>
                    <a:pt x="153" y="21"/>
                    <a:pt x="153" y="22"/>
                    <a:pt x="152" y="22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3"/>
                    <a:pt x="151" y="23"/>
                    <a:pt x="150" y="23"/>
                  </a:cubicBezTo>
                  <a:cubicBezTo>
                    <a:pt x="150" y="22"/>
                    <a:pt x="149" y="21"/>
                    <a:pt x="147" y="21"/>
                  </a:cubicBezTo>
                  <a:cubicBezTo>
                    <a:pt x="146" y="20"/>
                    <a:pt x="144" y="20"/>
                    <a:pt x="143" y="20"/>
                  </a:cubicBezTo>
                  <a:cubicBezTo>
                    <a:pt x="141" y="20"/>
                    <a:pt x="140" y="20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5" y="20"/>
                    <a:pt x="134" y="20"/>
                    <a:pt x="133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5" y="20"/>
                    <a:pt x="125" y="20"/>
                    <a:pt x="124" y="20"/>
                  </a:cubicBezTo>
                  <a:cubicBezTo>
                    <a:pt x="123" y="20"/>
                    <a:pt x="122" y="21"/>
                    <a:pt x="121" y="21"/>
                  </a:cubicBezTo>
                  <a:cubicBezTo>
                    <a:pt x="117" y="21"/>
                    <a:pt x="115" y="20"/>
                    <a:pt x="114" y="19"/>
                  </a:cubicBezTo>
                  <a:cubicBezTo>
                    <a:pt x="114" y="18"/>
                    <a:pt x="114" y="18"/>
                    <a:pt x="115" y="17"/>
                  </a:cubicBezTo>
                  <a:cubicBezTo>
                    <a:pt x="115" y="16"/>
                    <a:pt x="116" y="14"/>
                    <a:pt x="116" y="12"/>
                  </a:cubicBezTo>
                  <a:cubicBezTo>
                    <a:pt x="116" y="8"/>
                    <a:pt x="113" y="5"/>
                    <a:pt x="108" y="5"/>
                  </a:cubicBezTo>
                  <a:cubicBezTo>
                    <a:pt x="108" y="5"/>
                    <a:pt x="108" y="5"/>
                    <a:pt x="107" y="5"/>
                  </a:cubicBezTo>
                  <a:cubicBezTo>
                    <a:pt x="107" y="5"/>
                    <a:pt x="106" y="5"/>
                    <a:pt x="106" y="6"/>
                  </a:cubicBezTo>
                  <a:cubicBezTo>
                    <a:pt x="106" y="5"/>
                    <a:pt x="106" y="5"/>
                    <a:pt x="105" y="5"/>
                  </a:cubicBezTo>
                  <a:cubicBezTo>
                    <a:pt x="105" y="5"/>
                    <a:pt x="105" y="5"/>
                    <a:pt x="104" y="4"/>
                  </a:cubicBezTo>
                  <a:cubicBezTo>
                    <a:pt x="103" y="3"/>
                    <a:pt x="102" y="2"/>
                    <a:pt x="99" y="2"/>
                  </a:cubicBezTo>
                  <a:cubicBezTo>
                    <a:pt x="99" y="2"/>
                    <a:pt x="98" y="2"/>
                    <a:pt x="97" y="2"/>
                  </a:cubicBezTo>
                  <a:cubicBezTo>
                    <a:pt x="95" y="3"/>
                    <a:pt x="94" y="4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2" y="3"/>
                    <a:pt x="91" y="0"/>
                    <a:pt x="87" y="0"/>
                  </a:cubicBezTo>
                  <a:cubicBezTo>
                    <a:pt x="87" y="0"/>
                    <a:pt x="86" y="1"/>
                    <a:pt x="85" y="1"/>
                  </a:cubicBezTo>
                  <a:cubicBezTo>
                    <a:pt x="82" y="2"/>
                    <a:pt x="81" y="4"/>
                    <a:pt x="81" y="6"/>
                  </a:cubicBezTo>
                  <a:cubicBezTo>
                    <a:pt x="80" y="6"/>
                    <a:pt x="80" y="7"/>
                    <a:pt x="80" y="7"/>
                  </a:cubicBezTo>
                  <a:cubicBezTo>
                    <a:pt x="80" y="8"/>
                    <a:pt x="80" y="8"/>
                    <a:pt x="79" y="8"/>
                  </a:cubicBezTo>
                  <a:cubicBezTo>
                    <a:pt x="78" y="9"/>
                    <a:pt x="77" y="11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3" y="7"/>
                    <a:pt x="73" y="7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2"/>
                    <a:pt x="70" y="13"/>
                    <a:pt x="69" y="13"/>
                  </a:cubicBezTo>
                  <a:cubicBezTo>
                    <a:pt x="68" y="15"/>
                    <a:pt x="67" y="17"/>
                    <a:pt x="65" y="19"/>
                  </a:cubicBezTo>
                  <a:cubicBezTo>
                    <a:pt x="64" y="22"/>
                    <a:pt x="62" y="25"/>
                    <a:pt x="59" y="27"/>
                  </a:cubicBezTo>
                  <a:cubicBezTo>
                    <a:pt x="58" y="28"/>
                    <a:pt x="56" y="29"/>
                    <a:pt x="54" y="30"/>
                  </a:cubicBezTo>
                  <a:cubicBezTo>
                    <a:pt x="51" y="32"/>
                    <a:pt x="48" y="33"/>
                    <a:pt x="47" y="36"/>
                  </a:cubicBezTo>
                  <a:cubicBezTo>
                    <a:pt x="45" y="38"/>
                    <a:pt x="45" y="40"/>
                    <a:pt x="44" y="43"/>
                  </a:cubicBezTo>
                  <a:cubicBezTo>
                    <a:pt x="44" y="45"/>
                    <a:pt x="43" y="47"/>
                    <a:pt x="42" y="49"/>
                  </a:cubicBezTo>
                  <a:cubicBezTo>
                    <a:pt x="39" y="54"/>
                    <a:pt x="36" y="57"/>
                    <a:pt x="31" y="61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9" y="63"/>
                    <a:pt x="27" y="66"/>
                    <a:pt x="27" y="68"/>
                  </a:cubicBezTo>
                  <a:cubicBezTo>
                    <a:pt x="27" y="70"/>
                    <a:pt x="28" y="73"/>
                    <a:pt x="31" y="75"/>
                  </a:cubicBezTo>
                  <a:cubicBezTo>
                    <a:pt x="33" y="77"/>
                    <a:pt x="37" y="78"/>
                    <a:pt x="41" y="80"/>
                  </a:cubicBezTo>
                  <a:cubicBezTo>
                    <a:pt x="45" y="81"/>
                    <a:pt x="50" y="83"/>
                    <a:pt x="51" y="86"/>
                  </a:cubicBezTo>
                  <a:cubicBezTo>
                    <a:pt x="52" y="89"/>
                    <a:pt x="52" y="92"/>
                    <a:pt x="50" y="96"/>
                  </a:cubicBezTo>
                  <a:cubicBezTo>
                    <a:pt x="49" y="99"/>
                    <a:pt x="45" y="102"/>
                    <a:pt x="41" y="105"/>
                  </a:cubicBezTo>
                  <a:cubicBezTo>
                    <a:pt x="35" y="111"/>
                    <a:pt x="28" y="117"/>
                    <a:pt x="31" y="123"/>
                  </a:cubicBezTo>
                  <a:cubicBezTo>
                    <a:pt x="32" y="125"/>
                    <a:pt x="34" y="127"/>
                    <a:pt x="36" y="129"/>
                  </a:cubicBezTo>
                  <a:cubicBezTo>
                    <a:pt x="41" y="132"/>
                    <a:pt x="44" y="135"/>
                    <a:pt x="41" y="140"/>
                  </a:cubicBezTo>
                  <a:cubicBezTo>
                    <a:pt x="38" y="146"/>
                    <a:pt x="31" y="151"/>
                    <a:pt x="25" y="155"/>
                  </a:cubicBezTo>
                  <a:cubicBezTo>
                    <a:pt x="23" y="157"/>
                    <a:pt x="23" y="157"/>
                    <a:pt x="23" y="157"/>
                  </a:cubicBezTo>
                  <a:cubicBezTo>
                    <a:pt x="15" y="162"/>
                    <a:pt x="16" y="170"/>
                    <a:pt x="16" y="178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7" y="184"/>
                    <a:pt x="18" y="186"/>
                    <a:pt x="20" y="189"/>
                  </a:cubicBezTo>
                  <a:cubicBezTo>
                    <a:pt x="20" y="190"/>
                    <a:pt x="21" y="191"/>
                    <a:pt x="22" y="192"/>
                  </a:cubicBezTo>
                  <a:cubicBezTo>
                    <a:pt x="23" y="195"/>
                    <a:pt x="23" y="199"/>
                    <a:pt x="22" y="203"/>
                  </a:cubicBezTo>
                  <a:cubicBezTo>
                    <a:pt x="22" y="204"/>
                    <a:pt x="22" y="205"/>
                    <a:pt x="22" y="206"/>
                  </a:cubicBezTo>
                  <a:cubicBezTo>
                    <a:pt x="22" y="208"/>
                    <a:pt x="22" y="208"/>
                    <a:pt x="22" y="208"/>
                  </a:cubicBezTo>
                  <a:cubicBezTo>
                    <a:pt x="21" y="212"/>
                    <a:pt x="21" y="217"/>
                    <a:pt x="21" y="222"/>
                  </a:cubicBezTo>
                  <a:cubicBezTo>
                    <a:pt x="21" y="222"/>
                    <a:pt x="22" y="223"/>
                    <a:pt x="22" y="224"/>
                  </a:cubicBezTo>
                  <a:cubicBezTo>
                    <a:pt x="22" y="227"/>
                    <a:pt x="23" y="230"/>
                    <a:pt x="21" y="234"/>
                  </a:cubicBezTo>
                  <a:cubicBezTo>
                    <a:pt x="20" y="238"/>
                    <a:pt x="17" y="240"/>
                    <a:pt x="14" y="243"/>
                  </a:cubicBezTo>
                  <a:cubicBezTo>
                    <a:pt x="12" y="245"/>
                    <a:pt x="10" y="246"/>
                    <a:pt x="9" y="249"/>
                  </a:cubicBezTo>
                  <a:cubicBezTo>
                    <a:pt x="7" y="252"/>
                    <a:pt x="7" y="256"/>
                    <a:pt x="8" y="261"/>
                  </a:cubicBezTo>
                  <a:cubicBezTo>
                    <a:pt x="8" y="262"/>
                    <a:pt x="8" y="264"/>
                    <a:pt x="8" y="265"/>
                  </a:cubicBezTo>
                  <a:cubicBezTo>
                    <a:pt x="9" y="270"/>
                    <a:pt x="7" y="273"/>
                    <a:pt x="4" y="276"/>
                  </a:cubicBezTo>
                  <a:cubicBezTo>
                    <a:pt x="4" y="277"/>
                    <a:pt x="3" y="278"/>
                    <a:pt x="2" y="280"/>
                  </a:cubicBezTo>
                  <a:cubicBezTo>
                    <a:pt x="0" y="284"/>
                    <a:pt x="1" y="285"/>
                    <a:pt x="3" y="288"/>
                  </a:cubicBezTo>
                  <a:cubicBezTo>
                    <a:pt x="4" y="289"/>
                    <a:pt x="5" y="290"/>
                    <a:pt x="6" y="291"/>
                  </a:cubicBezTo>
                  <a:cubicBezTo>
                    <a:pt x="8" y="296"/>
                    <a:pt x="8" y="301"/>
                    <a:pt x="8" y="307"/>
                  </a:cubicBezTo>
                  <a:cubicBezTo>
                    <a:pt x="8" y="311"/>
                    <a:pt x="8" y="315"/>
                    <a:pt x="9" y="319"/>
                  </a:cubicBezTo>
                  <a:cubicBezTo>
                    <a:pt x="10" y="321"/>
                    <a:pt x="11" y="322"/>
                    <a:pt x="12" y="324"/>
                  </a:cubicBezTo>
                  <a:cubicBezTo>
                    <a:pt x="14" y="326"/>
                    <a:pt x="15" y="328"/>
                    <a:pt x="15" y="330"/>
                  </a:cubicBezTo>
                  <a:cubicBezTo>
                    <a:pt x="16" y="335"/>
                    <a:pt x="14" y="338"/>
                    <a:pt x="13" y="341"/>
                  </a:cubicBezTo>
                  <a:cubicBezTo>
                    <a:pt x="11" y="343"/>
                    <a:pt x="10" y="345"/>
                    <a:pt x="10" y="348"/>
                  </a:cubicBezTo>
                  <a:cubicBezTo>
                    <a:pt x="9" y="352"/>
                    <a:pt x="11" y="356"/>
                    <a:pt x="14" y="358"/>
                  </a:cubicBezTo>
                  <a:cubicBezTo>
                    <a:pt x="16" y="359"/>
                    <a:pt x="18" y="360"/>
                    <a:pt x="20" y="360"/>
                  </a:cubicBezTo>
                  <a:cubicBezTo>
                    <a:pt x="22" y="360"/>
                    <a:pt x="24" y="361"/>
                    <a:pt x="26" y="362"/>
                  </a:cubicBezTo>
                  <a:cubicBezTo>
                    <a:pt x="27" y="363"/>
                    <a:pt x="27" y="363"/>
                    <a:pt x="28" y="364"/>
                  </a:cubicBezTo>
                  <a:cubicBezTo>
                    <a:pt x="29" y="365"/>
                    <a:pt x="29" y="366"/>
                    <a:pt x="30" y="367"/>
                  </a:cubicBezTo>
                  <a:cubicBezTo>
                    <a:pt x="32" y="368"/>
                    <a:pt x="33" y="368"/>
                    <a:pt x="35" y="368"/>
                  </a:cubicBezTo>
                  <a:cubicBezTo>
                    <a:pt x="35" y="368"/>
                    <a:pt x="36" y="368"/>
                    <a:pt x="37" y="368"/>
                  </a:cubicBezTo>
                  <a:cubicBezTo>
                    <a:pt x="38" y="368"/>
                    <a:pt x="38" y="368"/>
                    <a:pt x="39" y="368"/>
                  </a:cubicBezTo>
                  <a:cubicBezTo>
                    <a:pt x="42" y="368"/>
                    <a:pt x="44" y="368"/>
                    <a:pt x="45" y="370"/>
                  </a:cubicBezTo>
                  <a:cubicBezTo>
                    <a:pt x="47" y="373"/>
                    <a:pt x="46" y="375"/>
                    <a:pt x="42" y="379"/>
                  </a:cubicBezTo>
                  <a:cubicBezTo>
                    <a:pt x="41" y="380"/>
                    <a:pt x="41" y="381"/>
                    <a:pt x="40" y="382"/>
                  </a:cubicBezTo>
                  <a:cubicBezTo>
                    <a:pt x="38" y="385"/>
                    <a:pt x="39" y="388"/>
                    <a:pt x="39" y="392"/>
                  </a:cubicBezTo>
                  <a:cubicBezTo>
                    <a:pt x="40" y="394"/>
                    <a:pt x="40" y="396"/>
                    <a:pt x="40" y="399"/>
                  </a:cubicBezTo>
                  <a:cubicBezTo>
                    <a:pt x="39" y="401"/>
                    <a:pt x="39" y="402"/>
                    <a:pt x="39" y="402"/>
                  </a:cubicBezTo>
                  <a:cubicBezTo>
                    <a:pt x="38" y="403"/>
                    <a:pt x="38" y="403"/>
                    <a:pt x="38" y="404"/>
                  </a:cubicBezTo>
                  <a:cubicBezTo>
                    <a:pt x="37" y="406"/>
                    <a:pt x="37" y="406"/>
                    <a:pt x="37" y="406"/>
                  </a:cubicBezTo>
                  <a:cubicBezTo>
                    <a:pt x="39" y="407"/>
                    <a:pt x="39" y="407"/>
                    <a:pt x="39" y="407"/>
                  </a:cubicBezTo>
                  <a:cubicBezTo>
                    <a:pt x="60" y="420"/>
                    <a:pt x="82" y="432"/>
                    <a:pt x="103" y="444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268" y="530"/>
                    <a:pt x="401" y="552"/>
                    <a:pt x="426" y="556"/>
                  </a:cubicBezTo>
                  <a:cubicBezTo>
                    <a:pt x="429" y="556"/>
                    <a:pt x="429" y="556"/>
                    <a:pt x="429" y="556"/>
                  </a:cubicBezTo>
                  <a:cubicBezTo>
                    <a:pt x="430" y="553"/>
                    <a:pt x="430" y="553"/>
                    <a:pt x="430" y="553"/>
                  </a:cubicBezTo>
                  <a:cubicBezTo>
                    <a:pt x="443" y="468"/>
                    <a:pt x="453" y="418"/>
                    <a:pt x="457" y="403"/>
                  </a:cubicBezTo>
                  <a:cubicBezTo>
                    <a:pt x="458" y="401"/>
                    <a:pt x="458" y="401"/>
                    <a:pt x="458" y="401"/>
                  </a:cubicBezTo>
                  <a:lnTo>
                    <a:pt x="345" y="346"/>
                  </a:lnTo>
                  <a:close/>
                  <a:moveTo>
                    <a:pt x="106" y="44"/>
                  </a:moveTo>
                  <a:cubicBezTo>
                    <a:pt x="106" y="44"/>
                    <a:pt x="105" y="44"/>
                    <a:pt x="105" y="43"/>
                  </a:cubicBezTo>
                  <a:cubicBezTo>
                    <a:pt x="104" y="43"/>
                    <a:pt x="104" y="42"/>
                    <a:pt x="104" y="41"/>
                  </a:cubicBezTo>
                  <a:cubicBezTo>
                    <a:pt x="104" y="39"/>
                    <a:pt x="106" y="38"/>
                    <a:pt x="111" y="37"/>
                  </a:cubicBezTo>
                  <a:cubicBezTo>
                    <a:pt x="111" y="37"/>
                    <a:pt x="112" y="37"/>
                    <a:pt x="112" y="37"/>
                  </a:cubicBezTo>
                  <a:cubicBezTo>
                    <a:pt x="112" y="38"/>
                    <a:pt x="111" y="38"/>
                    <a:pt x="111" y="39"/>
                  </a:cubicBezTo>
                  <a:cubicBezTo>
                    <a:pt x="111" y="40"/>
                    <a:pt x="110" y="40"/>
                    <a:pt x="110" y="40"/>
                  </a:cubicBezTo>
                  <a:cubicBezTo>
                    <a:pt x="109" y="42"/>
                    <a:pt x="109" y="43"/>
                    <a:pt x="107" y="44"/>
                  </a:cubicBezTo>
                  <a:cubicBezTo>
                    <a:pt x="107" y="44"/>
                    <a:pt x="107" y="44"/>
                    <a:pt x="106" y="44"/>
                  </a:cubicBezTo>
                  <a:close/>
                  <a:moveTo>
                    <a:pt x="232" y="212"/>
                  </a:moveTo>
                  <a:cubicBezTo>
                    <a:pt x="231" y="212"/>
                    <a:pt x="230" y="212"/>
                    <a:pt x="229" y="212"/>
                  </a:cubicBezTo>
                  <a:cubicBezTo>
                    <a:pt x="229" y="212"/>
                    <a:pt x="229" y="212"/>
                    <a:pt x="229" y="212"/>
                  </a:cubicBezTo>
                  <a:cubicBezTo>
                    <a:pt x="228" y="212"/>
                    <a:pt x="227" y="212"/>
                    <a:pt x="226" y="212"/>
                  </a:cubicBezTo>
                  <a:cubicBezTo>
                    <a:pt x="225" y="212"/>
                    <a:pt x="224" y="212"/>
                    <a:pt x="222" y="212"/>
                  </a:cubicBezTo>
                  <a:cubicBezTo>
                    <a:pt x="220" y="212"/>
                    <a:pt x="217" y="212"/>
                    <a:pt x="214" y="214"/>
                  </a:cubicBezTo>
                  <a:cubicBezTo>
                    <a:pt x="212" y="216"/>
                    <a:pt x="208" y="218"/>
                    <a:pt x="208" y="222"/>
                  </a:cubicBezTo>
                  <a:cubicBezTo>
                    <a:pt x="208" y="225"/>
                    <a:pt x="211" y="227"/>
                    <a:pt x="213" y="228"/>
                  </a:cubicBezTo>
                  <a:cubicBezTo>
                    <a:pt x="213" y="228"/>
                    <a:pt x="213" y="228"/>
                    <a:pt x="213" y="228"/>
                  </a:cubicBezTo>
                  <a:cubicBezTo>
                    <a:pt x="217" y="230"/>
                    <a:pt x="220" y="232"/>
                    <a:pt x="222" y="235"/>
                  </a:cubicBezTo>
                  <a:cubicBezTo>
                    <a:pt x="222" y="236"/>
                    <a:pt x="222" y="236"/>
                    <a:pt x="222" y="236"/>
                  </a:cubicBezTo>
                  <a:cubicBezTo>
                    <a:pt x="223" y="236"/>
                    <a:pt x="223" y="236"/>
                    <a:pt x="223" y="236"/>
                  </a:cubicBezTo>
                  <a:cubicBezTo>
                    <a:pt x="224" y="237"/>
                    <a:pt x="225" y="237"/>
                    <a:pt x="226" y="238"/>
                  </a:cubicBezTo>
                  <a:cubicBezTo>
                    <a:pt x="228" y="239"/>
                    <a:pt x="230" y="240"/>
                    <a:pt x="233" y="240"/>
                  </a:cubicBezTo>
                  <a:cubicBezTo>
                    <a:pt x="233" y="240"/>
                    <a:pt x="234" y="240"/>
                    <a:pt x="234" y="240"/>
                  </a:cubicBezTo>
                  <a:cubicBezTo>
                    <a:pt x="237" y="240"/>
                    <a:pt x="239" y="239"/>
                    <a:pt x="241" y="238"/>
                  </a:cubicBezTo>
                  <a:cubicBezTo>
                    <a:pt x="242" y="237"/>
                    <a:pt x="243" y="237"/>
                    <a:pt x="244" y="236"/>
                  </a:cubicBezTo>
                  <a:cubicBezTo>
                    <a:pt x="244" y="236"/>
                    <a:pt x="245" y="236"/>
                    <a:pt x="244" y="236"/>
                  </a:cubicBezTo>
                  <a:cubicBezTo>
                    <a:pt x="245" y="237"/>
                    <a:pt x="244" y="241"/>
                    <a:pt x="243" y="243"/>
                  </a:cubicBezTo>
                  <a:cubicBezTo>
                    <a:pt x="242" y="244"/>
                    <a:pt x="240" y="245"/>
                    <a:pt x="238" y="246"/>
                  </a:cubicBezTo>
                  <a:cubicBezTo>
                    <a:pt x="235" y="248"/>
                    <a:pt x="231" y="250"/>
                    <a:pt x="230" y="255"/>
                  </a:cubicBezTo>
                  <a:cubicBezTo>
                    <a:pt x="230" y="255"/>
                    <a:pt x="230" y="256"/>
                    <a:pt x="230" y="257"/>
                  </a:cubicBezTo>
                  <a:cubicBezTo>
                    <a:pt x="230" y="258"/>
                    <a:pt x="230" y="259"/>
                    <a:pt x="230" y="259"/>
                  </a:cubicBezTo>
                  <a:cubicBezTo>
                    <a:pt x="230" y="259"/>
                    <a:pt x="229" y="259"/>
                    <a:pt x="229" y="259"/>
                  </a:cubicBezTo>
                  <a:cubicBezTo>
                    <a:pt x="228" y="259"/>
                    <a:pt x="226" y="259"/>
                    <a:pt x="226" y="258"/>
                  </a:cubicBezTo>
                  <a:cubicBezTo>
                    <a:pt x="225" y="258"/>
                    <a:pt x="225" y="257"/>
                    <a:pt x="224" y="256"/>
                  </a:cubicBezTo>
                  <a:cubicBezTo>
                    <a:pt x="223" y="254"/>
                    <a:pt x="223" y="253"/>
                    <a:pt x="221" y="252"/>
                  </a:cubicBezTo>
                  <a:cubicBezTo>
                    <a:pt x="219" y="249"/>
                    <a:pt x="214" y="248"/>
                    <a:pt x="212" y="247"/>
                  </a:cubicBezTo>
                  <a:cubicBezTo>
                    <a:pt x="211" y="247"/>
                    <a:pt x="211" y="247"/>
                    <a:pt x="210" y="247"/>
                  </a:cubicBezTo>
                  <a:cubicBezTo>
                    <a:pt x="207" y="247"/>
                    <a:pt x="202" y="249"/>
                    <a:pt x="200" y="252"/>
                  </a:cubicBezTo>
                  <a:cubicBezTo>
                    <a:pt x="199" y="254"/>
                    <a:pt x="199" y="257"/>
                    <a:pt x="200" y="259"/>
                  </a:cubicBezTo>
                  <a:cubicBezTo>
                    <a:pt x="200" y="260"/>
                    <a:pt x="201" y="261"/>
                    <a:pt x="201" y="261"/>
                  </a:cubicBezTo>
                  <a:cubicBezTo>
                    <a:pt x="201" y="261"/>
                    <a:pt x="200" y="261"/>
                    <a:pt x="199" y="261"/>
                  </a:cubicBezTo>
                  <a:cubicBezTo>
                    <a:pt x="198" y="261"/>
                    <a:pt x="197" y="261"/>
                    <a:pt x="196" y="262"/>
                  </a:cubicBezTo>
                  <a:cubicBezTo>
                    <a:pt x="195" y="262"/>
                    <a:pt x="194" y="262"/>
                    <a:pt x="193" y="263"/>
                  </a:cubicBezTo>
                  <a:cubicBezTo>
                    <a:pt x="192" y="263"/>
                    <a:pt x="191" y="263"/>
                    <a:pt x="190" y="263"/>
                  </a:cubicBezTo>
                  <a:cubicBezTo>
                    <a:pt x="189" y="264"/>
                    <a:pt x="187" y="264"/>
                    <a:pt x="185" y="265"/>
                  </a:cubicBezTo>
                  <a:cubicBezTo>
                    <a:pt x="186" y="264"/>
                    <a:pt x="187" y="264"/>
                    <a:pt x="188" y="264"/>
                  </a:cubicBezTo>
                  <a:cubicBezTo>
                    <a:pt x="192" y="262"/>
                    <a:pt x="195" y="259"/>
                    <a:pt x="197" y="256"/>
                  </a:cubicBezTo>
                  <a:cubicBezTo>
                    <a:pt x="198" y="252"/>
                    <a:pt x="198" y="249"/>
                    <a:pt x="196" y="245"/>
                  </a:cubicBezTo>
                  <a:cubicBezTo>
                    <a:pt x="195" y="243"/>
                    <a:pt x="195" y="243"/>
                    <a:pt x="195" y="243"/>
                  </a:cubicBezTo>
                  <a:cubicBezTo>
                    <a:pt x="193" y="243"/>
                    <a:pt x="193" y="243"/>
                    <a:pt x="193" y="243"/>
                  </a:cubicBezTo>
                  <a:cubicBezTo>
                    <a:pt x="189" y="243"/>
                    <a:pt x="184" y="244"/>
                    <a:pt x="179" y="245"/>
                  </a:cubicBezTo>
                  <a:cubicBezTo>
                    <a:pt x="175" y="246"/>
                    <a:pt x="173" y="249"/>
                    <a:pt x="170" y="251"/>
                  </a:cubicBezTo>
                  <a:cubicBezTo>
                    <a:pt x="169" y="252"/>
                    <a:pt x="167" y="253"/>
                    <a:pt x="166" y="254"/>
                  </a:cubicBezTo>
                  <a:cubicBezTo>
                    <a:pt x="165" y="255"/>
                    <a:pt x="164" y="255"/>
                    <a:pt x="163" y="255"/>
                  </a:cubicBezTo>
                  <a:cubicBezTo>
                    <a:pt x="161" y="255"/>
                    <a:pt x="159" y="252"/>
                    <a:pt x="156" y="250"/>
                  </a:cubicBezTo>
                  <a:cubicBezTo>
                    <a:pt x="155" y="249"/>
                    <a:pt x="154" y="248"/>
                    <a:pt x="154" y="247"/>
                  </a:cubicBezTo>
                  <a:cubicBezTo>
                    <a:pt x="153" y="247"/>
                    <a:pt x="152" y="246"/>
                    <a:pt x="152" y="246"/>
                  </a:cubicBezTo>
                  <a:cubicBezTo>
                    <a:pt x="151" y="246"/>
                    <a:pt x="151" y="245"/>
                    <a:pt x="151" y="245"/>
                  </a:cubicBezTo>
                  <a:cubicBezTo>
                    <a:pt x="152" y="245"/>
                    <a:pt x="153" y="246"/>
                    <a:pt x="154" y="246"/>
                  </a:cubicBezTo>
                  <a:cubicBezTo>
                    <a:pt x="155" y="246"/>
                    <a:pt x="156" y="245"/>
                    <a:pt x="157" y="245"/>
                  </a:cubicBezTo>
                  <a:cubicBezTo>
                    <a:pt x="161" y="243"/>
                    <a:pt x="163" y="239"/>
                    <a:pt x="164" y="236"/>
                  </a:cubicBezTo>
                  <a:cubicBezTo>
                    <a:pt x="165" y="236"/>
                    <a:pt x="165" y="236"/>
                    <a:pt x="166" y="236"/>
                  </a:cubicBezTo>
                  <a:cubicBezTo>
                    <a:pt x="167" y="236"/>
                    <a:pt x="168" y="236"/>
                    <a:pt x="169" y="236"/>
                  </a:cubicBezTo>
                  <a:cubicBezTo>
                    <a:pt x="170" y="236"/>
                    <a:pt x="173" y="236"/>
                    <a:pt x="176" y="233"/>
                  </a:cubicBezTo>
                  <a:cubicBezTo>
                    <a:pt x="177" y="231"/>
                    <a:pt x="178" y="230"/>
                    <a:pt x="178" y="228"/>
                  </a:cubicBezTo>
                  <a:cubicBezTo>
                    <a:pt x="178" y="228"/>
                    <a:pt x="178" y="229"/>
                    <a:pt x="178" y="229"/>
                  </a:cubicBezTo>
                  <a:cubicBezTo>
                    <a:pt x="182" y="232"/>
                    <a:pt x="184" y="234"/>
                    <a:pt x="189" y="234"/>
                  </a:cubicBezTo>
                  <a:cubicBezTo>
                    <a:pt x="189" y="234"/>
                    <a:pt x="190" y="234"/>
                    <a:pt x="191" y="234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1"/>
                    <a:pt x="194" y="231"/>
                    <a:pt x="194" y="231"/>
                  </a:cubicBezTo>
                  <a:cubicBezTo>
                    <a:pt x="194" y="221"/>
                    <a:pt x="190" y="217"/>
                    <a:pt x="184" y="211"/>
                  </a:cubicBezTo>
                  <a:cubicBezTo>
                    <a:pt x="183" y="211"/>
                    <a:pt x="183" y="211"/>
                    <a:pt x="182" y="210"/>
                  </a:cubicBezTo>
                  <a:cubicBezTo>
                    <a:pt x="181" y="209"/>
                    <a:pt x="178" y="207"/>
                    <a:pt x="175" y="206"/>
                  </a:cubicBezTo>
                  <a:cubicBezTo>
                    <a:pt x="174" y="206"/>
                    <a:pt x="174" y="206"/>
                    <a:pt x="174" y="206"/>
                  </a:cubicBezTo>
                  <a:cubicBezTo>
                    <a:pt x="173" y="206"/>
                    <a:pt x="172" y="207"/>
                    <a:pt x="171" y="207"/>
                  </a:cubicBezTo>
                  <a:cubicBezTo>
                    <a:pt x="171" y="207"/>
                    <a:pt x="171" y="207"/>
                    <a:pt x="171" y="207"/>
                  </a:cubicBezTo>
                  <a:cubicBezTo>
                    <a:pt x="170" y="207"/>
                    <a:pt x="169" y="206"/>
                    <a:pt x="168" y="205"/>
                  </a:cubicBezTo>
                  <a:cubicBezTo>
                    <a:pt x="168" y="205"/>
                    <a:pt x="168" y="205"/>
                    <a:pt x="168" y="205"/>
                  </a:cubicBezTo>
                  <a:cubicBezTo>
                    <a:pt x="166" y="203"/>
                    <a:pt x="165" y="203"/>
                    <a:pt x="162" y="202"/>
                  </a:cubicBezTo>
                  <a:cubicBezTo>
                    <a:pt x="161" y="201"/>
                    <a:pt x="161" y="201"/>
                    <a:pt x="160" y="200"/>
                  </a:cubicBezTo>
                  <a:cubicBezTo>
                    <a:pt x="159" y="200"/>
                    <a:pt x="158" y="199"/>
                    <a:pt x="157" y="199"/>
                  </a:cubicBezTo>
                  <a:cubicBezTo>
                    <a:pt x="157" y="199"/>
                    <a:pt x="157" y="199"/>
                    <a:pt x="156" y="198"/>
                  </a:cubicBezTo>
                  <a:cubicBezTo>
                    <a:pt x="157" y="199"/>
                    <a:pt x="157" y="199"/>
                    <a:pt x="158" y="199"/>
                  </a:cubicBezTo>
                  <a:cubicBezTo>
                    <a:pt x="159" y="200"/>
                    <a:pt x="161" y="200"/>
                    <a:pt x="163" y="200"/>
                  </a:cubicBezTo>
                  <a:cubicBezTo>
                    <a:pt x="163" y="200"/>
                    <a:pt x="163" y="200"/>
                    <a:pt x="164" y="200"/>
                  </a:cubicBezTo>
                  <a:cubicBezTo>
                    <a:pt x="165" y="200"/>
                    <a:pt x="166" y="200"/>
                    <a:pt x="167" y="199"/>
                  </a:cubicBezTo>
                  <a:cubicBezTo>
                    <a:pt x="167" y="199"/>
                    <a:pt x="168" y="199"/>
                    <a:pt x="169" y="199"/>
                  </a:cubicBezTo>
                  <a:cubicBezTo>
                    <a:pt x="169" y="199"/>
                    <a:pt x="169" y="199"/>
                    <a:pt x="170" y="199"/>
                  </a:cubicBezTo>
                  <a:cubicBezTo>
                    <a:pt x="171" y="199"/>
                    <a:pt x="171" y="200"/>
                    <a:pt x="172" y="200"/>
                  </a:cubicBezTo>
                  <a:cubicBezTo>
                    <a:pt x="174" y="201"/>
                    <a:pt x="175" y="201"/>
                    <a:pt x="176" y="201"/>
                  </a:cubicBezTo>
                  <a:cubicBezTo>
                    <a:pt x="179" y="202"/>
                    <a:pt x="182" y="203"/>
                    <a:pt x="185" y="204"/>
                  </a:cubicBezTo>
                  <a:cubicBezTo>
                    <a:pt x="190" y="206"/>
                    <a:pt x="194" y="208"/>
                    <a:pt x="200" y="208"/>
                  </a:cubicBezTo>
                  <a:cubicBezTo>
                    <a:pt x="201" y="208"/>
                    <a:pt x="201" y="208"/>
                    <a:pt x="202" y="208"/>
                  </a:cubicBezTo>
                  <a:cubicBezTo>
                    <a:pt x="205" y="207"/>
                    <a:pt x="207" y="207"/>
                    <a:pt x="209" y="206"/>
                  </a:cubicBezTo>
                  <a:cubicBezTo>
                    <a:pt x="212" y="206"/>
                    <a:pt x="214" y="205"/>
                    <a:pt x="217" y="205"/>
                  </a:cubicBezTo>
                  <a:cubicBezTo>
                    <a:pt x="217" y="205"/>
                    <a:pt x="218" y="205"/>
                    <a:pt x="218" y="205"/>
                  </a:cubicBezTo>
                  <a:cubicBezTo>
                    <a:pt x="222" y="205"/>
                    <a:pt x="227" y="208"/>
                    <a:pt x="231" y="211"/>
                  </a:cubicBezTo>
                  <a:cubicBezTo>
                    <a:pt x="231" y="211"/>
                    <a:pt x="232" y="212"/>
                    <a:pt x="232" y="212"/>
                  </a:cubicBezTo>
                  <a:close/>
                  <a:moveTo>
                    <a:pt x="144" y="195"/>
                  </a:moveTo>
                  <a:cubicBezTo>
                    <a:pt x="144" y="195"/>
                    <a:pt x="145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8" y="196"/>
                  </a:cubicBezTo>
                  <a:cubicBezTo>
                    <a:pt x="149" y="196"/>
                    <a:pt x="149" y="196"/>
                    <a:pt x="150" y="197"/>
                  </a:cubicBezTo>
                  <a:cubicBezTo>
                    <a:pt x="150" y="197"/>
                    <a:pt x="151" y="197"/>
                    <a:pt x="152" y="197"/>
                  </a:cubicBezTo>
                  <a:cubicBezTo>
                    <a:pt x="152" y="197"/>
                    <a:pt x="151" y="197"/>
                    <a:pt x="151" y="197"/>
                  </a:cubicBezTo>
                  <a:cubicBezTo>
                    <a:pt x="149" y="197"/>
                    <a:pt x="147" y="198"/>
                    <a:pt x="145" y="199"/>
                  </a:cubicBezTo>
                  <a:cubicBezTo>
                    <a:pt x="144" y="199"/>
                    <a:pt x="143" y="199"/>
                    <a:pt x="143" y="199"/>
                  </a:cubicBezTo>
                  <a:cubicBezTo>
                    <a:pt x="143" y="199"/>
                    <a:pt x="143" y="199"/>
                    <a:pt x="143" y="198"/>
                  </a:cubicBezTo>
                  <a:cubicBezTo>
                    <a:pt x="143" y="197"/>
                    <a:pt x="143" y="196"/>
                    <a:pt x="144" y="195"/>
                  </a:cubicBezTo>
                  <a:close/>
                  <a:moveTo>
                    <a:pt x="154" y="38"/>
                  </a:moveTo>
                  <a:cubicBezTo>
                    <a:pt x="151" y="38"/>
                    <a:pt x="148" y="41"/>
                    <a:pt x="146" y="42"/>
                  </a:cubicBezTo>
                  <a:cubicBezTo>
                    <a:pt x="146" y="43"/>
                    <a:pt x="145" y="43"/>
                    <a:pt x="144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3" y="41"/>
                    <a:pt x="141" y="40"/>
                    <a:pt x="138" y="38"/>
                  </a:cubicBezTo>
                  <a:cubicBezTo>
                    <a:pt x="135" y="36"/>
                    <a:pt x="131" y="34"/>
                    <a:pt x="126" y="34"/>
                  </a:cubicBezTo>
                  <a:cubicBezTo>
                    <a:pt x="128" y="33"/>
                    <a:pt x="129" y="33"/>
                    <a:pt x="131" y="33"/>
                  </a:cubicBezTo>
                  <a:cubicBezTo>
                    <a:pt x="135" y="33"/>
                    <a:pt x="140" y="34"/>
                    <a:pt x="144" y="36"/>
                  </a:cubicBezTo>
                  <a:cubicBezTo>
                    <a:pt x="147" y="36"/>
                    <a:pt x="150" y="37"/>
                    <a:pt x="153" y="38"/>
                  </a:cubicBezTo>
                  <a:cubicBezTo>
                    <a:pt x="154" y="38"/>
                    <a:pt x="154" y="38"/>
                    <a:pt x="155" y="38"/>
                  </a:cubicBezTo>
                  <a:cubicBezTo>
                    <a:pt x="155" y="38"/>
                    <a:pt x="155" y="38"/>
                    <a:pt x="154" y="38"/>
                  </a:cubicBezTo>
                  <a:close/>
                  <a:moveTo>
                    <a:pt x="311" y="415"/>
                  </a:moveTo>
                  <a:cubicBezTo>
                    <a:pt x="311" y="415"/>
                    <a:pt x="311" y="415"/>
                    <a:pt x="311" y="415"/>
                  </a:cubicBezTo>
                  <a:cubicBezTo>
                    <a:pt x="310" y="417"/>
                    <a:pt x="310" y="417"/>
                    <a:pt x="310" y="417"/>
                  </a:cubicBezTo>
                  <a:cubicBezTo>
                    <a:pt x="309" y="417"/>
                    <a:pt x="309" y="417"/>
                    <a:pt x="309" y="417"/>
                  </a:cubicBezTo>
                  <a:cubicBezTo>
                    <a:pt x="310" y="418"/>
                    <a:pt x="310" y="422"/>
                    <a:pt x="310" y="423"/>
                  </a:cubicBezTo>
                  <a:cubicBezTo>
                    <a:pt x="310" y="424"/>
                    <a:pt x="309" y="426"/>
                    <a:pt x="305" y="426"/>
                  </a:cubicBezTo>
                  <a:cubicBezTo>
                    <a:pt x="302" y="426"/>
                    <a:pt x="299" y="425"/>
                    <a:pt x="297" y="424"/>
                  </a:cubicBezTo>
                  <a:cubicBezTo>
                    <a:pt x="296" y="424"/>
                    <a:pt x="296" y="424"/>
                    <a:pt x="296" y="424"/>
                  </a:cubicBezTo>
                  <a:cubicBezTo>
                    <a:pt x="294" y="423"/>
                    <a:pt x="292" y="423"/>
                    <a:pt x="291" y="423"/>
                  </a:cubicBezTo>
                  <a:cubicBezTo>
                    <a:pt x="285" y="423"/>
                    <a:pt x="281" y="426"/>
                    <a:pt x="277" y="430"/>
                  </a:cubicBezTo>
                  <a:cubicBezTo>
                    <a:pt x="276" y="431"/>
                    <a:pt x="276" y="431"/>
                    <a:pt x="276" y="431"/>
                  </a:cubicBezTo>
                  <a:cubicBezTo>
                    <a:pt x="270" y="437"/>
                    <a:pt x="261" y="445"/>
                    <a:pt x="253" y="445"/>
                  </a:cubicBezTo>
                  <a:cubicBezTo>
                    <a:pt x="252" y="445"/>
                    <a:pt x="250" y="445"/>
                    <a:pt x="248" y="444"/>
                  </a:cubicBezTo>
                  <a:cubicBezTo>
                    <a:pt x="247" y="443"/>
                    <a:pt x="245" y="442"/>
                    <a:pt x="243" y="442"/>
                  </a:cubicBezTo>
                  <a:cubicBezTo>
                    <a:pt x="242" y="442"/>
                    <a:pt x="241" y="442"/>
                    <a:pt x="240" y="442"/>
                  </a:cubicBezTo>
                  <a:cubicBezTo>
                    <a:pt x="238" y="443"/>
                    <a:pt x="237" y="443"/>
                    <a:pt x="236" y="444"/>
                  </a:cubicBezTo>
                  <a:cubicBezTo>
                    <a:pt x="235" y="444"/>
                    <a:pt x="235" y="445"/>
                    <a:pt x="234" y="445"/>
                  </a:cubicBezTo>
                  <a:cubicBezTo>
                    <a:pt x="233" y="445"/>
                    <a:pt x="233" y="446"/>
                    <a:pt x="232" y="446"/>
                  </a:cubicBezTo>
                  <a:cubicBezTo>
                    <a:pt x="230" y="446"/>
                    <a:pt x="229" y="447"/>
                    <a:pt x="227" y="449"/>
                  </a:cubicBezTo>
                  <a:cubicBezTo>
                    <a:pt x="226" y="449"/>
                    <a:pt x="226" y="450"/>
                    <a:pt x="225" y="450"/>
                  </a:cubicBezTo>
                  <a:cubicBezTo>
                    <a:pt x="224" y="451"/>
                    <a:pt x="223" y="452"/>
                    <a:pt x="223" y="452"/>
                  </a:cubicBezTo>
                  <a:cubicBezTo>
                    <a:pt x="222" y="453"/>
                    <a:pt x="220" y="453"/>
                    <a:pt x="219" y="453"/>
                  </a:cubicBezTo>
                  <a:cubicBezTo>
                    <a:pt x="217" y="453"/>
                    <a:pt x="215" y="453"/>
                    <a:pt x="214" y="453"/>
                  </a:cubicBezTo>
                  <a:cubicBezTo>
                    <a:pt x="213" y="453"/>
                    <a:pt x="211" y="453"/>
                    <a:pt x="210" y="452"/>
                  </a:cubicBezTo>
                  <a:cubicBezTo>
                    <a:pt x="208" y="452"/>
                    <a:pt x="206" y="452"/>
                    <a:pt x="204" y="450"/>
                  </a:cubicBezTo>
                  <a:cubicBezTo>
                    <a:pt x="203" y="450"/>
                    <a:pt x="202" y="449"/>
                    <a:pt x="200" y="449"/>
                  </a:cubicBezTo>
                  <a:cubicBezTo>
                    <a:pt x="199" y="448"/>
                    <a:pt x="197" y="448"/>
                    <a:pt x="196" y="448"/>
                  </a:cubicBezTo>
                  <a:cubicBezTo>
                    <a:pt x="194" y="447"/>
                    <a:pt x="192" y="447"/>
                    <a:pt x="191" y="446"/>
                  </a:cubicBezTo>
                  <a:cubicBezTo>
                    <a:pt x="186" y="443"/>
                    <a:pt x="180" y="437"/>
                    <a:pt x="179" y="432"/>
                  </a:cubicBezTo>
                  <a:cubicBezTo>
                    <a:pt x="179" y="431"/>
                    <a:pt x="179" y="431"/>
                    <a:pt x="179" y="430"/>
                  </a:cubicBezTo>
                  <a:cubicBezTo>
                    <a:pt x="180" y="430"/>
                    <a:pt x="182" y="431"/>
                    <a:pt x="183" y="432"/>
                  </a:cubicBezTo>
                  <a:cubicBezTo>
                    <a:pt x="184" y="432"/>
                    <a:pt x="185" y="433"/>
                    <a:pt x="186" y="433"/>
                  </a:cubicBezTo>
                  <a:cubicBezTo>
                    <a:pt x="188" y="434"/>
                    <a:pt x="190" y="435"/>
                    <a:pt x="192" y="435"/>
                  </a:cubicBezTo>
                  <a:cubicBezTo>
                    <a:pt x="197" y="435"/>
                    <a:pt x="200" y="431"/>
                    <a:pt x="201" y="429"/>
                  </a:cubicBezTo>
                  <a:cubicBezTo>
                    <a:pt x="203" y="427"/>
                    <a:pt x="204" y="425"/>
                    <a:pt x="206" y="423"/>
                  </a:cubicBezTo>
                  <a:cubicBezTo>
                    <a:pt x="207" y="423"/>
                    <a:pt x="207" y="423"/>
                    <a:pt x="208" y="423"/>
                  </a:cubicBezTo>
                  <a:cubicBezTo>
                    <a:pt x="208" y="423"/>
                    <a:pt x="210" y="424"/>
                    <a:pt x="211" y="424"/>
                  </a:cubicBezTo>
                  <a:cubicBezTo>
                    <a:pt x="213" y="425"/>
                    <a:pt x="215" y="426"/>
                    <a:pt x="217" y="426"/>
                  </a:cubicBezTo>
                  <a:cubicBezTo>
                    <a:pt x="219" y="426"/>
                    <a:pt x="220" y="426"/>
                    <a:pt x="221" y="425"/>
                  </a:cubicBezTo>
                  <a:cubicBezTo>
                    <a:pt x="229" y="421"/>
                    <a:pt x="225" y="414"/>
                    <a:pt x="223" y="409"/>
                  </a:cubicBezTo>
                  <a:cubicBezTo>
                    <a:pt x="223" y="407"/>
                    <a:pt x="222" y="406"/>
                    <a:pt x="222" y="405"/>
                  </a:cubicBezTo>
                  <a:cubicBezTo>
                    <a:pt x="222" y="403"/>
                    <a:pt x="222" y="401"/>
                    <a:pt x="222" y="400"/>
                  </a:cubicBezTo>
                  <a:cubicBezTo>
                    <a:pt x="222" y="396"/>
                    <a:pt x="223" y="391"/>
                    <a:pt x="217" y="388"/>
                  </a:cubicBezTo>
                  <a:cubicBezTo>
                    <a:pt x="217" y="386"/>
                    <a:pt x="217" y="383"/>
                    <a:pt x="217" y="382"/>
                  </a:cubicBezTo>
                  <a:cubicBezTo>
                    <a:pt x="217" y="382"/>
                    <a:pt x="217" y="382"/>
                    <a:pt x="218" y="383"/>
                  </a:cubicBezTo>
                  <a:cubicBezTo>
                    <a:pt x="219" y="383"/>
                    <a:pt x="220" y="385"/>
                    <a:pt x="221" y="387"/>
                  </a:cubicBezTo>
                  <a:cubicBezTo>
                    <a:pt x="222" y="389"/>
                    <a:pt x="223" y="391"/>
                    <a:pt x="225" y="393"/>
                  </a:cubicBezTo>
                  <a:cubicBezTo>
                    <a:pt x="231" y="398"/>
                    <a:pt x="233" y="404"/>
                    <a:pt x="236" y="412"/>
                  </a:cubicBezTo>
                  <a:cubicBezTo>
                    <a:pt x="236" y="412"/>
                    <a:pt x="236" y="412"/>
                    <a:pt x="236" y="412"/>
                  </a:cubicBezTo>
                  <a:cubicBezTo>
                    <a:pt x="239" y="422"/>
                    <a:pt x="247" y="429"/>
                    <a:pt x="256" y="430"/>
                  </a:cubicBezTo>
                  <a:cubicBezTo>
                    <a:pt x="258" y="431"/>
                    <a:pt x="259" y="431"/>
                    <a:pt x="260" y="431"/>
                  </a:cubicBezTo>
                  <a:cubicBezTo>
                    <a:pt x="263" y="431"/>
                    <a:pt x="267" y="430"/>
                    <a:pt x="269" y="428"/>
                  </a:cubicBezTo>
                  <a:cubicBezTo>
                    <a:pt x="270" y="428"/>
                    <a:pt x="271" y="427"/>
                    <a:pt x="271" y="427"/>
                  </a:cubicBezTo>
                  <a:cubicBezTo>
                    <a:pt x="272" y="426"/>
                    <a:pt x="272" y="426"/>
                    <a:pt x="273" y="426"/>
                  </a:cubicBezTo>
                  <a:cubicBezTo>
                    <a:pt x="273" y="426"/>
                    <a:pt x="274" y="426"/>
                    <a:pt x="275" y="425"/>
                  </a:cubicBezTo>
                  <a:cubicBezTo>
                    <a:pt x="276" y="425"/>
                    <a:pt x="277" y="425"/>
                    <a:pt x="279" y="424"/>
                  </a:cubicBezTo>
                  <a:cubicBezTo>
                    <a:pt x="280" y="423"/>
                    <a:pt x="282" y="422"/>
                    <a:pt x="283" y="421"/>
                  </a:cubicBezTo>
                  <a:cubicBezTo>
                    <a:pt x="284" y="421"/>
                    <a:pt x="285" y="420"/>
                    <a:pt x="286" y="419"/>
                  </a:cubicBezTo>
                  <a:cubicBezTo>
                    <a:pt x="288" y="418"/>
                    <a:pt x="290" y="416"/>
                    <a:pt x="291" y="415"/>
                  </a:cubicBezTo>
                  <a:cubicBezTo>
                    <a:pt x="293" y="413"/>
                    <a:pt x="295" y="411"/>
                    <a:pt x="296" y="411"/>
                  </a:cubicBezTo>
                  <a:cubicBezTo>
                    <a:pt x="299" y="410"/>
                    <a:pt x="301" y="410"/>
                    <a:pt x="304" y="410"/>
                  </a:cubicBezTo>
                  <a:cubicBezTo>
                    <a:pt x="307" y="410"/>
                    <a:pt x="310" y="411"/>
                    <a:pt x="313" y="412"/>
                  </a:cubicBezTo>
                  <a:cubicBezTo>
                    <a:pt x="313" y="412"/>
                    <a:pt x="313" y="412"/>
                    <a:pt x="313" y="412"/>
                  </a:cubicBezTo>
                  <a:cubicBezTo>
                    <a:pt x="313" y="412"/>
                    <a:pt x="313" y="412"/>
                    <a:pt x="312" y="412"/>
                  </a:cubicBezTo>
                  <a:cubicBezTo>
                    <a:pt x="312" y="412"/>
                    <a:pt x="312" y="412"/>
                    <a:pt x="312" y="412"/>
                  </a:cubicBezTo>
                  <a:cubicBezTo>
                    <a:pt x="310" y="412"/>
                    <a:pt x="310" y="412"/>
                    <a:pt x="310" y="412"/>
                  </a:cubicBezTo>
                  <a:cubicBezTo>
                    <a:pt x="310" y="412"/>
                    <a:pt x="310" y="412"/>
                    <a:pt x="310" y="412"/>
                  </a:cubicBezTo>
                  <a:cubicBezTo>
                    <a:pt x="311" y="415"/>
                    <a:pt x="311" y="415"/>
                    <a:pt x="311" y="415"/>
                  </a:cubicBezTo>
                  <a:cubicBezTo>
                    <a:pt x="311" y="415"/>
                    <a:pt x="311" y="415"/>
                    <a:pt x="311" y="415"/>
                  </a:cubicBezTo>
                  <a:close/>
                  <a:moveTo>
                    <a:pt x="320" y="416"/>
                  </a:moveTo>
                  <a:cubicBezTo>
                    <a:pt x="319" y="416"/>
                    <a:pt x="319" y="416"/>
                    <a:pt x="319" y="416"/>
                  </a:cubicBezTo>
                  <a:cubicBezTo>
                    <a:pt x="318" y="416"/>
                    <a:pt x="318" y="415"/>
                    <a:pt x="317" y="415"/>
                  </a:cubicBezTo>
                  <a:cubicBezTo>
                    <a:pt x="316" y="414"/>
                    <a:pt x="314" y="413"/>
                    <a:pt x="313" y="412"/>
                  </a:cubicBezTo>
                  <a:cubicBezTo>
                    <a:pt x="315" y="413"/>
                    <a:pt x="318" y="415"/>
                    <a:pt x="320" y="416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65" name="Freeform 264"/>
            <p:cNvSpPr>
              <a:spLocks/>
            </p:cNvSpPr>
            <p:nvPr/>
          </p:nvSpPr>
          <p:spPr bwMode="auto">
            <a:xfrm>
              <a:off x="19082517" y="9382633"/>
              <a:ext cx="266727" cy="113861"/>
            </a:xfrm>
            <a:custGeom>
              <a:avLst/>
              <a:gdLst>
                <a:gd name="T0" fmla="*/ 41 w 49"/>
                <a:gd name="T1" fmla="*/ 4 h 23"/>
                <a:gd name="T2" fmla="*/ 41 w 49"/>
                <a:gd name="T3" fmla="*/ 4 h 23"/>
                <a:gd name="T4" fmla="*/ 36 w 49"/>
                <a:gd name="T5" fmla="*/ 0 h 23"/>
                <a:gd name="T6" fmla="*/ 35 w 49"/>
                <a:gd name="T7" fmla="*/ 0 h 23"/>
                <a:gd name="T8" fmla="*/ 30 w 49"/>
                <a:gd name="T9" fmla="*/ 2 h 23"/>
                <a:gd name="T10" fmla="*/ 30 w 49"/>
                <a:gd name="T11" fmla="*/ 2 h 23"/>
                <a:gd name="T12" fmla="*/ 25 w 49"/>
                <a:gd name="T13" fmla="*/ 0 h 23"/>
                <a:gd name="T14" fmla="*/ 19 w 49"/>
                <a:gd name="T15" fmla="*/ 3 h 23"/>
                <a:gd name="T16" fmla="*/ 18 w 49"/>
                <a:gd name="T17" fmla="*/ 6 h 23"/>
                <a:gd name="T18" fmla="*/ 18 w 49"/>
                <a:gd name="T19" fmla="*/ 7 h 23"/>
                <a:gd name="T20" fmla="*/ 18 w 49"/>
                <a:gd name="T21" fmla="*/ 7 h 23"/>
                <a:gd name="T22" fmla="*/ 17 w 49"/>
                <a:gd name="T23" fmla="*/ 7 h 23"/>
                <a:gd name="T24" fmla="*/ 17 w 49"/>
                <a:gd name="T25" fmla="*/ 7 h 23"/>
                <a:gd name="T26" fmla="*/ 14 w 49"/>
                <a:gd name="T27" fmla="*/ 3 h 23"/>
                <a:gd name="T28" fmla="*/ 9 w 49"/>
                <a:gd name="T29" fmla="*/ 2 h 23"/>
                <a:gd name="T30" fmla="*/ 5 w 49"/>
                <a:gd name="T31" fmla="*/ 3 h 23"/>
                <a:gd name="T32" fmla="*/ 0 w 49"/>
                <a:gd name="T33" fmla="*/ 8 h 23"/>
                <a:gd name="T34" fmla="*/ 2 w 49"/>
                <a:gd name="T35" fmla="*/ 13 h 23"/>
                <a:gd name="T36" fmla="*/ 10 w 49"/>
                <a:gd name="T37" fmla="*/ 15 h 23"/>
                <a:gd name="T38" fmla="*/ 15 w 49"/>
                <a:gd name="T39" fmla="*/ 14 h 23"/>
                <a:gd name="T40" fmla="*/ 15 w 49"/>
                <a:gd name="T41" fmla="*/ 14 h 23"/>
                <a:gd name="T42" fmla="*/ 21 w 49"/>
                <a:gd name="T43" fmla="*/ 18 h 23"/>
                <a:gd name="T44" fmla="*/ 29 w 49"/>
                <a:gd name="T45" fmla="*/ 21 h 23"/>
                <a:gd name="T46" fmla="*/ 36 w 49"/>
                <a:gd name="T47" fmla="*/ 23 h 23"/>
                <a:gd name="T48" fmla="*/ 42 w 49"/>
                <a:gd name="T49" fmla="*/ 21 h 23"/>
                <a:gd name="T50" fmla="*/ 49 w 49"/>
                <a:gd name="T51" fmla="*/ 10 h 23"/>
                <a:gd name="T52" fmla="*/ 41 w 49"/>
                <a:gd name="T5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" h="23">
                  <a:moveTo>
                    <a:pt x="41" y="4"/>
                  </a:move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0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2" y="0"/>
                    <a:pt x="31" y="1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1"/>
                    <a:pt x="27" y="0"/>
                    <a:pt x="25" y="0"/>
                  </a:cubicBezTo>
                  <a:cubicBezTo>
                    <a:pt x="23" y="0"/>
                    <a:pt x="21" y="1"/>
                    <a:pt x="19" y="3"/>
                  </a:cubicBezTo>
                  <a:cubicBezTo>
                    <a:pt x="18" y="4"/>
                    <a:pt x="18" y="5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6"/>
                    <a:pt x="15" y="4"/>
                    <a:pt x="14" y="3"/>
                  </a:cubicBezTo>
                  <a:cubicBezTo>
                    <a:pt x="12" y="2"/>
                    <a:pt x="11" y="2"/>
                    <a:pt x="9" y="2"/>
                  </a:cubicBezTo>
                  <a:cubicBezTo>
                    <a:pt x="8" y="2"/>
                    <a:pt x="7" y="2"/>
                    <a:pt x="5" y="3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0" y="10"/>
                    <a:pt x="1" y="11"/>
                    <a:pt x="2" y="13"/>
                  </a:cubicBezTo>
                  <a:cubicBezTo>
                    <a:pt x="4" y="14"/>
                    <a:pt x="8" y="15"/>
                    <a:pt x="10" y="15"/>
                  </a:cubicBezTo>
                  <a:cubicBezTo>
                    <a:pt x="12" y="15"/>
                    <a:pt x="14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7"/>
                    <a:pt x="19" y="18"/>
                    <a:pt x="21" y="18"/>
                  </a:cubicBezTo>
                  <a:cubicBezTo>
                    <a:pt x="24" y="19"/>
                    <a:pt x="26" y="20"/>
                    <a:pt x="29" y="21"/>
                  </a:cubicBezTo>
                  <a:cubicBezTo>
                    <a:pt x="32" y="22"/>
                    <a:pt x="34" y="23"/>
                    <a:pt x="36" y="23"/>
                  </a:cubicBezTo>
                  <a:cubicBezTo>
                    <a:pt x="38" y="23"/>
                    <a:pt x="40" y="22"/>
                    <a:pt x="42" y="21"/>
                  </a:cubicBezTo>
                  <a:cubicBezTo>
                    <a:pt x="45" y="19"/>
                    <a:pt x="49" y="15"/>
                    <a:pt x="49" y="10"/>
                  </a:cubicBezTo>
                  <a:cubicBezTo>
                    <a:pt x="49" y="9"/>
                    <a:pt x="48" y="4"/>
                    <a:pt x="41" y="4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66" name="Freeform 265"/>
            <p:cNvSpPr>
              <a:spLocks/>
            </p:cNvSpPr>
            <p:nvPr/>
          </p:nvSpPr>
          <p:spPr bwMode="auto">
            <a:xfrm>
              <a:off x="21757998" y="8544543"/>
              <a:ext cx="387781" cy="158658"/>
            </a:xfrm>
            <a:custGeom>
              <a:avLst/>
              <a:gdLst>
                <a:gd name="T0" fmla="*/ 71 w 71"/>
                <a:gd name="T1" fmla="*/ 6 h 32"/>
                <a:gd name="T2" fmla="*/ 70 w 71"/>
                <a:gd name="T3" fmla="*/ 1 h 32"/>
                <a:gd name="T4" fmla="*/ 66 w 71"/>
                <a:gd name="T5" fmla="*/ 0 h 32"/>
                <a:gd name="T6" fmla="*/ 56 w 71"/>
                <a:gd name="T7" fmla="*/ 5 h 32"/>
                <a:gd name="T8" fmla="*/ 46 w 71"/>
                <a:gd name="T9" fmla="*/ 13 h 32"/>
                <a:gd name="T10" fmla="*/ 41 w 71"/>
                <a:gd name="T11" fmla="*/ 15 h 32"/>
                <a:gd name="T12" fmla="*/ 36 w 71"/>
                <a:gd name="T13" fmla="*/ 17 h 32"/>
                <a:gd name="T14" fmla="*/ 34 w 71"/>
                <a:gd name="T15" fmla="*/ 16 h 32"/>
                <a:gd name="T16" fmla="*/ 33 w 71"/>
                <a:gd name="T17" fmla="*/ 16 h 32"/>
                <a:gd name="T18" fmla="*/ 29 w 71"/>
                <a:gd name="T19" fmla="*/ 14 h 32"/>
                <a:gd name="T20" fmla="*/ 24 w 71"/>
                <a:gd name="T21" fmla="*/ 16 h 32"/>
                <a:gd name="T22" fmla="*/ 23 w 71"/>
                <a:gd name="T23" fmla="*/ 18 h 32"/>
                <a:gd name="T24" fmla="*/ 23 w 71"/>
                <a:gd name="T25" fmla="*/ 18 h 32"/>
                <a:gd name="T26" fmla="*/ 19 w 71"/>
                <a:gd name="T27" fmla="*/ 14 h 32"/>
                <a:gd name="T28" fmla="*/ 16 w 71"/>
                <a:gd name="T29" fmla="*/ 12 h 32"/>
                <a:gd name="T30" fmla="*/ 14 w 71"/>
                <a:gd name="T31" fmla="*/ 11 h 32"/>
                <a:gd name="T32" fmla="*/ 15 w 71"/>
                <a:gd name="T33" fmla="*/ 10 h 32"/>
                <a:gd name="T34" fmla="*/ 14 w 71"/>
                <a:gd name="T35" fmla="*/ 5 h 32"/>
                <a:gd name="T36" fmla="*/ 10 w 71"/>
                <a:gd name="T37" fmla="*/ 2 h 32"/>
                <a:gd name="T38" fmla="*/ 5 w 71"/>
                <a:gd name="T39" fmla="*/ 5 h 32"/>
                <a:gd name="T40" fmla="*/ 2 w 71"/>
                <a:gd name="T41" fmla="*/ 12 h 32"/>
                <a:gd name="T42" fmla="*/ 3 w 71"/>
                <a:gd name="T43" fmla="*/ 22 h 32"/>
                <a:gd name="T44" fmla="*/ 8 w 71"/>
                <a:gd name="T45" fmla="*/ 25 h 32"/>
                <a:gd name="T46" fmla="*/ 10 w 71"/>
                <a:gd name="T47" fmla="*/ 25 h 32"/>
                <a:gd name="T48" fmla="*/ 11 w 71"/>
                <a:gd name="T49" fmla="*/ 25 h 32"/>
                <a:gd name="T50" fmla="*/ 11 w 71"/>
                <a:gd name="T51" fmla="*/ 25 h 32"/>
                <a:gd name="T52" fmla="*/ 12 w 71"/>
                <a:gd name="T53" fmla="*/ 26 h 32"/>
                <a:gd name="T54" fmla="*/ 15 w 71"/>
                <a:gd name="T55" fmla="*/ 30 h 32"/>
                <a:gd name="T56" fmla="*/ 18 w 71"/>
                <a:gd name="T57" fmla="*/ 30 h 32"/>
                <a:gd name="T58" fmla="*/ 22 w 71"/>
                <a:gd name="T59" fmla="*/ 28 h 32"/>
                <a:gd name="T60" fmla="*/ 25 w 71"/>
                <a:gd name="T61" fmla="*/ 28 h 32"/>
                <a:gd name="T62" fmla="*/ 27 w 71"/>
                <a:gd name="T63" fmla="*/ 28 h 32"/>
                <a:gd name="T64" fmla="*/ 31 w 71"/>
                <a:gd name="T65" fmla="*/ 29 h 32"/>
                <a:gd name="T66" fmla="*/ 33 w 71"/>
                <a:gd name="T67" fmla="*/ 28 h 32"/>
                <a:gd name="T68" fmla="*/ 34 w 71"/>
                <a:gd name="T69" fmla="*/ 28 h 32"/>
                <a:gd name="T70" fmla="*/ 37 w 71"/>
                <a:gd name="T71" fmla="*/ 28 h 32"/>
                <a:gd name="T72" fmla="*/ 38 w 71"/>
                <a:gd name="T73" fmla="*/ 28 h 32"/>
                <a:gd name="T74" fmla="*/ 40 w 71"/>
                <a:gd name="T75" fmla="*/ 28 h 32"/>
                <a:gd name="T76" fmla="*/ 44 w 71"/>
                <a:gd name="T77" fmla="*/ 28 h 32"/>
                <a:gd name="T78" fmla="*/ 47 w 71"/>
                <a:gd name="T79" fmla="*/ 27 h 32"/>
                <a:gd name="T80" fmla="*/ 51 w 71"/>
                <a:gd name="T81" fmla="*/ 29 h 32"/>
                <a:gd name="T82" fmla="*/ 58 w 71"/>
                <a:gd name="T83" fmla="*/ 32 h 32"/>
                <a:gd name="T84" fmla="*/ 63 w 71"/>
                <a:gd name="T85" fmla="*/ 27 h 32"/>
                <a:gd name="T86" fmla="*/ 66 w 71"/>
                <a:gd name="T87" fmla="*/ 25 h 32"/>
                <a:gd name="T88" fmla="*/ 66 w 71"/>
                <a:gd name="T89" fmla="*/ 19 h 32"/>
                <a:gd name="T90" fmla="*/ 63 w 71"/>
                <a:gd name="T91" fmla="*/ 16 h 32"/>
                <a:gd name="T92" fmla="*/ 71 w 71"/>
                <a:gd name="T9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32">
                  <a:moveTo>
                    <a:pt x="71" y="6"/>
                  </a:moveTo>
                  <a:cubicBezTo>
                    <a:pt x="71" y="4"/>
                    <a:pt x="71" y="2"/>
                    <a:pt x="70" y="1"/>
                  </a:cubicBezTo>
                  <a:cubicBezTo>
                    <a:pt x="69" y="0"/>
                    <a:pt x="68" y="0"/>
                    <a:pt x="66" y="0"/>
                  </a:cubicBezTo>
                  <a:cubicBezTo>
                    <a:pt x="62" y="0"/>
                    <a:pt x="56" y="5"/>
                    <a:pt x="56" y="5"/>
                  </a:cubicBezTo>
                  <a:cubicBezTo>
                    <a:pt x="53" y="8"/>
                    <a:pt x="50" y="11"/>
                    <a:pt x="46" y="13"/>
                  </a:cubicBezTo>
                  <a:cubicBezTo>
                    <a:pt x="44" y="13"/>
                    <a:pt x="42" y="14"/>
                    <a:pt x="41" y="15"/>
                  </a:cubicBezTo>
                  <a:cubicBezTo>
                    <a:pt x="39" y="16"/>
                    <a:pt x="37" y="17"/>
                    <a:pt x="36" y="17"/>
                  </a:cubicBezTo>
                  <a:cubicBezTo>
                    <a:pt x="35" y="17"/>
                    <a:pt x="35" y="17"/>
                    <a:pt x="34" y="16"/>
                  </a:cubicBezTo>
                  <a:cubicBezTo>
                    <a:pt x="34" y="16"/>
                    <a:pt x="33" y="16"/>
                    <a:pt x="33" y="16"/>
                  </a:cubicBezTo>
                  <a:cubicBezTo>
                    <a:pt x="32" y="15"/>
                    <a:pt x="30" y="14"/>
                    <a:pt x="29" y="14"/>
                  </a:cubicBezTo>
                  <a:cubicBezTo>
                    <a:pt x="27" y="14"/>
                    <a:pt x="26" y="15"/>
                    <a:pt x="24" y="16"/>
                  </a:cubicBezTo>
                  <a:cubicBezTo>
                    <a:pt x="24" y="17"/>
                    <a:pt x="23" y="17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6"/>
                    <a:pt x="21" y="15"/>
                    <a:pt x="19" y="14"/>
                  </a:cubicBezTo>
                  <a:cubicBezTo>
                    <a:pt x="18" y="13"/>
                    <a:pt x="17" y="13"/>
                    <a:pt x="16" y="12"/>
                  </a:cubicBezTo>
                  <a:cubicBezTo>
                    <a:pt x="16" y="12"/>
                    <a:pt x="15" y="11"/>
                    <a:pt x="14" y="11"/>
                  </a:cubicBezTo>
                  <a:cubicBezTo>
                    <a:pt x="14" y="11"/>
                    <a:pt x="14" y="10"/>
                    <a:pt x="15" y="10"/>
                  </a:cubicBezTo>
                  <a:cubicBezTo>
                    <a:pt x="15" y="9"/>
                    <a:pt x="15" y="7"/>
                    <a:pt x="14" y="5"/>
                  </a:cubicBezTo>
                  <a:cubicBezTo>
                    <a:pt x="14" y="3"/>
                    <a:pt x="12" y="2"/>
                    <a:pt x="10" y="2"/>
                  </a:cubicBezTo>
                  <a:cubicBezTo>
                    <a:pt x="8" y="2"/>
                    <a:pt x="7" y="3"/>
                    <a:pt x="5" y="5"/>
                  </a:cubicBezTo>
                  <a:cubicBezTo>
                    <a:pt x="4" y="7"/>
                    <a:pt x="3" y="9"/>
                    <a:pt x="2" y="12"/>
                  </a:cubicBezTo>
                  <a:cubicBezTo>
                    <a:pt x="2" y="13"/>
                    <a:pt x="0" y="18"/>
                    <a:pt x="3" y="22"/>
                  </a:cubicBezTo>
                  <a:cubicBezTo>
                    <a:pt x="4" y="24"/>
                    <a:pt x="6" y="25"/>
                    <a:pt x="8" y="25"/>
                  </a:cubicBezTo>
                  <a:cubicBezTo>
                    <a:pt x="8" y="25"/>
                    <a:pt x="9" y="25"/>
                    <a:pt x="10" y="25"/>
                  </a:cubicBezTo>
                  <a:cubicBezTo>
                    <a:pt x="10" y="25"/>
                    <a:pt x="10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2" y="25"/>
                    <a:pt x="12" y="26"/>
                  </a:cubicBezTo>
                  <a:cubicBezTo>
                    <a:pt x="12" y="27"/>
                    <a:pt x="13" y="29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30"/>
                    <a:pt x="21" y="29"/>
                    <a:pt x="22" y="28"/>
                  </a:cubicBezTo>
                  <a:cubicBezTo>
                    <a:pt x="23" y="28"/>
                    <a:pt x="24" y="28"/>
                    <a:pt x="25" y="28"/>
                  </a:cubicBezTo>
                  <a:cubicBezTo>
                    <a:pt x="25" y="28"/>
                    <a:pt x="26" y="28"/>
                    <a:pt x="27" y="28"/>
                  </a:cubicBezTo>
                  <a:cubicBezTo>
                    <a:pt x="28" y="28"/>
                    <a:pt x="29" y="29"/>
                    <a:pt x="31" y="29"/>
                  </a:cubicBezTo>
                  <a:cubicBezTo>
                    <a:pt x="32" y="29"/>
                    <a:pt x="32" y="29"/>
                    <a:pt x="33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5" y="28"/>
                    <a:pt x="36" y="28"/>
                    <a:pt x="37" y="28"/>
                  </a:cubicBezTo>
                  <a:cubicBezTo>
                    <a:pt x="37" y="28"/>
                    <a:pt x="38" y="28"/>
                    <a:pt x="38" y="28"/>
                  </a:cubicBezTo>
                  <a:cubicBezTo>
                    <a:pt x="39" y="28"/>
                    <a:pt x="40" y="28"/>
                    <a:pt x="40" y="28"/>
                  </a:cubicBezTo>
                  <a:cubicBezTo>
                    <a:pt x="42" y="28"/>
                    <a:pt x="43" y="28"/>
                    <a:pt x="44" y="28"/>
                  </a:cubicBezTo>
                  <a:cubicBezTo>
                    <a:pt x="45" y="28"/>
                    <a:pt x="46" y="27"/>
                    <a:pt x="47" y="27"/>
                  </a:cubicBezTo>
                  <a:cubicBezTo>
                    <a:pt x="48" y="27"/>
                    <a:pt x="50" y="28"/>
                    <a:pt x="51" y="29"/>
                  </a:cubicBezTo>
                  <a:cubicBezTo>
                    <a:pt x="53" y="30"/>
                    <a:pt x="56" y="32"/>
                    <a:pt x="58" y="32"/>
                  </a:cubicBezTo>
                  <a:cubicBezTo>
                    <a:pt x="59" y="32"/>
                    <a:pt x="62" y="31"/>
                    <a:pt x="63" y="27"/>
                  </a:cubicBezTo>
                  <a:cubicBezTo>
                    <a:pt x="64" y="27"/>
                    <a:pt x="65" y="26"/>
                    <a:pt x="66" y="25"/>
                  </a:cubicBezTo>
                  <a:cubicBezTo>
                    <a:pt x="67" y="23"/>
                    <a:pt x="67" y="21"/>
                    <a:pt x="66" y="19"/>
                  </a:cubicBezTo>
                  <a:cubicBezTo>
                    <a:pt x="65" y="18"/>
                    <a:pt x="64" y="17"/>
                    <a:pt x="63" y="16"/>
                  </a:cubicBezTo>
                  <a:cubicBezTo>
                    <a:pt x="67" y="13"/>
                    <a:pt x="71" y="9"/>
                    <a:pt x="71" y="6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67" name="Freeform 266"/>
            <p:cNvSpPr>
              <a:spLocks/>
            </p:cNvSpPr>
            <p:nvPr/>
          </p:nvSpPr>
          <p:spPr bwMode="auto">
            <a:xfrm>
              <a:off x="17338530" y="7338739"/>
              <a:ext cx="3106348" cy="2881984"/>
            </a:xfrm>
            <a:custGeom>
              <a:avLst/>
              <a:gdLst>
                <a:gd name="T0" fmla="*/ 559 w 570"/>
                <a:gd name="T1" fmla="*/ 394 h 581"/>
                <a:gd name="T2" fmla="*/ 526 w 570"/>
                <a:gd name="T3" fmla="*/ 405 h 581"/>
                <a:gd name="T4" fmla="*/ 491 w 570"/>
                <a:gd name="T5" fmla="*/ 395 h 581"/>
                <a:gd name="T6" fmla="*/ 440 w 570"/>
                <a:gd name="T7" fmla="*/ 385 h 581"/>
                <a:gd name="T8" fmla="*/ 410 w 570"/>
                <a:gd name="T9" fmla="*/ 340 h 581"/>
                <a:gd name="T10" fmla="*/ 384 w 570"/>
                <a:gd name="T11" fmla="*/ 194 h 581"/>
                <a:gd name="T12" fmla="*/ 380 w 570"/>
                <a:gd name="T13" fmla="*/ 198 h 581"/>
                <a:gd name="T14" fmla="*/ 354 w 570"/>
                <a:gd name="T15" fmla="*/ 176 h 581"/>
                <a:gd name="T16" fmla="*/ 337 w 570"/>
                <a:gd name="T17" fmla="*/ 165 h 581"/>
                <a:gd name="T18" fmla="*/ 318 w 570"/>
                <a:gd name="T19" fmla="*/ 142 h 581"/>
                <a:gd name="T20" fmla="*/ 316 w 570"/>
                <a:gd name="T21" fmla="*/ 132 h 581"/>
                <a:gd name="T22" fmla="*/ 315 w 570"/>
                <a:gd name="T23" fmla="*/ 115 h 581"/>
                <a:gd name="T24" fmla="*/ 310 w 570"/>
                <a:gd name="T25" fmla="*/ 95 h 581"/>
                <a:gd name="T26" fmla="*/ 309 w 570"/>
                <a:gd name="T27" fmla="*/ 73 h 581"/>
                <a:gd name="T28" fmla="*/ 296 w 570"/>
                <a:gd name="T29" fmla="*/ 54 h 581"/>
                <a:gd name="T30" fmla="*/ 282 w 570"/>
                <a:gd name="T31" fmla="*/ 54 h 581"/>
                <a:gd name="T32" fmla="*/ 269 w 570"/>
                <a:gd name="T33" fmla="*/ 51 h 581"/>
                <a:gd name="T34" fmla="*/ 246 w 570"/>
                <a:gd name="T35" fmla="*/ 56 h 581"/>
                <a:gd name="T36" fmla="*/ 238 w 570"/>
                <a:gd name="T37" fmla="*/ 51 h 581"/>
                <a:gd name="T38" fmla="*/ 226 w 570"/>
                <a:gd name="T39" fmla="*/ 42 h 581"/>
                <a:gd name="T40" fmla="*/ 208 w 570"/>
                <a:gd name="T41" fmla="*/ 36 h 581"/>
                <a:gd name="T42" fmla="*/ 193 w 570"/>
                <a:gd name="T43" fmla="*/ 30 h 581"/>
                <a:gd name="T44" fmla="*/ 177 w 570"/>
                <a:gd name="T45" fmla="*/ 13 h 581"/>
                <a:gd name="T46" fmla="*/ 161 w 570"/>
                <a:gd name="T47" fmla="*/ 1 h 581"/>
                <a:gd name="T48" fmla="*/ 0 w 570"/>
                <a:gd name="T49" fmla="*/ 288 h 581"/>
                <a:gd name="T50" fmla="*/ 6 w 570"/>
                <a:gd name="T51" fmla="*/ 297 h 581"/>
                <a:gd name="T52" fmla="*/ 47 w 570"/>
                <a:gd name="T53" fmla="*/ 322 h 581"/>
                <a:gd name="T54" fmla="*/ 69 w 570"/>
                <a:gd name="T55" fmla="*/ 337 h 581"/>
                <a:gd name="T56" fmla="*/ 87 w 570"/>
                <a:gd name="T57" fmla="*/ 346 h 581"/>
                <a:gd name="T58" fmla="*/ 121 w 570"/>
                <a:gd name="T59" fmla="*/ 345 h 581"/>
                <a:gd name="T60" fmla="*/ 160 w 570"/>
                <a:gd name="T61" fmla="*/ 332 h 581"/>
                <a:gd name="T62" fmla="*/ 182 w 570"/>
                <a:gd name="T63" fmla="*/ 310 h 581"/>
                <a:gd name="T64" fmla="*/ 208 w 570"/>
                <a:gd name="T65" fmla="*/ 316 h 581"/>
                <a:gd name="T66" fmla="*/ 227 w 570"/>
                <a:gd name="T67" fmla="*/ 325 h 581"/>
                <a:gd name="T68" fmla="*/ 243 w 570"/>
                <a:gd name="T69" fmla="*/ 348 h 581"/>
                <a:gd name="T70" fmla="*/ 266 w 570"/>
                <a:gd name="T71" fmla="*/ 346 h 581"/>
                <a:gd name="T72" fmla="*/ 275 w 570"/>
                <a:gd name="T73" fmla="*/ 370 h 581"/>
                <a:gd name="T74" fmla="*/ 282 w 570"/>
                <a:gd name="T75" fmla="*/ 389 h 581"/>
                <a:gd name="T76" fmla="*/ 327 w 570"/>
                <a:gd name="T77" fmla="*/ 413 h 581"/>
                <a:gd name="T78" fmla="*/ 385 w 570"/>
                <a:gd name="T79" fmla="*/ 418 h 581"/>
                <a:gd name="T80" fmla="*/ 393 w 570"/>
                <a:gd name="T81" fmla="*/ 421 h 581"/>
                <a:gd name="T82" fmla="*/ 415 w 570"/>
                <a:gd name="T83" fmla="*/ 448 h 581"/>
                <a:gd name="T84" fmla="*/ 414 w 570"/>
                <a:gd name="T85" fmla="*/ 460 h 581"/>
                <a:gd name="T86" fmla="*/ 398 w 570"/>
                <a:gd name="T87" fmla="*/ 458 h 581"/>
                <a:gd name="T88" fmla="*/ 384 w 570"/>
                <a:gd name="T89" fmla="*/ 447 h 581"/>
                <a:gd name="T90" fmla="*/ 365 w 570"/>
                <a:gd name="T91" fmla="*/ 441 h 581"/>
                <a:gd name="T92" fmla="*/ 374 w 570"/>
                <a:gd name="T93" fmla="*/ 471 h 581"/>
                <a:gd name="T94" fmla="*/ 370 w 570"/>
                <a:gd name="T95" fmla="*/ 495 h 581"/>
                <a:gd name="T96" fmla="*/ 360 w 570"/>
                <a:gd name="T97" fmla="*/ 530 h 581"/>
                <a:gd name="T98" fmla="*/ 363 w 570"/>
                <a:gd name="T99" fmla="*/ 551 h 581"/>
                <a:gd name="T100" fmla="*/ 340 w 570"/>
                <a:gd name="T101" fmla="*/ 577 h 581"/>
                <a:gd name="T102" fmla="*/ 386 w 570"/>
                <a:gd name="T103" fmla="*/ 555 h 581"/>
                <a:gd name="T104" fmla="*/ 409 w 570"/>
                <a:gd name="T105" fmla="*/ 547 h 581"/>
                <a:gd name="T106" fmla="*/ 439 w 570"/>
                <a:gd name="T107" fmla="*/ 535 h 581"/>
                <a:gd name="T108" fmla="*/ 457 w 570"/>
                <a:gd name="T109" fmla="*/ 512 h 581"/>
                <a:gd name="T110" fmla="*/ 441 w 570"/>
                <a:gd name="T111" fmla="*/ 502 h 581"/>
                <a:gd name="T112" fmla="*/ 492 w 570"/>
                <a:gd name="T113" fmla="*/ 477 h 581"/>
                <a:gd name="T114" fmla="*/ 521 w 570"/>
                <a:gd name="T115" fmla="*/ 460 h 581"/>
                <a:gd name="T116" fmla="*/ 570 w 570"/>
                <a:gd name="T117" fmla="*/ 416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0" h="581">
                  <a:moveTo>
                    <a:pt x="569" y="413"/>
                  </a:moveTo>
                  <a:cubicBezTo>
                    <a:pt x="568" y="411"/>
                    <a:pt x="568" y="410"/>
                    <a:pt x="567" y="408"/>
                  </a:cubicBezTo>
                  <a:cubicBezTo>
                    <a:pt x="567" y="408"/>
                    <a:pt x="566" y="405"/>
                    <a:pt x="566" y="404"/>
                  </a:cubicBezTo>
                  <a:cubicBezTo>
                    <a:pt x="565" y="399"/>
                    <a:pt x="563" y="396"/>
                    <a:pt x="561" y="395"/>
                  </a:cubicBezTo>
                  <a:cubicBezTo>
                    <a:pt x="560" y="394"/>
                    <a:pt x="560" y="394"/>
                    <a:pt x="559" y="394"/>
                  </a:cubicBezTo>
                  <a:cubicBezTo>
                    <a:pt x="556" y="394"/>
                    <a:pt x="553" y="395"/>
                    <a:pt x="550" y="397"/>
                  </a:cubicBezTo>
                  <a:cubicBezTo>
                    <a:pt x="547" y="397"/>
                    <a:pt x="544" y="398"/>
                    <a:pt x="542" y="399"/>
                  </a:cubicBezTo>
                  <a:cubicBezTo>
                    <a:pt x="537" y="400"/>
                    <a:pt x="533" y="401"/>
                    <a:pt x="529" y="403"/>
                  </a:cubicBezTo>
                  <a:cubicBezTo>
                    <a:pt x="528" y="404"/>
                    <a:pt x="527" y="405"/>
                    <a:pt x="526" y="405"/>
                  </a:cubicBezTo>
                  <a:cubicBezTo>
                    <a:pt x="526" y="405"/>
                    <a:pt x="526" y="405"/>
                    <a:pt x="526" y="405"/>
                  </a:cubicBezTo>
                  <a:cubicBezTo>
                    <a:pt x="523" y="407"/>
                    <a:pt x="521" y="408"/>
                    <a:pt x="518" y="408"/>
                  </a:cubicBezTo>
                  <a:cubicBezTo>
                    <a:pt x="516" y="408"/>
                    <a:pt x="514" y="407"/>
                    <a:pt x="511" y="406"/>
                  </a:cubicBezTo>
                  <a:cubicBezTo>
                    <a:pt x="508" y="405"/>
                    <a:pt x="506" y="403"/>
                    <a:pt x="504" y="401"/>
                  </a:cubicBezTo>
                  <a:cubicBezTo>
                    <a:pt x="500" y="398"/>
                    <a:pt x="496" y="395"/>
                    <a:pt x="492" y="395"/>
                  </a:cubicBezTo>
                  <a:cubicBezTo>
                    <a:pt x="491" y="395"/>
                    <a:pt x="491" y="395"/>
                    <a:pt x="491" y="395"/>
                  </a:cubicBezTo>
                  <a:cubicBezTo>
                    <a:pt x="487" y="395"/>
                    <a:pt x="481" y="397"/>
                    <a:pt x="476" y="398"/>
                  </a:cubicBezTo>
                  <a:cubicBezTo>
                    <a:pt x="473" y="398"/>
                    <a:pt x="470" y="399"/>
                    <a:pt x="468" y="399"/>
                  </a:cubicBezTo>
                  <a:cubicBezTo>
                    <a:pt x="466" y="400"/>
                    <a:pt x="464" y="400"/>
                    <a:pt x="462" y="400"/>
                  </a:cubicBezTo>
                  <a:cubicBezTo>
                    <a:pt x="451" y="400"/>
                    <a:pt x="447" y="394"/>
                    <a:pt x="441" y="386"/>
                  </a:cubicBezTo>
                  <a:cubicBezTo>
                    <a:pt x="440" y="385"/>
                    <a:pt x="440" y="385"/>
                    <a:pt x="440" y="385"/>
                  </a:cubicBezTo>
                  <a:cubicBezTo>
                    <a:pt x="439" y="383"/>
                    <a:pt x="438" y="382"/>
                    <a:pt x="436" y="380"/>
                  </a:cubicBezTo>
                  <a:cubicBezTo>
                    <a:pt x="434" y="377"/>
                    <a:pt x="432" y="375"/>
                    <a:pt x="430" y="373"/>
                  </a:cubicBezTo>
                  <a:cubicBezTo>
                    <a:pt x="427" y="371"/>
                    <a:pt x="425" y="369"/>
                    <a:pt x="423" y="366"/>
                  </a:cubicBezTo>
                  <a:cubicBezTo>
                    <a:pt x="422" y="365"/>
                    <a:pt x="421" y="364"/>
                    <a:pt x="420" y="363"/>
                  </a:cubicBezTo>
                  <a:cubicBezTo>
                    <a:pt x="415" y="355"/>
                    <a:pt x="411" y="351"/>
                    <a:pt x="410" y="340"/>
                  </a:cubicBezTo>
                  <a:cubicBezTo>
                    <a:pt x="410" y="336"/>
                    <a:pt x="410" y="332"/>
                    <a:pt x="409" y="328"/>
                  </a:cubicBezTo>
                  <a:cubicBezTo>
                    <a:pt x="409" y="327"/>
                    <a:pt x="408" y="325"/>
                    <a:pt x="408" y="324"/>
                  </a:cubicBezTo>
                  <a:cubicBezTo>
                    <a:pt x="401" y="278"/>
                    <a:pt x="395" y="232"/>
                    <a:pt x="390" y="194"/>
                  </a:cubicBezTo>
                  <a:cubicBezTo>
                    <a:pt x="384" y="194"/>
                    <a:pt x="384" y="194"/>
                    <a:pt x="384" y="194"/>
                  </a:cubicBezTo>
                  <a:cubicBezTo>
                    <a:pt x="384" y="194"/>
                    <a:pt x="384" y="194"/>
                    <a:pt x="384" y="194"/>
                  </a:cubicBezTo>
                  <a:cubicBezTo>
                    <a:pt x="384" y="195"/>
                    <a:pt x="384" y="195"/>
                    <a:pt x="384" y="196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84" y="198"/>
                    <a:pt x="383" y="200"/>
                    <a:pt x="383" y="201"/>
                  </a:cubicBezTo>
                  <a:cubicBezTo>
                    <a:pt x="382" y="200"/>
                    <a:pt x="382" y="200"/>
                    <a:pt x="381" y="199"/>
                  </a:cubicBezTo>
                  <a:cubicBezTo>
                    <a:pt x="380" y="199"/>
                    <a:pt x="380" y="198"/>
                    <a:pt x="380" y="198"/>
                  </a:cubicBezTo>
                  <a:cubicBezTo>
                    <a:pt x="377" y="196"/>
                    <a:pt x="374" y="195"/>
                    <a:pt x="371" y="195"/>
                  </a:cubicBezTo>
                  <a:cubicBezTo>
                    <a:pt x="369" y="195"/>
                    <a:pt x="368" y="195"/>
                    <a:pt x="366" y="196"/>
                  </a:cubicBezTo>
                  <a:cubicBezTo>
                    <a:pt x="366" y="195"/>
                    <a:pt x="366" y="195"/>
                    <a:pt x="366" y="195"/>
                  </a:cubicBezTo>
                  <a:cubicBezTo>
                    <a:pt x="367" y="192"/>
                    <a:pt x="367" y="189"/>
                    <a:pt x="364" y="185"/>
                  </a:cubicBezTo>
                  <a:cubicBezTo>
                    <a:pt x="362" y="181"/>
                    <a:pt x="358" y="178"/>
                    <a:pt x="354" y="176"/>
                  </a:cubicBezTo>
                  <a:cubicBezTo>
                    <a:pt x="350" y="173"/>
                    <a:pt x="345" y="170"/>
                    <a:pt x="341" y="168"/>
                  </a:cubicBezTo>
                  <a:cubicBezTo>
                    <a:pt x="340" y="167"/>
                    <a:pt x="340" y="167"/>
                    <a:pt x="340" y="167"/>
                  </a:cubicBezTo>
                  <a:cubicBezTo>
                    <a:pt x="339" y="167"/>
                    <a:pt x="338" y="166"/>
                    <a:pt x="337" y="166"/>
                  </a:cubicBezTo>
                  <a:cubicBezTo>
                    <a:pt x="337" y="166"/>
                    <a:pt x="336" y="166"/>
                    <a:pt x="336" y="166"/>
                  </a:cubicBezTo>
                  <a:cubicBezTo>
                    <a:pt x="336" y="166"/>
                    <a:pt x="337" y="165"/>
                    <a:pt x="337" y="165"/>
                  </a:cubicBezTo>
                  <a:cubicBezTo>
                    <a:pt x="339" y="158"/>
                    <a:pt x="332" y="153"/>
                    <a:pt x="327" y="149"/>
                  </a:cubicBezTo>
                  <a:cubicBezTo>
                    <a:pt x="326" y="148"/>
                    <a:pt x="325" y="148"/>
                    <a:pt x="325" y="147"/>
                  </a:cubicBezTo>
                  <a:cubicBezTo>
                    <a:pt x="324" y="146"/>
                    <a:pt x="322" y="145"/>
                    <a:pt x="321" y="144"/>
                  </a:cubicBezTo>
                  <a:cubicBezTo>
                    <a:pt x="320" y="144"/>
                    <a:pt x="320" y="144"/>
                    <a:pt x="320" y="144"/>
                  </a:cubicBezTo>
                  <a:cubicBezTo>
                    <a:pt x="320" y="143"/>
                    <a:pt x="319" y="143"/>
                    <a:pt x="318" y="142"/>
                  </a:cubicBezTo>
                  <a:cubicBezTo>
                    <a:pt x="318" y="142"/>
                    <a:pt x="317" y="142"/>
                    <a:pt x="317" y="141"/>
                  </a:cubicBezTo>
                  <a:cubicBezTo>
                    <a:pt x="317" y="141"/>
                    <a:pt x="317" y="140"/>
                    <a:pt x="316" y="140"/>
                  </a:cubicBezTo>
                  <a:cubicBezTo>
                    <a:pt x="316" y="138"/>
                    <a:pt x="316" y="138"/>
                    <a:pt x="316" y="138"/>
                  </a:cubicBezTo>
                  <a:cubicBezTo>
                    <a:pt x="316" y="136"/>
                    <a:pt x="316" y="135"/>
                    <a:pt x="316" y="133"/>
                  </a:cubicBezTo>
                  <a:cubicBezTo>
                    <a:pt x="316" y="133"/>
                    <a:pt x="316" y="133"/>
                    <a:pt x="316" y="132"/>
                  </a:cubicBezTo>
                  <a:cubicBezTo>
                    <a:pt x="316" y="131"/>
                    <a:pt x="317" y="131"/>
                    <a:pt x="317" y="130"/>
                  </a:cubicBezTo>
                  <a:cubicBezTo>
                    <a:pt x="318" y="127"/>
                    <a:pt x="318" y="123"/>
                    <a:pt x="317" y="120"/>
                  </a:cubicBezTo>
                  <a:cubicBezTo>
                    <a:pt x="317" y="120"/>
                    <a:pt x="316" y="119"/>
                    <a:pt x="316" y="119"/>
                  </a:cubicBezTo>
                  <a:cubicBezTo>
                    <a:pt x="316" y="118"/>
                    <a:pt x="316" y="118"/>
                    <a:pt x="316" y="118"/>
                  </a:cubicBezTo>
                  <a:cubicBezTo>
                    <a:pt x="315" y="117"/>
                    <a:pt x="315" y="116"/>
                    <a:pt x="315" y="115"/>
                  </a:cubicBezTo>
                  <a:cubicBezTo>
                    <a:pt x="315" y="115"/>
                    <a:pt x="315" y="115"/>
                    <a:pt x="315" y="115"/>
                  </a:cubicBezTo>
                  <a:cubicBezTo>
                    <a:pt x="315" y="113"/>
                    <a:pt x="315" y="111"/>
                    <a:pt x="315" y="109"/>
                  </a:cubicBezTo>
                  <a:cubicBezTo>
                    <a:pt x="315" y="108"/>
                    <a:pt x="315" y="106"/>
                    <a:pt x="315" y="104"/>
                  </a:cubicBezTo>
                  <a:cubicBezTo>
                    <a:pt x="315" y="102"/>
                    <a:pt x="315" y="100"/>
                    <a:pt x="314" y="98"/>
                  </a:cubicBezTo>
                  <a:cubicBezTo>
                    <a:pt x="313" y="96"/>
                    <a:pt x="311" y="95"/>
                    <a:pt x="310" y="95"/>
                  </a:cubicBezTo>
                  <a:cubicBezTo>
                    <a:pt x="309" y="95"/>
                    <a:pt x="309" y="95"/>
                    <a:pt x="309" y="95"/>
                  </a:cubicBezTo>
                  <a:cubicBezTo>
                    <a:pt x="307" y="94"/>
                    <a:pt x="307" y="89"/>
                    <a:pt x="307" y="87"/>
                  </a:cubicBezTo>
                  <a:cubicBezTo>
                    <a:pt x="307" y="85"/>
                    <a:pt x="307" y="84"/>
                    <a:pt x="307" y="84"/>
                  </a:cubicBezTo>
                  <a:cubicBezTo>
                    <a:pt x="307" y="82"/>
                    <a:pt x="308" y="79"/>
                    <a:pt x="308" y="77"/>
                  </a:cubicBezTo>
                  <a:cubicBezTo>
                    <a:pt x="309" y="76"/>
                    <a:pt x="309" y="74"/>
                    <a:pt x="309" y="73"/>
                  </a:cubicBezTo>
                  <a:cubicBezTo>
                    <a:pt x="310" y="70"/>
                    <a:pt x="309" y="68"/>
                    <a:pt x="309" y="67"/>
                  </a:cubicBezTo>
                  <a:cubicBezTo>
                    <a:pt x="308" y="66"/>
                    <a:pt x="308" y="65"/>
                    <a:pt x="308" y="64"/>
                  </a:cubicBezTo>
                  <a:cubicBezTo>
                    <a:pt x="308" y="64"/>
                    <a:pt x="308" y="64"/>
                    <a:pt x="308" y="64"/>
                  </a:cubicBezTo>
                  <a:cubicBezTo>
                    <a:pt x="308" y="62"/>
                    <a:pt x="307" y="59"/>
                    <a:pt x="305" y="57"/>
                  </a:cubicBezTo>
                  <a:cubicBezTo>
                    <a:pt x="302" y="55"/>
                    <a:pt x="299" y="54"/>
                    <a:pt x="296" y="54"/>
                  </a:cubicBezTo>
                  <a:cubicBezTo>
                    <a:pt x="295" y="54"/>
                    <a:pt x="294" y="54"/>
                    <a:pt x="292" y="55"/>
                  </a:cubicBezTo>
                  <a:cubicBezTo>
                    <a:pt x="292" y="55"/>
                    <a:pt x="291" y="55"/>
                    <a:pt x="291" y="55"/>
                  </a:cubicBezTo>
                  <a:cubicBezTo>
                    <a:pt x="289" y="55"/>
                    <a:pt x="288" y="55"/>
                    <a:pt x="287" y="54"/>
                  </a:cubicBezTo>
                  <a:cubicBezTo>
                    <a:pt x="286" y="54"/>
                    <a:pt x="286" y="54"/>
                    <a:pt x="285" y="54"/>
                  </a:cubicBezTo>
                  <a:cubicBezTo>
                    <a:pt x="284" y="54"/>
                    <a:pt x="283" y="54"/>
                    <a:pt x="282" y="54"/>
                  </a:cubicBezTo>
                  <a:cubicBezTo>
                    <a:pt x="281" y="54"/>
                    <a:pt x="280" y="54"/>
                    <a:pt x="279" y="54"/>
                  </a:cubicBezTo>
                  <a:cubicBezTo>
                    <a:pt x="278" y="54"/>
                    <a:pt x="276" y="54"/>
                    <a:pt x="276" y="54"/>
                  </a:cubicBezTo>
                  <a:cubicBezTo>
                    <a:pt x="275" y="54"/>
                    <a:pt x="275" y="54"/>
                    <a:pt x="275" y="53"/>
                  </a:cubicBezTo>
                  <a:cubicBezTo>
                    <a:pt x="274" y="53"/>
                    <a:pt x="273" y="52"/>
                    <a:pt x="272" y="52"/>
                  </a:cubicBezTo>
                  <a:cubicBezTo>
                    <a:pt x="271" y="51"/>
                    <a:pt x="270" y="51"/>
                    <a:pt x="269" y="51"/>
                  </a:cubicBezTo>
                  <a:cubicBezTo>
                    <a:pt x="267" y="51"/>
                    <a:pt x="266" y="51"/>
                    <a:pt x="265" y="52"/>
                  </a:cubicBezTo>
                  <a:cubicBezTo>
                    <a:pt x="262" y="52"/>
                    <a:pt x="259" y="53"/>
                    <a:pt x="256" y="54"/>
                  </a:cubicBezTo>
                  <a:cubicBezTo>
                    <a:pt x="254" y="55"/>
                    <a:pt x="252" y="55"/>
                    <a:pt x="250" y="56"/>
                  </a:cubicBezTo>
                  <a:cubicBezTo>
                    <a:pt x="249" y="56"/>
                    <a:pt x="247" y="56"/>
                    <a:pt x="246" y="56"/>
                  </a:cubicBezTo>
                  <a:cubicBezTo>
                    <a:pt x="246" y="56"/>
                    <a:pt x="246" y="56"/>
                    <a:pt x="246" y="56"/>
                  </a:cubicBezTo>
                  <a:cubicBezTo>
                    <a:pt x="246" y="56"/>
                    <a:pt x="246" y="56"/>
                    <a:pt x="246" y="56"/>
                  </a:cubicBezTo>
                  <a:cubicBezTo>
                    <a:pt x="245" y="56"/>
                    <a:pt x="245" y="56"/>
                    <a:pt x="245" y="56"/>
                  </a:cubicBezTo>
                  <a:cubicBezTo>
                    <a:pt x="245" y="55"/>
                    <a:pt x="244" y="54"/>
                    <a:pt x="243" y="53"/>
                  </a:cubicBezTo>
                  <a:cubicBezTo>
                    <a:pt x="242" y="53"/>
                    <a:pt x="241" y="52"/>
                    <a:pt x="239" y="52"/>
                  </a:cubicBezTo>
                  <a:cubicBezTo>
                    <a:pt x="239" y="51"/>
                    <a:pt x="239" y="51"/>
                    <a:pt x="238" y="51"/>
                  </a:cubicBezTo>
                  <a:cubicBezTo>
                    <a:pt x="238" y="51"/>
                    <a:pt x="238" y="51"/>
                    <a:pt x="237" y="51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7" y="50"/>
                    <a:pt x="237" y="48"/>
                    <a:pt x="235" y="46"/>
                  </a:cubicBezTo>
                  <a:cubicBezTo>
                    <a:pt x="233" y="45"/>
                    <a:pt x="230" y="43"/>
                    <a:pt x="227" y="42"/>
                  </a:cubicBezTo>
                  <a:cubicBezTo>
                    <a:pt x="227" y="42"/>
                    <a:pt x="226" y="42"/>
                    <a:pt x="226" y="42"/>
                  </a:cubicBezTo>
                  <a:cubicBezTo>
                    <a:pt x="225" y="41"/>
                    <a:pt x="225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3" y="40"/>
                    <a:pt x="222" y="39"/>
                    <a:pt x="221" y="39"/>
                  </a:cubicBezTo>
                  <a:cubicBezTo>
                    <a:pt x="217" y="38"/>
                    <a:pt x="213" y="37"/>
                    <a:pt x="209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7" y="35"/>
                    <a:pt x="207" y="35"/>
                    <a:pt x="207" y="35"/>
                  </a:cubicBezTo>
                  <a:cubicBezTo>
                    <a:pt x="205" y="34"/>
                    <a:pt x="204" y="33"/>
                    <a:pt x="201" y="32"/>
                  </a:cubicBezTo>
                  <a:cubicBezTo>
                    <a:pt x="200" y="31"/>
                    <a:pt x="199" y="31"/>
                    <a:pt x="198" y="31"/>
                  </a:cubicBezTo>
                  <a:cubicBezTo>
                    <a:pt x="197" y="31"/>
                    <a:pt x="196" y="31"/>
                    <a:pt x="196" y="31"/>
                  </a:cubicBezTo>
                  <a:cubicBezTo>
                    <a:pt x="195" y="31"/>
                    <a:pt x="194" y="31"/>
                    <a:pt x="193" y="30"/>
                  </a:cubicBezTo>
                  <a:cubicBezTo>
                    <a:pt x="192" y="30"/>
                    <a:pt x="192" y="29"/>
                    <a:pt x="191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8"/>
                    <a:pt x="187" y="27"/>
                    <a:pt x="187" y="26"/>
                  </a:cubicBezTo>
                  <a:cubicBezTo>
                    <a:pt x="186" y="24"/>
                    <a:pt x="185" y="22"/>
                    <a:pt x="184" y="19"/>
                  </a:cubicBezTo>
                  <a:cubicBezTo>
                    <a:pt x="182" y="17"/>
                    <a:pt x="180" y="15"/>
                    <a:pt x="177" y="13"/>
                  </a:cubicBezTo>
                  <a:cubicBezTo>
                    <a:pt x="177" y="13"/>
                    <a:pt x="176" y="12"/>
                    <a:pt x="175" y="12"/>
                  </a:cubicBezTo>
                  <a:cubicBezTo>
                    <a:pt x="174" y="12"/>
                    <a:pt x="173" y="11"/>
                    <a:pt x="172" y="11"/>
                  </a:cubicBezTo>
                  <a:cubicBezTo>
                    <a:pt x="172" y="10"/>
                    <a:pt x="171" y="9"/>
                    <a:pt x="170" y="8"/>
                  </a:cubicBezTo>
                  <a:cubicBezTo>
                    <a:pt x="169" y="7"/>
                    <a:pt x="167" y="6"/>
                    <a:pt x="166" y="5"/>
                  </a:cubicBezTo>
                  <a:cubicBezTo>
                    <a:pt x="165" y="4"/>
                    <a:pt x="163" y="2"/>
                    <a:pt x="161" y="1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7" y="2"/>
                    <a:pt x="157" y="2"/>
                    <a:pt x="157" y="2"/>
                  </a:cubicBezTo>
                  <a:cubicBezTo>
                    <a:pt x="137" y="23"/>
                    <a:pt x="37" y="133"/>
                    <a:pt x="12" y="151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3" y="289"/>
                    <a:pt x="3" y="289"/>
                    <a:pt x="3" y="289"/>
                  </a:cubicBezTo>
                  <a:cubicBezTo>
                    <a:pt x="4" y="289"/>
                    <a:pt x="4" y="289"/>
                    <a:pt x="5" y="289"/>
                  </a:cubicBezTo>
                  <a:cubicBezTo>
                    <a:pt x="5" y="289"/>
                    <a:pt x="6" y="289"/>
                    <a:pt x="6" y="292"/>
                  </a:cubicBezTo>
                  <a:cubicBezTo>
                    <a:pt x="6" y="292"/>
                    <a:pt x="6" y="293"/>
                    <a:pt x="6" y="293"/>
                  </a:cubicBezTo>
                  <a:cubicBezTo>
                    <a:pt x="6" y="295"/>
                    <a:pt x="6" y="296"/>
                    <a:pt x="6" y="297"/>
                  </a:cubicBezTo>
                  <a:cubicBezTo>
                    <a:pt x="7" y="298"/>
                    <a:pt x="7" y="300"/>
                    <a:pt x="7" y="301"/>
                  </a:cubicBezTo>
                  <a:cubicBezTo>
                    <a:pt x="7" y="307"/>
                    <a:pt x="7" y="315"/>
                    <a:pt x="15" y="319"/>
                  </a:cubicBezTo>
                  <a:cubicBezTo>
                    <a:pt x="22" y="322"/>
                    <a:pt x="30" y="324"/>
                    <a:pt x="38" y="324"/>
                  </a:cubicBezTo>
                  <a:cubicBezTo>
                    <a:pt x="38" y="324"/>
                    <a:pt x="39" y="324"/>
                    <a:pt x="40" y="324"/>
                  </a:cubicBezTo>
                  <a:cubicBezTo>
                    <a:pt x="42" y="324"/>
                    <a:pt x="45" y="323"/>
                    <a:pt x="47" y="322"/>
                  </a:cubicBezTo>
                  <a:cubicBezTo>
                    <a:pt x="49" y="321"/>
                    <a:pt x="50" y="320"/>
                    <a:pt x="52" y="320"/>
                  </a:cubicBezTo>
                  <a:cubicBezTo>
                    <a:pt x="53" y="320"/>
                    <a:pt x="54" y="320"/>
                    <a:pt x="54" y="321"/>
                  </a:cubicBezTo>
                  <a:cubicBezTo>
                    <a:pt x="57" y="322"/>
                    <a:pt x="62" y="327"/>
                    <a:pt x="64" y="331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4" y="333"/>
                    <a:pt x="65" y="335"/>
                    <a:pt x="69" y="337"/>
                  </a:cubicBezTo>
                  <a:cubicBezTo>
                    <a:pt x="69" y="337"/>
                    <a:pt x="70" y="337"/>
                    <a:pt x="70" y="337"/>
                  </a:cubicBezTo>
                  <a:cubicBezTo>
                    <a:pt x="72" y="337"/>
                    <a:pt x="73" y="337"/>
                    <a:pt x="74" y="336"/>
                  </a:cubicBezTo>
                  <a:cubicBezTo>
                    <a:pt x="75" y="336"/>
                    <a:pt x="76" y="335"/>
                    <a:pt x="77" y="335"/>
                  </a:cubicBezTo>
                  <a:cubicBezTo>
                    <a:pt x="78" y="336"/>
                    <a:pt x="80" y="337"/>
                    <a:pt x="82" y="340"/>
                  </a:cubicBezTo>
                  <a:cubicBezTo>
                    <a:pt x="83" y="342"/>
                    <a:pt x="85" y="344"/>
                    <a:pt x="87" y="346"/>
                  </a:cubicBezTo>
                  <a:cubicBezTo>
                    <a:pt x="89" y="347"/>
                    <a:pt x="91" y="348"/>
                    <a:pt x="93" y="348"/>
                  </a:cubicBezTo>
                  <a:cubicBezTo>
                    <a:pt x="98" y="348"/>
                    <a:pt x="101" y="345"/>
                    <a:pt x="104" y="343"/>
                  </a:cubicBezTo>
                  <a:cubicBezTo>
                    <a:pt x="107" y="342"/>
                    <a:pt x="108" y="341"/>
                    <a:pt x="110" y="341"/>
                  </a:cubicBezTo>
                  <a:cubicBezTo>
                    <a:pt x="111" y="341"/>
                    <a:pt x="113" y="342"/>
                    <a:pt x="115" y="342"/>
                  </a:cubicBezTo>
                  <a:cubicBezTo>
                    <a:pt x="116" y="343"/>
                    <a:pt x="118" y="344"/>
                    <a:pt x="121" y="345"/>
                  </a:cubicBezTo>
                  <a:cubicBezTo>
                    <a:pt x="127" y="348"/>
                    <a:pt x="136" y="352"/>
                    <a:pt x="142" y="352"/>
                  </a:cubicBezTo>
                  <a:cubicBezTo>
                    <a:pt x="148" y="352"/>
                    <a:pt x="150" y="349"/>
                    <a:pt x="152" y="347"/>
                  </a:cubicBezTo>
                  <a:cubicBezTo>
                    <a:pt x="153" y="345"/>
                    <a:pt x="154" y="342"/>
                    <a:pt x="154" y="339"/>
                  </a:cubicBezTo>
                  <a:cubicBezTo>
                    <a:pt x="155" y="336"/>
                    <a:pt x="155" y="334"/>
                    <a:pt x="157" y="333"/>
                  </a:cubicBezTo>
                  <a:cubicBezTo>
                    <a:pt x="158" y="333"/>
                    <a:pt x="159" y="332"/>
                    <a:pt x="160" y="332"/>
                  </a:cubicBezTo>
                  <a:cubicBezTo>
                    <a:pt x="161" y="331"/>
                    <a:pt x="163" y="330"/>
                    <a:pt x="165" y="329"/>
                  </a:cubicBezTo>
                  <a:cubicBezTo>
                    <a:pt x="166" y="328"/>
                    <a:pt x="166" y="328"/>
                    <a:pt x="166" y="328"/>
                  </a:cubicBezTo>
                  <a:cubicBezTo>
                    <a:pt x="168" y="326"/>
                    <a:pt x="170" y="324"/>
                    <a:pt x="172" y="322"/>
                  </a:cubicBezTo>
                  <a:cubicBezTo>
                    <a:pt x="173" y="321"/>
                    <a:pt x="173" y="319"/>
                    <a:pt x="174" y="318"/>
                  </a:cubicBezTo>
                  <a:cubicBezTo>
                    <a:pt x="177" y="313"/>
                    <a:pt x="179" y="310"/>
                    <a:pt x="182" y="310"/>
                  </a:cubicBezTo>
                  <a:cubicBezTo>
                    <a:pt x="183" y="310"/>
                    <a:pt x="184" y="311"/>
                    <a:pt x="186" y="311"/>
                  </a:cubicBezTo>
                  <a:cubicBezTo>
                    <a:pt x="187" y="312"/>
                    <a:pt x="188" y="313"/>
                    <a:pt x="189" y="313"/>
                  </a:cubicBezTo>
                  <a:cubicBezTo>
                    <a:pt x="193" y="314"/>
                    <a:pt x="197" y="315"/>
                    <a:pt x="201" y="316"/>
                  </a:cubicBezTo>
                  <a:cubicBezTo>
                    <a:pt x="202" y="316"/>
                    <a:pt x="202" y="316"/>
                    <a:pt x="202" y="316"/>
                  </a:cubicBezTo>
                  <a:cubicBezTo>
                    <a:pt x="204" y="316"/>
                    <a:pt x="206" y="316"/>
                    <a:pt x="208" y="316"/>
                  </a:cubicBezTo>
                  <a:cubicBezTo>
                    <a:pt x="209" y="316"/>
                    <a:pt x="210" y="316"/>
                    <a:pt x="212" y="316"/>
                  </a:cubicBezTo>
                  <a:cubicBezTo>
                    <a:pt x="213" y="316"/>
                    <a:pt x="214" y="316"/>
                    <a:pt x="215" y="316"/>
                  </a:cubicBezTo>
                  <a:cubicBezTo>
                    <a:pt x="216" y="316"/>
                    <a:pt x="218" y="316"/>
                    <a:pt x="219" y="316"/>
                  </a:cubicBezTo>
                  <a:cubicBezTo>
                    <a:pt x="223" y="317"/>
                    <a:pt x="224" y="319"/>
                    <a:pt x="227" y="325"/>
                  </a:cubicBezTo>
                  <a:cubicBezTo>
                    <a:pt x="227" y="325"/>
                    <a:pt x="227" y="325"/>
                    <a:pt x="227" y="325"/>
                  </a:cubicBezTo>
                  <a:cubicBezTo>
                    <a:pt x="227" y="326"/>
                    <a:pt x="227" y="327"/>
                    <a:pt x="227" y="328"/>
                  </a:cubicBezTo>
                  <a:cubicBezTo>
                    <a:pt x="228" y="329"/>
                    <a:pt x="228" y="330"/>
                    <a:pt x="228" y="332"/>
                  </a:cubicBezTo>
                  <a:cubicBezTo>
                    <a:pt x="229" y="333"/>
                    <a:pt x="230" y="334"/>
                    <a:pt x="231" y="336"/>
                  </a:cubicBezTo>
                  <a:cubicBezTo>
                    <a:pt x="231" y="336"/>
                    <a:pt x="232" y="337"/>
                    <a:pt x="232" y="337"/>
                  </a:cubicBezTo>
                  <a:cubicBezTo>
                    <a:pt x="235" y="341"/>
                    <a:pt x="238" y="346"/>
                    <a:pt x="243" y="348"/>
                  </a:cubicBezTo>
                  <a:cubicBezTo>
                    <a:pt x="245" y="349"/>
                    <a:pt x="247" y="349"/>
                    <a:pt x="250" y="349"/>
                  </a:cubicBezTo>
                  <a:cubicBezTo>
                    <a:pt x="252" y="349"/>
                    <a:pt x="254" y="349"/>
                    <a:pt x="257" y="348"/>
                  </a:cubicBezTo>
                  <a:cubicBezTo>
                    <a:pt x="258" y="348"/>
                    <a:pt x="258" y="348"/>
                    <a:pt x="259" y="347"/>
                  </a:cubicBezTo>
                  <a:cubicBezTo>
                    <a:pt x="261" y="346"/>
                    <a:pt x="264" y="345"/>
                    <a:pt x="265" y="345"/>
                  </a:cubicBezTo>
                  <a:cubicBezTo>
                    <a:pt x="265" y="345"/>
                    <a:pt x="266" y="345"/>
                    <a:pt x="266" y="346"/>
                  </a:cubicBezTo>
                  <a:cubicBezTo>
                    <a:pt x="266" y="346"/>
                    <a:pt x="266" y="346"/>
                    <a:pt x="266" y="346"/>
                  </a:cubicBezTo>
                  <a:cubicBezTo>
                    <a:pt x="265" y="347"/>
                    <a:pt x="265" y="347"/>
                    <a:pt x="265" y="348"/>
                  </a:cubicBezTo>
                  <a:cubicBezTo>
                    <a:pt x="263" y="353"/>
                    <a:pt x="264" y="358"/>
                    <a:pt x="266" y="363"/>
                  </a:cubicBezTo>
                  <a:cubicBezTo>
                    <a:pt x="267" y="366"/>
                    <a:pt x="270" y="367"/>
                    <a:pt x="272" y="368"/>
                  </a:cubicBezTo>
                  <a:cubicBezTo>
                    <a:pt x="274" y="369"/>
                    <a:pt x="275" y="369"/>
                    <a:pt x="275" y="370"/>
                  </a:cubicBezTo>
                  <a:cubicBezTo>
                    <a:pt x="275" y="371"/>
                    <a:pt x="275" y="371"/>
                    <a:pt x="274" y="373"/>
                  </a:cubicBezTo>
                  <a:cubicBezTo>
                    <a:pt x="272" y="375"/>
                    <a:pt x="270" y="378"/>
                    <a:pt x="272" y="382"/>
                  </a:cubicBezTo>
                  <a:cubicBezTo>
                    <a:pt x="273" y="386"/>
                    <a:pt x="277" y="386"/>
                    <a:pt x="279" y="387"/>
                  </a:cubicBezTo>
                  <a:cubicBezTo>
                    <a:pt x="280" y="387"/>
                    <a:pt x="282" y="387"/>
                    <a:pt x="282" y="387"/>
                  </a:cubicBezTo>
                  <a:cubicBezTo>
                    <a:pt x="282" y="387"/>
                    <a:pt x="282" y="388"/>
                    <a:pt x="282" y="389"/>
                  </a:cubicBezTo>
                  <a:cubicBezTo>
                    <a:pt x="282" y="390"/>
                    <a:pt x="281" y="391"/>
                    <a:pt x="281" y="392"/>
                  </a:cubicBezTo>
                  <a:cubicBezTo>
                    <a:pt x="282" y="398"/>
                    <a:pt x="285" y="403"/>
                    <a:pt x="292" y="406"/>
                  </a:cubicBezTo>
                  <a:cubicBezTo>
                    <a:pt x="302" y="410"/>
                    <a:pt x="312" y="411"/>
                    <a:pt x="322" y="413"/>
                  </a:cubicBezTo>
                  <a:cubicBezTo>
                    <a:pt x="325" y="413"/>
                    <a:pt x="325" y="413"/>
                    <a:pt x="325" y="413"/>
                  </a:cubicBezTo>
                  <a:cubicBezTo>
                    <a:pt x="325" y="413"/>
                    <a:pt x="326" y="413"/>
                    <a:pt x="327" y="413"/>
                  </a:cubicBezTo>
                  <a:cubicBezTo>
                    <a:pt x="331" y="413"/>
                    <a:pt x="335" y="412"/>
                    <a:pt x="339" y="411"/>
                  </a:cubicBezTo>
                  <a:cubicBezTo>
                    <a:pt x="342" y="409"/>
                    <a:pt x="345" y="408"/>
                    <a:pt x="348" y="408"/>
                  </a:cubicBezTo>
                  <a:cubicBezTo>
                    <a:pt x="349" y="408"/>
                    <a:pt x="349" y="408"/>
                    <a:pt x="350" y="408"/>
                  </a:cubicBezTo>
                  <a:cubicBezTo>
                    <a:pt x="355" y="409"/>
                    <a:pt x="361" y="411"/>
                    <a:pt x="366" y="413"/>
                  </a:cubicBezTo>
                  <a:cubicBezTo>
                    <a:pt x="372" y="416"/>
                    <a:pt x="378" y="418"/>
                    <a:pt x="385" y="418"/>
                  </a:cubicBezTo>
                  <a:cubicBezTo>
                    <a:pt x="385" y="418"/>
                    <a:pt x="386" y="418"/>
                    <a:pt x="387" y="418"/>
                  </a:cubicBezTo>
                  <a:cubicBezTo>
                    <a:pt x="388" y="418"/>
                    <a:pt x="389" y="417"/>
                    <a:pt x="390" y="417"/>
                  </a:cubicBezTo>
                  <a:cubicBezTo>
                    <a:pt x="391" y="417"/>
                    <a:pt x="391" y="417"/>
                    <a:pt x="391" y="417"/>
                  </a:cubicBezTo>
                  <a:cubicBezTo>
                    <a:pt x="391" y="417"/>
                    <a:pt x="391" y="417"/>
                    <a:pt x="392" y="417"/>
                  </a:cubicBezTo>
                  <a:cubicBezTo>
                    <a:pt x="392" y="418"/>
                    <a:pt x="393" y="419"/>
                    <a:pt x="393" y="421"/>
                  </a:cubicBezTo>
                  <a:cubicBezTo>
                    <a:pt x="393" y="422"/>
                    <a:pt x="393" y="425"/>
                    <a:pt x="394" y="426"/>
                  </a:cubicBezTo>
                  <a:cubicBezTo>
                    <a:pt x="396" y="428"/>
                    <a:pt x="399" y="433"/>
                    <a:pt x="403" y="435"/>
                  </a:cubicBezTo>
                  <a:cubicBezTo>
                    <a:pt x="405" y="436"/>
                    <a:pt x="406" y="437"/>
                    <a:pt x="408" y="437"/>
                  </a:cubicBezTo>
                  <a:cubicBezTo>
                    <a:pt x="410" y="437"/>
                    <a:pt x="411" y="438"/>
                    <a:pt x="412" y="439"/>
                  </a:cubicBezTo>
                  <a:cubicBezTo>
                    <a:pt x="414" y="441"/>
                    <a:pt x="416" y="445"/>
                    <a:pt x="415" y="448"/>
                  </a:cubicBezTo>
                  <a:cubicBezTo>
                    <a:pt x="415" y="448"/>
                    <a:pt x="415" y="448"/>
                    <a:pt x="415" y="448"/>
                  </a:cubicBezTo>
                  <a:cubicBezTo>
                    <a:pt x="414" y="448"/>
                    <a:pt x="411" y="449"/>
                    <a:pt x="410" y="452"/>
                  </a:cubicBezTo>
                  <a:cubicBezTo>
                    <a:pt x="409" y="455"/>
                    <a:pt x="411" y="457"/>
                    <a:pt x="413" y="458"/>
                  </a:cubicBezTo>
                  <a:cubicBezTo>
                    <a:pt x="413" y="458"/>
                    <a:pt x="413" y="459"/>
                    <a:pt x="413" y="459"/>
                  </a:cubicBezTo>
                  <a:cubicBezTo>
                    <a:pt x="413" y="459"/>
                    <a:pt x="414" y="460"/>
                    <a:pt x="414" y="460"/>
                  </a:cubicBezTo>
                  <a:cubicBezTo>
                    <a:pt x="414" y="460"/>
                    <a:pt x="414" y="461"/>
                    <a:pt x="414" y="461"/>
                  </a:cubicBezTo>
                  <a:cubicBezTo>
                    <a:pt x="414" y="461"/>
                    <a:pt x="414" y="461"/>
                    <a:pt x="414" y="462"/>
                  </a:cubicBezTo>
                  <a:cubicBezTo>
                    <a:pt x="414" y="464"/>
                    <a:pt x="414" y="464"/>
                    <a:pt x="413" y="464"/>
                  </a:cubicBezTo>
                  <a:cubicBezTo>
                    <a:pt x="412" y="464"/>
                    <a:pt x="409" y="462"/>
                    <a:pt x="407" y="461"/>
                  </a:cubicBezTo>
                  <a:cubicBezTo>
                    <a:pt x="404" y="460"/>
                    <a:pt x="401" y="458"/>
                    <a:pt x="398" y="458"/>
                  </a:cubicBezTo>
                  <a:cubicBezTo>
                    <a:pt x="396" y="458"/>
                    <a:pt x="396" y="458"/>
                    <a:pt x="396" y="458"/>
                  </a:cubicBezTo>
                  <a:cubicBezTo>
                    <a:pt x="394" y="458"/>
                    <a:pt x="393" y="458"/>
                    <a:pt x="393" y="457"/>
                  </a:cubicBezTo>
                  <a:cubicBezTo>
                    <a:pt x="392" y="456"/>
                    <a:pt x="391" y="455"/>
                    <a:pt x="391" y="454"/>
                  </a:cubicBezTo>
                  <a:cubicBezTo>
                    <a:pt x="390" y="452"/>
                    <a:pt x="388" y="450"/>
                    <a:pt x="386" y="448"/>
                  </a:cubicBezTo>
                  <a:cubicBezTo>
                    <a:pt x="385" y="448"/>
                    <a:pt x="385" y="447"/>
                    <a:pt x="384" y="447"/>
                  </a:cubicBezTo>
                  <a:cubicBezTo>
                    <a:pt x="383" y="446"/>
                    <a:pt x="383" y="446"/>
                    <a:pt x="383" y="445"/>
                  </a:cubicBezTo>
                  <a:cubicBezTo>
                    <a:pt x="382" y="445"/>
                    <a:pt x="382" y="445"/>
                    <a:pt x="382" y="444"/>
                  </a:cubicBezTo>
                  <a:cubicBezTo>
                    <a:pt x="382" y="443"/>
                    <a:pt x="382" y="442"/>
                    <a:pt x="381" y="440"/>
                  </a:cubicBezTo>
                  <a:cubicBezTo>
                    <a:pt x="380" y="438"/>
                    <a:pt x="377" y="437"/>
                    <a:pt x="374" y="437"/>
                  </a:cubicBezTo>
                  <a:cubicBezTo>
                    <a:pt x="371" y="437"/>
                    <a:pt x="367" y="438"/>
                    <a:pt x="365" y="441"/>
                  </a:cubicBezTo>
                  <a:cubicBezTo>
                    <a:pt x="364" y="443"/>
                    <a:pt x="364" y="445"/>
                    <a:pt x="364" y="447"/>
                  </a:cubicBezTo>
                  <a:cubicBezTo>
                    <a:pt x="365" y="450"/>
                    <a:pt x="368" y="451"/>
                    <a:pt x="370" y="452"/>
                  </a:cubicBezTo>
                  <a:cubicBezTo>
                    <a:pt x="371" y="453"/>
                    <a:pt x="372" y="454"/>
                    <a:pt x="372" y="454"/>
                  </a:cubicBezTo>
                  <a:cubicBezTo>
                    <a:pt x="375" y="457"/>
                    <a:pt x="380" y="464"/>
                    <a:pt x="376" y="468"/>
                  </a:cubicBezTo>
                  <a:cubicBezTo>
                    <a:pt x="376" y="469"/>
                    <a:pt x="375" y="470"/>
                    <a:pt x="374" y="471"/>
                  </a:cubicBezTo>
                  <a:cubicBezTo>
                    <a:pt x="371" y="473"/>
                    <a:pt x="368" y="475"/>
                    <a:pt x="368" y="479"/>
                  </a:cubicBezTo>
                  <a:cubicBezTo>
                    <a:pt x="367" y="481"/>
                    <a:pt x="368" y="483"/>
                    <a:pt x="368" y="485"/>
                  </a:cubicBezTo>
                  <a:cubicBezTo>
                    <a:pt x="368" y="485"/>
                    <a:pt x="369" y="486"/>
                    <a:pt x="369" y="486"/>
                  </a:cubicBezTo>
                  <a:cubicBezTo>
                    <a:pt x="369" y="488"/>
                    <a:pt x="369" y="490"/>
                    <a:pt x="370" y="491"/>
                  </a:cubicBezTo>
                  <a:cubicBezTo>
                    <a:pt x="370" y="492"/>
                    <a:pt x="370" y="494"/>
                    <a:pt x="370" y="495"/>
                  </a:cubicBezTo>
                  <a:cubicBezTo>
                    <a:pt x="371" y="498"/>
                    <a:pt x="371" y="502"/>
                    <a:pt x="371" y="506"/>
                  </a:cubicBezTo>
                  <a:cubicBezTo>
                    <a:pt x="371" y="508"/>
                    <a:pt x="371" y="508"/>
                    <a:pt x="371" y="508"/>
                  </a:cubicBezTo>
                  <a:cubicBezTo>
                    <a:pt x="372" y="513"/>
                    <a:pt x="370" y="519"/>
                    <a:pt x="367" y="524"/>
                  </a:cubicBezTo>
                  <a:cubicBezTo>
                    <a:pt x="366" y="525"/>
                    <a:pt x="365" y="528"/>
                    <a:pt x="364" y="529"/>
                  </a:cubicBezTo>
                  <a:cubicBezTo>
                    <a:pt x="362" y="529"/>
                    <a:pt x="361" y="530"/>
                    <a:pt x="360" y="530"/>
                  </a:cubicBezTo>
                  <a:cubicBezTo>
                    <a:pt x="357" y="531"/>
                    <a:pt x="354" y="532"/>
                    <a:pt x="351" y="536"/>
                  </a:cubicBezTo>
                  <a:cubicBezTo>
                    <a:pt x="349" y="540"/>
                    <a:pt x="345" y="548"/>
                    <a:pt x="349" y="553"/>
                  </a:cubicBezTo>
                  <a:cubicBezTo>
                    <a:pt x="351" y="554"/>
                    <a:pt x="352" y="555"/>
                    <a:pt x="354" y="555"/>
                  </a:cubicBezTo>
                  <a:cubicBezTo>
                    <a:pt x="356" y="555"/>
                    <a:pt x="358" y="554"/>
                    <a:pt x="360" y="553"/>
                  </a:cubicBezTo>
                  <a:cubicBezTo>
                    <a:pt x="361" y="552"/>
                    <a:pt x="363" y="551"/>
                    <a:pt x="363" y="551"/>
                  </a:cubicBezTo>
                  <a:cubicBezTo>
                    <a:pt x="363" y="551"/>
                    <a:pt x="363" y="551"/>
                    <a:pt x="363" y="551"/>
                  </a:cubicBezTo>
                  <a:cubicBezTo>
                    <a:pt x="363" y="554"/>
                    <a:pt x="356" y="560"/>
                    <a:pt x="354" y="561"/>
                  </a:cubicBezTo>
                  <a:cubicBezTo>
                    <a:pt x="353" y="561"/>
                    <a:pt x="352" y="561"/>
                    <a:pt x="351" y="561"/>
                  </a:cubicBezTo>
                  <a:cubicBezTo>
                    <a:pt x="349" y="562"/>
                    <a:pt x="346" y="562"/>
                    <a:pt x="344" y="564"/>
                  </a:cubicBezTo>
                  <a:cubicBezTo>
                    <a:pt x="340" y="567"/>
                    <a:pt x="338" y="573"/>
                    <a:pt x="340" y="577"/>
                  </a:cubicBezTo>
                  <a:cubicBezTo>
                    <a:pt x="341" y="580"/>
                    <a:pt x="343" y="581"/>
                    <a:pt x="347" y="581"/>
                  </a:cubicBezTo>
                  <a:cubicBezTo>
                    <a:pt x="348" y="581"/>
                    <a:pt x="349" y="581"/>
                    <a:pt x="350" y="581"/>
                  </a:cubicBezTo>
                  <a:cubicBezTo>
                    <a:pt x="357" y="579"/>
                    <a:pt x="366" y="574"/>
                    <a:pt x="373" y="568"/>
                  </a:cubicBezTo>
                  <a:cubicBezTo>
                    <a:pt x="374" y="566"/>
                    <a:pt x="376" y="564"/>
                    <a:pt x="378" y="563"/>
                  </a:cubicBezTo>
                  <a:cubicBezTo>
                    <a:pt x="381" y="560"/>
                    <a:pt x="383" y="557"/>
                    <a:pt x="386" y="555"/>
                  </a:cubicBezTo>
                  <a:cubicBezTo>
                    <a:pt x="387" y="553"/>
                    <a:pt x="389" y="552"/>
                    <a:pt x="390" y="550"/>
                  </a:cubicBezTo>
                  <a:cubicBezTo>
                    <a:pt x="393" y="547"/>
                    <a:pt x="395" y="545"/>
                    <a:pt x="399" y="544"/>
                  </a:cubicBezTo>
                  <a:cubicBezTo>
                    <a:pt x="399" y="543"/>
                    <a:pt x="400" y="543"/>
                    <a:pt x="401" y="543"/>
                  </a:cubicBezTo>
                  <a:cubicBezTo>
                    <a:pt x="402" y="543"/>
                    <a:pt x="403" y="544"/>
                    <a:pt x="405" y="545"/>
                  </a:cubicBezTo>
                  <a:cubicBezTo>
                    <a:pt x="406" y="546"/>
                    <a:pt x="407" y="547"/>
                    <a:pt x="409" y="547"/>
                  </a:cubicBezTo>
                  <a:cubicBezTo>
                    <a:pt x="410" y="548"/>
                    <a:pt x="411" y="548"/>
                    <a:pt x="412" y="548"/>
                  </a:cubicBezTo>
                  <a:cubicBezTo>
                    <a:pt x="416" y="548"/>
                    <a:pt x="419" y="545"/>
                    <a:pt x="421" y="543"/>
                  </a:cubicBezTo>
                  <a:cubicBezTo>
                    <a:pt x="422" y="542"/>
                    <a:pt x="423" y="541"/>
                    <a:pt x="423" y="541"/>
                  </a:cubicBezTo>
                  <a:cubicBezTo>
                    <a:pt x="425" y="539"/>
                    <a:pt x="428" y="538"/>
                    <a:pt x="431" y="538"/>
                  </a:cubicBezTo>
                  <a:cubicBezTo>
                    <a:pt x="433" y="537"/>
                    <a:pt x="436" y="536"/>
                    <a:pt x="439" y="535"/>
                  </a:cubicBezTo>
                  <a:cubicBezTo>
                    <a:pt x="440" y="534"/>
                    <a:pt x="442" y="533"/>
                    <a:pt x="444" y="533"/>
                  </a:cubicBezTo>
                  <a:cubicBezTo>
                    <a:pt x="448" y="531"/>
                    <a:pt x="453" y="530"/>
                    <a:pt x="456" y="526"/>
                  </a:cubicBezTo>
                  <a:cubicBezTo>
                    <a:pt x="457" y="524"/>
                    <a:pt x="458" y="523"/>
                    <a:pt x="458" y="522"/>
                  </a:cubicBezTo>
                  <a:cubicBezTo>
                    <a:pt x="458" y="522"/>
                    <a:pt x="458" y="521"/>
                    <a:pt x="458" y="521"/>
                  </a:cubicBezTo>
                  <a:cubicBezTo>
                    <a:pt x="458" y="518"/>
                    <a:pt x="459" y="515"/>
                    <a:pt x="457" y="512"/>
                  </a:cubicBezTo>
                  <a:cubicBezTo>
                    <a:pt x="456" y="511"/>
                    <a:pt x="454" y="510"/>
                    <a:pt x="452" y="510"/>
                  </a:cubicBezTo>
                  <a:cubicBezTo>
                    <a:pt x="450" y="510"/>
                    <a:pt x="448" y="510"/>
                    <a:pt x="446" y="511"/>
                  </a:cubicBezTo>
                  <a:cubicBezTo>
                    <a:pt x="444" y="511"/>
                    <a:pt x="442" y="511"/>
                    <a:pt x="440" y="511"/>
                  </a:cubicBezTo>
                  <a:cubicBezTo>
                    <a:pt x="438" y="511"/>
                    <a:pt x="437" y="511"/>
                    <a:pt x="437" y="510"/>
                  </a:cubicBezTo>
                  <a:cubicBezTo>
                    <a:pt x="435" y="508"/>
                    <a:pt x="437" y="506"/>
                    <a:pt x="441" y="502"/>
                  </a:cubicBezTo>
                  <a:cubicBezTo>
                    <a:pt x="442" y="501"/>
                    <a:pt x="442" y="500"/>
                    <a:pt x="443" y="500"/>
                  </a:cubicBezTo>
                  <a:cubicBezTo>
                    <a:pt x="450" y="492"/>
                    <a:pt x="455" y="488"/>
                    <a:pt x="464" y="485"/>
                  </a:cubicBezTo>
                  <a:cubicBezTo>
                    <a:pt x="466" y="484"/>
                    <a:pt x="469" y="482"/>
                    <a:pt x="472" y="481"/>
                  </a:cubicBezTo>
                  <a:cubicBezTo>
                    <a:pt x="476" y="478"/>
                    <a:pt x="481" y="475"/>
                    <a:pt x="485" y="475"/>
                  </a:cubicBezTo>
                  <a:cubicBezTo>
                    <a:pt x="487" y="475"/>
                    <a:pt x="490" y="476"/>
                    <a:pt x="492" y="477"/>
                  </a:cubicBezTo>
                  <a:cubicBezTo>
                    <a:pt x="495" y="479"/>
                    <a:pt x="499" y="480"/>
                    <a:pt x="502" y="480"/>
                  </a:cubicBezTo>
                  <a:cubicBezTo>
                    <a:pt x="505" y="480"/>
                    <a:pt x="507" y="479"/>
                    <a:pt x="509" y="477"/>
                  </a:cubicBezTo>
                  <a:cubicBezTo>
                    <a:pt x="513" y="475"/>
                    <a:pt x="513" y="472"/>
                    <a:pt x="513" y="469"/>
                  </a:cubicBezTo>
                  <a:cubicBezTo>
                    <a:pt x="514" y="468"/>
                    <a:pt x="514" y="466"/>
                    <a:pt x="515" y="465"/>
                  </a:cubicBezTo>
                  <a:cubicBezTo>
                    <a:pt x="516" y="463"/>
                    <a:pt x="519" y="461"/>
                    <a:pt x="521" y="460"/>
                  </a:cubicBezTo>
                  <a:cubicBezTo>
                    <a:pt x="524" y="458"/>
                    <a:pt x="527" y="456"/>
                    <a:pt x="529" y="454"/>
                  </a:cubicBezTo>
                  <a:cubicBezTo>
                    <a:pt x="531" y="451"/>
                    <a:pt x="534" y="448"/>
                    <a:pt x="536" y="445"/>
                  </a:cubicBezTo>
                  <a:cubicBezTo>
                    <a:pt x="537" y="443"/>
                    <a:pt x="539" y="441"/>
                    <a:pt x="540" y="439"/>
                  </a:cubicBezTo>
                  <a:cubicBezTo>
                    <a:pt x="548" y="429"/>
                    <a:pt x="556" y="420"/>
                    <a:pt x="567" y="417"/>
                  </a:cubicBezTo>
                  <a:cubicBezTo>
                    <a:pt x="570" y="416"/>
                    <a:pt x="570" y="416"/>
                    <a:pt x="570" y="416"/>
                  </a:cubicBezTo>
                  <a:lnTo>
                    <a:pt x="569" y="413"/>
                  </a:ln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68" name="Freeform 267"/>
            <p:cNvSpPr>
              <a:spLocks/>
            </p:cNvSpPr>
            <p:nvPr/>
          </p:nvSpPr>
          <p:spPr bwMode="auto">
            <a:xfrm>
              <a:off x="19203570" y="6084404"/>
              <a:ext cx="3061210" cy="3318761"/>
            </a:xfrm>
            <a:custGeom>
              <a:avLst/>
              <a:gdLst>
                <a:gd name="T0" fmla="*/ 399 w 562"/>
                <a:gd name="T1" fmla="*/ 295 h 669"/>
                <a:gd name="T2" fmla="*/ 394 w 562"/>
                <a:gd name="T3" fmla="*/ 338 h 669"/>
                <a:gd name="T4" fmla="*/ 350 w 562"/>
                <a:gd name="T5" fmla="*/ 333 h 669"/>
                <a:gd name="T6" fmla="*/ 329 w 562"/>
                <a:gd name="T7" fmla="*/ 314 h 669"/>
                <a:gd name="T8" fmla="*/ 298 w 562"/>
                <a:gd name="T9" fmla="*/ 289 h 669"/>
                <a:gd name="T10" fmla="*/ 293 w 562"/>
                <a:gd name="T11" fmla="*/ 248 h 669"/>
                <a:gd name="T12" fmla="*/ 298 w 562"/>
                <a:gd name="T13" fmla="*/ 228 h 669"/>
                <a:gd name="T14" fmla="*/ 367 w 562"/>
                <a:gd name="T15" fmla="*/ 209 h 669"/>
                <a:gd name="T16" fmla="*/ 329 w 562"/>
                <a:gd name="T17" fmla="*/ 167 h 669"/>
                <a:gd name="T18" fmla="*/ 295 w 562"/>
                <a:gd name="T19" fmla="*/ 75 h 669"/>
                <a:gd name="T20" fmla="*/ 276 w 562"/>
                <a:gd name="T21" fmla="*/ 60 h 669"/>
                <a:gd name="T22" fmla="*/ 257 w 562"/>
                <a:gd name="T23" fmla="*/ 33 h 669"/>
                <a:gd name="T24" fmla="*/ 259 w 562"/>
                <a:gd name="T25" fmla="*/ 65 h 669"/>
                <a:gd name="T26" fmla="*/ 257 w 562"/>
                <a:gd name="T27" fmla="*/ 90 h 669"/>
                <a:gd name="T28" fmla="*/ 247 w 562"/>
                <a:gd name="T29" fmla="*/ 109 h 669"/>
                <a:gd name="T30" fmla="*/ 227 w 562"/>
                <a:gd name="T31" fmla="*/ 113 h 669"/>
                <a:gd name="T32" fmla="*/ 200 w 562"/>
                <a:gd name="T33" fmla="*/ 106 h 669"/>
                <a:gd name="T34" fmla="*/ 186 w 562"/>
                <a:gd name="T35" fmla="*/ 87 h 669"/>
                <a:gd name="T36" fmla="*/ 173 w 562"/>
                <a:gd name="T37" fmla="*/ 53 h 669"/>
                <a:gd name="T38" fmla="*/ 154 w 562"/>
                <a:gd name="T39" fmla="*/ 32 h 669"/>
                <a:gd name="T40" fmla="*/ 135 w 562"/>
                <a:gd name="T41" fmla="*/ 35 h 669"/>
                <a:gd name="T42" fmla="*/ 108 w 562"/>
                <a:gd name="T43" fmla="*/ 14 h 669"/>
                <a:gd name="T44" fmla="*/ 76 w 562"/>
                <a:gd name="T45" fmla="*/ 1 h 669"/>
                <a:gd name="T46" fmla="*/ 58 w 562"/>
                <a:gd name="T47" fmla="*/ 15 h 669"/>
                <a:gd name="T48" fmla="*/ 39 w 562"/>
                <a:gd name="T49" fmla="*/ 13 h 669"/>
                <a:gd name="T50" fmla="*/ 11 w 562"/>
                <a:gd name="T51" fmla="*/ 49 h 669"/>
                <a:gd name="T52" fmla="*/ 12 w 562"/>
                <a:gd name="T53" fmla="*/ 79 h 669"/>
                <a:gd name="T54" fmla="*/ 26 w 562"/>
                <a:gd name="T55" fmla="*/ 102 h 669"/>
                <a:gd name="T56" fmla="*/ 30 w 562"/>
                <a:gd name="T57" fmla="*/ 119 h 669"/>
                <a:gd name="T58" fmla="*/ 48 w 562"/>
                <a:gd name="T59" fmla="*/ 184 h 669"/>
                <a:gd name="T60" fmla="*/ 73 w 562"/>
                <a:gd name="T61" fmla="*/ 231 h 669"/>
                <a:gd name="T62" fmla="*/ 86 w 562"/>
                <a:gd name="T63" fmla="*/ 250 h 669"/>
                <a:gd name="T64" fmla="*/ 61 w 562"/>
                <a:gd name="T65" fmla="*/ 283 h 669"/>
                <a:gd name="T66" fmla="*/ 25 w 562"/>
                <a:gd name="T67" fmla="*/ 329 h 669"/>
                <a:gd name="T68" fmla="*/ 40 w 562"/>
                <a:gd name="T69" fmla="*/ 347 h 669"/>
                <a:gd name="T70" fmla="*/ 59 w 562"/>
                <a:gd name="T71" fmla="*/ 403 h 669"/>
                <a:gd name="T72" fmla="*/ 46 w 562"/>
                <a:gd name="T73" fmla="*/ 432 h 669"/>
                <a:gd name="T74" fmla="*/ 99 w 562"/>
                <a:gd name="T75" fmla="*/ 639 h 669"/>
                <a:gd name="T76" fmla="*/ 183 w 562"/>
                <a:gd name="T77" fmla="*/ 658 h 669"/>
                <a:gd name="T78" fmla="*/ 226 w 562"/>
                <a:gd name="T79" fmla="*/ 661 h 669"/>
                <a:gd name="T80" fmla="*/ 286 w 562"/>
                <a:gd name="T81" fmla="*/ 655 h 669"/>
                <a:gd name="T82" fmla="*/ 330 w 562"/>
                <a:gd name="T83" fmla="*/ 613 h 669"/>
                <a:gd name="T84" fmla="*/ 339 w 562"/>
                <a:gd name="T85" fmla="*/ 546 h 669"/>
                <a:gd name="T86" fmla="*/ 359 w 562"/>
                <a:gd name="T87" fmla="*/ 509 h 669"/>
                <a:gd name="T88" fmla="*/ 414 w 562"/>
                <a:gd name="T89" fmla="*/ 484 h 669"/>
                <a:gd name="T90" fmla="*/ 442 w 562"/>
                <a:gd name="T91" fmla="*/ 468 h 669"/>
                <a:gd name="T92" fmla="*/ 446 w 562"/>
                <a:gd name="T93" fmla="*/ 436 h 669"/>
                <a:gd name="T94" fmla="*/ 309 w 562"/>
                <a:gd name="T95" fmla="*/ 562 h 669"/>
                <a:gd name="T96" fmla="*/ 308 w 562"/>
                <a:gd name="T97" fmla="*/ 554 h 669"/>
                <a:gd name="T98" fmla="*/ 318 w 562"/>
                <a:gd name="T99" fmla="*/ 532 h 669"/>
                <a:gd name="T100" fmla="*/ 350 w 562"/>
                <a:gd name="T101" fmla="*/ 457 h 669"/>
                <a:gd name="T102" fmla="*/ 372 w 562"/>
                <a:gd name="T103" fmla="*/ 411 h 669"/>
                <a:gd name="T104" fmla="*/ 412 w 562"/>
                <a:gd name="T105" fmla="*/ 390 h 669"/>
                <a:gd name="T106" fmla="*/ 435 w 562"/>
                <a:gd name="T107" fmla="*/ 383 h 669"/>
                <a:gd name="T108" fmla="*/ 459 w 562"/>
                <a:gd name="T109" fmla="*/ 373 h 669"/>
                <a:gd name="T110" fmla="*/ 477 w 562"/>
                <a:gd name="T111" fmla="*/ 365 h 669"/>
                <a:gd name="T112" fmla="*/ 507 w 562"/>
                <a:gd name="T113" fmla="*/ 351 h 669"/>
                <a:gd name="T114" fmla="*/ 532 w 562"/>
                <a:gd name="T115" fmla="*/ 311 h 669"/>
                <a:gd name="T116" fmla="*/ 547 w 562"/>
                <a:gd name="T117" fmla="*/ 281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2" h="669">
                  <a:moveTo>
                    <a:pt x="551" y="246"/>
                  </a:moveTo>
                  <a:cubicBezTo>
                    <a:pt x="549" y="248"/>
                    <a:pt x="549" y="248"/>
                    <a:pt x="549" y="248"/>
                  </a:cubicBezTo>
                  <a:cubicBezTo>
                    <a:pt x="538" y="253"/>
                    <a:pt x="526" y="259"/>
                    <a:pt x="515" y="265"/>
                  </a:cubicBezTo>
                  <a:cubicBezTo>
                    <a:pt x="513" y="266"/>
                    <a:pt x="513" y="266"/>
                    <a:pt x="513" y="266"/>
                  </a:cubicBezTo>
                  <a:cubicBezTo>
                    <a:pt x="488" y="279"/>
                    <a:pt x="461" y="292"/>
                    <a:pt x="435" y="306"/>
                  </a:cubicBezTo>
                  <a:cubicBezTo>
                    <a:pt x="430" y="308"/>
                    <a:pt x="425" y="310"/>
                    <a:pt x="421" y="313"/>
                  </a:cubicBezTo>
                  <a:cubicBezTo>
                    <a:pt x="418" y="314"/>
                    <a:pt x="416" y="314"/>
                    <a:pt x="414" y="314"/>
                  </a:cubicBezTo>
                  <a:cubicBezTo>
                    <a:pt x="409" y="314"/>
                    <a:pt x="406" y="312"/>
                    <a:pt x="401" y="308"/>
                  </a:cubicBezTo>
                  <a:cubicBezTo>
                    <a:pt x="397" y="303"/>
                    <a:pt x="398" y="299"/>
                    <a:pt x="399" y="295"/>
                  </a:cubicBezTo>
                  <a:cubicBezTo>
                    <a:pt x="399" y="291"/>
                    <a:pt x="400" y="288"/>
                    <a:pt x="397" y="284"/>
                  </a:cubicBezTo>
                  <a:cubicBezTo>
                    <a:pt x="395" y="281"/>
                    <a:pt x="393" y="280"/>
                    <a:pt x="391" y="280"/>
                  </a:cubicBezTo>
                  <a:cubicBezTo>
                    <a:pt x="390" y="280"/>
                    <a:pt x="390" y="280"/>
                    <a:pt x="389" y="280"/>
                  </a:cubicBezTo>
                  <a:cubicBezTo>
                    <a:pt x="386" y="281"/>
                    <a:pt x="383" y="287"/>
                    <a:pt x="383" y="292"/>
                  </a:cubicBezTo>
                  <a:cubicBezTo>
                    <a:pt x="383" y="297"/>
                    <a:pt x="386" y="300"/>
                    <a:pt x="389" y="303"/>
                  </a:cubicBezTo>
                  <a:cubicBezTo>
                    <a:pt x="391" y="306"/>
                    <a:pt x="392" y="308"/>
                    <a:pt x="394" y="311"/>
                  </a:cubicBezTo>
                  <a:cubicBezTo>
                    <a:pt x="396" y="317"/>
                    <a:pt x="396" y="325"/>
                    <a:pt x="395" y="333"/>
                  </a:cubicBezTo>
                  <a:cubicBezTo>
                    <a:pt x="395" y="334"/>
                    <a:pt x="395" y="336"/>
                    <a:pt x="395" y="337"/>
                  </a:cubicBezTo>
                  <a:cubicBezTo>
                    <a:pt x="395" y="338"/>
                    <a:pt x="395" y="338"/>
                    <a:pt x="394" y="338"/>
                  </a:cubicBezTo>
                  <a:cubicBezTo>
                    <a:pt x="394" y="338"/>
                    <a:pt x="394" y="338"/>
                    <a:pt x="394" y="338"/>
                  </a:cubicBezTo>
                  <a:cubicBezTo>
                    <a:pt x="392" y="338"/>
                    <a:pt x="387" y="335"/>
                    <a:pt x="379" y="329"/>
                  </a:cubicBezTo>
                  <a:cubicBezTo>
                    <a:pt x="378" y="328"/>
                    <a:pt x="378" y="328"/>
                    <a:pt x="378" y="328"/>
                  </a:cubicBezTo>
                  <a:cubicBezTo>
                    <a:pt x="376" y="327"/>
                    <a:pt x="375" y="326"/>
                    <a:pt x="373" y="326"/>
                  </a:cubicBezTo>
                  <a:cubicBezTo>
                    <a:pt x="371" y="326"/>
                    <a:pt x="369" y="327"/>
                    <a:pt x="367" y="329"/>
                  </a:cubicBezTo>
                  <a:cubicBezTo>
                    <a:pt x="365" y="330"/>
                    <a:pt x="365" y="330"/>
                    <a:pt x="365" y="330"/>
                  </a:cubicBezTo>
                  <a:cubicBezTo>
                    <a:pt x="360" y="333"/>
                    <a:pt x="358" y="333"/>
                    <a:pt x="355" y="333"/>
                  </a:cubicBezTo>
                  <a:cubicBezTo>
                    <a:pt x="354" y="333"/>
                    <a:pt x="353" y="333"/>
                    <a:pt x="352" y="333"/>
                  </a:cubicBezTo>
                  <a:cubicBezTo>
                    <a:pt x="350" y="333"/>
                    <a:pt x="350" y="333"/>
                    <a:pt x="350" y="333"/>
                  </a:cubicBezTo>
                  <a:cubicBezTo>
                    <a:pt x="344" y="333"/>
                    <a:pt x="344" y="333"/>
                    <a:pt x="341" y="328"/>
                  </a:cubicBezTo>
                  <a:cubicBezTo>
                    <a:pt x="341" y="327"/>
                    <a:pt x="341" y="327"/>
                    <a:pt x="341" y="327"/>
                  </a:cubicBezTo>
                  <a:cubicBezTo>
                    <a:pt x="340" y="325"/>
                    <a:pt x="339" y="323"/>
                    <a:pt x="339" y="320"/>
                  </a:cubicBezTo>
                  <a:cubicBezTo>
                    <a:pt x="338" y="315"/>
                    <a:pt x="337" y="313"/>
                    <a:pt x="336" y="311"/>
                  </a:cubicBezTo>
                  <a:cubicBezTo>
                    <a:pt x="335" y="311"/>
                    <a:pt x="335" y="310"/>
                    <a:pt x="335" y="310"/>
                  </a:cubicBezTo>
                  <a:cubicBezTo>
                    <a:pt x="332" y="308"/>
                    <a:pt x="332" y="308"/>
                    <a:pt x="332" y="308"/>
                  </a:cubicBezTo>
                  <a:cubicBezTo>
                    <a:pt x="330" y="312"/>
                    <a:pt x="330" y="312"/>
                    <a:pt x="330" y="312"/>
                  </a:cubicBezTo>
                  <a:cubicBezTo>
                    <a:pt x="330" y="312"/>
                    <a:pt x="330" y="313"/>
                    <a:pt x="330" y="313"/>
                  </a:cubicBezTo>
                  <a:cubicBezTo>
                    <a:pt x="329" y="314"/>
                    <a:pt x="329" y="314"/>
                    <a:pt x="329" y="314"/>
                  </a:cubicBezTo>
                  <a:cubicBezTo>
                    <a:pt x="329" y="316"/>
                    <a:pt x="328" y="318"/>
                    <a:pt x="327" y="318"/>
                  </a:cubicBezTo>
                  <a:cubicBezTo>
                    <a:pt x="327" y="318"/>
                    <a:pt x="326" y="318"/>
                    <a:pt x="326" y="318"/>
                  </a:cubicBezTo>
                  <a:cubicBezTo>
                    <a:pt x="325" y="318"/>
                    <a:pt x="325" y="318"/>
                    <a:pt x="324" y="318"/>
                  </a:cubicBezTo>
                  <a:cubicBezTo>
                    <a:pt x="321" y="316"/>
                    <a:pt x="320" y="310"/>
                    <a:pt x="319" y="307"/>
                  </a:cubicBezTo>
                  <a:cubicBezTo>
                    <a:pt x="319" y="307"/>
                    <a:pt x="319" y="307"/>
                    <a:pt x="319" y="307"/>
                  </a:cubicBezTo>
                  <a:cubicBezTo>
                    <a:pt x="319" y="305"/>
                    <a:pt x="318" y="304"/>
                    <a:pt x="318" y="303"/>
                  </a:cubicBezTo>
                  <a:cubicBezTo>
                    <a:pt x="317" y="299"/>
                    <a:pt x="317" y="296"/>
                    <a:pt x="313" y="294"/>
                  </a:cubicBezTo>
                  <a:cubicBezTo>
                    <a:pt x="311" y="293"/>
                    <a:pt x="309" y="293"/>
                    <a:pt x="307" y="292"/>
                  </a:cubicBezTo>
                  <a:cubicBezTo>
                    <a:pt x="304" y="292"/>
                    <a:pt x="301" y="292"/>
                    <a:pt x="298" y="289"/>
                  </a:cubicBezTo>
                  <a:cubicBezTo>
                    <a:pt x="297" y="288"/>
                    <a:pt x="297" y="286"/>
                    <a:pt x="297" y="285"/>
                  </a:cubicBezTo>
                  <a:cubicBezTo>
                    <a:pt x="297" y="283"/>
                    <a:pt x="297" y="282"/>
                    <a:pt x="296" y="281"/>
                  </a:cubicBezTo>
                  <a:cubicBezTo>
                    <a:pt x="295" y="279"/>
                    <a:pt x="294" y="279"/>
                    <a:pt x="292" y="278"/>
                  </a:cubicBezTo>
                  <a:cubicBezTo>
                    <a:pt x="291" y="278"/>
                    <a:pt x="289" y="277"/>
                    <a:pt x="288" y="276"/>
                  </a:cubicBezTo>
                  <a:cubicBezTo>
                    <a:pt x="287" y="274"/>
                    <a:pt x="285" y="266"/>
                    <a:pt x="284" y="258"/>
                  </a:cubicBezTo>
                  <a:cubicBezTo>
                    <a:pt x="284" y="258"/>
                    <a:pt x="284" y="258"/>
                    <a:pt x="284" y="258"/>
                  </a:cubicBezTo>
                  <a:cubicBezTo>
                    <a:pt x="286" y="255"/>
                    <a:pt x="288" y="253"/>
                    <a:pt x="292" y="252"/>
                  </a:cubicBezTo>
                  <a:cubicBezTo>
                    <a:pt x="294" y="251"/>
                    <a:pt x="294" y="251"/>
                    <a:pt x="294" y="251"/>
                  </a:cubicBezTo>
                  <a:cubicBezTo>
                    <a:pt x="293" y="248"/>
                    <a:pt x="293" y="248"/>
                    <a:pt x="293" y="248"/>
                  </a:cubicBezTo>
                  <a:cubicBezTo>
                    <a:pt x="293" y="247"/>
                    <a:pt x="292" y="246"/>
                    <a:pt x="290" y="244"/>
                  </a:cubicBezTo>
                  <a:cubicBezTo>
                    <a:pt x="287" y="242"/>
                    <a:pt x="285" y="240"/>
                    <a:pt x="286" y="237"/>
                  </a:cubicBezTo>
                  <a:cubicBezTo>
                    <a:pt x="286" y="237"/>
                    <a:pt x="287" y="237"/>
                    <a:pt x="287" y="237"/>
                  </a:cubicBezTo>
                  <a:cubicBezTo>
                    <a:pt x="289" y="237"/>
                    <a:pt x="290" y="238"/>
                    <a:pt x="292" y="239"/>
                  </a:cubicBezTo>
                  <a:cubicBezTo>
                    <a:pt x="294" y="240"/>
                    <a:pt x="295" y="240"/>
                    <a:pt x="296" y="240"/>
                  </a:cubicBezTo>
                  <a:cubicBezTo>
                    <a:pt x="297" y="240"/>
                    <a:pt x="297" y="240"/>
                    <a:pt x="297" y="240"/>
                  </a:cubicBezTo>
                  <a:cubicBezTo>
                    <a:pt x="299" y="240"/>
                    <a:pt x="299" y="240"/>
                    <a:pt x="299" y="240"/>
                  </a:cubicBezTo>
                  <a:cubicBezTo>
                    <a:pt x="299" y="238"/>
                    <a:pt x="299" y="238"/>
                    <a:pt x="299" y="238"/>
                  </a:cubicBezTo>
                  <a:cubicBezTo>
                    <a:pt x="300" y="236"/>
                    <a:pt x="299" y="233"/>
                    <a:pt x="298" y="228"/>
                  </a:cubicBezTo>
                  <a:cubicBezTo>
                    <a:pt x="298" y="227"/>
                    <a:pt x="298" y="226"/>
                    <a:pt x="298" y="225"/>
                  </a:cubicBezTo>
                  <a:cubicBezTo>
                    <a:pt x="301" y="226"/>
                    <a:pt x="304" y="227"/>
                    <a:pt x="307" y="228"/>
                  </a:cubicBezTo>
                  <a:cubicBezTo>
                    <a:pt x="312" y="230"/>
                    <a:pt x="316" y="233"/>
                    <a:pt x="322" y="233"/>
                  </a:cubicBezTo>
                  <a:cubicBezTo>
                    <a:pt x="328" y="233"/>
                    <a:pt x="333" y="230"/>
                    <a:pt x="338" y="228"/>
                  </a:cubicBezTo>
                  <a:cubicBezTo>
                    <a:pt x="342" y="227"/>
                    <a:pt x="345" y="225"/>
                    <a:pt x="348" y="225"/>
                  </a:cubicBezTo>
                  <a:cubicBezTo>
                    <a:pt x="350" y="224"/>
                    <a:pt x="352" y="224"/>
                    <a:pt x="354" y="224"/>
                  </a:cubicBezTo>
                  <a:cubicBezTo>
                    <a:pt x="358" y="224"/>
                    <a:pt x="358" y="224"/>
                    <a:pt x="358" y="224"/>
                  </a:cubicBezTo>
                  <a:cubicBezTo>
                    <a:pt x="363" y="224"/>
                    <a:pt x="369" y="224"/>
                    <a:pt x="370" y="216"/>
                  </a:cubicBezTo>
                  <a:cubicBezTo>
                    <a:pt x="370" y="213"/>
                    <a:pt x="368" y="211"/>
                    <a:pt x="367" y="209"/>
                  </a:cubicBezTo>
                  <a:cubicBezTo>
                    <a:pt x="366" y="208"/>
                    <a:pt x="365" y="207"/>
                    <a:pt x="364" y="205"/>
                  </a:cubicBezTo>
                  <a:cubicBezTo>
                    <a:pt x="363" y="202"/>
                    <a:pt x="363" y="200"/>
                    <a:pt x="364" y="198"/>
                  </a:cubicBezTo>
                  <a:cubicBezTo>
                    <a:pt x="364" y="196"/>
                    <a:pt x="364" y="195"/>
                    <a:pt x="364" y="193"/>
                  </a:cubicBezTo>
                  <a:cubicBezTo>
                    <a:pt x="364" y="187"/>
                    <a:pt x="360" y="186"/>
                    <a:pt x="356" y="184"/>
                  </a:cubicBezTo>
                  <a:cubicBezTo>
                    <a:pt x="354" y="183"/>
                    <a:pt x="352" y="182"/>
                    <a:pt x="350" y="181"/>
                  </a:cubicBezTo>
                  <a:cubicBezTo>
                    <a:pt x="349" y="179"/>
                    <a:pt x="348" y="178"/>
                    <a:pt x="347" y="177"/>
                  </a:cubicBezTo>
                  <a:cubicBezTo>
                    <a:pt x="346" y="175"/>
                    <a:pt x="345" y="174"/>
                    <a:pt x="343" y="173"/>
                  </a:cubicBezTo>
                  <a:cubicBezTo>
                    <a:pt x="341" y="172"/>
                    <a:pt x="339" y="172"/>
                    <a:pt x="338" y="172"/>
                  </a:cubicBezTo>
                  <a:cubicBezTo>
                    <a:pt x="335" y="171"/>
                    <a:pt x="332" y="171"/>
                    <a:pt x="329" y="167"/>
                  </a:cubicBezTo>
                  <a:cubicBezTo>
                    <a:pt x="328" y="163"/>
                    <a:pt x="327" y="158"/>
                    <a:pt x="327" y="153"/>
                  </a:cubicBezTo>
                  <a:cubicBezTo>
                    <a:pt x="327" y="149"/>
                    <a:pt x="327" y="146"/>
                    <a:pt x="326" y="144"/>
                  </a:cubicBezTo>
                  <a:cubicBezTo>
                    <a:pt x="325" y="139"/>
                    <a:pt x="325" y="135"/>
                    <a:pt x="325" y="131"/>
                  </a:cubicBezTo>
                  <a:cubicBezTo>
                    <a:pt x="325" y="128"/>
                    <a:pt x="325" y="125"/>
                    <a:pt x="324" y="122"/>
                  </a:cubicBezTo>
                  <a:cubicBezTo>
                    <a:pt x="323" y="115"/>
                    <a:pt x="322" y="114"/>
                    <a:pt x="316" y="113"/>
                  </a:cubicBezTo>
                  <a:cubicBezTo>
                    <a:pt x="314" y="112"/>
                    <a:pt x="312" y="112"/>
                    <a:pt x="309" y="110"/>
                  </a:cubicBezTo>
                  <a:cubicBezTo>
                    <a:pt x="303" y="107"/>
                    <a:pt x="303" y="101"/>
                    <a:pt x="304" y="93"/>
                  </a:cubicBezTo>
                  <a:cubicBezTo>
                    <a:pt x="305" y="85"/>
                    <a:pt x="306" y="78"/>
                    <a:pt x="298" y="76"/>
                  </a:cubicBezTo>
                  <a:cubicBezTo>
                    <a:pt x="297" y="75"/>
                    <a:pt x="296" y="75"/>
                    <a:pt x="295" y="75"/>
                  </a:cubicBezTo>
                  <a:cubicBezTo>
                    <a:pt x="293" y="75"/>
                    <a:pt x="291" y="76"/>
                    <a:pt x="289" y="76"/>
                  </a:cubicBezTo>
                  <a:cubicBezTo>
                    <a:pt x="288" y="76"/>
                    <a:pt x="287" y="77"/>
                    <a:pt x="285" y="77"/>
                  </a:cubicBezTo>
                  <a:cubicBezTo>
                    <a:pt x="284" y="77"/>
                    <a:pt x="282" y="76"/>
                    <a:pt x="280" y="72"/>
                  </a:cubicBezTo>
                  <a:cubicBezTo>
                    <a:pt x="280" y="71"/>
                    <a:pt x="280" y="69"/>
                    <a:pt x="281" y="67"/>
                  </a:cubicBezTo>
                  <a:cubicBezTo>
                    <a:pt x="282" y="65"/>
                    <a:pt x="282" y="64"/>
                    <a:pt x="282" y="63"/>
                  </a:cubicBezTo>
                  <a:cubicBezTo>
                    <a:pt x="281" y="63"/>
                    <a:pt x="281" y="63"/>
                    <a:pt x="281" y="63"/>
                  </a:cubicBezTo>
                  <a:cubicBezTo>
                    <a:pt x="281" y="62"/>
                    <a:pt x="281" y="62"/>
                    <a:pt x="281" y="62"/>
                  </a:cubicBezTo>
                  <a:cubicBezTo>
                    <a:pt x="281" y="61"/>
                    <a:pt x="280" y="60"/>
                    <a:pt x="277" y="60"/>
                  </a:cubicBezTo>
                  <a:cubicBezTo>
                    <a:pt x="277" y="60"/>
                    <a:pt x="276" y="60"/>
                    <a:pt x="276" y="60"/>
                  </a:cubicBezTo>
                  <a:cubicBezTo>
                    <a:pt x="275" y="60"/>
                    <a:pt x="275" y="60"/>
                    <a:pt x="274" y="60"/>
                  </a:cubicBezTo>
                  <a:cubicBezTo>
                    <a:pt x="273" y="60"/>
                    <a:pt x="272" y="60"/>
                    <a:pt x="271" y="59"/>
                  </a:cubicBezTo>
                  <a:cubicBezTo>
                    <a:pt x="269" y="57"/>
                    <a:pt x="268" y="50"/>
                    <a:pt x="267" y="45"/>
                  </a:cubicBezTo>
                  <a:cubicBezTo>
                    <a:pt x="266" y="42"/>
                    <a:pt x="266" y="39"/>
                    <a:pt x="265" y="37"/>
                  </a:cubicBezTo>
                  <a:cubicBezTo>
                    <a:pt x="264" y="34"/>
                    <a:pt x="263" y="31"/>
                    <a:pt x="263" y="28"/>
                  </a:cubicBezTo>
                  <a:cubicBezTo>
                    <a:pt x="262" y="24"/>
                    <a:pt x="262" y="24"/>
                    <a:pt x="262" y="24"/>
                  </a:cubicBezTo>
                  <a:cubicBezTo>
                    <a:pt x="256" y="25"/>
                    <a:pt x="256" y="25"/>
                    <a:pt x="256" y="25"/>
                  </a:cubicBezTo>
                  <a:cubicBezTo>
                    <a:pt x="256" y="25"/>
                    <a:pt x="256" y="25"/>
                    <a:pt x="256" y="26"/>
                  </a:cubicBezTo>
                  <a:cubicBezTo>
                    <a:pt x="255" y="28"/>
                    <a:pt x="256" y="30"/>
                    <a:pt x="257" y="33"/>
                  </a:cubicBezTo>
                  <a:cubicBezTo>
                    <a:pt x="257" y="33"/>
                    <a:pt x="257" y="34"/>
                    <a:pt x="258" y="36"/>
                  </a:cubicBezTo>
                  <a:cubicBezTo>
                    <a:pt x="258" y="36"/>
                    <a:pt x="258" y="37"/>
                    <a:pt x="258" y="38"/>
                  </a:cubicBezTo>
                  <a:cubicBezTo>
                    <a:pt x="258" y="39"/>
                    <a:pt x="259" y="40"/>
                    <a:pt x="259" y="41"/>
                  </a:cubicBezTo>
                  <a:cubicBezTo>
                    <a:pt x="259" y="43"/>
                    <a:pt x="259" y="44"/>
                    <a:pt x="259" y="46"/>
                  </a:cubicBezTo>
                  <a:cubicBezTo>
                    <a:pt x="259" y="47"/>
                    <a:pt x="258" y="47"/>
                    <a:pt x="257" y="48"/>
                  </a:cubicBezTo>
                  <a:cubicBezTo>
                    <a:pt x="257" y="49"/>
                    <a:pt x="256" y="49"/>
                    <a:pt x="256" y="50"/>
                  </a:cubicBezTo>
                  <a:cubicBezTo>
                    <a:pt x="254" y="52"/>
                    <a:pt x="253" y="55"/>
                    <a:pt x="254" y="59"/>
                  </a:cubicBezTo>
                  <a:cubicBezTo>
                    <a:pt x="254" y="62"/>
                    <a:pt x="257" y="63"/>
                    <a:pt x="258" y="65"/>
                  </a:cubicBezTo>
                  <a:cubicBezTo>
                    <a:pt x="259" y="65"/>
                    <a:pt x="259" y="65"/>
                    <a:pt x="259" y="65"/>
                  </a:cubicBezTo>
                  <a:cubicBezTo>
                    <a:pt x="260" y="66"/>
                    <a:pt x="260" y="67"/>
                    <a:pt x="260" y="70"/>
                  </a:cubicBezTo>
                  <a:cubicBezTo>
                    <a:pt x="260" y="71"/>
                    <a:pt x="260" y="72"/>
                    <a:pt x="260" y="73"/>
                  </a:cubicBezTo>
                  <a:cubicBezTo>
                    <a:pt x="260" y="74"/>
                    <a:pt x="260" y="74"/>
                    <a:pt x="260" y="74"/>
                  </a:cubicBezTo>
                  <a:cubicBezTo>
                    <a:pt x="260" y="76"/>
                    <a:pt x="260" y="78"/>
                    <a:pt x="262" y="80"/>
                  </a:cubicBezTo>
                  <a:cubicBezTo>
                    <a:pt x="262" y="80"/>
                    <a:pt x="262" y="80"/>
                    <a:pt x="262" y="80"/>
                  </a:cubicBezTo>
                  <a:cubicBezTo>
                    <a:pt x="262" y="81"/>
                    <a:pt x="262" y="82"/>
                    <a:pt x="261" y="83"/>
                  </a:cubicBezTo>
                  <a:cubicBezTo>
                    <a:pt x="260" y="84"/>
                    <a:pt x="259" y="85"/>
                    <a:pt x="259" y="86"/>
                  </a:cubicBezTo>
                  <a:cubicBezTo>
                    <a:pt x="259" y="86"/>
                    <a:pt x="259" y="87"/>
                    <a:pt x="258" y="87"/>
                  </a:cubicBezTo>
                  <a:cubicBezTo>
                    <a:pt x="258" y="88"/>
                    <a:pt x="257" y="89"/>
                    <a:pt x="257" y="90"/>
                  </a:cubicBezTo>
                  <a:cubicBezTo>
                    <a:pt x="257" y="90"/>
                    <a:pt x="257" y="91"/>
                    <a:pt x="257" y="91"/>
                  </a:cubicBezTo>
                  <a:cubicBezTo>
                    <a:pt x="257" y="91"/>
                    <a:pt x="256" y="91"/>
                    <a:pt x="256" y="91"/>
                  </a:cubicBezTo>
                  <a:cubicBezTo>
                    <a:pt x="256" y="91"/>
                    <a:pt x="255" y="91"/>
                    <a:pt x="255" y="91"/>
                  </a:cubicBezTo>
                  <a:cubicBezTo>
                    <a:pt x="253" y="91"/>
                    <a:pt x="251" y="91"/>
                    <a:pt x="250" y="92"/>
                  </a:cubicBezTo>
                  <a:cubicBezTo>
                    <a:pt x="248" y="95"/>
                    <a:pt x="248" y="100"/>
                    <a:pt x="248" y="103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9" y="105"/>
                    <a:pt x="249" y="106"/>
                    <a:pt x="249" y="108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8" y="108"/>
                    <a:pt x="248" y="109"/>
                    <a:pt x="247" y="109"/>
                  </a:cubicBezTo>
                  <a:cubicBezTo>
                    <a:pt x="245" y="109"/>
                    <a:pt x="244" y="110"/>
                    <a:pt x="243" y="111"/>
                  </a:cubicBezTo>
                  <a:cubicBezTo>
                    <a:pt x="241" y="113"/>
                    <a:pt x="240" y="115"/>
                    <a:pt x="239" y="117"/>
                  </a:cubicBezTo>
                  <a:cubicBezTo>
                    <a:pt x="239" y="118"/>
                    <a:pt x="239" y="118"/>
                    <a:pt x="239" y="119"/>
                  </a:cubicBezTo>
                  <a:cubicBezTo>
                    <a:pt x="239" y="119"/>
                    <a:pt x="239" y="120"/>
                    <a:pt x="239" y="120"/>
                  </a:cubicBezTo>
                  <a:cubicBezTo>
                    <a:pt x="238" y="120"/>
                    <a:pt x="238" y="120"/>
                    <a:pt x="237" y="120"/>
                  </a:cubicBezTo>
                  <a:cubicBezTo>
                    <a:pt x="237" y="120"/>
                    <a:pt x="237" y="120"/>
                    <a:pt x="236" y="120"/>
                  </a:cubicBezTo>
                  <a:cubicBezTo>
                    <a:pt x="236" y="120"/>
                    <a:pt x="235" y="119"/>
                    <a:pt x="234" y="118"/>
                  </a:cubicBezTo>
                  <a:cubicBezTo>
                    <a:pt x="234" y="117"/>
                    <a:pt x="234" y="117"/>
                    <a:pt x="234" y="117"/>
                  </a:cubicBezTo>
                  <a:cubicBezTo>
                    <a:pt x="232" y="115"/>
                    <a:pt x="230" y="113"/>
                    <a:pt x="227" y="113"/>
                  </a:cubicBezTo>
                  <a:cubicBezTo>
                    <a:pt x="226" y="112"/>
                    <a:pt x="225" y="112"/>
                    <a:pt x="224" y="11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2" y="112"/>
                    <a:pt x="221" y="112"/>
                    <a:pt x="220" y="111"/>
                  </a:cubicBezTo>
                  <a:cubicBezTo>
                    <a:pt x="220" y="111"/>
                    <a:pt x="220" y="110"/>
                    <a:pt x="219" y="110"/>
                  </a:cubicBezTo>
                  <a:cubicBezTo>
                    <a:pt x="219" y="108"/>
                    <a:pt x="218" y="107"/>
                    <a:pt x="216" y="106"/>
                  </a:cubicBezTo>
                  <a:cubicBezTo>
                    <a:pt x="214" y="104"/>
                    <a:pt x="212" y="104"/>
                    <a:pt x="210" y="104"/>
                  </a:cubicBezTo>
                  <a:cubicBezTo>
                    <a:pt x="210" y="104"/>
                    <a:pt x="209" y="104"/>
                    <a:pt x="208" y="104"/>
                  </a:cubicBezTo>
                  <a:cubicBezTo>
                    <a:pt x="208" y="104"/>
                    <a:pt x="207" y="104"/>
                    <a:pt x="206" y="104"/>
                  </a:cubicBezTo>
                  <a:cubicBezTo>
                    <a:pt x="204" y="104"/>
                    <a:pt x="202" y="104"/>
                    <a:pt x="200" y="106"/>
                  </a:cubicBezTo>
                  <a:cubicBezTo>
                    <a:pt x="199" y="106"/>
                    <a:pt x="197" y="107"/>
                    <a:pt x="196" y="108"/>
                  </a:cubicBezTo>
                  <a:cubicBezTo>
                    <a:pt x="197" y="106"/>
                    <a:pt x="197" y="105"/>
                    <a:pt x="197" y="103"/>
                  </a:cubicBezTo>
                  <a:cubicBezTo>
                    <a:pt x="197" y="103"/>
                    <a:pt x="197" y="102"/>
                    <a:pt x="198" y="101"/>
                  </a:cubicBezTo>
                  <a:cubicBezTo>
                    <a:pt x="198" y="101"/>
                    <a:pt x="198" y="101"/>
                    <a:pt x="198" y="101"/>
                  </a:cubicBezTo>
                  <a:cubicBezTo>
                    <a:pt x="198" y="99"/>
                    <a:pt x="199" y="95"/>
                    <a:pt x="196" y="93"/>
                  </a:cubicBezTo>
                  <a:cubicBezTo>
                    <a:pt x="195" y="92"/>
                    <a:pt x="194" y="91"/>
                    <a:pt x="192" y="91"/>
                  </a:cubicBezTo>
                  <a:cubicBezTo>
                    <a:pt x="191" y="91"/>
                    <a:pt x="190" y="92"/>
                    <a:pt x="189" y="92"/>
                  </a:cubicBezTo>
                  <a:cubicBezTo>
                    <a:pt x="188" y="92"/>
                    <a:pt x="187" y="93"/>
                    <a:pt x="187" y="93"/>
                  </a:cubicBezTo>
                  <a:cubicBezTo>
                    <a:pt x="187" y="92"/>
                    <a:pt x="186" y="91"/>
                    <a:pt x="186" y="87"/>
                  </a:cubicBezTo>
                  <a:cubicBezTo>
                    <a:pt x="186" y="81"/>
                    <a:pt x="184" y="79"/>
                    <a:pt x="182" y="75"/>
                  </a:cubicBezTo>
                  <a:cubicBezTo>
                    <a:pt x="181" y="73"/>
                    <a:pt x="181" y="72"/>
                    <a:pt x="181" y="70"/>
                  </a:cubicBezTo>
                  <a:cubicBezTo>
                    <a:pt x="181" y="66"/>
                    <a:pt x="180" y="63"/>
                    <a:pt x="177" y="61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5" y="59"/>
                    <a:pt x="175" y="58"/>
                    <a:pt x="174" y="57"/>
                  </a:cubicBezTo>
                  <a:cubicBezTo>
                    <a:pt x="173" y="57"/>
                    <a:pt x="173" y="57"/>
                    <a:pt x="173" y="57"/>
                  </a:cubicBezTo>
                  <a:cubicBezTo>
                    <a:pt x="173" y="56"/>
                    <a:pt x="172" y="56"/>
                    <a:pt x="172" y="56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4"/>
                    <a:pt x="173" y="54"/>
                    <a:pt x="173" y="53"/>
                  </a:cubicBezTo>
                  <a:cubicBezTo>
                    <a:pt x="173" y="53"/>
                    <a:pt x="172" y="52"/>
                    <a:pt x="172" y="51"/>
                  </a:cubicBezTo>
                  <a:cubicBezTo>
                    <a:pt x="172" y="49"/>
                    <a:pt x="172" y="48"/>
                    <a:pt x="173" y="46"/>
                  </a:cubicBezTo>
                  <a:cubicBezTo>
                    <a:pt x="173" y="45"/>
                    <a:pt x="173" y="45"/>
                    <a:pt x="174" y="44"/>
                  </a:cubicBezTo>
                  <a:cubicBezTo>
                    <a:pt x="175" y="41"/>
                    <a:pt x="177" y="35"/>
                    <a:pt x="172" y="33"/>
                  </a:cubicBezTo>
                  <a:cubicBezTo>
                    <a:pt x="170" y="32"/>
                    <a:pt x="169" y="32"/>
                    <a:pt x="168" y="32"/>
                  </a:cubicBezTo>
                  <a:cubicBezTo>
                    <a:pt x="165" y="32"/>
                    <a:pt x="164" y="35"/>
                    <a:pt x="163" y="36"/>
                  </a:cubicBezTo>
                  <a:cubicBezTo>
                    <a:pt x="163" y="37"/>
                    <a:pt x="162" y="38"/>
                    <a:pt x="162" y="38"/>
                  </a:cubicBezTo>
                  <a:cubicBezTo>
                    <a:pt x="162" y="38"/>
                    <a:pt x="161" y="37"/>
                    <a:pt x="160" y="36"/>
                  </a:cubicBezTo>
                  <a:cubicBezTo>
                    <a:pt x="159" y="34"/>
                    <a:pt x="157" y="32"/>
                    <a:pt x="154" y="32"/>
                  </a:cubicBezTo>
                  <a:cubicBezTo>
                    <a:pt x="153" y="32"/>
                    <a:pt x="153" y="32"/>
                    <a:pt x="152" y="32"/>
                  </a:cubicBezTo>
                  <a:cubicBezTo>
                    <a:pt x="150" y="32"/>
                    <a:pt x="149" y="34"/>
                    <a:pt x="148" y="34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7" y="35"/>
                    <a:pt x="147" y="35"/>
                    <a:pt x="145" y="35"/>
                  </a:cubicBezTo>
                  <a:cubicBezTo>
                    <a:pt x="145" y="35"/>
                    <a:pt x="144" y="35"/>
                    <a:pt x="144" y="35"/>
                  </a:cubicBezTo>
                  <a:cubicBezTo>
                    <a:pt x="143" y="35"/>
                    <a:pt x="142" y="35"/>
                    <a:pt x="142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6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3" y="35"/>
                    <a:pt x="132" y="35"/>
                    <a:pt x="131" y="34"/>
                  </a:cubicBezTo>
                  <a:cubicBezTo>
                    <a:pt x="129" y="34"/>
                    <a:pt x="126" y="31"/>
                    <a:pt x="126" y="28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6" y="25"/>
                    <a:pt x="126" y="23"/>
                    <a:pt x="124" y="21"/>
                  </a:cubicBezTo>
                  <a:cubicBezTo>
                    <a:pt x="122" y="19"/>
                    <a:pt x="119" y="18"/>
                    <a:pt x="116" y="18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5" y="17"/>
                    <a:pt x="115" y="17"/>
                    <a:pt x="114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2" y="14"/>
                    <a:pt x="110" y="14"/>
                    <a:pt x="108" y="14"/>
                  </a:cubicBezTo>
                  <a:cubicBezTo>
                    <a:pt x="108" y="14"/>
                    <a:pt x="107" y="14"/>
                    <a:pt x="107" y="14"/>
                  </a:cubicBezTo>
                  <a:cubicBezTo>
                    <a:pt x="107" y="14"/>
                    <a:pt x="106" y="14"/>
                    <a:pt x="106" y="13"/>
                  </a:cubicBezTo>
                  <a:cubicBezTo>
                    <a:pt x="105" y="12"/>
                    <a:pt x="104" y="11"/>
                    <a:pt x="103" y="10"/>
                  </a:cubicBezTo>
                  <a:cubicBezTo>
                    <a:pt x="101" y="9"/>
                    <a:pt x="100" y="9"/>
                    <a:pt x="98" y="8"/>
                  </a:cubicBezTo>
                  <a:cubicBezTo>
                    <a:pt x="98" y="8"/>
                    <a:pt x="97" y="8"/>
                    <a:pt x="96" y="7"/>
                  </a:cubicBezTo>
                  <a:cubicBezTo>
                    <a:pt x="96" y="7"/>
                    <a:pt x="95" y="6"/>
                    <a:pt x="94" y="6"/>
                  </a:cubicBezTo>
                  <a:cubicBezTo>
                    <a:pt x="94" y="5"/>
                    <a:pt x="93" y="5"/>
                    <a:pt x="93" y="5"/>
                  </a:cubicBezTo>
                  <a:cubicBezTo>
                    <a:pt x="88" y="2"/>
                    <a:pt x="85" y="0"/>
                    <a:pt x="81" y="0"/>
                  </a:cubicBezTo>
                  <a:cubicBezTo>
                    <a:pt x="80" y="0"/>
                    <a:pt x="78" y="1"/>
                    <a:pt x="76" y="1"/>
                  </a:cubicBezTo>
                  <a:cubicBezTo>
                    <a:pt x="74" y="3"/>
                    <a:pt x="72" y="4"/>
                    <a:pt x="70" y="6"/>
                  </a:cubicBezTo>
                  <a:cubicBezTo>
                    <a:pt x="69" y="7"/>
                    <a:pt x="68" y="8"/>
                    <a:pt x="67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5" y="10"/>
                    <a:pt x="64" y="10"/>
                    <a:pt x="63" y="12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2" y="14"/>
                    <a:pt x="61" y="15"/>
                    <a:pt x="61" y="15"/>
                  </a:cubicBezTo>
                  <a:cubicBezTo>
                    <a:pt x="61" y="15"/>
                    <a:pt x="60" y="15"/>
                    <a:pt x="60" y="15"/>
                  </a:cubicBezTo>
                  <a:cubicBezTo>
                    <a:pt x="59" y="15"/>
                    <a:pt x="59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5"/>
                    <a:pt x="57" y="15"/>
                    <a:pt x="56" y="16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5" y="15"/>
                    <a:pt x="55" y="15"/>
                    <a:pt x="54" y="15"/>
                  </a:cubicBezTo>
                  <a:cubicBezTo>
                    <a:pt x="53" y="14"/>
                    <a:pt x="51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6" y="14"/>
                    <a:pt x="45" y="14"/>
                    <a:pt x="45" y="14"/>
                  </a:cubicBezTo>
                  <a:cubicBezTo>
                    <a:pt x="44" y="14"/>
                    <a:pt x="43" y="14"/>
                    <a:pt x="42" y="14"/>
                  </a:cubicBezTo>
                  <a:cubicBezTo>
                    <a:pt x="41" y="14"/>
                    <a:pt x="40" y="13"/>
                    <a:pt x="39" y="13"/>
                  </a:cubicBezTo>
                  <a:cubicBezTo>
                    <a:pt x="38" y="12"/>
                    <a:pt x="36" y="12"/>
                    <a:pt x="35" y="11"/>
                  </a:cubicBezTo>
                  <a:cubicBezTo>
                    <a:pt x="31" y="10"/>
                    <a:pt x="27" y="9"/>
                    <a:pt x="22" y="9"/>
                  </a:cubicBezTo>
                  <a:cubicBezTo>
                    <a:pt x="20" y="9"/>
                    <a:pt x="19" y="9"/>
                    <a:pt x="17" y="9"/>
                  </a:cubicBezTo>
                  <a:cubicBezTo>
                    <a:pt x="12" y="10"/>
                    <a:pt x="8" y="12"/>
                    <a:pt x="5" y="16"/>
                  </a:cubicBezTo>
                  <a:cubicBezTo>
                    <a:pt x="3" y="18"/>
                    <a:pt x="2" y="20"/>
                    <a:pt x="2" y="23"/>
                  </a:cubicBezTo>
                  <a:cubicBezTo>
                    <a:pt x="2" y="23"/>
                    <a:pt x="1" y="24"/>
                    <a:pt x="1" y="24"/>
                  </a:cubicBezTo>
                  <a:cubicBezTo>
                    <a:pt x="1" y="26"/>
                    <a:pt x="0" y="28"/>
                    <a:pt x="0" y="30"/>
                  </a:cubicBezTo>
                  <a:cubicBezTo>
                    <a:pt x="1" y="34"/>
                    <a:pt x="3" y="39"/>
                    <a:pt x="4" y="42"/>
                  </a:cubicBezTo>
                  <a:cubicBezTo>
                    <a:pt x="6" y="45"/>
                    <a:pt x="9" y="48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4" y="51"/>
                    <a:pt x="15" y="52"/>
                    <a:pt x="15" y="53"/>
                  </a:cubicBezTo>
                  <a:cubicBezTo>
                    <a:pt x="15" y="54"/>
                    <a:pt x="14" y="54"/>
                    <a:pt x="14" y="55"/>
                  </a:cubicBezTo>
                  <a:cubicBezTo>
                    <a:pt x="14" y="56"/>
                    <a:pt x="13" y="57"/>
                    <a:pt x="13" y="58"/>
                  </a:cubicBezTo>
                  <a:cubicBezTo>
                    <a:pt x="13" y="60"/>
                    <a:pt x="14" y="63"/>
                    <a:pt x="15" y="65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6"/>
                    <a:pt x="15" y="66"/>
                    <a:pt x="15" y="67"/>
                  </a:cubicBezTo>
                  <a:cubicBezTo>
                    <a:pt x="15" y="67"/>
                    <a:pt x="14" y="68"/>
                    <a:pt x="14" y="69"/>
                  </a:cubicBezTo>
                  <a:cubicBezTo>
                    <a:pt x="12" y="71"/>
                    <a:pt x="9" y="75"/>
                    <a:pt x="12" y="79"/>
                  </a:cubicBezTo>
                  <a:cubicBezTo>
                    <a:pt x="13" y="81"/>
                    <a:pt x="14" y="83"/>
                    <a:pt x="17" y="84"/>
                  </a:cubicBezTo>
                  <a:cubicBezTo>
                    <a:pt x="18" y="84"/>
                    <a:pt x="18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9" y="86"/>
                    <a:pt x="19" y="87"/>
                    <a:pt x="20" y="88"/>
                  </a:cubicBezTo>
                  <a:cubicBezTo>
                    <a:pt x="20" y="89"/>
                    <a:pt x="20" y="90"/>
                    <a:pt x="20" y="92"/>
                  </a:cubicBezTo>
                  <a:cubicBezTo>
                    <a:pt x="20" y="93"/>
                    <a:pt x="20" y="95"/>
                    <a:pt x="21" y="97"/>
                  </a:cubicBezTo>
                  <a:cubicBezTo>
                    <a:pt x="22" y="99"/>
                    <a:pt x="23" y="100"/>
                    <a:pt x="25" y="101"/>
                  </a:cubicBezTo>
                  <a:cubicBezTo>
                    <a:pt x="25" y="101"/>
                    <a:pt x="26" y="102"/>
                    <a:pt x="26" y="102"/>
                  </a:cubicBezTo>
                  <a:cubicBezTo>
                    <a:pt x="26" y="102"/>
                    <a:pt x="26" y="103"/>
                    <a:pt x="26" y="104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26" y="106"/>
                    <a:pt x="27" y="109"/>
                    <a:pt x="29" y="110"/>
                  </a:cubicBezTo>
                  <a:cubicBezTo>
                    <a:pt x="29" y="110"/>
                    <a:pt x="30" y="111"/>
                    <a:pt x="30" y="111"/>
                  </a:cubicBezTo>
                  <a:cubicBezTo>
                    <a:pt x="30" y="111"/>
                    <a:pt x="31" y="111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1" y="112"/>
                    <a:pt x="31" y="113"/>
                    <a:pt x="31" y="114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2" y="116"/>
                    <a:pt x="31" y="117"/>
                    <a:pt x="30" y="119"/>
                  </a:cubicBezTo>
                  <a:cubicBezTo>
                    <a:pt x="28" y="122"/>
                    <a:pt x="27" y="125"/>
                    <a:pt x="27" y="128"/>
                  </a:cubicBezTo>
                  <a:cubicBezTo>
                    <a:pt x="27" y="130"/>
                    <a:pt x="27" y="131"/>
                    <a:pt x="26" y="132"/>
                  </a:cubicBezTo>
                  <a:cubicBezTo>
                    <a:pt x="26" y="135"/>
                    <a:pt x="26" y="135"/>
                    <a:pt x="26" y="135"/>
                  </a:cubicBezTo>
                  <a:cubicBezTo>
                    <a:pt x="26" y="136"/>
                    <a:pt x="25" y="138"/>
                    <a:pt x="24" y="139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21" y="146"/>
                    <a:pt x="12" y="160"/>
                    <a:pt x="23" y="168"/>
                  </a:cubicBezTo>
                  <a:cubicBezTo>
                    <a:pt x="27" y="171"/>
                    <a:pt x="31" y="173"/>
                    <a:pt x="35" y="176"/>
                  </a:cubicBezTo>
                  <a:cubicBezTo>
                    <a:pt x="38" y="178"/>
                    <a:pt x="42" y="180"/>
                    <a:pt x="45" y="182"/>
                  </a:cubicBezTo>
                  <a:cubicBezTo>
                    <a:pt x="46" y="183"/>
                    <a:pt x="47" y="184"/>
                    <a:pt x="48" y="184"/>
                  </a:cubicBezTo>
                  <a:cubicBezTo>
                    <a:pt x="49" y="185"/>
                    <a:pt x="50" y="185"/>
                    <a:pt x="51" y="186"/>
                  </a:cubicBezTo>
                  <a:cubicBezTo>
                    <a:pt x="53" y="187"/>
                    <a:pt x="54" y="189"/>
                    <a:pt x="55" y="190"/>
                  </a:cubicBezTo>
                  <a:cubicBezTo>
                    <a:pt x="56" y="191"/>
                    <a:pt x="57" y="192"/>
                    <a:pt x="58" y="194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62" y="199"/>
                    <a:pt x="64" y="202"/>
                    <a:pt x="65" y="206"/>
                  </a:cubicBezTo>
                  <a:cubicBezTo>
                    <a:pt x="66" y="211"/>
                    <a:pt x="68" y="214"/>
                    <a:pt x="70" y="217"/>
                  </a:cubicBezTo>
                  <a:cubicBezTo>
                    <a:pt x="71" y="219"/>
                    <a:pt x="71" y="219"/>
                    <a:pt x="71" y="219"/>
                  </a:cubicBezTo>
                  <a:cubicBezTo>
                    <a:pt x="72" y="221"/>
                    <a:pt x="72" y="224"/>
                    <a:pt x="73" y="227"/>
                  </a:cubicBezTo>
                  <a:cubicBezTo>
                    <a:pt x="73" y="229"/>
                    <a:pt x="73" y="230"/>
                    <a:pt x="73" y="231"/>
                  </a:cubicBezTo>
                  <a:cubicBezTo>
                    <a:pt x="74" y="233"/>
                    <a:pt x="74" y="235"/>
                    <a:pt x="75" y="237"/>
                  </a:cubicBezTo>
                  <a:cubicBezTo>
                    <a:pt x="75" y="238"/>
                    <a:pt x="76" y="239"/>
                    <a:pt x="76" y="240"/>
                  </a:cubicBezTo>
                  <a:cubicBezTo>
                    <a:pt x="76" y="241"/>
                    <a:pt x="76" y="241"/>
                    <a:pt x="76" y="242"/>
                  </a:cubicBezTo>
                  <a:cubicBezTo>
                    <a:pt x="77" y="243"/>
                    <a:pt x="77" y="248"/>
                    <a:pt x="82" y="248"/>
                  </a:cubicBezTo>
                  <a:cubicBezTo>
                    <a:pt x="82" y="248"/>
                    <a:pt x="83" y="247"/>
                    <a:pt x="84" y="247"/>
                  </a:cubicBezTo>
                  <a:cubicBezTo>
                    <a:pt x="85" y="247"/>
                    <a:pt x="86" y="246"/>
                    <a:pt x="87" y="246"/>
                  </a:cubicBezTo>
                  <a:cubicBezTo>
                    <a:pt x="89" y="246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89" y="250"/>
                    <a:pt x="87" y="250"/>
                    <a:pt x="86" y="250"/>
                  </a:cubicBezTo>
                  <a:cubicBezTo>
                    <a:pt x="84" y="250"/>
                    <a:pt x="83" y="250"/>
                    <a:pt x="82" y="250"/>
                  </a:cubicBezTo>
                  <a:cubicBezTo>
                    <a:pt x="76" y="251"/>
                    <a:pt x="74" y="256"/>
                    <a:pt x="73" y="260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2" y="262"/>
                    <a:pt x="72" y="262"/>
                    <a:pt x="71" y="263"/>
                  </a:cubicBezTo>
                  <a:cubicBezTo>
                    <a:pt x="71" y="264"/>
                    <a:pt x="70" y="265"/>
                    <a:pt x="70" y="266"/>
                  </a:cubicBezTo>
                  <a:cubicBezTo>
                    <a:pt x="69" y="269"/>
                    <a:pt x="68" y="271"/>
                    <a:pt x="67" y="273"/>
                  </a:cubicBezTo>
                  <a:cubicBezTo>
                    <a:pt x="66" y="274"/>
                    <a:pt x="66" y="274"/>
                    <a:pt x="66" y="274"/>
                  </a:cubicBezTo>
                  <a:cubicBezTo>
                    <a:pt x="66" y="276"/>
                    <a:pt x="65" y="278"/>
                    <a:pt x="63" y="280"/>
                  </a:cubicBezTo>
                  <a:cubicBezTo>
                    <a:pt x="63" y="282"/>
                    <a:pt x="62" y="282"/>
                    <a:pt x="61" y="283"/>
                  </a:cubicBezTo>
                  <a:cubicBezTo>
                    <a:pt x="61" y="284"/>
                    <a:pt x="60" y="284"/>
                    <a:pt x="60" y="285"/>
                  </a:cubicBezTo>
                  <a:cubicBezTo>
                    <a:pt x="59" y="286"/>
                    <a:pt x="58" y="287"/>
                    <a:pt x="57" y="288"/>
                  </a:cubicBezTo>
                  <a:cubicBezTo>
                    <a:pt x="57" y="289"/>
                    <a:pt x="56" y="290"/>
                    <a:pt x="55" y="291"/>
                  </a:cubicBezTo>
                  <a:cubicBezTo>
                    <a:pt x="52" y="294"/>
                    <a:pt x="49" y="298"/>
                    <a:pt x="45" y="301"/>
                  </a:cubicBezTo>
                  <a:cubicBezTo>
                    <a:pt x="44" y="302"/>
                    <a:pt x="43" y="303"/>
                    <a:pt x="42" y="304"/>
                  </a:cubicBezTo>
                  <a:cubicBezTo>
                    <a:pt x="39" y="307"/>
                    <a:pt x="36" y="310"/>
                    <a:pt x="33" y="311"/>
                  </a:cubicBezTo>
                  <a:cubicBezTo>
                    <a:pt x="32" y="312"/>
                    <a:pt x="32" y="312"/>
                    <a:pt x="31" y="312"/>
                  </a:cubicBezTo>
                  <a:cubicBezTo>
                    <a:pt x="27" y="314"/>
                    <a:pt x="21" y="316"/>
                    <a:pt x="21" y="322"/>
                  </a:cubicBezTo>
                  <a:cubicBezTo>
                    <a:pt x="22" y="325"/>
                    <a:pt x="24" y="327"/>
                    <a:pt x="25" y="329"/>
                  </a:cubicBezTo>
                  <a:cubicBezTo>
                    <a:pt x="25" y="329"/>
                    <a:pt x="26" y="329"/>
                    <a:pt x="26" y="330"/>
                  </a:cubicBezTo>
                  <a:cubicBezTo>
                    <a:pt x="27" y="330"/>
                    <a:pt x="27" y="331"/>
                    <a:pt x="28" y="332"/>
                  </a:cubicBezTo>
                  <a:cubicBezTo>
                    <a:pt x="28" y="333"/>
                    <a:pt x="28" y="333"/>
                    <a:pt x="28" y="333"/>
                  </a:cubicBezTo>
                  <a:cubicBezTo>
                    <a:pt x="29" y="335"/>
                    <a:pt x="30" y="336"/>
                    <a:pt x="30" y="337"/>
                  </a:cubicBezTo>
                  <a:cubicBezTo>
                    <a:pt x="31" y="337"/>
                    <a:pt x="31" y="337"/>
                    <a:pt x="31" y="337"/>
                  </a:cubicBezTo>
                  <a:cubicBezTo>
                    <a:pt x="34" y="340"/>
                    <a:pt x="36" y="342"/>
                    <a:pt x="39" y="344"/>
                  </a:cubicBezTo>
                  <a:cubicBezTo>
                    <a:pt x="40" y="345"/>
                    <a:pt x="40" y="345"/>
                    <a:pt x="40" y="345"/>
                  </a:cubicBezTo>
                  <a:cubicBezTo>
                    <a:pt x="40" y="345"/>
                    <a:pt x="40" y="346"/>
                    <a:pt x="40" y="346"/>
                  </a:cubicBezTo>
                  <a:cubicBezTo>
                    <a:pt x="40" y="347"/>
                    <a:pt x="40" y="347"/>
                    <a:pt x="40" y="347"/>
                  </a:cubicBezTo>
                  <a:cubicBezTo>
                    <a:pt x="40" y="348"/>
                    <a:pt x="40" y="348"/>
                    <a:pt x="40" y="349"/>
                  </a:cubicBezTo>
                  <a:cubicBezTo>
                    <a:pt x="39" y="351"/>
                    <a:pt x="38" y="352"/>
                    <a:pt x="38" y="354"/>
                  </a:cubicBezTo>
                  <a:cubicBezTo>
                    <a:pt x="38" y="359"/>
                    <a:pt x="40" y="362"/>
                    <a:pt x="41" y="366"/>
                  </a:cubicBezTo>
                  <a:cubicBezTo>
                    <a:pt x="41" y="367"/>
                    <a:pt x="41" y="367"/>
                    <a:pt x="41" y="367"/>
                  </a:cubicBezTo>
                  <a:cubicBezTo>
                    <a:pt x="42" y="369"/>
                    <a:pt x="44" y="372"/>
                    <a:pt x="45" y="374"/>
                  </a:cubicBezTo>
                  <a:cubicBezTo>
                    <a:pt x="46" y="377"/>
                    <a:pt x="48" y="381"/>
                    <a:pt x="49" y="384"/>
                  </a:cubicBezTo>
                  <a:cubicBezTo>
                    <a:pt x="49" y="385"/>
                    <a:pt x="49" y="386"/>
                    <a:pt x="50" y="387"/>
                  </a:cubicBezTo>
                  <a:cubicBezTo>
                    <a:pt x="51" y="392"/>
                    <a:pt x="52" y="396"/>
                    <a:pt x="56" y="401"/>
                  </a:cubicBezTo>
                  <a:cubicBezTo>
                    <a:pt x="57" y="401"/>
                    <a:pt x="58" y="402"/>
                    <a:pt x="59" y="403"/>
                  </a:cubicBezTo>
                  <a:cubicBezTo>
                    <a:pt x="61" y="405"/>
                    <a:pt x="64" y="408"/>
                    <a:pt x="64" y="410"/>
                  </a:cubicBezTo>
                  <a:cubicBezTo>
                    <a:pt x="64" y="412"/>
                    <a:pt x="63" y="413"/>
                    <a:pt x="61" y="416"/>
                  </a:cubicBezTo>
                  <a:cubicBezTo>
                    <a:pt x="60" y="416"/>
                    <a:pt x="60" y="417"/>
                    <a:pt x="59" y="417"/>
                  </a:cubicBezTo>
                  <a:cubicBezTo>
                    <a:pt x="56" y="421"/>
                    <a:pt x="54" y="428"/>
                    <a:pt x="56" y="433"/>
                  </a:cubicBezTo>
                  <a:cubicBezTo>
                    <a:pt x="56" y="435"/>
                    <a:pt x="58" y="437"/>
                    <a:pt x="59" y="438"/>
                  </a:cubicBezTo>
                  <a:cubicBezTo>
                    <a:pt x="60" y="438"/>
                    <a:pt x="60" y="439"/>
                    <a:pt x="60" y="439"/>
                  </a:cubicBezTo>
                  <a:cubicBezTo>
                    <a:pt x="61" y="440"/>
                    <a:pt x="61" y="442"/>
                    <a:pt x="61" y="443"/>
                  </a:cubicBezTo>
                  <a:cubicBezTo>
                    <a:pt x="58" y="438"/>
                    <a:pt x="54" y="433"/>
                    <a:pt x="50" y="433"/>
                  </a:cubicBezTo>
                  <a:cubicBezTo>
                    <a:pt x="46" y="432"/>
                    <a:pt x="46" y="432"/>
                    <a:pt x="46" y="432"/>
                  </a:cubicBezTo>
                  <a:cubicBezTo>
                    <a:pt x="47" y="436"/>
                    <a:pt x="47" y="436"/>
                    <a:pt x="47" y="436"/>
                  </a:cubicBezTo>
                  <a:cubicBezTo>
                    <a:pt x="52" y="478"/>
                    <a:pt x="59" y="528"/>
                    <a:pt x="66" y="577"/>
                  </a:cubicBezTo>
                  <a:cubicBezTo>
                    <a:pt x="67" y="578"/>
                    <a:pt x="67" y="580"/>
                    <a:pt x="67" y="581"/>
                  </a:cubicBezTo>
                  <a:cubicBezTo>
                    <a:pt x="68" y="585"/>
                    <a:pt x="68" y="589"/>
                    <a:pt x="69" y="593"/>
                  </a:cubicBezTo>
                  <a:cubicBezTo>
                    <a:pt x="69" y="604"/>
                    <a:pt x="73" y="608"/>
                    <a:pt x="78" y="616"/>
                  </a:cubicBezTo>
                  <a:cubicBezTo>
                    <a:pt x="81" y="619"/>
                    <a:pt x="81" y="619"/>
                    <a:pt x="81" y="619"/>
                  </a:cubicBezTo>
                  <a:cubicBezTo>
                    <a:pt x="83" y="622"/>
                    <a:pt x="85" y="624"/>
                    <a:pt x="88" y="626"/>
                  </a:cubicBezTo>
                  <a:cubicBezTo>
                    <a:pt x="90" y="628"/>
                    <a:pt x="92" y="630"/>
                    <a:pt x="94" y="633"/>
                  </a:cubicBezTo>
                  <a:cubicBezTo>
                    <a:pt x="96" y="635"/>
                    <a:pt x="97" y="637"/>
                    <a:pt x="99" y="639"/>
                  </a:cubicBezTo>
                  <a:cubicBezTo>
                    <a:pt x="105" y="647"/>
                    <a:pt x="109" y="653"/>
                    <a:pt x="120" y="653"/>
                  </a:cubicBezTo>
                  <a:cubicBezTo>
                    <a:pt x="122" y="653"/>
                    <a:pt x="124" y="653"/>
                    <a:pt x="126" y="652"/>
                  </a:cubicBezTo>
                  <a:cubicBezTo>
                    <a:pt x="128" y="652"/>
                    <a:pt x="131" y="651"/>
                    <a:pt x="134" y="651"/>
                  </a:cubicBezTo>
                  <a:cubicBezTo>
                    <a:pt x="138" y="650"/>
                    <a:pt x="145" y="648"/>
                    <a:pt x="149" y="648"/>
                  </a:cubicBezTo>
                  <a:cubicBezTo>
                    <a:pt x="150" y="648"/>
                    <a:pt x="150" y="648"/>
                    <a:pt x="150" y="648"/>
                  </a:cubicBezTo>
                  <a:cubicBezTo>
                    <a:pt x="154" y="648"/>
                    <a:pt x="158" y="651"/>
                    <a:pt x="162" y="654"/>
                  </a:cubicBezTo>
                  <a:cubicBezTo>
                    <a:pt x="164" y="656"/>
                    <a:pt x="166" y="658"/>
                    <a:pt x="169" y="659"/>
                  </a:cubicBezTo>
                  <a:cubicBezTo>
                    <a:pt x="172" y="660"/>
                    <a:pt x="174" y="661"/>
                    <a:pt x="176" y="661"/>
                  </a:cubicBezTo>
                  <a:cubicBezTo>
                    <a:pt x="179" y="661"/>
                    <a:pt x="181" y="660"/>
                    <a:pt x="183" y="658"/>
                  </a:cubicBezTo>
                  <a:cubicBezTo>
                    <a:pt x="184" y="658"/>
                    <a:pt x="184" y="658"/>
                    <a:pt x="184" y="658"/>
                  </a:cubicBezTo>
                  <a:cubicBezTo>
                    <a:pt x="185" y="657"/>
                    <a:pt x="186" y="657"/>
                    <a:pt x="187" y="656"/>
                  </a:cubicBezTo>
                  <a:cubicBezTo>
                    <a:pt x="191" y="654"/>
                    <a:pt x="195" y="653"/>
                    <a:pt x="200" y="652"/>
                  </a:cubicBezTo>
                  <a:cubicBezTo>
                    <a:pt x="200" y="652"/>
                    <a:pt x="200" y="652"/>
                    <a:pt x="200" y="652"/>
                  </a:cubicBezTo>
                  <a:cubicBezTo>
                    <a:pt x="203" y="651"/>
                    <a:pt x="205" y="650"/>
                    <a:pt x="208" y="649"/>
                  </a:cubicBezTo>
                  <a:cubicBezTo>
                    <a:pt x="211" y="648"/>
                    <a:pt x="214" y="647"/>
                    <a:pt x="217" y="647"/>
                  </a:cubicBezTo>
                  <a:cubicBezTo>
                    <a:pt x="218" y="647"/>
                    <a:pt x="218" y="647"/>
                    <a:pt x="219" y="648"/>
                  </a:cubicBezTo>
                  <a:cubicBezTo>
                    <a:pt x="222" y="649"/>
                    <a:pt x="223" y="652"/>
                    <a:pt x="224" y="657"/>
                  </a:cubicBezTo>
                  <a:cubicBezTo>
                    <a:pt x="226" y="661"/>
                    <a:pt x="226" y="661"/>
                    <a:pt x="226" y="661"/>
                  </a:cubicBezTo>
                  <a:cubicBezTo>
                    <a:pt x="226" y="663"/>
                    <a:pt x="227" y="664"/>
                    <a:pt x="227" y="666"/>
                  </a:cubicBezTo>
                  <a:cubicBezTo>
                    <a:pt x="228" y="669"/>
                    <a:pt x="228" y="669"/>
                    <a:pt x="228" y="669"/>
                  </a:cubicBezTo>
                  <a:cubicBezTo>
                    <a:pt x="231" y="668"/>
                    <a:pt x="231" y="668"/>
                    <a:pt x="231" y="668"/>
                  </a:cubicBezTo>
                  <a:cubicBezTo>
                    <a:pt x="234" y="668"/>
                    <a:pt x="238" y="667"/>
                    <a:pt x="241" y="667"/>
                  </a:cubicBezTo>
                  <a:cubicBezTo>
                    <a:pt x="246" y="666"/>
                    <a:pt x="252" y="665"/>
                    <a:pt x="257" y="664"/>
                  </a:cubicBezTo>
                  <a:cubicBezTo>
                    <a:pt x="260" y="663"/>
                    <a:pt x="262" y="662"/>
                    <a:pt x="264" y="661"/>
                  </a:cubicBezTo>
                  <a:cubicBezTo>
                    <a:pt x="267" y="660"/>
                    <a:pt x="269" y="659"/>
                    <a:pt x="271" y="658"/>
                  </a:cubicBezTo>
                  <a:cubicBezTo>
                    <a:pt x="272" y="658"/>
                    <a:pt x="274" y="657"/>
                    <a:pt x="275" y="657"/>
                  </a:cubicBezTo>
                  <a:cubicBezTo>
                    <a:pt x="279" y="656"/>
                    <a:pt x="282" y="655"/>
                    <a:pt x="286" y="655"/>
                  </a:cubicBezTo>
                  <a:cubicBezTo>
                    <a:pt x="291" y="655"/>
                    <a:pt x="296" y="653"/>
                    <a:pt x="301" y="651"/>
                  </a:cubicBezTo>
                  <a:cubicBezTo>
                    <a:pt x="302" y="650"/>
                    <a:pt x="302" y="650"/>
                    <a:pt x="302" y="650"/>
                  </a:cubicBezTo>
                  <a:cubicBezTo>
                    <a:pt x="306" y="648"/>
                    <a:pt x="310" y="646"/>
                    <a:pt x="312" y="640"/>
                  </a:cubicBezTo>
                  <a:cubicBezTo>
                    <a:pt x="312" y="640"/>
                    <a:pt x="312" y="639"/>
                    <a:pt x="313" y="638"/>
                  </a:cubicBezTo>
                  <a:cubicBezTo>
                    <a:pt x="313" y="637"/>
                    <a:pt x="313" y="636"/>
                    <a:pt x="314" y="635"/>
                  </a:cubicBezTo>
                  <a:cubicBezTo>
                    <a:pt x="316" y="633"/>
                    <a:pt x="317" y="632"/>
                    <a:pt x="319" y="631"/>
                  </a:cubicBezTo>
                  <a:cubicBezTo>
                    <a:pt x="322" y="631"/>
                    <a:pt x="325" y="629"/>
                    <a:pt x="327" y="626"/>
                  </a:cubicBezTo>
                  <a:cubicBezTo>
                    <a:pt x="328" y="623"/>
                    <a:pt x="328" y="621"/>
                    <a:pt x="329" y="619"/>
                  </a:cubicBezTo>
                  <a:cubicBezTo>
                    <a:pt x="329" y="617"/>
                    <a:pt x="329" y="615"/>
                    <a:pt x="330" y="613"/>
                  </a:cubicBezTo>
                  <a:cubicBezTo>
                    <a:pt x="332" y="609"/>
                    <a:pt x="333" y="605"/>
                    <a:pt x="333" y="599"/>
                  </a:cubicBezTo>
                  <a:cubicBezTo>
                    <a:pt x="333" y="596"/>
                    <a:pt x="333" y="593"/>
                    <a:pt x="332" y="591"/>
                  </a:cubicBezTo>
                  <a:cubicBezTo>
                    <a:pt x="332" y="589"/>
                    <a:pt x="332" y="587"/>
                    <a:pt x="331" y="585"/>
                  </a:cubicBezTo>
                  <a:cubicBezTo>
                    <a:pt x="331" y="582"/>
                    <a:pt x="332" y="579"/>
                    <a:pt x="333" y="575"/>
                  </a:cubicBezTo>
                  <a:cubicBezTo>
                    <a:pt x="334" y="574"/>
                    <a:pt x="334" y="571"/>
                    <a:pt x="335" y="569"/>
                  </a:cubicBezTo>
                  <a:cubicBezTo>
                    <a:pt x="335" y="567"/>
                    <a:pt x="335" y="565"/>
                    <a:pt x="335" y="562"/>
                  </a:cubicBezTo>
                  <a:cubicBezTo>
                    <a:pt x="334" y="560"/>
                    <a:pt x="334" y="558"/>
                    <a:pt x="335" y="556"/>
                  </a:cubicBezTo>
                  <a:cubicBezTo>
                    <a:pt x="335" y="554"/>
                    <a:pt x="336" y="553"/>
                    <a:pt x="337" y="552"/>
                  </a:cubicBezTo>
                  <a:cubicBezTo>
                    <a:pt x="338" y="550"/>
                    <a:pt x="338" y="548"/>
                    <a:pt x="339" y="546"/>
                  </a:cubicBezTo>
                  <a:cubicBezTo>
                    <a:pt x="339" y="545"/>
                    <a:pt x="340" y="544"/>
                    <a:pt x="340" y="543"/>
                  </a:cubicBezTo>
                  <a:cubicBezTo>
                    <a:pt x="340" y="542"/>
                    <a:pt x="341" y="537"/>
                    <a:pt x="342" y="537"/>
                  </a:cubicBezTo>
                  <a:cubicBezTo>
                    <a:pt x="343" y="537"/>
                    <a:pt x="344" y="538"/>
                    <a:pt x="346" y="538"/>
                  </a:cubicBezTo>
                  <a:cubicBezTo>
                    <a:pt x="348" y="540"/>
                    <a:pt x="348" y="540"/>
                    <a:pt x="348" y="540"/>
                  </a:cubicBezTo>
                  <a:cubicBezTo>
                    <a:pt x="350" y="538"/>
                    <a:pt x="350" y="538"/>
                    <a:pt x="350" y="538"/>
                  </a:cubicBezTo>
                  <a:cubicBezTo>
                    <a:pt x="351" y="536"/>
                    <a:pt x="352" y="535"/>
                    <a:pt x="354" y="534"/>
                  </a:cubicBezTo>
                  <a:cubicBezTo>
                    <a:pt x="355" y="532"/>
                    <a:pt x="357" y="530"/>
                    <a:pt x="358" y="528"/>
                  </a:cubicBezTo>
                  <a:cubicBezTo>
                    <a:pt x="361" y="524"/>
                    <a:pt x="360" y="520"/>
                    <a:pt x="359" y="517"/>
                  </a:cubicBezTo>
                  <a:cubicBezTo>
                    <a:pt x="358" y="514"/>
                    <a:pt x="357" y="511"/>
                    <a:pt x="359" y="509"/>
                  </a:cubicBezTo>
                  <a:cubicBezTo>
                    <a:pt x="361" y="506"/>
                    <a:pt x="376" y="499"/>
                    <a:pt x="379" y="499"/>
                  </a:cubicBezTo>
                  <a:cubicBezTo>
                    <a:pt x="380" y="499"/>
                    <a:pt x="380" y="499"/>
                    <a:pt x="381" y="499"/>
                  </a:cubicBezTo>
                  <a:cubicBezTo>
                    <a:pt x="382" y="499"/>
                    <a:pt x="383" y="499"/>
                    <a:pt x="384" y="500"/>
                  </a:cubicBezTo>
                  <a:cubicBezTo>
                    <a:pt x="384" y="500"/>
                    <a:pt x="385" y="500"/>
                    <a:pt x="386" y="500"/>
                  </a:cubicBezTo>
                  <a:cubicBezTo>
                    <a:pt x="387" y="500"/>
                    <a:pt x="388" y="500"/>
                    <a:pt x="389" y="499"/>
                  </a:cubicBezTo>
                  <a:cubicBezTo>
                    <a:pt x="390" y="499"/>
                    <a:pt x="391" y="498"/>
                    <a:pt x="394" y="495"/>
                  </a:cubicBezTo>
                  <a:cubicBezTo>
                    <a:pt x="395" y="494"/>
                    <a:pt x="396" y="493"/>
                    <a:pt x="397" y="493"/>
                  </a:cubicBezTo>
                  <a:cubicBezTo>
                    <a:pt x="402" y="489"/>
                    <a:pt x="407" y="486"/>
                    <a:pt x="412" y="484"/>
                  </a:cubicBezTo>
                  <a:cubicBezTo>
                    <a:pt x="414" y="484"/>
                    <a:pt x="414" y="484"/>
                    <a:pt x="414" y="484"/>
                  </a:cubicBezTo>
                  <a:cubicBezTo>
                    <a:pt x="414" y="482"/>
                    <a:pt x="414" y="482"/>
                    <a:pt x="414" y="482"/>
                  </a:cubicBezTo>
                  <a:cubicBezTo>
                    <a:pt x="414" y="482"/>
                    <a:pt x="414" y="481"/>
                    <a:pt x="414" y="481"/>
                  </a:cubicBezTo>
                  <a:cubicBezTo>
                    <a:pt x="414" y="481"/>
                    <a:pt x="415" y="481"/>
                    <a:pt x="415" y="481"/>
                  </a:cubicBezTo>
                  <a:cubicBezTo>
                    <a:pt x="416" y="481"/>
                    <a:pt x="417" y="481"/>
                    <a:pt x="417" y="482"/>
                  </a:cubicBezTo>
                  <a:cubicBezTo>
                    <a:pt x="418" y="482"/>
                    <a:pt x="419" y="482"/>
                    <a:pt x="420" y="482"/>
                  </a:cubicBezTo>
                  <a:cubicBezTo>
                    <a:pt x="424" y="482"/>
                    <a:pt x="428" y="481"/>
                    <a:pt x="431" y="480"/>
                  </a:cubicBezTo>
                  <a:cubicBezTo>
                    <a:pt x="436" y="478"/>
                    <a:pt x="438" y="474"/>
                    <a:pt x="440" y="471"/>
                  </a:cubicBezTo>
                  <a:cubicBezTo>
                    <a:pt x="441" y="470"/>
                    <a:pt x="441" y="470"/>
                    <a:pt x="441" y="470"/>
                  </a:cubicBezTo>
                  <a:cubicBezTo>
                    <a:pt x="441" y="469"/>
                    <a:pt x="441" y="469"/>
                    <a:pt x="442" y="468"/>
                  </a:cubicBezTo>
                  <a:cubicBezTo>
                    <a:pt x="442" y="467"/>
                    <a:pt x="443" y="466"/>
                    <a:pt x="444" y="465"/>
                  </a:cubicBezTo>
                  <a:cubicBezTo>
                    <a:pt x="444" y="464"/>
                    <a:pt x="444" y="464"/>
                    <a:pt x="444" y="464"/>
                  </a:cubicBezTo>
                  <a:cubicBezTo>
                    <a:pt x="445" y="463"/>
                    <a:pt x="445" y="462"/>
                    <a:pt x="445" y="461"/>
                  </a:cubicBezTo>
                  <a:cubicBezTo>
                    <a:pt x="446" y="461"/>
                    <a:pt x="446" y="460"/>
                    <a:pt x="447" y="459"/>
                  </a:cubicBezTo>
                  <a:cubicBezTo>
                    <a:pt x="447" y="459"/>
                    <a:pt x="447" y="458"/>
                    <a:pt x="448" y="457"/>
                  </a:cubicBezTo>
                  <a:cubicBezTo>
                    <a:pt x="448" y="457"/>
                    <a:pt x="448" y="457"/>
                    <a:pt x="449" y="456"/>
                  </a:cubicBezTo>
                  <a:cubicBezTo>
                    <a:pt x="449" y="456"/>
                    <a:pt x="450" y="455"/>
                    <a:pt x="450" y="454"/>
                  </a:cubicBezTo>
                  <a:cubicBezTo>
                    <a:pt x="452" y="452"/>
                    <a:pt x="452" y="449"/>
                    <a:pt x="451" y="445"/>
                  </a:cubicBezTo>
                  <a:cubicBezTo>
                    <a:pt x="451" y="442"/>
                    <a:pt x="449" y="439"/>
                    <a:pt x="446" y="436"/>
                  </a:cubicBezTo>
                  <a:cubicBezTo>
                    <a:pt x="442" y="430"/>
                    <a:pt x="435" y="427"/>
                    <a:pt x="427" y="427"/>
                  </a:cubicBezTo>
                  <a:cubicBezTo>
                    <a:pt x="416" y="427"/>
                    <a:pt x="403" y="433"/>
                    <a:pt x="397" y="437"/>
                  </a:cubicBezTo>
                  <a:cubicBezTo>
                    <a:pt x="380" y="446"/>
                    <a:pt x="367" y="460"/>
                    <a:pt x="357" y="471"/>
                  </a:cubicBezTo>
                  <a:cubicBezTo>
                    <a:pt x="347" y="482"/>
                    <a:pt x="339" y="493"/>
                    <a:pt x="333" y="504"/>
                  </a:cubicBezTo>
                  <a:cubicBezTo>
                    <a:pt x="332" y="506"/>
                    <a:pt x="332" y="506"/>
                    <a:pt x="332" y="506"/>
                  </a:cubicBezTo>
                  <a:cubicBezTo>
                    <a:pt x="330" y="510"/>
                    <a:pt x="327" y="515"/>
                    <a:pt x="326" y="520"/>
                  </a:cubicBezTo>
                  <a:cubicBezTo>
                    <a:pt x="324" y="527"/>
                    <a:pt x="322" y="533"/>
                    <a:pt x="319" y="540"/>
                  </a:cubicBezTo>
                  <a:cubicBezTo>
                    <a:pt x="317" y="543"/>
                    <a:pt x="316" y="546"/>
                    <a:pt x="315" y="549"/>
                  </a:cubicBezTo>
                  <a:cubicBezTo>
                    <a:pt x="314" y="554"/>
                    <a:pt x="312" y="558"/>
                    <a:pt x="309" y="562"/>
                  </a:cubicBezTo>
                  <a:cubicBezTo>
                    <a:pt x="309" y="562"/>
                    <a:pt x="309" y="562"/>
                    <a:pt x="309" y="562"/>
                  </a:cubicBezTo>
                  <a:cubicBezTo>
                    <a:pt x="308" y="563"/>
                    <a:pt x="307" y="565"/>
                    <a:pt x="306" y="565"/>
                  </a:cubicBezTo>
                  <a:cubicBezTo>
                    <a:pt x="306" y="566"/>
                    <a:pt x="305" y="566"/>
                    <a:pt x="305" y="566"/>
                  </a:cubicBezTo>
                  <a:cubicBezTo>
                    <a:pt x="303" y="567"/>
                    <a:pt x="302" y="567"/>
                    <a:pt x="301" y="568"/>
                  </a:cubicBezTo>
                  <a:cubicBezTo>
                    <a:pt x="301" y="568"/>
                    <a:pt x="301" y="568"/>
                    <a:pt x="302" y="567"/>
                  </a:cubicBezTo>
                  <a:cubicBezTo>
                    <a:pt x="302" y="567"/>
                    <a:pt x="302" y="566"/>
                    <a:pt x="303" y="566"/>
                  </a:cubicBezTo>
                  <a:cubicBezTo>
                    <a:pt x="303" y="565"/>
                    <a:pt x="303" y="564"/>
                    <a:pt x="304" y="564"/>
                  </a:cubicBezTo>
                  <a:cubicBezTo>
                    <a:pt x="305" y="563"/>
                    <a:pt x="308" y="562"/>
                    <a:pt x="308" y="558"/>
                  </a:cubicBezTo>
                  <a:cubicBezTo>
                    <a:pt x="308" y="557"/>
                    <a:pt x="308" y="556"/>
                    <a:pt x="308" y="554"/>
                  </a:cubicBezTo>
                  <a:cubicBezTo>
                    <a:pt x="308" y="553"/>
                    <a:pt x="308" y="551"/>
                    <a:pt x="308" y="550"/>
                  </a:cubicBezTo>
                  <a:cubicBezTo>
                    <a:pt x="308" y="549"/>
                    <a:pt x="309" y="548"/>
                    <a:pt x="309" y="547"/>
                  </a:cubicBezTo>
                  <a:cubicBezTo>
                    <a:pt x="310" y="545"/>
                    <a:pt x="310" y="543"/>
                    <a:pt x="311" y="541"/>
                  </a:cubicBezTo>
                  <a:cubicBezTo>
                    <a:pt x="312" y="540"/>
                    <a:pt x="312" y="539"/>
                    <a:pt x="312" y="539"/>
                  </a:cubicBezTo>
                  <a:cubicBezTo>
                    <a:pt x="313" y="538"/>
                    <a:pt x="313" y="537"/>
                    <a:pt x="314" y="536"/>
                  </a:cubicBezTo>
                  <a:cubicBezTo>
                    <a:pt x="314" y="536"/>
                    <a:pt x="314" y="536"/>
                    <a:pt x="314" y="536"/>
                  </a:cubicBezTo>
                  <a:cubicBezTo>
                    <a:pt x="315" y="536"/>
                    <a:pt x="316" y="535"/>
                    <a:pt x="316" y="535"/>
                  </a:cubicBezTo>
                  <a:cubicBezTo>
                    <a:pt x="317" y="534"/>
                    <a:pt x="317" y="533"/>
                    <a:pt x="318" y="532"/>
                  </a:cubicBezTo>
                  <a:cubicBezTo>
                    <a:pt x="318" y="532"/>
                    <a:pt x="318" y="532"/>
                    <a:pt x="318" y="532"/>
                  </a:cubicBezTo>
                  <a:cubicBezTo>
                    <a:pt x="320" y="527"/>
                    <a:pt x="320" y="523"/>
                    <a:pt x="321" y="519"/>
                  </a:cubicBezTo>
                  <a:cubicBezTo>
                    <a:pt x="321" y="517"/>
                    <a:pt x="321" y="514"/>
                    <a:pt x="322" y="512"/>
                  </a:cubicBezTo>
                  <a:cubicBezTo>
                    <a:pt x="322" y="510"/>
                    <a:pt x="323" y="509"/>
                    <a:pt x="324" y="507"/>
                  </a:cubicBezTo>
                  <a:cubicBezTo>
                    <a:pt x="325" y="507"/>
                    <a:pt x="325" y="506"/>
                    <a:pt x="325" y="505"/>
                  </a:cubicBezTo>
                  <a:cubicBezTo>
                    <a:pt x="328" y="502"/>
                    <a:pt x="328" y="497"/>
                    <a:pt x="328" y="493"/>
                  </a:cubicBezTo>
                  <a:cubicBezTo>
                    <a:pt x="328" y="491"/>
                    <a:pt x="328" y="489"/>
                    <a:pt x="329" y="486"/>
                  </a:cubicBezTo>
                  <a:cubicBezTo>
                    <a:pt x="331" y="479"/>
                    <a:pt x="335" y="473"/>
                    <a:pt x="339" y="468"/>
                  </a:cubicBezTo>
                  <a:cubicBezTo>
                    <a:pt x="340" y="466"/>
                    <a:pt x="342" y="464"/>
                    <a:pt x="344" y="462"/>
                  </a:cubicBezTo>
                  <a:cubicBezTo>
                    <a:pt x="346" y="460"/>
                    <a:pt x="348" y="458"/>
                    <a:pt x="350" y="457"/>
                  </a:cubicBezTo>
                  <a:cubicBezTo>
                    <a:pt x="352" y="455"/>
                    <a:pt x="354" y="453"/>
                    <a:pt x="356" y="452"/>
                  </a:cubicBezTo>
                  <a:cubicBezTo>
                    <a:pt x="357" y="451"/>
                    <a:pt x="358" y="450"/>
                    <a:pt x="360" y="449"/>
                  </a:cubicBezTo>
                  <a:cubicBezTo>
                    <a:pt x="361" y="449"/>
                    <a:pt x="364" y="447"/>
                    <a:pt x="365" y="444"/>
                  </a:cubicBezTo>
                  <a:cubicBezTo>
                    <a:pt x="365" y="443"/>
                    <a:pt x="365" y="442"/>
                    <a:pt x="365" y="441"/>
                  </a:cubicBezTo>
                  <a:cubicBezTo>
                    <a:pt x="365" y="441"/>
                    <a:pt x="365" y="441"/>
                    <a:pt x="365" y="440"/>
                  </a:cubicBezTo>
                  <a:cubicBezTo>
                    <a:pt x="365" y="439"/>
                    <a:pt x="365" y="437"/>
                    <a:pt x="365" y="435"/>
                  </a:cubicBezTo>
                  <a:cubicBezTo>
                    <a:pt x="365" y="433"/>
                    <a:pt x="365" y="431"/>
                    <a:pt x="365" y="429"/>
                  </a:cubicBezTo>
                  <a:cubicBezTo>
                    <a:pt x="365" y="426"/>
                    <a:pt x="365" y="423"/>
                    <a:pt x="366" y="420"/>
                  </a:cubicBezTo>
                  <a:cubicBezTo>
                    <a:pt x="367" y="416"/>
                    <a:pt x="369" y="413"/>
                    <a:pt x="372" y="411"/>
                  </a:cubicBezTo>
                  <a:cubicBezTo>
                    <a:pt x="373" y="410"/>
                    <a:pt x="373" y="410"/>
                    <a:pt x="373" y="410"/>
                  </a:cubicBezTo>
                  <a:cubicBezTo>
                    <a:pt x="373" y="409"/>
                    <a:pt x="374" y="408"/>
                    <a:pt x="375" y="408"/>
                  </a:cubicBezTo>
                  <a:cubicBezTo>
                    <a:pt x="377" y="407"/>
                    <a:pt x="379" y="407"/>
                    <a:pt x="381" y="406"/>
                  </a:cubicBezTo>
                  <a:cubicBezTo>
                    <a:pt x="383" y="404"/>
                    <a:pt x="385" y="403"/>
                    <a:pt x="388" y="401"/>
                  </a:cubicBezTo>
                  <a:cubicBezTo>
                    <a:pt x="389" y="400"/>
                    <a:pt x="389" y="400"/>
                    <a:pt x="389" y="400"/>
                  </a:cubicBezTo>
                  <a:cubicBezTo>
                    <a:pt x="391" y="399"/>
                    <a:pt x="393" y="398"/>
                    <a:pt x="395" y="397"/>
                  </a:cubicBezTo>
                  <a:cubicBezTo>
                    <a:pt x="396" y="395"/>
                    <a:pt x="396" y="395"/>
                    <a:pt x="397" y="395"/>
                  </a:cubicBezTo>
                  <a:cubicBezTo>
                    <a:pt x="401" y="394"/>
                    <a:pt x="405" y="393"/>
                    <a:pt x="409" y="392"/>
                  </a:cubicBezTo>
                  <a:cubicBezTo>
                    <a:pt x="410" y="391"/>
                    <a:pt x="411" y="391"/>
                    <a:pt x="412" y="390"/>
                  </a:cubicBezTo>
                  <a:cubicBezTo>
                    <a:pt x="413" y="390"/>
                    <a:pt x="413" y="390"/>
                    <a:pt x="414" y="389"/>
                  </a:cubicBezTo>
                  <a:cubicBezTo>
                    <a:pt x="415" y="389"/>
                    <a:pt x="415" y="389"/>
                    <a:pt x="416" y="388"/>
                  </a:cubicBezTo>
                  <a:cubicBezTo>
                    <a:pt x="417" y="388"/>
                    <a:pt x="418" y="388"/>
                    <a:pt x="418" y="387"/>
                  </a:cubicBezTo>
                  <a:cubicBezTo>
                    <a:pt x="419" y="387"/>
                    <a:pt x="420" y="387"/>
                    <a:pt x="421" y="387"/>
                  </a:cubicBezTo>
                  <a:cubicBezTo>
                    <a:pt x="422" y="387"/>
                    <a:pt x="422" y="387"/>
                    <a:pt x="422" y="387"/>
                  </a:cubicBezTo>
                  <a:cubicBezTo>
                    <a:pt x="423" y="386"/>
                    <a:pt x="424" y="386"/>
                    <a:pt x="426" y="386"/>
                  </a:cubicBezTo>
                  <a:cubicBezTo>
                    <a:pt x="428" y="385"/>
                    <a:pt x="429" y="384"/>
                    <a:pt x="431" y="383"/>
                  </a:cubicBezTo>
                  <a:cubicBezTo>
                    <a:pt x="431" y="383"/>
                    <a:pt x="432" y="383"/>
                    <a:pt x="432" y="382"/>
                  </a:cubicBezTo>
                  <a:cubicBezTo>
                    <a:pt x="433" y="382"/>
                    <a:pt x="434" y="383"/>
                    <a:pt x="435" y="383"/>
                  </a:cubicBezTo>
                  <a:cubicBezTo>
                    <a:pt x="435" y="383"/>
                    <a:pt x="436" y="383"/>
                    <a:pt x="436" y="383"/>
                  </a:cubicBezTo>
                  <a:cubicBezTo>
                    <a:pt x="439" y="383"/>
                    <a:pt x="442" y="381"/>
                    <a:pt x="444" y="380"/>
                  </a:cubicBezTo>
                  <a:cubicBezTo>
                    <a:pt x="445" y="380"/>
                    <a:pt x="447" y="379"/>
                    <a:pt x="449" y="377"/>
                  </a:cubicBezTo>
                  <a:cubicBezTo>
                    <a:pt x="449" y="377"/>
                    <a:pt x="450" y="376"/>
                    <a:pt x="450" y="376"/>
                  </a:cubicBezTo>
                  <a:cubicBezTo>
                    <a:pt x="450" y="376"/>
                    <a:pt x="450" y="375"/>
                    <a:pt x="451" y="375"/>
                  </a:cubicBezTo>
                  <a:cubicBezTo>
                    <a:pt x="451" y="375"/>
                    <a:pt x="451" y="375"/>
                    <a:pt x="452" y="375"/>
                  </a:cubicBezTo>
                  <a:cubicBezTo>
                    <a:pt x="453" y="375"/>
                    <a:pt x="453" y="375"/>
                    <a:pt x="454" y="375"/>
                  </a:cubicBezTo>
                  <a:cubicBezTo>
                    <a:pt x="455" y="374"/>
                    <a:pt x="455" y="374"/>
                    <a:pt x="456" y="374"/>
                  </a:cubicBezTo>
                  <a:cubicBezTo>
                    <a:pt x="457" y="373"/>
                    <a:pt x="458" y="373"/>
                    <a:pt x="459" y="373"/>
                  </a:cubicBezTo>
                  <a:cubicBezTo>
                    <a:pt x="460" y="372"/>
                    <a:pt x="461" y="372"/>
                    <a:pt x="463" y="371"/>
                  </a:cubicBezTo>
                  <a:cubicBezTo>
                    <a:pt x="463" y="371"/>
                    <a:pt x="464" y="371"/>
                    <a:pt x="464" y="370"/>
                  </a:cubicBezTo>
                  <a:cubicBezTo>
                    <a:pt x="465" y="370"/>
                    <a:pt x="465" y="370"/>
                    <a:pt x="466" y="370"/>
                  </a:cubicBezTo>
                  <a:cubicBezTo>
                    <a:pt x="467" y="370"/>
                    <a:pt x="468" y="369"/>
                    <a:pt x="469" y="369"/>
                  </a:cubicBezTo>
                  <a:cubicBezTo>
                    <a:pt x="469" y="369"/>
                    <a:pt x="470" y="368"/>
                    <a:pt x="471" y="368"/>
                  </a:cubicBezTo>
                  <a:cubicBezTo>
                    <a:pt x="472" y="368"/>
                    <a:pt x="472" y="368"/>
                    <a:pt x="472" y="368"/>
                  </a:cubicBezTo>
                  <a:cubicBezTo>
                    <a:pt x="473" y="367"/>
                    <a:pt x="474" y="367"/>
                    <a:pt x="475" y="366"/>
                  </a:cubicBezTo>
                  <a:cubicBezTo>
                    <a:pt x="476" y="366"/>
                    <a:pt x="476" y="365"/>
                    <a:pt x="477" y="365"/>
                  </a:cubicBezTo>
                  <a:cubicBezTo>
                    <a:pt x="477" y="365"/>
                    <a:pt x="477" y="365"/>
                    <a:pt x="477" y="365"/>
                  </a:cubicBezTo>
                  <a:cubicBezTo>
                    <a:pt x="478" y="365"/>
                    <a:pt x="479" y="365"/>
                    <a:pt x="480" y="366"/>
                  </a:cubicBezTo>
                  <a:cubicBezTo>
                    <a:pt x="481" y="366"/>
                    <a:pt x="482" y="366"/>
                    <a:pt x="484" y="366"/>
                  </a:cubicBezTo>
                  <a:cubicBezTo>
                    <a:pt x="485" y="366"/>
                    <a:pt x="486" y="366"/>
                    <a:pt x="486" y="366"/>
                  </a:cubicBezTo>
                  <a:cubicBezTo>
                    <a:pt x="489" y="365"/>
                    <a:pt x="491" y="363"/>
                    <a:pt x="492" y="361"/>
                  </a:cubicBezTo>
                  <a:cubicBezTo>
                    <a:pt x="493" y="361"/>
                    <a:pt x="493" y="361"/>
                    <a:pt x="493" y="361"/>
                  </a:cubicBezTo>
                  <a:cubicBezTo>
                    <a:pt x="495" y="359"/>
                    <a:pt x="497" y="357"/>
                    <a:pt x="499" y="356"/>
                  </a:cubicBezTo>
                  <a:cubicBezTo>
                    <a:pt x="499" y="356"/>
                    <a:pt x="500" y="356"/>
                    <a:pt x="501" y="355"/>
                  </a:cubicBezTo>
                  <a:cubicBezTo>
                    <a:pt x="502" y="355"/>
                    <a:pt x="503" y="355"/>
                    <a:pt x="504" y="354"/>
                  </a:cubicBezTo>
                  <a:cubicBezTo>
                    <a:pt x="505" y="353"/>
                    <a:pt x="506" y="352"/>
                    <a:pt x="507" y="351"/>
                  </a:cubicBezTo>
                  <a:cubicBezTo>
                    <a:pt x="508" y="350"/>
                    <a:pt x="510" y="349"/>
                    <a:pt x="511" y="349"/>
                  </a:cubicBezTo>
                  <a:cubicBezTo>
                    <a:pt x="512" y="348"/>
                    <a:pt x="513" y="348"/>
                    <a:pt x="514" y="348"/>
                  </a:cubicBezTo>
                  <a:cubicBezTo>
                    <a:pt x="516" y="348"/>
                    <a:pt x="517" y="348"/>
                    <a:pt x="519" y="348"/>
                  </a:cubicBezTo>
                  <a:cubicBezTo>
                    <a:pt x="523" y="346"/>
                    <a:pt x="523" y="343"/>
                    <a:pt x="524" y="341"/>
                  </a:cubicBezTo>
                  <a:cubicBezTo>
                    <a:pt x="524" y="341"/>
                    <a:pt x="524" y="339"/>
                    <a:pt x="524" y="338"/>
                  </a:cubicBezTo>
                  <a:cubicBezTo>
                    <a:pt x="524" y="337"/>
                    <a:pt x="524" y="336"/>
                    <a:pt x="524" y="335"/>
                  </a:cubicBezTo>
                  <a:cubicBezTo>
                    <a:pt x="525" y="332"/>
                    <a:pt x="526" y="329"/>
                    <a:pt x="527" y="326"/>
                  </a:cubicBezTo>
                  <a:cubicBezTo>
                    <a:pt x="528" y="323"/>
                    <a:pt x="529" y="321"/>
                    <a:pt x="530" y="318"/>
                  </a:cubicBezTo>
                  <a:cubicBezTo>
                    <a:pt x="531" y="315"/>
                    <a:pt x="532" y="313"/>
                    <a:pt x="532" y="311"/>
                  </a:cubicBezTo>
                  <a:cubicBezTo>
                    <a:pt x="532" y="309"/>
                    <a:pt x="532" y="309"/>
                    <a:pt x="532" y="309"/>
                  </a:cubicBezTo>
                  <a:cubicBezTo>
                    <a:pt x="533" y="308"/>
                    <a:pt x="533" y="307"/>
                    <a:pt x="533" y="306"/>
                  </a:cubicBezTo>
                  <a:cubicBezTo>
                    <a:pt x="534" y="305"/>
                    <a:pt x="534" y="304"/>
                    <a:pt x="534" y="303"/>
                  </a:cubicBezTo>
                  <a:cubicBezTo>
                    <a:pt x="535" y="301"/>
                    <a:pt x="535" y="300"/>
                    <a:pt x="535" y="298"/>
                  </a:cubicBezTo>
                  <a:cubicBezTo>
                    <a:pt x="535" y="297"/>
                    <a:pt x="536" y="296"/>
                    <a:pt x="536" y="295"/>
                  </a:cubicBezTo>
                  <a:cubicBezTo>
                    <a:pt x="536" y="295"/>
                    <a:pt x="536" y="294"/>
                    <a:pt x="536" y="293"/>
                  </a:cubicBezTo>
                  <a:cubicBezTo>
                    <a:pt x="536" y="291"/>
                    <a:pt x="537" y="290"/>
                    <a:pt x="538" y="289"/>
                  </a:cubicBezTo>
                  <a:cubicBezTo>
                    <a:pt x="539" y="288"/>
                    <a:pt x="540" y="287"/>
                    <a:pt x="541" y="287"/>
                  </a:cubicBezTo>
                  <a:cubicBezTo>
                    <a:pt x="544" y="286"/>
                    <a:pt x="545" y="283"/>
                    <a:pt x="547" y="281"/>
                  </a:cubicBezTo>
                  <a:cubicBezTo>
                    <a:pt x="547" y="281"/>
                    <a:pt x="547" y="280"/>
                    <a:pt x="547" y="280"/>
                  </a:cubicBezTo>
                  <a:cubicBezTo>
                    <a:pt x="549" y="277"/>
                    <a:pt x="551" y="274"/>
                    <a:pt x="553" y="272"/>
                  </a:cubicBezTo>
                  <a:cubicBezTo>
                    <a:pt x="555" y="270"/>
                    <a:pt x="557" y="269"/>
                    <a:pt x="559" y="267"/>
                  </a:cubicBezTo>
                  <a:cubicBezTo>
                    <a:pt x="562" y="266"/>
                    <a:pt x="562" y="266"/>
                    <a:pt x="562" y="266"/>
                  </a:cubicBezTo>
                  <a:lnTo>
                    <a:pt x="551" y="246"/>
                  </a:ln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69" name="Freeform 268"/>
            <p:cNvSpPr>
              <a:spLocks/>
            </p:cNvSpPr>
            <p:nvPr/>
          </p:nvSpPr>
          <p:spPr bwMode="auto">
            <a:xfrm>
              <a:off x="19398486" y="8148830"/>
              <a:ext cx="82070" cy="78396"/>
            </a:xfrm>
            <a:custGeom>
              <a:avLst/>
              <a:gdLst>
                <a:gd name="T0" fmla="*/ 13 w 15"/>
                <a:gd name="T1" fmla="*/ 2 h 16"/>
                <a:gd name="T2" fmla="*/ 9 w 15"/>
                <a:gd name="T3" fmla="*/ 0 h 16"/>
                <a:gd name="T4" fmla="*/ 5 w 15"/>
                <a:gd name="T5" fmla="*/ 0 h 16"/>
                <a:gd name="T6" fmla="*/ 0 w 15"/>
                <a:gd name="T7" fmla="*/ 8 h 16"/>
                <a:gd name="T8" fmla="*/ 5 w 15"/>
                <a:gd name="T9" fmla="*/ 15 h 16"/>
                <a:gd name="T10" fmla="*/ 8 w 15"/>
                <a:gd name="T11" fmla="*/ 16 h 16"/>
                <a:gd name="T12" fmla="*/ 15 w 15"/>
                <a:gd name="T13" fmla="*/ 8 h 16"/>
                <a:gd name="T14" fmla="*/ 13 w 15"/>
                <a:gd name="T1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6">
                  <a:moveTo>
                    <a:pt x="13" y="2"/>
                  </a:moveTo>
                  <a:cubicBezTo>
                    <a:pt x="12" y="0"/>
                    <a:pt x="10" y="0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11"/>
                    <a:pt x="2" y="14"/>
                    <a:pt x="5" y="15"/>
                  </a:cubicBezTo>
                  <a:cubicBezTo>
                    <a:pt x="6" y="16"/>
                    <a:pt x="7" y="16"/>
                    <a:pt x="8" y="16"/>
                  </a:cubicBezTo>
                  <a:cubicBezTo>
                    <a:pt x="11" y="16"/>
                    <a:pt x="14" y="14"/>
                    <a:pt x="15" y="8"/>
                  </a:cubicBezTo>
                  <a:cubicBezTo>
                    <a:pt x="15" y="6"/>
                    <a:pt x="15" y="3"/>
                    <a:pt x="13" y="2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70" name="Freeform 269"/>
            <p:cNvSpPr>
              <a:spLocks/>
            </p:cNvSpPr>
            <p:nvPr/>
          </p:nvSpPr>
          <p:spPr bwMode="auto">
            <a:xfrm>
              <a:off x="18684477" y="4790871"/>
              <a:ext cx="77966" cy="59730"/>
            </a:xfrm>
            <a:custGeom>
              <a:avLst/>
              <a:gdLst>
                <a:gd name="T0" fmla="*/ 7 w 14"/>
                <a:gd name="T1" fmla="*/ 0 h 12"/>
                <a:gd name="T2" fmla="*/ 1 w 14"/>
                <a:gd name="T3" fmla="*/ 3 h 12"/>
                <a:gd name="T4" fmla="*/ 3 w 14"/>
                <a:gd name="T5" fmla="*/ 9 h 12"/>
                <a:gd name="T6" fmla="*/ 7 w 14"/>
                <a:gd name="T7" fmla="*/ 11 h 12"/>
                <a:gd name="T8" fmla="*/ 9 w 14"/>
                <a:gd name="T9" fmla="*/ 12 h 12"/>
                <a:gd name="T10" fmla="*/ 9 w 14"/>
                <a:gd name="T11" fmla="*/ 12 h 12"/>
                <a:gd name="T12" fmla="*/ 13 w 14"/>
                <a:gd name="T13" fmla="*/ 10 h 12"/>
                <a:gd name="T14" fmla="*/ 14 w 14"/>
                <a:gd name="T15" fmla="*/ 6 h 12"/>
                <a:gd name="T16" fmla="*/ 7 w 1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cubicBezTo>
                    <a:pt x="4" y="0"/>
                    <a:pt x="2" y="1"/>
                    <a:pt x="1" y="3"/>
                  </a:cubicBezTo>
                  <a:cubicBezTo>
                    <a:pt x="1" y="4"/>
                    <a:pt x="0" y="6"/>
                    <a:pt x="3" y="9"/>
                  </a:cubicBezTo>
                  <a:cubicBezTo>
                    <a:pt x="4" y="10"/>
                    <a:pt x="5" y="10"/>
                    <a:pt x="7" y="11"/>
                  </a:cubicBezTo>
                  <a:cubicBezTo>
                    <a:pt x="8" y="11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3" y="10"/>
                  </a:cubicBezTo>
                  <a:cubicBezTo>
                    <a:pt x="14" y="9"/>
                    <a:pt x="14" y="8"/>
                    <a:pt x="14" y="6"/>
                  </a:cubicBezTo>
                  <a:cubicBezTo>
                    <a:pt x="14" y="2"/>
                    <a:pt x="11" y="0"/>
                    <a:pt x="7" y="0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71" name="Freeform 270"/>
            <p:cNvSpPr>
              <a:spLocks/>
            </p:cNvSpPr>
            <p:nvPr/>
          </p:nvSpPr>
          <p:spPr bwMode="auto">
            <a:xfrm>
              <a:off x="18298748" y="5138053"/>
              <a:ext cx="82070" cy="134393"/>
            </a:xfrm>
            <a:custGeom>
              <a:avLst/>
              <a:gdLst>
                <a:gd name="T0" fmla="*/ 15 w 15"/>
                <a:gd name="T1" fmla="*/ 7 h 27"/>
                <a:gd name="T2" fmla="*/ 8 w 15"/>
                <a:gd name="T3" fmla="*/ 0 h 27"/>
                <a:gd name="T4" fmla="*/ 7 w 15"/>
                <a:gd name="T5" fmla="*/ 0 h 27"/>
                <a:gd name="T6" fmla="*/ 2 w 15"/>
                <a:gd name="T7" fmla="*/ 6 h 27"/>
                <a:gd name="T8" fmla="*/ 1 w 15"/>
                <a:gd name="T9" fmla="*/ 7 h 27"/>
                <a:gd name="T10" fmla="*/ 1 w 15"/>
                <a:gd name="T11" fmla="*/ 8 h 27"/>
                <a:gd name="T12" fmla="*/ 0 w 15"/>
                <a:gd name="T13" fmla="*/ 13 h 27"/>
                <a:gd name="T14" fmla="*/ 0 w 15"/>
                <a:gd name="T15" fmla="*/ 15 h 27"/>
                <a:gd name="T16" fmla="*/ 3 w 15"/>
                <a:gd name="T17" fmla="*/ 25 h 27"/>
                <a:gd name="T18" fmla="*/ 7 w 15"/>
                <a:gd name="T19" fmla="*/ 27 h 27"/>
                <a:gd name="T20" fmla="*/ 10 w 15"/>
                <a:gd name="T21" fmla="*/ 25 h 27"/>
                <a:gd name="T22" fmla="*/ 15 w 15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7">
                  <a:moveTo>
                    <a:pt x="15" y="7"/>
                  </a:moveTo>
                  <a:cubicBezTo>
                    <a:pt x="14" y="4"/>
                    <a:pt x="12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2" y="4"/>
                    <a:pt x="2" y="6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20"/>
                    <a:pt x="1" y="23"/>
                    <a:pt x="3" y="25"/>
                  </a:cubicBezTo>
                  <a:cubicBezTo>
                    <a:pt x="4" y="26"/>
                    <a:pt x="5" y="27"/>
                    <a:pt x="7" y="27"/>
                  </a:cubicBezTo>
                  <a:cubicBezTo>
                    <a:pt x="8" y="27"/>
                    <a:pt x="9" y="26"/>
                    <a:pt x="10" y="25"/>
                  </a:cubicBezTo>
                  <a:cubicBezTo>
                    <a:pt x="14" y="21"/>
                    <a:pt x="15" y="9"/>
                    <a:pt x="15" y="7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72" name="Freeform 271"/>
            <p:cNvSpPr>
              <a:spLocks/>
            </p:cNvSpPr>
            <p:nvPr/>
          </p:nvSpPr>
          <p:spPr bwMode="auto">
            <a:xfrm>
              <a:off x="15851012" y="3486139"/>
              <a:ext cx="769406" cy="625301"/>
            </a:xfrm>
            <a:custGeom>
              <a:avLst/>
              <a:gdLst>
                <a:gd name="T0" fmla="*/ 136 w 141"/>
                <a:gd name="T1" fmla="*/ 61 h 126"/>
                <a:gd name="T2" fmla="*/ 132 w 141"/>
                <a:gd name="T3" fmla="*/ 44 h 126"/>
                <a:gd name="T4" fmla="*/ 115 w 141"/>
                <a:gd name="T5" fmla="*/ 36 h 126"/>
                <a:gd name="T6" fmla="*/ 106 w 141"/>
                <a:gd name="T7" fmla="*/ 30 h 126"/>
                <a:gd name="T8" fmla="*/ 99 w 141"/>
                <a:gd name="T9" fmla="*/ 14 h 126"/>
                <a:gd name="T10" fmla="*/ 84 w 141"/>
                <a:gd name="T11" fmla="*/ 8 h 126"/>
                <a:gd name="T12" fmla="*/ 70 w 141"/>
                <a:gd name="T13" fmla="*/ 2 h 126"/>
                <a:gd name="T14" fmla="*/ 61 w 141"/>
                <a:gd name="T15" fmla="*/ 1 h 126"/>
                <a:gd name="T16" fmla="*/ 56 w 141"/>
                <a:gd name="T17" fmla="*/ 8 h 126"/>
                <a:gd name="T18" fmla="*/ 55 w 141"/>
                <a:gd name="T19" fmla="*/ 20 h 126"/>
                <a:gd name="T20" fmla="*/ 49 w 141"/>
                <a:gd name="T21" fmla="*/ 33 h 126"/>
                <a:gd name="T22" fmla="*/ 38 w 141"/>
                <a:gd name="T23" fmla="*/ 40 h 126"/>
                <a:gd name="T24" fmla="*/ 33 w 141"/>
                <a:gd name="T25" fmla="*/ 45 h 126"/>
                <a:gd name="T26" fmla="*/ 32 w 141"/>
                <a:gd name="T27" fmla="*/ 48 h 126"/>
                <a:gd name="T28" fmla="*/ 25 w 141"/>
                <a:gd name="T29" fmla="*/ 50 h 126"/>
                <a:gd name="T30" fmla="*/ 21 w 141"/>
                <a:gd name="T31" fmla="*/ 57 h 126"/>
                <a:gd name="T32" fmla="*/ 14 w 141"/>
                <a:gd name="T33" fmla="*/ 60 h 126"/>
                <a:gd name="T34" fmla="*/ 9 w 141"/>
                <a:gd name="T35" fmla="*/ 64 h 126"/>
                <a:gd name="T36" fmla="*/ 4 w 141"/>
                <a:gd name="T37" fmla="*/ 81 h 126"/>
                <a:gd name="T38" fmla="*/ 6 w 141"/>
                <a:gd name="T39" fmla="*/ 85 h 126"/>
                <a:gd name="T40" fmla="*/ 10 w 141"/>
                <a:gd name="T41" fmla="*/ 92 h 126"/>
                <a:gd name="T42" fmla="*/ 13 w 141"/>
                <a:gd name="T43" fmla="*/ 103 h 126"/>
                <a:gd name="T44" fmla="*/ 8 w 141"/>
                <a:gd name="T45" fmla="*/ 121 h 126"/>
                <a:gd name="T46" fmla="*/ 17 w 141"/>
                <a:gd name="T47" fmla="*/ 126 h 126"/>
                <a:gd name="T48" fmla="*/ 23 w 141"/>
                <a:gd name="T49" fmla="*/ 125 h 126"/>
                <a:gd name="T50" fmla="*/ 28 w 141"/>
                <a:gd name="T51" fmla="*/ 124 h 126"/>
                <a:gd name="T52" fmla="*/ 36 w 141"/>
                <a:gd name="T53" fmla="*/ 123 h 126"/>
                <a:gd name="T54" fmla="*/ 44 w 141"/>
                <a:gd name="T55" fmla="*/ 126 h 126"/>
                <a:gd name="T56" fmla="*/ 54 w 141"/>
                <a:gd name="T57" fmla="*/ 119 h 126"/>
                <a:gd name="T58" fmla="*/ 59 w 141"/>
                <a:gd name="T59" fmla="*/ 112 h 126"/>
                <a:gd name="T60" fmla="*/ 67 w 141"/>
                <a:gd name="T61" fmla="*/ 104 h 126"/>
                <a:gd name="T62" fmla="*/ 73 w 141"/>
                <a:gd name="T63" fmla="*/ 105 h 126"/>
                <a:gd name="T64" fmla="*/ 85 w 141"/>
                <a:gd name="T65" fmla="*/ 95 h 126"/>
                <a:gd name="T66" fmla="*/ 94 w 141"/>
                <a:gd name="T67" fmla="*/ 93 h 126"/>
                <a:gd name="T68" fmla="*/ 102 w 141"/>
                <a:gd name="T69" fmla="*/ 91 h 126"/>
                <a:gd name="T70" fmla="*/ 111 w 141"/>
                <a:gd name="T71" fmla="*/ 88 h 126"/>
                <a:gd name="T72" fmla="*/ 118 w 141"/>
                <a:gd name="T73" fmla="*/ 86 h 126"/>
                <a:gd name="T74" fmla="*/ 123 w 141"/>
                <a:gd name="T75" fmla="*/ 86 h 126"/>
                <a:gd name="T76" fmla="*/ 140 w 141"/>
                <a:gd name="T77" fmla="*/ 7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26">
                  <a:moveTo>
                    <a:pt x="137" y="64"/>
                  </a:moveTo>
                  <a:cubicBezTo>
                    <a:pt x="137" y="63"/>
                    <a:pt x="136" y="62"/>
                    <a:pt x="136" y="61"/>
                  </a:cubicBezTo>
                  <a:cubicBezTo>
                    <a:pt x="135" y="59"/>
                    <a:pt x="135" y="56"/>
                    <a:pt x="135" y="54"/>
                  </a:cubicBezTo>
                  <a:cubicBezTo>
                    <a:pt x="134" y="51"/>
                    <a:pt x="134" y="47"/>
                    <a:pt x="132" y="44"/>
                  </a:cubicBezTo>
                  <a:cubicBezTo>
                    <a:pt x="129" y="37"/>
                    <a:pt x="122" y="36"/>
                    <a:pt x="117" y="36"/>
                  </a:cubicBezTo>
                  <a:cubicBezTo>
                    <a:pt x="116" y="36"/>
                    <a:pt x="116" y="36"/>
                    <a:pt x="115" y="36"/>
                  </a:cubicBezTo>
                  <a:cubicBezTo>
                    <a:pt x="114" y="36"/>
                    <a:pt x="114" y="36"/>
                    <a:pt x="113" y="36"/>
                  </a:cubicBezTo>
                  <a:cubicBezTo>
                    <a:pt x="110" y="36"/>
                    <a:pt x="108" y="35"/>
                    <a:pt x="106" y="30"/>
                  </a:cubicBezTo>
                  <a:cubicBezTo>
                    <a:pt x="105" y="28"/>
                    <a:pt x="104" y="27"/>
                    <a:pt x="103" y="25"/>
                  </a:cubicBezTo>
                  <a:cubicBezTo>
                    <a:pt x="102" y="21"/>
                    <a:pt x="100" y="18"/>
                    <a:pt x="99" y="14"/>
                  </a:cubicBezTo>
                  <a:cubicBezTo>
                    <a:pt x="97" y="11"/>
                    <a:pt x="92" y="10"/>
                    <a:pt x="88" y="9"/>
                  </a:cubicBezTo>
                  <a:cubicBezTo>
                    <a:pt x="87" y="8"/>
                    <a:pt x="85" y="8"/>
                    <a:pt x="84" y="8"/>
                  </a:cubicBezTo>
                  <a:cubicBezTo>
                    <a:pt x="82" y="7"/>
                    <a:pt x="80" y="6"/>
                    <a:pt x="78" y="5"/>
                  </a:cubicBezTo>
                  <a:cubicBezTo>
                    <a:pt x="76" y="4"/>
                    <a:pt x="73" y="3"/>
                    <a:pt x="70" y="2"/>
                  </a:cubicBezTo>
                  <a:cubicBezTo>
                    <a:pt x="68" y="1"/>
                    <a:pt x="66" y="0"/>
                    <a:pt x="63" y="0"/>
                  </a:cubicBezTo>
                  <a:cubicBezTo>
                    <a:pt x="62" y="0"/>
                    <a:pt x="61" y="1"/>
                    <a:pt x="61" y="1"/>
                  </a:cubicBezTo>
                  <a:cubicBezTo>
                    <a:pt x="57" y="2"/>
                    <a:pt x="56" y="5"/>
                    <a:pt x="56" y="7"/>
                  </a:cubicBezTo>
                  <a:cubicBezTo>
                    <a:pt x="56" y="7"/>
                    <a:pt x="56" y="8"/>
                    <a:pt x="56" y="8"/>
                  </a:cubicBezTo>
                  <a:cubicBezTo>
                    <a:pt x="55" y="11"/>
                    <a:pt x="55" y="14"/>
                    <a:pt x="56" y="16"/>
                  </a:cubicBezTo>
                  <a:cubicBezTo>
                    <a:pt x="56" y="18"/>
                    <a:pt x="55" y="19"/>
                    <a:pt x="55" y="20"/>
                  </a:cubicBezTo>
                  <a:cubicBezTo>
                    <a:pt x="55" y="22"/>
                    <a:pt x="55" y="23"/>
                    <a:pt x="54" y="24"/>
                  </a:cubicBezTo>
                  <a:cubicBezTo>
                    <a:pt x="54" y="27"/>
                    <a:pt x="51" y="31"/>
                    <a:pt x="49" y="33"/>
                  </a:cubicBezTo>
                  <a:cubicBezTo>
                    <a:pt x="47" y="34"/>
                    <a:pt x="45" y="35"/>
                    <a:pt x="44" y="36"/>
                  </a:cubicBezTo>
                  <a:cubicBezTo>
                    <a:pt x="42" y="37"/>
                    <a:pt x="40" y="39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2"/>
                    <a:pt x="34" y="43"/>
                    <a:pt x="33" y="45"/>
                  </a:cubicBezTo>
                  <a:cubicBezTo>
                    <a:pt x="33" y="46"/>
                    <a:pt x="33" y="46"/>
                    <a:pt x="32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9"/>
                    <a:pt x="31" y="49"/>
                    <a:pt x="30" y="49"/>
                  </a:cubicBezTo>
                  <a:cubicBezTo>
                    <a:pt x="29" y="49"/>
                    <a:pt x="27" y="49"/>
                    <a:pt x="25" y="50"/>
                  </a:cubicBezTo>
                  <a:cubicBezTo>
                    <a:pt x="24" y="51"/>
                    <a:pt x="23" y="53"/>
                    <a:pt x="22" y="55"/>
                  </a:cubicBezTo>
                  <a:cubicBezTo>
                    <a:pt x="21" y="55"/>
                    <a:pt x="21" y="56"/>
                    <a:pt x="21" y="57"/>
                  </a:cubicBezTo>
                  <a:cubicBezTo>
                    <a:pt x="20" y="57"/>
                    <a:pt x="19" y="58"/>
                    <a:pt x="18" y="58"/>
                  </a:cubicBezTo>
                  <a:cubicBezTo>
                    <a:pt x="17" y="59"/>
                    <a:pt x="16" y="59"/>
                    <a:pt x="14" y="60"/>
                  </a:cubicBezTo>
                  <a:cubicBezTo>
                    <a:pt x="13" y="61"/>
                    <a:pt x="12" y="61"/>
                    <a:pt x="11" y="62"/>
                  </a:cubicBezTo>
                  <a:cubicBezTo>
                    <a:pt x="10" y="63"/>
                    <a:pt x="9" y="63"/>
                    <a:pt x="9" y="64"/>
                  </a:cubicBezTo>
                  <a:cubicBezTo>
                    <a:pt x="5" y="66"/>
                    <a:pt x="1" y="69"/>
                    <a:pt x="0" y="75"/>
                  </a:cubicBezTo>
                  <a:cubicBezTo>
                    <a:pt x="0" y="79"/>
                    <a:pt x="2" y="81"/>
                    <a:pt x="4" y="81"/>
                  </a:cubicBezTo>
                  <a:cubicBezTo>
                    <a:pt x="5" y="82"/>
                    <a:pt x="5" y="82"/>
                    <a:pt x="5" y="83"/>
                  </a:cubicBezTo>
                  <a:cubicBezTo>
                    <a:pt x="6" y="83"/>
                    <a:pt x="6" y="84"/>
                    <a:pt x="6" y="85"/>
                  </a:cubicBezTo>
                  <a:cubicBezTo>
                    <a:pt x="6" y="86"/>
                    <a:pt x="6" y="87"/>
                    <a:pt x="7" y="89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3"/>
                    <a:pt x="10" y="93"/>
                    <a:pt x="11" y="93"/>
                  </a:cubicBezTo>
                  <a:cubicBezTo>
                    <a:pt x="13" y="97"/>
                    <a:pt x="14" y="100"/>
                    <a:pt x="13" y="103"/>
                  </a:cubicBezTo>
                  <a:cubicBezTo>
                    <a:pt x="13" y="106"/>
                    <a:pt x="12" y="110"/>
                    <a:pt x="10" y="113"/>
                  </a:cubicBezTo>
                  <a:cubicBezTo>
                    <a:pt x="9" y="115"/>
                    <a:pt x="7" y="118"/>
                    <a:pt x="8" y="121"/>
                  </a:cubicBezTo>
                  <a:cubicBezTo>
                    <a:pt x="9" y="122"/>
                    <a:pt x="10" y="124"/>
                    <a:pt x="12" y="125"/>
                  </a:cubicBezTo>
                  <a:cubicBezTo>
                    <a:pt x="13" y="126"/>
                    <a:pt x="15" y="126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9" y="126"/>
                    <a:pt x="21" y="126"/>
                    <a:pt x="23" y="125"/>
                  </a:cubicBezTo>
                  <a:cubicBezTo>
                    <a:pt x="24" y="125"/>
                    <a:pt x="26" y="124"/>
                    <a:pt x="27" y="124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30" y="124"/>
                    <a:pt x="32" y="123"/>
                    <a:pt x="34" y="123"/>
                  </a:cubicBezTo>
                  <a:cubicBezTo>
                    <a:pt x="34" y="123"/>
                    <a:pt x="35" y="123"/>
                    <a:pt x="36" y="123"/>
                  </a:cubicBezTo>
                  <a:cubicBezTo>
                    <a:pt x="36" y="124"/>
                    <a:pt x="37" y="124"/>
                    <a:pt x="38" y="124"/>
                  </a:cubicBezTo>
                  <a:cubicBezTo>
                    <a:pt x="40" y="125"/>
                    <a:pt x="42" y="126"/>
                    <a:pt x="44" y="126"/>
                  </a:cubicBezTo>
                  <a:cubicBezTo>
                    <a:pt x="44" y="126"/>
                    <a:pt x="45" y="126"/>
                    <a:pt x="45" y="126"/>
                  </a:cubicBezTo>
                  <a:cubicBezTo>
                    <a:pt x="50" y="126"/>
                    <a:pt x="52" y="122"/>
                    <a:pt x="54" y="119"/>
                  </a:cubicBezTo>
                  <a:cubicBezTo>
                    <a:pt x="55" y="118"/>
                    <a:pt x="56" y="117"/>
                    <a:pt x="56" y="116"/>
                  </a:cubicBezTo>
                  <a:cubicBezTo>
                    <a:pt x="57" y="114"/>
                    <a:pt x="58" y="113"/>
                    <a:pt x="59" y="112"/>
                  </a:cubicBezTo>
                  <a:cubicBezTo>
                    <a:pt x="61" y="109"/>
                    <a:pt x="63" y="106"/>
                    <a:pt x="66" y="104"/>
                  </a:cubicBezTo>
                  <a:cubicBezTo>
                    <a:pt x="66" y="104"/>
                    <a:pt x="67" y="104"/>
                    <a:pt x="67" y="104"/>
                  </a:cubicBezTo>
                  <a:cubicBezTo>
                    <a:pt x="68" y="105"/>
                    <a:pt x="70" y="105"/>
                    <a:pt x="71" y="105"/>
                  </a:cubicBezTo>
                  <a:cubicBezTo>
                    <a:pt x="72" y="105"/>
                    <a:pt x="72" y="105"/>
                    <a:pt x="73" y="105"/>
                  </a:cubicBezTo>
                  <a:cubicBezTo>
                    <a:pt x="77" y="104"/>
                    <a:pt x="80" y="101"/>
                    <a:pt x="82" y="98"/>
                  </a:cubicBezTo>
                  <a:cubicBezTo>
                    <a:pt x="83" y="97"/>
                    <a:pt x="84" y="96"/>
                    <a:pt x="85" y="95"/>
                  </a:cubicBezTo>
                  <a:cubicBezTo>
                    <a:pt x="86" y="94"/>
                    <a:pt x="87" y="94"/>
                    <a:pt x="89" y="94"/>
                  </a:cubicBezTo>
                  <a:cubicBezTo>
                    <a:pt x="91" y="93"/>
                    <a:pt x="92" y="93"/>
                    <a:pt x="94" y="93"/>
                  </a:cubicBezTo>
                  <a:cubicBezTo>
                    <a:pt x="94" y="93"/>
                    <a:pt x="95" y="92"/>
                    <a:pt x="96" y="92"/>
                  </a:cubicBezTo>
                  <a:cubicBezTo>
                    <a:pt x="98" y="92"/>
                    <a:pt x="100" y="92"/>
                    <a:pt x="102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6" y="90"/>
                    <a:pt x="109" y="89"/>
                    <a:pt x="111" y="88"/>
                  </a:cubicBezTo>
                  <a:cubicBezTo>
                    <a:pt x="113" y="87"/>
                    <a:pt x="114" y="87"/>
                    <a:pt x="115" y="86"/>
                  </a:cubicBezTo>
                  <a:cubicBezTo>
                    <a:pt x="116" y="86"/>
                    <a:pt x="117" y="86"/>
                    <a:pt x="118" y="86"/>
                  </a:cubicBezTo>
                  <a:cubicBezTo>
                    <a:pt x="118" y="86"/>
                    <a:pt x="119" y="86"/>
                    <a:pt x="120" y="86"/>
                  </a:cubicBezTo>
                  <a:cubicBezTo>
                    <a:pt x="121" y="86"/>
                    <a:pt x="122" y="86"/>
                    <a:pt x="123" y="86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30" y="86"/>
                    <a:pt x="138" y="86"/>
                    <a:pt x="140" y="79"/>
                  </a:cubicBezTo>
                  <a:cubicBezTo>
                    <a:pt x="141" y="74"/>
                    <a:pt x="139" y="69"/>
                    <a:pt x="137" y="64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73" name="Freeform 272"/>
            <p:cNvSpPr>
              <a:spLocks/>
            </p:cNvSpPr>
            <p:nvPr/>
          </p:nvSpPr>
          <p:spPr bwMode="auto">
            <a:xfrm>
              <a:off x="18315162" y="5563631"/>
              <a:ext cx="675025" cy="580503"/>
            </a:xfrm>
            <a:custGeom>
              <a:avLst/>
              <a:gdLst>
                <a:gd name="T0" fmla="*/ 116 w 124"/>
                <a:gd name="T1" fmla="*/ 72 h 117"/>
                <a:gd name="T2" fmla="*/ 107 w 124"/>
                <a:gd name="T3" fmla="*/ 67 h 117"/>
                <a:gd name="T4" fmla="*/ 101 w 124"/>
                <a:gd name="T5" fmla="*/ 68 h 117"/>
                <a:gd name="T6" fmla="*/ 98 w 124"/>
                <a:gd name="T7" fmla="*/ 66 h 117"/>
                <a:gd name="T8" fmla="*/ 95 w 124"/>
                <a:gd name="T9" fmla="*/ 60 h 117"/>
                <a:gd name="T10" fmla="*/ 82 w 124"/>
                <a:gd name="T11" fmla="*/ 46 h 117"/>
                <a:gd name="T12" fmla="*/ 78 w 124"/>
                <a:gd name="T13" fmla="*/ 45 h 117"/>
                <a:gd name="T14" fmla="*/ 75 w 124"/>
                <a:gd name="T15" fmla="*/ 44 h 117"/>
                <a:gd name="T16" fmla="*/ 72 w 124"/>
                <a:gd name="T17" fmla="*/ 41 h 117"/>
                <a:gd name="T18" fmla="*/ 58 w 124"/>
                <a:gd name="T19" fmla="*/ 31 h 117"/>
                <a:gd name="T20" fmla="*/ 52 w 124"/>
                <a:gd name="T21" fmla="*/ 28 h 117"/>
                <a:gd name="T22" fmla="*/ 44 w 124"/>
                <a:gd name="T23" fmla="*/ 22 h 117"/>
                <a:gd name="T24" fmla="*/ 39 w 124"/>
                <a:gd name="T25" fmla="*/ 25 h 117"/>
                <a:gd name="T26" fmla="*/ 37 w 124"/>
                <a:gd name="T27" fmla="*/ 20 h 117"/>
                <a:gd name="T28" fmla="*/ 40 w 124"/>
                <a:gd name="T29" fmla="*/ 21 h 117"/>
                <a:gd name="T30" fmla="*/ 42 w 124"/>
                <a:gd name="T31" fmla="*/ 8 h 117"/>
                <a:gd name="T32" fmla="*/ 41 w 124"/>
                <a:gd name="T33" fmla="*/ 6 h 117"/>
                <a:gd name="T34" fmla="*/ 29 w 124"/>
                <a:gd name="T35" fmla="*/ 6 h 117"/>
                <a:gd name="T36" fmla="*/ 27 w 124"/>
                <a:gd name="T37" fmla="*/ 6 h 117"/>
                <a:gd name="T38" fmla="*/ 16 w 124"/>
                <a:gd name="T39" fmla="*/ 23 h 117"/>
                <a:gd name="T40" fmla="*/ 15 w 124"/>
                <a:gd name="T41" fmla="*/ 39 h 117"/>
                <a:gd name="T42" fmla="*/ 15 w 124"/>
                <a:gd name="T43" fmla="*/ 71 h 117"/>
                <a:gd name="T44" fmla="*/ 10 w 124"/>
                <a:gd name="T45" fmla="*/ 81 h 117"/>
                <a:gd name="T46" fmla="*/ 2 w 124"/>
                <a:gd name="T47" fmla="*/ 100 h 117"/>
                <a:gd name="T48" fmla="*/ 21 w 124"/>
                <a:gd name="T49" fmla="*/ 98 h 117"/>
                <a:gd name="T50" fmla="*/ 27 w 124"/>
                <a:gd name="T51" fmla="*/ 95 h 117"/>
                <a:gd name="T52" fmla="*/ 29 w 124"/>
                <a:gd name="T53" fmla="*/ 103 h 117"/>
                <a:gd name="T54" fmla="*/ 30 w 124"/>
                <a:gd name="T55" fmla="*/ 113 h 117"/>
                <a:gd name="T56" fmla="*/ 46 w 124"/>
                <a:gd name="T57" fmla="*/ 112 h 117"/>
                <a:gd name="T58" fmla="*/ 52 w 124"/>
                <a:gd name="T59" fmla="*/ 106 h 117"/>
                <a:gd name="T60" fmla="*/ 56 w 124"/>
                <a:gd name="T61" fmla="*/ 98 h 117"/>
                <a:gd name="T62" fmla="*/ 66 w 124"/>
                <a:gd name="T63" fmla="*/ 83 h 117"/>
                <a:gd name="T64" fmla="*/ 67 w 124"/>
                <a:gd name="T65" fmla="*/ 77 h 117"/>
                <a:gd name="T66" fmla="*/ 71 w 124"/>
                <a:gd name="T67" fmla="*/ 76 h 117"/>
                <a:gd name="T68" fmla="*/ 72 w 124"/>
                <a:gd name="T69" fmla="*/ 79 h 117"/>
                <a:gd name="T70" fmla="*/ 76 w 124"/>
                <a:gd name="T71" fmla="*/ 82 h 117"/>
                <a:gd name="T72" fmla="*/ 81 w 124"/>
                <a:gd name="T73" fmla="*/ 81 h 117"/>
                <a:gd name="T74" fmla="*/ 82 w 124"/>
                <a:gd name="T75" fmla="*/ 81 h 117"/>
                <a:gd name="T76" fmla="*/ 80 w 124"/>
                <a:gd name="T77" fmla="*/ 88 h 117"/>
                <a:gd name="T78" fmla="*/ 90 w 124"/>
                <a:gd name="T79" fmla="*/ 91 h 117"/>
                <a:gd name="T80" fmla="*/ 96 w 124"/>
                <a:gd name="T81" fmla="*/ 93 h 117"/>
                <a:gd name="T82" fmla="*/ 105 w 124"/>
                <a:gd name="T83" fmla="*/ 96 h 117"/>
                <a:gd name="T84" fmla="*/ 124 w 124"/>
                <a:gd name="T85" fmla="*/ 8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4" h="117">
                  <a:moveTo>
                    <a:pt x="120" y="75"/>
                  </a:moveTo>
                  <a:cubicBezTo>
                    <a:pt x="119" y="74"/>
                    <a:pt x="118" y="73"/>
                    <a:pt x="116" y="72"/>
                  </a:cubicBezTo>
                  <a:cubicBezTo>
                    <a:pt x="115" y="71"/>
                    <a:pt x="114" y="70"/>
                    <a:pt x="113" y="69"/>
                  </a:cubicBezTo>
                  <a:cubicBezTo>
                    <a:pt x="111" y="67"/>
                    <a:pt x="110" y="67"/>
                    <a:pt x="107" y="67"/>
                  </a:cubicBezTo>
                  <a:cubicBezTo>
                    <a:pt x="106" y="67"/>
                    <a:pt x="104" y="67"/>
                    <a:pt x="103" y="67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0" y="68"/>
                    <a:pt x="99" y="68"/>
                    <a:pt x="98" y="68"/>
                  </a:cubicBezTo>
                  <a:cubicBezTo>
                    <a:pt x="98" y="68"/>
                    <a:pt x="98" y="67"/>
                    <a:pt x="98" y="66"/>
                  </a:cubicBezTo>
                  <a:cubicBezTo>
                    <a:pt x="97" y="65"/>
                    <a:pt x="97" y="63"/>
                    <a:pt x="96" y="62"/>
                  </a:cubicBezTo>
                  <a:cubicBezTo>
                    <a:pt x="95" y="61"/>
                    <a:pt x="95" y="60"/>
                    <a:pt x="95" y="60"/>
                  </a:cubicBezTo>
                  <a:cubicBezTo>
                    <a:pt x="94" y="52"/>
                    <a:pt x="90" y="47"/>
                    <a:pt x="83" y="46"/>
                  </a:cubicBezTo>
                  <a:cubicBezTo>
                    <a:pt x="83" y="46"/>
                    <a:pt x="82" y="46"/>
                    <a:pt x="82" y="46"/>
                  </a:cubicBezTo>
                  <a:cubicBezTo>
                    <a:pt x="81" y="46"/>
                    <a:pt x="80" y="46"/>
                    <a:pt x="79" y="46"/>
                  </a:cubicBezTo>
                  <a:cubicBezTo>
                    <a:pt x="79" y="46"/>
                    <a:pt x="79" y="46"/>
                    <a:pt x="78" y="45"/>
                  </a:cubicBezTo>
                  <a:cubicBezTo>
                    <a:pt x="77" y="45"/>
                    <a:pt x="77" y="45"/>
                    <a:pt x="76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3" y="44"/>
                    <a:pt x="73" y="44"/>
                    <a:pt x="73" y="43"/>
                  </a:cubicBezTo>
                  <a:cubicBezTo>
                    <a:pt x="72" y="43"/>
                    <a:pt x="72" y="42"/>
                    <a:pt x="72" y="41"/>
                  </a:cubicBezTo>
                  <a:cubicBezTo>
                    <a:pt x="71" y="40"/>
                    <a:pt x="71" y="38"/>
                    <a:pt x="69" y="37"/>
                  </a:cubicBezTo>
                  <a:cubicBezTo>
                    <a:pt x="68" y="36"/>
                    <a:pt x="64" y="32"/>
                    <a:pt x="58" y="31"/>
                  </a:cubicBezTo>
                  <a:cubicBezTo>
                    <a:pt x="56" y="31"/>
                    <a:pt x="55" y="31"/>
                    <a:pt x="53" y="29"/>
                  </a:cubicBezTo>
                  <a:cubicBezTo>
                    <a:pt x="53" y="28"/>
                    <a:pt x="53" y="28"/>
                    <a:pt x="52" y="28"/>
                  </a:cubicBezTo>
                  <a:cubicBezTo>
                    <a:pt x="51" y="25"/>
                    <a:pt x="49" y="22"/>
                    <a:pt x="45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2" y="22"/>
                    <a:pt x="40" y="24"/>
                    <a:pt x="40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5"/>
                    <a:pt x="38" y="25"/>
                    <a:pt x="38" y="25"/>
                  </a:cubicBezTo>
                  <a:cubicBezTo>
                    <a:pt x="38" y="25"/>
                    <a:pt x="37" y="22"/>
                    <a:pt x="37" y="20"/>
                  </a:cubicBezTo>
                  <a:cubicBezTo>
                    <a:pt x="38" y="20"/>
                    <a:pt x="39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2" y="21"/>
                    <a:pt x="43" y="20"/>
                    <a:pt x="44" y="19"/>
                  </a:cubicBezTo>
                  <a:cubicBezTo>
                    <a:pt x="48" y="15"/>
                    <a:pt x="43" y="10"/>
                    <a:pt x="42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6"/>
                    <a:pt x="41" y="6"/>
                  </a:cubicBezTo>
                  <a:cubicBezTo>
                    <a:pt x="40" y="4"/>
                    <a:pt x="39" y="0"/>
                    <a:pt x="35" y="0"/>
                  </a:cubicBezTo>
                  <a:cubicBezTo>
                    <a:pt x="31" y="0"/>
                    <a:pt x="29" y="3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8" y="6"/>
                    <a:pt x="27" y="6"/>
                  </a:cubicBezTo>
                  <a:cubicBezTo>
                    <a:pt x="26" y="6"/>
                    <a:pt x="24" y="7"/>
                    <a:pt x="23" y="7"/>
                  </a:cubicBezTo>
                  <a:cubicBezTo>
                    <a:pt x="16" y="11"/>
                    <a:pt x="16" y="19"/>
                    <a:pt x="16" y="23"/>
                  </a:cubicBezTo>
                  <a:cubicBezTo>
                    <a:pt x="16" y="25"/>
                    <a:pt x="16" y="28"/>
                    <a:pt x="16" y="30"/>
                  </a:cubicBezTo>
                  <a:cubicBezTo>
                    <a:pt x="16" y="33"/>
                    <a:pt x="16" y="36"/>
                    <a:pt x="15" y="39"/>
                  </a:cubicBezTo>
                  <a:cubicBezTo>
                    <a:pt x="15" y="45"/>
                    <a:pt x="15" y="49"/>
                    <a:pt x="14" y="54"/>
                  </a:cubicBezTo>
                  <a:cubicBezTo>
                    <a:pt x="13" y="60"/>
                    <a:pt x="13" y="66"/>
                    <a:pt x="15" y="71"/>
                  </a:cubicBezTo>
                  <a:cubicBezTo>
                    <a:pt x="16" y="76"/>
                    <a:pt x="16" y="78"/>
                    <a:pt x="13" y="80"/>
                  </a:cubicBezTo>
                  <a:cubicBezTo>
                    <a:pt x="12" y="80"/>
                    <a:pt x="11" y="81"/>
                    <a:pt x="10" y="81"/>
                  </a:cubicBezTo>
                  <a:cubicBezTo>
                    <a:pt x="6" y="84"/>
                    <a:pt x="1" y="87"/>
                    <a:pt x="0" y="94"/>
                  </a:cubicBezTo>
                  <a:cubicBezTo>
                    <a:pt x="0" y="96"/>
                    <a:pt x="1" y="99"/>
                    <a:pt x="2" y="100"/>
                  </a:cubicBezTo>
                  <a:cubicBezTo>
                    <a:pt x="3" y="101"/>
                    <a:pt x="5" y="102"/>
                    <a:pt x="7" y="102"/>
                  </a:cubicBezTo>
                  <a:cubicBezTo>
                    <a:pt x="12" y="102"/>
                    <a:pt x="17" y="100"/>
                    <a:pt x="21" y="98"/>
                  </a:cubicBezTo>
                  <a:cubicBezTo>
                    <a:pt x="23" y="97"/>
                    <a:pt x="25" y="96"/>
                    <a:pt x="26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6"/>
                  </a:cubicBezTo>
                  <a:cubicBezTo>
                    <a:pt x="29" y="98"/>
                    <a:pt x="29" y="101"/>
                    <a:pt x="29" y="103"/>
                  </a:cubicBezTo>
                  <a:cubicBezTo>
                    <a:pt x="29" y="104"/>
                    <a:pt x="29" y="105"/>
                    <a:pt x="29" y="105"/>
                  </a:cubicBezTo>
                  <a:cubicBezTo>
                    <a:pt x="29" y="108"/>
                    <a:pt x="29" y="110"/>
                    <a:pt x="30" y="113"/>
                  </a:cubicBezTo>
                  <a:cubicBezTo>
                    <a:pt x="32" y="117"/>
                    <a:pt x="35" y="117"/>
                    <a:pt x="36" y="117"/>
                  </a:cubicBezTo>
                  <a:cubicBezTo>
                    <a:pt x="40" y="117"/>
                    <a:pt x="43" y="114"/>
                    <a:pt x="46" y="112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49" y="109"/>
                    <a:pt x="51" y="108"/>
                    <a:pt x="52" y="106"/>
                  </a:cubicBezTo>
                  <a:cubicBezTo>
                    <a:pt x="53" y="104"/>
                    <a:pt x="54" y="102"/>
                    <a:pt x="54" y="101"/>
                  </a:cubicBezTo>
                  <a:cubicBezTo>
                    <a:pt x="55" y="100"/>
                    <a:pt x="55" y="99"/>
                    <a:pt x="56" y="98"/>
                  </a:cubicBezTo>
                  <a:cubicBezTo>
                    <a:pt x="56" y="96"/>
                    <a:pt x="58" y="95"/>
                    <a:pt x="60" y="93"/>
                  </a:cubicBezTo>
                  <a:cubicBezTo>
                    <a:pt x="62" y="91"/>
                    <a:pt x="65" y="88"/>
                    <a:pt x="66" y="83"/>
                  </a:cubicBezTo>
                  <a:cubicBezTo>
                    <a:pt x="66" y="82"/>
                    <a:pt x="66" y="82"/>
                    <a:pt x="66" y="81"/>
                  </a:cubicBezTo>
                  <a:cubicBezTo>
                    <a:pt x="66" y="79"/>
                    <a:pt x="66" y="78"/>
                    <a:pt x="67" y="77"/>
                  </a:cubicBezTo>
                  <a:cubicBezTo>
                    <a:pt x="68" y="76"/>
                    <a:pt x="69" y="75"/>
                    <a:pt x="71" y="75"/>
                  </a:cubicBezTo>
                  <a:cubicBezTo>
                    <a:pt x="71" y="75"/>
                    <a:pt x="71" y="76"/>
                    <a:pt x="71" y="76"/>
                  </a:cubicBezTo>
                  <a:cubicBezTo>
                    <a:pt x="71" y="77"/>
                    <a:pt x="72" y="78"/>
                    <a:pt x="72" y="78"/>
                  </a:cubicBezTo>
                  <a:cubicBezTo>
                    <a:pt x="72" y="78"/>
                    <a:pt x="72" y="79"/>
                    <a:pt x="72" y="79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8" y="81"/>
                    <a:pt x="80" y="81"/>
                    <a:pt x="81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2" y="81"/>
                    <a:pt x="82" y="82"/>
                    <a:pt x="81" y="83"/>
                  </a:cubicBezTo>
                  <a:cubicBezTo>
                    <a:pt x="81" y="84"/>
                    <a:pt x="80" y="86"/>
                    <a:pt x="80" y="88"/>
                  </a:cubicBezTo>
                  <a:cubicBezTo>
                    <a:pt x="81" y="90"/>
                    <a:pt x="82" y="92"/>
                    <a:pt x="86" y="92"/>
                  </a:cubicBezTo>
                  <a:cubicBezTo>
                    <a:pt x="87" y="92"/>
                    <a:pt x="89" y="92"/>
                    <a:pt x="90" y="91"/>
                  </a:cubicBezTo>
                  <a:cubicBezTo>
                    <a:pt x="90" y="91"/>
                    <a:pt x="91" y="91"/>
                    <a:pt x="91" y="91"/>
                  </a:cubicBezTo>
                  <a:cubicBezTo>
                    <a:pt x="93" y="91"/>
                    <a:pt x="94" y="92"/>
                    <a:pt x="96" y="93"/>
                  </a:cubicBezTo>
                  <a:cubicBezTo>
                    <a:pt x="97" y="93"/>
                    <a:pt x="98" y="94"/>
                    <a:pt x="99" y="94"/>
                  </a:cubicBezTo>
                  <a:cubicBezTo>
                    <a:pt x="101" y="95"/>
                    <a:pt x="103" y="96"/>
                    <a:pt x="105" y="96"/>
                  </a:cubicBezTo>
                  <a:cubicBezTo>
                    <a:pt x="112" y="96"/>
                    <a:pt x="117" y="90"/>
                    <a:pt x="121" y="86"/>
                  </a:cubicBezTo>
                  <a:cubicBezTo>
                    <a:pt x="122" y="84"/>
                    <a:pt x="124" y="82"/>
                    <a:pt x="124" y="80"/>
                  </a:cubicBezTo>
                  <a:cubicBezTo>
                    <a:pt x="123" y="78"/>
                    <a:pt x="122" y="76"/>
                    <a:pt x="120" y="75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74" name="Freeform 273"/>
            <p:cNvSpPr>
              <a:spLocks/>
            </p:cNvSpPr>
            <p:nvPr/>
          </p:nvSpPr>
          <p:spPr bwMode="auto">
            <a:xfrm>
              <a:off x="18532648" y="5539366"/>
              <a:ext cx="147726" cy="113861"/>
            </a:xfrm>
            <a:custGeom>
              <a:avLst/>
              <a:gdLst>
                <a:gd name="T0" fmla="*/ 6 w 27"/>
                <a:gd name="T1" fmla="*/ 14 h 23"/>
                <a:gd name="T2" fmla="*/ 6 w 27"/>
                <a:gd name="T3" fmla="*/ 15 h 23"/>
                <a:gd name="T4" fmla="*/ 10 w 27"/>
                <a:gd name="T5" fmla="*/ 20 h 23"/>
                <a:gd name="T6" fmla="*/ 11 w 27"/>
                <a:gd name="T7" fmla="*/ 21 h 23"/>
                <a:gd name="T8" fmla="*/ 17 w 27"/>
                <a:gd name="T9" fmla="*/ 23 h 23"/>
                <a:gd name="T10" fmla="*/ 18 w 27"/>
                <a:gd name="T11" fmla="*/ 23 h 23"/>
                <a:gd name="T12" fmla="*/ 19 w 27"/>
                <a:gd name="T13" fmla="*/ 23 h 23"/>
                <a:gd name="T14" fmla="*/ 27 w 27"/>
                <a:gd name="T15" fmla="*/ 18 h 23"/>
                <a:gd name="T16" fmla="*/ 27 w 27"/>
                <a:gd name="T17" fmla="*/ 15 h 23"/>
                <a:gd name="T18" fmla="*/ 24 w 27"/>
                <a:gd name="T19" fmla="*/ 15 h 23"/>
                <a:gd name="T20" fmla="*/ 23 w 27"/>
                <a:gd name="T21" fmla="*/ 14 h 23"/>
                <a:gd name="T22" fmla="*/ 21 w 27"/>
                <a:gd name="T23" fmla="*/ 13 h 23"/>
                <a:gd name="T24" fmla="*/ 19 w 27"/>
                <a:gd name="T25" fmla="*/ 13 h 23"/>
                <a:gd name="T26" fmla="*/ 19 w 27"/>
                <a:gd name="T27" fmla="*/ 13 h 23"/>
                <a:gd name="T28" fmla="*/ 18 w 27"/>
                <a:gd name="T29" fmla="*/ 12 h 23"/>
                <a:gd name="T30" fmla="*/ 18 w 27"/>
                <a:gd name="T31" fmla="*/ 10 h 23"/>
                <a:gd name="T32" fmla="*/ 15 w 27"/>
                <a:gd name="T33" fmla="*/ 6 h 23"/>
                <a:gd name="T34" fmla="*/ 14 w 27"/>
                <a:gd name="T35" fmla="*/ 6 h 23"/>
                <a:gd name="T36" fmla="*/ 13 w 27"/>
                <a:gd name="T37" fmla="*/ 4 h 23"/>
                <a:gd name="T38" fmla="*/ 6 w 27"/>
                <a:gd name="T39" fmla="*/ 0 h 23"/>
                <a:gd name="T40" fmla="*/ 4 w 27"/>
                <a:gd name="T41" fmla="*/ 0 h 23"/>
                <a:gd name="T42" fmla="*/ 1 w 27"/>
                <a:gd name="T43" fmla="*/ 3 h 23"/>
                <a:gd name="T44" fmla="*/ 5 w 27"/>
                <a:gd name="T45" fmla="*/ 13 h 23"/>
                <a:gd name="T46" fmla="*/ 6 w 27"/>
                <a:gd name="T47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23">
                  <a:moveTo>
                    <a:pt x="6" y="14"/>
                  </a:moveTo>
                  <a:cubicBezTo>
                    <a:pt x="6" y="14"/>
                    <a:pt x="6" y="15"/>
                    <a:pt x="6" y="15"/>
                  </a:cubicBezTo>
                  <a:cubicBezTo>
                    <a:pt x="6" y="17"/>
                    <a:pt x="7" y="19"/>
                    <a:pt x="10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2"/>
                    <a:pt x="14" y="23"/>
                    <a:pt x="17" y="23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18" y="23"/>
                    <a:pt x="19" y="23"/>
                    <a:pt x="19" y="23"/>
                  </a:cubicBezTo>
                  <a:cubicBezTo>
                    <a:pt x="21" y="23"/>
                    <a:pt x="27" y="22"/>
                    <a:pt x="27" y="1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4"/>
                    <a:pt x="23" y="14"/>
                  </a:cubicBezTo>
                  <a:cubicBezTo>
                    <a:pt x="22" y="14"/>
                    <a:pt x="22" y="13"/>
                    <a:pt x="21" y="13"/>
                  </a:cubicBezTo>
                  <a:cubicBezTo>
                    <a:pt x="20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8" y="11"/>
                    <a:pt x="18" y="10"/>
                    <a:pt x="18" y="10"/>
                  </a:cubicBezTo>
                  <a:cubicBezTo>
                    <a:pt x="17" y="8"/>
                    <a:pt x="16" y="7"/>
                    <a:pt x="15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5"/>
                    <a:pt x="13" y="4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0" y="7"/>
                    <a:pt x="3" y="10"/>
                    <a:pt x="5" y="13"/>
                  </a:cubicBezTo>
                  <a:cubicBezTo>
                    <a:pt x="5" y="13"/>
                    <a:pt x="5" y="13"/>
                    <a:pt x="6" y="14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75" name="Freeform 274"/>
            <p:cNvSpPr>
              <a:spLocks/>
            </p:cNvSpPr>
            <p:nvPr/>
          </p:nvSpPr>
          <p:spPr bwMode="auto">
            <a:xfrm>
              <a:off x="18996343" y="4835669"/>
              <a:ext cx="86173" cy="89595"/>
            </a:xfrm>
            <a:custGeom>
              <a:avLst/>
              <a:gdLst>
                <a:gd name="T0" fmla="*/ 16 w 16"/>
                <a:gd name="T1" fmla="*/ 6 h 18"/>
                <a:gd name="T2" fmla="*/ 11 w 16"/>
                <a:gd name="T3" fmla="*/ 1 h 18"/>
                <a:gd name="T4" fmla="*/ 7 w 16"/>
                <a:gd name="T5" fmla="*/ 0 h 18"/>
                <a:gd name="T6" fmla="*/ 1 w 16"/>
                <a:gd name="T7" fmla="*/ 5 h 18"/>
                <a:gd name="T8" fmla="*/ 2 w 16"/>
                <a:gd name="T9" fmla="*/ 13 h 18"/>
                <a:gd name="T10" fmla="*/ 3 w 16"/>
                <a:gd name="T11" fmla="*/ 14 h 18"/>
                <a:gd name="T12" fmla="*/ 8 w 16"/>
                <a:gd name="T13" fmla="*/ 18 h 18"/>
                <a:gd name="T14" fmla="*/ 10 w 16"/>
                <a:gd name="T15" fmla="*/ 18 h 18"/>
                <a:gd name="T16" fmla="*/ 14 w 16"/>
                <a:gd name="T17" fmla="*/ 12 h 18"/>
                <a:gd name="T18" fmla="*/ 15 w 16"/>
                <a:gd name="T19" fmla="*/ 11 h 18"/>
                <a:gd name="T20" fmla="*/ 16 w 16"/>
                <a:gd name="T2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8">
                  <a:moveTo>
                    <a:pt x="16" y="6"/>
                  </a:moveTo>
                  <a:cubicBezTo>
                    <a:pt x="15" y="4"/>
                    <a:pt x="13" y="2"/>
                    <a:pt x="11" y="1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6" y="0"/>
                    <a:pt x="3" y="1"/>
                    <a:pt x="1" y="5"/>
                  </a:cubicBezTo>
                  <a:cubicBezTo>
                    <a:pt x="0" y="8"/>
                    <a:pt x="0" y="10"/>
                    <a:pt x="2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5"/>
                    <a:pt x="5" y="18"/>
                    <a:pt x="8" y="18"/>
                  </a:cubicBezTo>
                  <a:cubicBezTo>
                    <a:pt x="8" y="18"/>
                    <a:pt x="9" y="18"/>
                    <a:pt x="10" y="18"/>
                  </a:cubicBezTo>
                  <a:cubicBezTo>
                    <a:pt x="12" y="17"/>
                    <a:pt x="13" y="14"/>
                    <a:pt x="14" y="12"/>
                  </a:cubicBezTo>
                  <a:cubicBezTo>
                    <a:pt x="14" y="12"/>
                    <a:pt x="14" y="11"/>
                    <a:pt x="15" y="11"/>
                  </a:cubicBezTo>
                  <a:cubicBezTo>
                    <a:pt x="16" y="9"/>
                    <a:pt x="16" y="8"/>
                    <a:pt x="16" y="6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76" name="Freeform 275"/>
            <p:cNvSpPr>
              <a:spLocks/>
            </p:cNvSpPr>
            <p:nvPr/>
          </p:nvSpPr>
          <p:spPr bwMode="auto">
            <a:xfrm>
              <a:off x="18858876" y="4800204"/>
              <a:ext cx="121053" cy="203456"/>
            </a:xfrm>
            <a:custGeom>
              <a:avLst/>
              <a:gdLst>
                <a:gd name="T0" fmla="*/ 18 w 22"/>
                <a:gd name="T1" fmla="*/ 25 h 41"/>
                <a:gd name="T2" fmla="*/ 19 w 22"/>
                <a:gd name="T3" fmla="*/ 24 h 41"/>
                <a:gd name="T4" fmla="*/ 19 w 22"/>
                <a:gd name="T5" fmla="*/ 18 h 41"/>
                <a:gd name="T6" fmla="*/ 14 w 22"/>
                <a:gd name="T7" fmla="*/ 15 h 41"/>
                <a:gd name="T8" fmla="*/ 15 w 22"/>
                <a:gd name="T9" fmla="*/ 14 h 41"/>
                <a:gd name="T10" fmla="*/ 16 w 22"/>
                <a:gd name="T11" fmla="*/ 13 h 41"/>
                <a:gd name="T12" fmla="*/ 20 w 22"/>
                <a:gd name="T13" fmla="*/ 9 h 41"/>
                <a:gd name="T14" fmla="*/ 21 w 22"/>
                <a:gd name="T15" fmla="*/ 4 h 41"/>
                <a:gd name="T16" fmla="*/ 16 w 22"/>
                <a:gd name="T17" fmla="*/ 0 h 41"/>
                <a:gd name="T18" fmla="*/ 15 w 22"/>
                <a:gd name="T19" fmla="*/ 0 h 41"/>
                <a:gd name="T20" fmla="*/ 8 w 22"/>
                <a:gd name="T21" fmla="*/ 5 h 41"/>
                <a:gd name="T22" fmla="*/ 8 w 22"/>
                <a:gd name="T23" fmla="*/ 5 h 41"/>
                <a:gd name="T24" fmla="*/ 6 w 22"/>
                <a:gd name="T25" fmla="*/ 13 h 41"/>
                <a:gd name="T26" fmla="*/ 9 w 22"/>
                <a:gd name="T27" fmla="*/ 16 h 41"/>
                <a:gd name="T28" fmla="*/ 7 w 22"/>
                <a:gd name="T29" fmla="*/ 20 h 41"/>
                <a:gd name="T30" fmla="*/ 7 w 22"/>
                <a:gd name="T31" fmla="*/ 22 h 41"/>
                <a:gd name="T32" fmla="*/ 7 w 22"/>
                <a:gd name="T33" fmla="*/ 22 h 41"/>
                <a:gd name="T34" fmla="*/ 5 w 22"/>
                <a:gd name="T35" fmla="*/ 27 h 41"/>
                <a:gd name="T36" fmla="*/ 5 w 22"/>
                <a:gd name="T37" fmla="*/ 27 h 41"/>
                <a:gd name="T38" fmla="*/ 0 w 22"/>
                <a:gd name="T39" fmla="*/ 37 h 41"/>
                <a:gd name="T40" fmla="*/ 3 w 22"/>
                <a:gd name="T41" fmla="*/ 41 h 41"/>
                <a:gd name="T42" fmla="*/ 6 w 22"/>
                <a:gd name="T43" fmla="*/ 41 h 41"/>
                <a:gd name="T44" fmla="*/ 6 w 22"/>
                <a:gd name="T45" fmla="*/ 41 h 41"/>
                <a:gd name="T46" fmla="*/ 18 w 22"/>
                <a:gd name="T47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41">
                  <a:moveTo>
                    <a:pt x="18" y="25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20" y="21"/>
                    <a:pt x="20" y="19"/>
                    <a:pt x="19" y="18"/>
                  </a:cubicBezTo>
                  <a:cubicBezTo>
                    <a:pt x="18" y="16"/>
                    <a:pt x="16" y="15"/>
                    <a:pt x="14" y="15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5" y="14"/>
                    <a:pt x="16" y="13"/>
                    <a:pt x="16" y="13"/>
                  </a:cubicBezTo>
                  <a:cubicBezTo>
                    <a:pt x="18" y="12"/>
                    <a:pt x="19" y="11"/>
                    <a:pt x="20" y="9"/>
                  </a:cubicBezTo>
                  <a:cubicBezTo>
                    <a:pt x="21" y="8"/>
                    <a:pt x="22" y="5"/>
                    <a:pt x="21" y="4"/>
                  </a:cubicBezTo>
                  <a:cubicBezTo>
                    <a:pt x="20" y="2"/>
                    <a:pt x="18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2" y="0"/>
                    <a:pt x="9" y="3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7"/>
                    <a:pt x="4" y="10"/>
                    <a:pt x="6" y="13"/>
                  </a:cubicBezTo>
                  <a:cubicBezTo>
                    <a:pt x="6" y="15"/>
                    <a:pt x="8" y="16"/>
                    <a:pt x="9" y="16"/>
                  </a:cubicBezTo>
                  <a:cubicBezTo>
                    <a:pt x="8" y="17"/>
                    <a:pt x="7" y="18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5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2" y="30"/>
                    <a:pt x="0" y="33"/>
                    <a:pt x="0" y="37"/>
                  </a:cubicBezTo>
                  <a:cubicBezTo>
                    <a:pt x="1" y="38"/>
                    <a:pt x="2" y="40"/>
                    <a:pt x="3" y="41"/>
                  </a:cubicBezTo>
                  <a:cubicBezTo>
                    <a:pt x="4" y="41"/>
                    <a:pt x="5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9" y="41"/>
                    <a:pt x="13" y="37"/>
                    <a:pt x="18" y="25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77" name="Freeform 276"/>
            <p:cNvSpPr>
              <a:spLocks/>
            </p:cNvSpPr>
            <p:nvPr/>
          </p:nvSpPr>
          <p:spPr bwMode="auto">
            <a:xfrm>
              <a:off x="18897859" y="5003660"/>
              <a:ext cx="82070" cy="123194"/>
            </a:xfrm>
            <a:custGeom>
              <a:avLst/>
              <a:gdLst>
                <a:gd name="T0" fmla="*/ 8 w 15"/>
                <a:gd name="T1" fmla="*/ 0 h 25"/>
                <a:gd name="T2" fmla="*/ 5 w 15"/>
                <a:gd name="T3" fmla="*/ 1 h 25"/>
                <a:gd name="T4" fmla="*/ 4 w 15"/>
                <a:gd name="T5" fmla="*/ 7 h 25"/>
                <a:gd name="T6" fmla="*/ 4 w 15"/>
                <a:gd name="T7" fmla="*/ 7 h 25"/>
                <a:gd name="T8" fmla="*/ 4 w 15"/>
                <a:gd name="T9" fmla="*/ 7 h 25"/>
                <a:gd name="T10" fmla="*/ 3 w 15"/>
                <a:gd name="T11" fmla="*/ 12 h 25"/>
                <a:gd name="T12" fmla="*/ 3 w 15"/>
                <a:gd name="T13" fmla="*/ 14 h 25"/>
                <a:gd name="T14" fmla="*/ 1 w 15"/>
                <a:gd name="T15" fmla="*/ 15 h 25"/>
                <a:gd name="T16" fmla="*/ 0 w 15"/>
                <a:gd name="T17" fmla="*/ 19 h 25"/>
                <a:gd name="T18" fmla="*/ 6 w 15"/>
                <a:gd name="T19" fmla="*/ 25 h 25"/>
                <a:gd name="T20" fmla="*/ 11 w 15"/>
                <a:gd name="T21" fmla="*/ 20 h 25"/>
                <a:gd name="T22" fmla="*/ 9 w 15"/>
                <a:gd name="T23" fmla="*/ 15 h 25"/>
                <a:gd name="T24" fmla="*/ 9 w 15"/>
                <a:gd name="T25" fmla="*/ 15 h 25"/>
                <a:gd name="T26" fmla="*/ 11 w 15"/>
                <a:gd name="T27" fmla="*/ 12 h 25"/>
                <a:gd name="T28" fmla="*/ 12 w 15"/>
                <a:gd name="T29" fmla="*/ 11 h 25"/>
                <a:gd name="T30" fmla="*/ 12 w 15"/>
                <a:gd name="T31" fmla="*/ 11 h 25"/>
                <a:gd name="T32" fmla="*/ 15 w 15"/>
                <a:gd name="T33" fmla="*/ 6 h 25"/>
                <a:gd name="T34" fmla="*/ 8 w 15"/>
                <a:gd name="T3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25">
                  <a:moveTo>
                    <a:pt x="8" y="0"/>
                  </a:moveTo>
                  <a:cubicBezTo>
                    <a:pt x="7" y="0"/>
                    <a:pt x="6" y="0"/>
                    <a:pt x="5" y="1"/>
                  </a:cubicBezTo>
                  <a:cubicBezTo>
                    <a:pt x="2" y="3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2" y="10"/>
                    <a:pt x="3" y="12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1" y="15"/>
                  </a:cubicBezTo>
                  <a:cubicBezTo>
                    <a:pt x="1" y="16"/>
                    <a:pt x="0" y="17"/>
                    <a:pt x="0" y="19"/>
                  </a:cubicBezTo>
                  <a:cubicBezTo>
                    <a:pt x="1" y="22"/>
                    <a:pt x="3" y="25"/>
                    <a:pt x="6" y="25"/>
                  </a:cubicBezTo>
                  <a:cubicBezTo>
                    <a:pt x="8" y="25"/>
                    <a:pt x="11" y="23"/>
                    <a:pt x="11" y="20"/>
                  </a:cubicBezTo>
                  <a:cubicBezTo>
                    <a:pt x="11" y="18"/>
                    <a:pt x="11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4"/>
                    <a:pt x="11" y="13"/>
                    <a:pt x="11" y="12"/>
                  </a:cubicBezTo>
                  <a:cubicBezTo>
                    <a:pt x="12" y="12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0"/>
                    <a:pt x="15" y="9"/>
                    <a:pt x="15" y="6"/>
                  </a:cubicBezTo>
                  <a:cubicBezTo>
                    <a:pt x="15" y="3"/>
                    <a:pt x="11" y="0"/>
                    <a:pt x="8" y="0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78" name="Freeform 277"/>
            <p:cNvSpPr>
              <a:spLocks/>
            </p:cNvSpPr>
            <p:nvPr/>
          </p:nvSpPr>
          <p:spPr bwMode="auto">
            <a:xfrm>
              <a:off x="18750133" y="4800204"/>
              <a:ext cx="108743" cy="83996"/>
            </a:xfrm>
            <a:custGeom>
              <a:avLst/>
              <a:gdLst>
                <a:gd name="T0" fmla="*/ 14 w 20"/>
                <a:gd name="T1" fmla="*/ 2 h 17"/>
                <a:gd name="T2" fmla="*/ 12 w 20"/>
                <a:gd name="T3" fmla="*/ 1 h 17"/>
                <a:gd name="T4" fmla="*/ 8 w 20"/>
                <a:gd name="T5" fmla="*/ 0 h 17"/>
                <a:gd name="T6" fmla="*/ 4 w 20"/>
                <a:gd name="T7" fmla="*/ 1 h 17"/>
                <a:gd name="T8" fmla="*/ 1 w 20"/>
                <a:gd name="T9" fmla="*/ 6 h 17"/>
                <a:gd name="T10" fmla="*/ 4 w 20"/>
                <a:gd name="T11" fmla="*/ 12 h 17"/>
                <a:gd name="T12" fmla="*/ 5 w 20"/>
                <a:gd name="T13" fmla="*/ 13 h 17"/>
                <a:gd name="T14" fmla="*/ 5 w 20"/>
                <a:gd name="T15" fmla="*/ 14 h 17"/>
                <a:gd name="T16" fmla="*/ 10 w 20"/>
                <a:gd name="T17" fmla="*/ 17 h 17"/>
                <a:gd name="T18" fmla="*/ 12 w 20"/>
                <a:gd name="T19" fmla="*/ 17 h 17"/>
                <a:gd name="T20" fmla="*/ 14 w 20"/>
                <a:gd name="T21" fmla="*/ 17 h 17"/>
                <a:gd name="T22" fmla="*/ 14 w 20"/>
                <a:gd name="T23" fmla="*/ 15 h 17"/>
                <a:gd name="T24" fmla="*/ 14 w 20"/>
                <a:gd name="T25" fmla="*/ 14 h 17"/>
                <a:gd name="T26" fmla="*/ 14 w 20"/>
                <a:gd name="T27" fmla="*/ 14 h 17"/>
                <a:gd name="T28" fmla="*/ 18 w 20"/>
                <a:gd name="T29" fmla="*/ 12 h 17"/>
                <a:gd name="T30" fmla="*/ 20 w 20"/>
                <a:gd name="T31" fmla="*/ 7 h 17"/>
                <a:gd name="T32" fmla="*/ 14 w 20"/>
                <a:gd name="T3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7">
                  <a:moveTo>
                    <a:pt x="14" y="2"/>
                  </a:moveTo>
                  <a:cubicBezTo>
                    <a:pt x="14" y="2"/>
                    <a:pt x="13" y="2"/>
                    <a:pt x="12" y="1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7" y="0"/>
                    <a:pt x="5" y="1"/>
                    <a:pt x="4" y="1"/>
                  </a:cubicBezTo>
                  <a:cubicBezTo>
                    <a:pt x="3" y="2"/>
                    <a:pt x="1" y="3"/>
                    <a:pt x="1" y="6"/>
                  </a:cubicBezTo>
                  <a:cubicBezTo>
                    <a:pt x="0" y="9"/>
                    <a:pt x="2" y="10"/>
                    <a:pt x="4" y="12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5"/>
                    <a:pt x="7" y="17"/>
                    <a:pt x="10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6" y="13"/>
                    <a:pt x="18" y="12"/>
                  </a:cubicBezTo>
                  <a:cubicBezTo>
                    <a:pt x="20" y="10"/>
                    <a:pt x="20" y="8"/>
                    <a:pt x="20" y="7"/>
                  </a:cubicBezTo>
                  <a:cubicBezTo>
                    <a:pt x="19" y="4"/>
                    <a:pt x="17" y="3"/>
                    <a:pt x="14" y="2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79" name="Freeform 278"/>
            <p:cNvSpPr>
              <a:spLocks noEditPoints="1"/>
            </p:cNvSpPr>
            <p:nvPr/>
          </p:nvSpPr>
          <p:spPr bwMode="auto">
            <a:xfrm>
              <a:off x="16608107" y="3336813"/>
              <a:ext cx="420609" cy="451710"/>
            </a:xfrm>
            <a:custGeom>
              <a:avLst/>
              <a:gdLst>
                <a:gd name="T0" fmla="*/ 68 w 77"/>
                <a:gd name="T1" fmla="*/ 49 h 91"/>
                <a:gd name="T2" fmla="*/ 67 w 77"/>
                <a:gd name="T3" fmla="*/ 43 h 91"/>
                <a:gd name="T4" fmla="*/ 67 w 77"/>
                <a:gd name="T5" fmla="*/ 34 h 91"/>
                <a:gd name="T6" fmla="*/ 65 w 77"/>
                <a:gd name="T7" fmla="*/ 21 h 91"/>
                <a:gd name="T8" fmla="*/ 55 w 77"/>
                <a:gd name="T9" fmla="*/ 15 h 91"/>
                <a:gd name="T10" fmla="*/ 55 w 77"/>
                <a:gd name="T11" fmla="*/ 12 h 91"/>
                <a:gd name="T12" fmla="*/ 41 w 77"/>
                <a:gd name="T13" fmla="*/ 0 h 91"/>
                <a:gd name="T14" fmla="*/ 33 w 77"/>
                <a:gd name="T15" fmla="*/ 8 h 91"/>
                <a:gd name="T16" fmla="*/ 28 w 77"/>
                <a:gd name="T17" fmla="*/ 7 h 91"/>
                <a:gd name="T18" fmla="*/ 22 w 77"/>
                <a:gd name="T19" fmla="*/ 19 h 91"/>
                <a:gd name="T20" fmla="*/ 18 w 77"/>
                <a:gd name="T21" fmla="*/ 19 h 91"/>
                <a:gd name="T22" fmla="*/ 9 w 77"/>
                <a:gd name="T23" fmla="*/ 30 h 91"/>
                <a:gd name="T24" fmla="*/ 2 w 77"/>
                <a:gd name="T25" fmla="*/ 32 h 91"/>
                <a:gd name="T26" fmla="*/ 4 w 77"/>
                <a:gd name="T27" fmla="*/ 44 h 91"/>
                <a:gd name="T28" fmla="*/ 10 w 77"/>
                <a:gd name="T29" fmla="*/ 46 h 91"/>
                <a:gd name="T30" fmla="*/ 11 w 77"/>
                <a:gd name="T31" fmla="*/ 54 h 91"/>
                <a:gd name="T32" fmla="*/ 19 w 77"/>
                <a:gd name="T33" fmla="*/ 56 h 91"/>
                <a:gd name="T34" fmla="*/ 21 w 77"/>
                <a:gd name="T35" fmla="*/ 57 h 91"/>
                <a:gd name="T36" fmla="*/ 27 w 77"/>
                <a:gd name="T37" fmla="*/ 61 h 91"/>
                <a:gd name="T38" fmla="*/ 32 w 77"/>
                <a:gd name="T39" fmla="*/ 61 h 91"/>
                <a:gd name="T40" fmla="*/ 40 w 77"/>
                <a:gd name="T41" fmla="*/ 63 h 91"/>
                <a:gd name="T42" fmla="*/ 38 w 77"/>
                <a:gd name="T43" fmla="*/ 66 h 91"/>
                <a:gd name="T44" fmla="*/ 35 w 77"/>
                <a:gd name="T45" fmla="*/ 67 h 91"/>
                <a:gd name="T46" fmla="*/ 30 w 77"/>
                <a:gd name="T47" fmla="*/ 66 h 91"/>
                <a:gd name="T48" fmla="*/ 22 w 77"/>
                <a:gd name="T49" fmla="*/ 68 h 91"/>
                <a:gd name="T50" fmla="*/ 24 w 77"/>
                <a:gd name="T51" fmla="*/ 78 h 91"/>
                <a:gd name="T52" fmla="*/ 43 w 77"/>
                <a:gd name="T53" fmla="*/ 91 h 91"/>
                <a:gd name="T54" fmla="*/ 66 w 77"/>
                <a:gd name="T55" fmla="*/ 85 h 91"/>
                <a:gd name="T56" fmla="*/ 77 w 77"/>
                <a:gd name="T57" fmla="*/ 53 h 91"/>
                <a:gd name="T58" fmla="*/ 50 w 77"/>
                <a:gd name="T59" fmla="*/ 65 h 91"/>
                <a:gd name="T60" fmla="*/ 47 w 77"/>
                <a:gd name="T61" fmla="*/ 61 h 91"/>
                <a:gd name="T62" fmla="*/ 49 w 77"/>
                <a:gd name="T63" fmla="*/ 61 h 91"/>
                <a:gd name="T64" fmla="*/ 56 w 77"/>
                <a:gd name="T65" fmla="*/ 65 h 91"/>
                <a:gd name="T66" fmla="*/ 52 w 77"/>
                <a:gd name="T67" fmla="*/ 67 h 91"/>
                <a:gd name="T68" fmla="*/ 39 w 77"/>
                <a:gd name="T69" fmla="*/ 48 h 91"/>
                <a:gd name="T70" fmla="*/ 37 w 77"/>
                <a:gd name="T71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" h="91">
                  <a:moveTo>
                    <a:pt x="73" y="51"/>
                  </a:moveTo>
                  <a:cubicBezTo>
                    <a:pt x="71" y="51"/>
                    <a:pt x="70" y="50"/>
                    <a:pt x="68" y="49"/>
                  </a:cubicBezTo>
                  <a:cubicBezTo>
                    <a:pt x="68" y="49"/>
                    <a:pt x="68" y="48"/>
                    <a:pt x="68" y="46"/>
                  </a:cubicBezTo>
                  <a:cubicBezTo>
                    <a:pt x="68" y="45"/>
                    <a:pt x="68" y="44"/>
                    <a:pt x="67" y="43"/>
                  </a:cubicBezTo>
                  <a:cubicBezTo>
                    <a:pt x="67" y="41"/>
                    <a:pt x="67" y="40"/>
                    <a:pt x="67" y="38"/>
                  </a:cubicBezTo>
                  <a:cubicBezTo>
                    <a:pt x="67" y="37"/>
                    <a:pt x="67" y="35"/>
                    <a:pt x="67" y="34"/>
                  </a:cubicBezTo>
                  <a:cubicBezTo>
                    <a:pt x="67" y="33"/>
                    <a:pt x="67" y="32"/>
                    <a:pt x="67" y="31"/>
                  </a:cubicBezTo>
                  <a:cubicBezTo>
                    <a:pt x="66" y="28"/>
                    <a:pt x="66" y="24"/>
                    <a:pt x="65" y="21"/>
                  </a:cubicBezTo>
                  <a:cubicBezTo>
                    <a:pt x="63" y="17"/>
                    <a:pt x="59" y="16"/>
                    <a:pt x="56" y="15"/>
                  </a:cubicBezTo>
                  <a:cubicBezTo>
                    <a:pt x="56" y="15"/>
                    <a:pt x="55" y="15"/>
                    <a:pt x="55" y="15"/>
                  </a:cubicBezTo>
                  <a:cubicBezTo>
                    <a:pt x="55" y="14"/>
                    <a:pt x="55" y="14"/>
                    <a:pt x="55" y="13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6" y="7"/>
                    <a:pt x="55" y="5"/>
                    <a:pt x="54" y="4"/>
                  </a:cubicBezTo>
                  <a:cubicBezTo>
                    <a:pt x="51" y="2"/>
                    <a:pt x="46" y="0"/>
                    <a:pt x="41" y="0"/>
                  </a:cubicBezTo>
                  <a:cubicBezTo>
                    <a:pt x="35" y="0"/>
                    <a:pt x="34" y="4"/>
                    <a:pt x="33" y="5"/>
                  </a:cubicBezTo>
                  <a:cubicBezTo>
                    <a:pt x="33" y="6"/>
                    <a:pt x="33" y="7"/>
                    <a:pt x="33" y="8"/>
                  </a:cubicBezTo>
                  <a:cubicBezTo>
                    <a:pt x="33" y="8"/>
                    <a:pt x="33" y="8"/>
                    <a:pt x="32" y="8"/>
                  </a:cubicBezTo>
                  <a:cubicBezTo>
                    <a:pt x="31" y="8"/>
                    <a:pt x="30" y="7"/>
                    <a:pt x="28" y="7"/>
                  </a:cubicBezTo>
                  <a:cubicBezTo>
                    <a:pt x="26" y="7"/>
                    <a:pt x="25" y="8"/>
                    <a:pt x="23" y="9"/>
                  </a:cubicBezTo>
                  <a:cubicBezTo>
                    <a:pt x="21" y="12"/>
                    <a:pt x="20" y="16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19"/>
                    <a:pt x="19" y="19"/>
                    <a:pt x="18" y="19"/>
                  </a:cubicBezTo>
                  <a:cubicBezTo>
                    <a:pt x="11" y="19"/>
                    <a:pt x="11" y="24"/>
                    <a:pt x="10" y="27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0"/>
                    <a:pt x="4" y="30"/>
                    <a:pt x="2" y="32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1"/>
                    <a:pt x="2" y="43"/>
                    <a:pt x="4" y="44"/>
                  </a:cubicBezTo>
                  <a:cubicBezTo>
                    <a:pt x="6" y="45"/>
                    <a:pt x="7" y="45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0" y="47"/>
                  </a:cubicBezTo>
                  <a:cubicBezTo>
                    <a:pt x="10" y="49"/>
                    <a:pt x="9" y="51"/>
                    <a:pt x="11" y="54"/>
                  </a:cubicBezTo>
                  <a:cubicBezTo>
                    <a:pt x="12" y="56"/>
                    <a:pt x="14" y="56"/>
                    <a:pt x="16" y="56"/>
                  </a:cubicBezTo>
                  <a:cubicBezTo>
                    <a:pt x="17" y="56"/>
                    <a:pt x="18" y="56"/>
                    <a:pt x="19" y="56"/>
                  </a:cubicBezTo>
                  <a:cubicBezTo>
                    <a:pt x="19" y="56"/>
                    <a:pt x="20" y="56"/>
                    <a:pt x="20" y="56"/>
                  </a:cubicBezTo>
                  <a:cubicBezTo>
                    <a:pt x="20" y="56"/>
                    <a:pt x="21" y="57"/>
                    <a:pt x="21" y="57"/>
                  </a:cubicBezTo>
                  <a:cubicBezTo>
                    <a:pt x="22" y="58"/>
                    <a:pt x="23" y="60"/>
                    <a:pt x="26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9" y="61"/>
                    <a:pt x="31" y="60"/>
                    <a:pt x="32" y="59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6" y="63"/>
                    <a:pt x="38" y="63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39" y="64"/>
                    <a:pt x="39" y="65"/>
                    <a:pt x="38" y="66"/>
                  </a:cubicBezTo>
                  <a:cubicBezTo>
                    <a:pt x="38" y="66"/>
                    <a:pt x="38" y="66"/>
                    <a:pt x="37" y="66"/>
                  </a:cubicBezTo>
                  <a:cubicBezTo>
                    <a:pt x="36" y="67"/>
                    <a:pt x="36" y="67"/>
                    <a:pt x="35" y="67"/>
                  </a:cubicBezTo>
                  <a:cubicBezTo>
                    <a:pt x="34" y="67"/>
                    <a:pt x="32" y="67"/>
                    <a:pt x="31" y="66"/>
                  </a:cubicBezTo>
                  <a:cubicBezTo>
                    <a:pt x="31" y="66"/>
                    <a:pt x="30" y="66"/>
                    <a:pt x="30" y="66"/>
                  </a:cubicBezTo>
                  <a:cubicBezTo>
                    <a:pt x="29" y="66"/>
                    <a:pt x="28" y="65"/>
                    <a:pt x="27" y="65"/>
                  </a:cubicBezTo>
                  <a:cubicBezTo>
                    <a:pt x="25" y="65"/>
                    <a:pt x="23" y="66"/>
                    <a:pt x="22" y="68"/>
                  </a:cubicBezTo>
                  <a:cubicBezTo>
                    <a:pt x="20" y="71"/>
                    <a:pt x="22" y="75"/>
                    <a:pt x="23" y="77"/>
                  </a:cubicBezTo>
                  <a:cubicBezTo>
                    <a:pt x="23" y="78"/>
                    <a:pt x="24" y="78"/>
                    <a:pt x="24" y="78"/>
                  </a:cubicBezTo>
                  <a:cubicBezTo>
                    <a:pt x="28" y="90"/>
                    <a:pt x="36" y="91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6" y="91"/>
                    <a:pt x="49" y="91"/>
                    <a:pt x="53" y="90"/>
                  </a:cubicBezTo>
                  <a:cubicBezTo>
                    <a:pt x="57" y="90"/>
                    <a:pt x="61" y="88"/>
                    <a:pt x="66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7" y="53"/>
                    <a:pt x="77" y="53"/>
                    <a:pt x="77" y="53"/>
                  </a:cubicBezTo>
                  <a:lnTo>
                    <a:pt x="73" y="51"/>
                  </a:lnTo>
                  <a:close/>
                  <a:moveTo>
                    <a:pt x="50" y="65"/>
                  </a:moveTo>
                  <a:cubicBezTo>
                    <a:pt x="49" y="64"/>
                    <a:pt x="48" y="62"/>
                    <a:pt x="46" y="62"/>
                  </a:cubicBezTo>
                  <a:cubicBezTo>
                    <a:pt x="46" y="62"/>
                    <a:pt x="47" y="61"/>
                    <a:pt x="47" y="61"/>
                  </a:cubicBezTo>
                  <a:cubicBezTo>
                    <a:pt x="47" y="61"/>
                    <a:pt x="48" y="60"/>
                    <a:pt x="48" y="60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0" y="63"/>
                    <a:pt x="51" y="64"/>
                    <a:pt x="54" y="64"/>
                  </a:cubicBezTo>
                  <a:cubicBezTo>
                    <a:pt x="55" y="64"/>
                    <a:pt x="56" y="64"/>
                    <a:pt x="56" y="65"/>
                  </a:cubicBezTo>
                  <a:cubicBezTo>
                    <a:pt x="57" y="65"/>
                    <a:pt x="57" y="65"/>
                    <a:pt x="58" y="65"/>
                  </a:cubicBezTo>
                  <a:cubicBezTo>
                    <a:pt x="56" y="66"/>
                    <a:pt x="54" y="67"/>
                    <a:pt x="52" y="67"/>
                  </a:cubicBezTo>
                  <a:cubicBezTo>
                    <a:pt x="52" y="67"/>
                    <a:pt x="50" y="66"/>
                    <a:pt x="50" y="65"/>
                  </a:cubicBezTo>
                  <a:close/>
                  <a:moveTo>
                    <a:pt x="39" y="48"/>
                  </a:moveTo>
                  <a:cubicBezTo>
                    <a:pt x="39" y="49"/>
                    <a:pt x="39" y="49"/>
                    <a:pt x="38" y="49"/>
                  </a:cubicBezTo>
                  <a:cubicBezTo>
                    <a:pt x="38" y="49"/>
                    <a:pt x="37" y="50"/>
                    <a:pt x="37" y="50"/>
                  </a:cubicBezTo>
                  <a:cubicBezTo>
                    <a:pt x="37" y="49"/>
                    <a:pt x="38" y="49"/>
                    <a:pt x="39" y="48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80" name="Freeform 279"/>
            <p:cNvSpPr>
              <a:spLocks/>
            </p:cNvSpPr>
            <p:nvPr/>
          </p:nvSpPr>
          <p:spPr bwMode="auto">
            <a:xfrm>
              <a:off x="16870731" y="3273350"/>
              <a:ext cx="98484" cy="69063"/>
            </a:xfrm>
            <a:custGeom>
              <a:avLst/>
              <a:gdLst>
                <a:gd name="T0" fmla="*/ 17 w 18"/>
                <a:gd name="T1" fmla="*/ 6 h 14"/>
                <a:gd name="T2" fmla="*/ 7 w 18"/>
                <a:gd name="T3" fmla="*/ 0 h 14"/>
                <a:gd name="T4" fmla="*/ 6 w 18"/>
                <a:gd name="T5" fmla="*/ 0 h 14"/>
                <a:gd name="T6" fmla="*/ 1 w 18"/>
                <a:gd name="T7" fmla="*/ 3 h 14"/>
                <a:gd name="T8" fmla="*/ 2 w 18"/>
                <a:gd name="T9" fmla="*/ 8 h 14"/>
                <a:gd name="T10" fmla="*/ 10 w 18"/>
                <a:gd name="T11" fmla="*/ 14 h 14"/>
                <a:gd name="T12" fmla="*/ 11 w 18"/>
                <a:gd name="T13" fmla="*/ 14 h 14"/>
                <a:gd name="T14" fmla="*/ 17 w 18"/>
                <a:gd name="T15" fmla="*/ 11 h 14"/>
                <a:gd name="T16" fmla="*/ 17 w 18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4">
                  <a:moveTo>
                    <a:pt x="17" y="6"/>
                  </a:moveTo>
                  <a:cubicBezTo>
                    <a:pt x="15" y="3"/>
                    <a:pt x="9" y="1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0" y="6"/>
                    <a:pt x="2" y="8"/>
                  </a:cubicBezTo>
                  <a:cubicBezTo>
                    <a:pt x="3" y="11"/>
                    <a:pt x="7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3" y="14"/>
                    <a:pt x="16" y="13"/>
                    <a:pt x="17" y="11"/>
                  </a:cubicBezTo>
                  <a:cubicBezTo>
                    <a:pt x="18" y="9"/>
                    <a:pt x="18" y="7"/>
                    <a:pt x="17" y="6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81" name="Freeform 280"/>
            <p:cNvSpPr>
              <a:spLocks/>
            </p:cNvSpPr>
            <p:nvPr/>
          </p:nvSpPr>
          <p:spPr bwMode="auto">
            <a:xfrm>
              <a:off x="18255662" y="4785272"/>
              <a:ext cx="96432" cy="69063"/>
            </a:xfrm>
            <a:custGeom>
              <a:avLst/>
              <a:gdLst>
                <a:gd name="T0" fmla="*/ 17 w 18"/>
                <a:gd name="T1" fmla="*/ 7 h 14"/>
                <a:gd name="T2" fmla="*/ 6 w 18"/>
                <a:gd name="T3" fmla="*/ 0 h 14"/>
                <a:gd name="T4" fmla="*/ 2 w 18"/>
                <a:gd name="T5" fmla="*/ 2 h 14"/>
                <a:gd name="T6" fmla="*/ 0 w 18"/>
                <a:gd name="T7" fmla="*/ 7 h 14"/>
                <a:gd name="T8" fmla="*/ 3 w 18"/>
                <a:gd name="T9" fmla="*/ 11 h 14"/>
                <a:gd name="T10" fmla="*/ 5 w 18"/>
                <a:gd name="T11" fmla="*/ 11 h 14"/>
                <a:gd name="T12" fmla="*/ 7 w 18"/>
                <a:gd name="T13" fmla="*/ 11 h 14"/>
                <a:gd name="T14" fmla="*/ 8 w 18"/>
                <a:gd name="T15" fmla="*/ 12 h 14"/>
                <a:gd name="T16" fmla="*/ 13 w 18"/>
                <a:gd name="T17" fmla="*/ 14 h 14"/>
                <a:gd name="T18" fmla="*/ 16 w 18"/>
                <a:gd name="T19" fmla="*/ 13 h 14"/>
                <a:gd name="T20" fmla="*/ 17 w 18"/>
                <a:gd name="T2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4">
                  <a:moveTo>
                    <a:pt x="17" y="7"/>
                  </a:moveTo>
                  <a:cubicBezTo>
                    <a:pt x="16" y="4"/>
                    <a:pt x="11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0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9" y="13"/>
                    <a:pt x="11" y="14"/>
                    <a:pt x="13" y="14"/>
                  </a:cubicBezTo>
                  <a:cubicBezTo>
                    <a:pt x="14" y="14"/>
                    <a:pt x="15" y="13"/>
                    <a:pt x="16" y="13"/>
                  </a:cubicBezTo>
                  <a:cubicBezTo>
                    <a:pt x="18" y="11"/>
                    <a:pt x="18" y="9"/>
                    <a:pt x="17" y="7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82" name="Freeform 281"/>
            <p:cNvSpPr>
              <a:spLocks/>
            </p:cNvSpPr>
            <p:nvPr/>
          </p:nvSpPr>
          <p:spPr bwMode="auto">
            <a:xfrm>
              <a:off x="17256460" y="3695195"/>
              <a:ext cx="110794" cy="98928"/>
            </a:xfrm>
            <a:custGeom>
              <a:avLst/>
              <a:gdLst>
                <a:gd name="T0" fmla="*/ 19 w 20"/>
                <a:gd name="T1" fmla="*/ 4 h 20"/>
                <a:gd name="T2" fmla="*/ 12 w 20"/>
                <a:gd name="T3" fmla="*/ 0 h 20"/>
                <a:gd name="T4" fmla="*/ 1 w 20"/>
                <a:gd name="T5" fmla="*/ 10 h 20"/>
                <a:gd name="T6" fmla="*/ 8 w 20"/>
                <a:gd name="T7" fmla="*/ 20 h 20"/>
                <a:gd name="T8" fmla="*/ 11 w 20"/>
                <a:gd name="T9" fmla="*/ 20 h 20"/>
                <a:gd name="T10" fmla="*/ 11 w 20"/>
                <a:gd name="T11" fmla="*/ 20 h 20"/>
                <a:gd name="T12" fmla="*/ 18 w 20"/>
                <a:gd name="T13" fmla="*/ 16 h 20"/>
                <a:gd name="T14" fmla="*/ 19 w 20"/>
                <a:gd name="T1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19" y="4"/>
                  </a:moveTo>
                  <a:cubicBezTo>
                    <a:pt x="17" y="0"/>
                    <a:pt x="14" y="0"/>
                    <a:pt x="12" y="0"/>
                  </a:cubicBezTo>
                  <a:cubicBezTo>
                    <a:pt x="7" y="0"/>
                    <a:pt x="2" y="6"/>
                    <a:pt x="1" y="10"/>
                  </a:cubicBezTo>
                  <a:cubicBezTo>
                    <a:pt x="0" y="15"/>
                    <a:pt x="2" y="18"/>
                    <a:pt x="8" y="20"/>
                  </a:cubicBezTo>
                  <a:cubicBezTo>
                    <a:pt x="9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4" y="20"/>
                    <a:pt x="16" y="19"/>
                    <a:pt x="18" y="16"/>
                  </a:cubicBezTo>
                  <a:cubicBezTo>
                    <a:pt x="20" y="13"/>
                    <a:pt x="20" y="8"/>
                    <a:pt x="19" y="4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83" name="Freeform 282"/>
            <p:cNvSpPr>
              <a:spLocks noEditPoints="1"/>
            </p:cNvSpPr>
            <p:nvPr/>
          </p:nvSpPr>
          <p:spPr bwMode="auto">
            <a:xfrm>
              <a:off x="17334426" y="3450674"/>
              <a:ext cx="385729" cy="391980"/>
            </a:xfrm>
            <a:custGeom>
              <a:avLst/>
              <a:gdLst>
                <a:gd name="T0" fmla="*/ 69 w 71"/>
                <a:gd name="T1" fmla="*/ 23 h 79"/>
                <a:gd name="T2" fmla="*/ 60 w 71"/>
                <a:gd name="T3" fmla="*/ 11 h 79"/>
                <a:gd name="T4" fmla="*/ 54 w 71"/>
                <a:gd name="T5" fmla="*/ 12 h 79"/>
                <a:gd name="T6" fmla="*/ 46 w 71"/>
                <a:gd name="T7" fmla="*/ 9 h 79"/>
                <a:gd name="T8" fmla="*/ 41 w 71"/>
                <a:gd name="T9" fmla="*/ 3 h 79"/>
                <a:gd name="T10" fmla="*/ 35 w 71"/>
                <a:gd name="T11" fmla="*/ 5 h 79"/>
                <a:gd name="T12" fmla="*/ 34 w 71"/>
                <a:gd name="T13" fmla="*/ 6 h 79"/>
                <a:gd name="T14" fmla="*/ 31 w 71"/>
                <a:gd name="T15" fmla="*/ 13 h 79"/>
                <a:gd name="T16" fmla="*/ 29 w 71"/>
                <a:gd name="T17" fmla="*/ 13 h 79"/>
                <a:gd name="T18" fmla="*/ 23 w 71"/>
                <a:gd name="T19" fmla="*/ 21 h 79"/>
                <a:gd name="T20" fmla="*/ 19 w 71"/>
                <a:gd name="T21" fmla="*/ 17 h 79"/>
                <a:gd name="T22" fmla="*/ 19 w 71"/>
                <a:gd name="T23" fmla="*/ 9 h 79"/>
                <a:gd name="T24" fmla="*/ 15 w 71"/>
                <a:gd name="T25" fmla="*/ 5 h 79"/>
                <a:gd name="T26" fmla="*/ 11 w 71"/>
                <a:gd name="T27" fmla="*/ 1 h 79"/>
                <a:gd name="T28" fmla="*/ 2 w 71"/>
                <a:gd name="T29" fmla="*/ 3 h 79"/>
                <a:gd name="T30" fmla="*/ 2 w 71"/>
                <a:gd name="T31" fmla="*/ 11 h 79"/>
                <a:gd name="T32" fmla="*/ 2 w 71"/>
                <a:gd name="T33" fmla="*/ 16 h 79"/>
                <a:gd name="T34" fmla="*/ 2 w 71"/>
                <a:gd name="T35" fmla="*/ 23 h 79"/>
                <a:gd name="T36" fmla="*/ 6 w 71"/>
                <a:gd name="T37" fmla="*/ 31 h 79"/>
                <a:gd name="T38" fmla="*/ 10 w 71"/>
                <a:gd name="T39" fmla="*/ 40 h 79"/>
                <a:gd name="T40" fmla="*/ 11 w 71"/>
                <a:gd name="T41" fmla="*/ 41 h 79"/>
                <a:gd name="T42" fmla="*/ 13 w 71"/>
                <a:gd name="T43" fmla="*/ 47 h 79"/>
                <a:gd name="T44" fmla="*/ 19 w 71"/>
                <a:gd name="T45" fmla="*/ 52 h 79"/>
                <a:gd name="T46" fmla="*/ 26 w 71"/>
                <a:gd name="T47" fmla="*/ 51 h 79"/>
                <a:gd name="T48" fmla="*/ 33 w 71"/>
                <a:gd name="T49" fmla="*/ 52 h 79"/>
                <a:gd name="T50" fmla="*/ 39 w 71"/>
                <a:gd name="T51" fmla="*/ 51 h 79"/>
                <a:gd name="T52" fmla="*/ 40 w 71"/>
                <a:gd name="T53" fmla="*/ 51 h 79"/>
                <a:gd name="T54" fmla="*/ 31 w 71"/>
                <a:gd name="T55" fmla="*/ 58 h 79"/>
                <a:gd name="T56" fmla="*/ 31 w 71"/>
                <a:gd name="T57" fmla="*/ 65 h 79"/>
                <a:gd name="T58" fmla="*/ 31 w 71"/>
                <a:gd name="T59" fmla="*/ 71 h 79"/>
                <a:gd name="T60" fmla="*/ 37 w 71"/>
                <a:gd name="T61" fmla="*/ 78 h 79"/>
                <a:gd name="T62" fmla="*/ 41 w 71"/>
                <a:gd name="T63" fmla="*/ 77 h 79"/>
                <a:gd name="T64" fmla="*/ 42 w 71"/>
                <a:gd name="T65" fmla="*/ 77 h 79"/>
                <a:gd name="T66" fmla="*/ 47 w 71"/>
                <a:gd name="T67" fmla="*/ 79 h 79"/>
                <a:gd name="T68" fmla="*/ 53 w 71"/>
                <a:gd name="T69" fmla="*/ 79 h 79"/>
                <a:gd name="T70" fmla="*/ 58 w 71"/>
                <a:gd name="T71" fmla="*/ 78 h 79"/>
                <a:gd name="T72" fmla="*/ 62 w 71"/>
                <a:gd name="T73" fmla="*/ 67 h 79"/>
                <a:gd name="T74" fmla="*/ 63 w 71"/>
                <a:gd name="T75" fmla="*/ 62 h 79"/>
                <a:gd name="T76" fmla="*/ 67 w 71"/>
                <a:gd name="T77" fmla="*/ 51 h 79"/>
                <a:gd name="T78" fmla="*/ 66 w 71"/>
                <a:gd name="T79" fmla="*/ 46 h 79"/>
                <a:gd name="T80" fmla="*/ 69 w 71"/>
                <a:gd name="T81" fmla="*/ 39 h 79"/>
                <a:gd name="T82" fmla="*/ 23 w 71"/>
                <a:gd name="T83" fmla="*/ 25 h 79"/>
                <a:gd name="T84" fmla="*/ 23 w 71"/>
                <a:gd name="T85" fmla="*/ 26 h 79"/>
                <a:gd name="T86" fmla="*/ 23 w 71"/>
                <a:gd name="T87" fmla="*/ 25 h 79"/>
                <a:gd name="T88" fmla="*/ 35 w 71"/>
                <a:gd name="T89" fmla="*/ 16 h 79"/>
                <a:gd name="T90" fmla="*/ 35 w 71"/>
                <a:gd name="T91" fmla="*/ 16 h 79"/>
                <a:gd name="T92" fmla="*/ 40 w 71"/>
                <a:gd name="T93" fmla="*/ 28 h 79"/>
                <a:gd name="T94" fmla="*/ 37 w 71"/>
                <a:gd name="T95" fmla="*/ 22 h 79"/>
                <a:gd name="T96" fmla="*/ 36 w 71"/>
                <a:gd name="T97" fmla="*/ 18 h 79"/>
                <a:gd name="T98" fmla="*/ 40 w 71"/>
                <a:gd name="T99" fmla="*/ 22 h 79"/>
                <a:gd name="T100" fmla="*/ 43 w 71"/>
                <a:gd name="T101" fmla="*/ 3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" h="79">
                  <a:moveTo>
                    <a:pt x="69" y="26"/>
                  </a:moveTo>
                  <a:cubicBezTo>
                    <a:pt x="69" y="25"/>
                    <a:pt x="69" y="24"/>
                    <a:pt x="69" y="23"/>
                  </a:cubicBezTo>
                  <a:cubicBezTo>
                    <a:pt x="68" y="20"/>
                    <a:pt x="68" y="18"/>
                    <a:pt x="67" y="16"/>
                  </a:cubicBezTo>
                  <a:cubicBezTo>
                    <a:pt x="66" y="13"/>
                    <a:pt x="63" y="11"/>
                    <a:pt x="60" y="11"/>
                  </a:cubicBezTo>
                  <a:cubicBezTo>
                    <a:pt x="58" y="11"/>
                    <a:pt x="57" y="11"/>
                    <a:pt x="55" y="12"/>
                  </a:cubicBezTo>
                  <a:cubicBezTo>
                    <a:pt x="55" y="12"/>
                    <a:pt x="54" y="12"/>
                    <a:pt x="54" y="12"/>
                  </a:cubicBezTo>
                  <a:cubicBezTo>
                    <a:pt x="52" y="10"/>
                    <a:pt x="51" y="9"/>
                    <a:pt x="47" y="8"/>
                  </a:cubicBezTo>
                  <a:cubicBezTo>
                    <a:pt x="47" y="8"/>
                    <a:pt x="47" y="9"/>
                    <a:pt x="46" y="9"/>
                  </a:cubicBezTo>
                  <a:cubicBezTo>
                    <a:pt x="47" y="7"/>
                    <a:pt x="46" y="6"/>
                    <a:pt x="46" y="5"/>
                  </a:cubicBezTo>
                  <a:cubicBezTo>
                    <a:pt x="45" y="3"/>
                    <a:pt x="43" y="3"/>
                    <a:pt x="41" y="3"/>
                  </a:cubicBezTo>
                  <a:cubicBezTo>
                    <a:pt x="39" y="3"/>
                    <a:pt x="38" y="3"/>
                    <a:pt x="36" y="4"/>
                  </a:cubicBezTo>
                  <a:cubicBezTo>
                    <a:pt x="36" y="4"/>
                    <a:pt x="36" y="5"/>
                    <a:pt x="35" y="5"/>
                  </a:cubicBezTo>
                  <a:cubicBezTo>
                    <a:pt x="35" y="5"/>
                    <a:pt x="35" y="5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2" y="7"/>
                    <a:pt x="31" y="8"/>
                  </a:cubicBezTo>
                  <a:cubicBezTo>
                    <a:pt x="30" y="9"/>
                    <a:pt x="30" y="11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0" y="13"/>
                    <a:pt x="29" y="13"/>
                  </a:cubicBezTo>
                  <a:cubicBezTo>
                    <a:pt x="28" y="13"/>
                    <a:pt x="26" y="14"/>
                    <a:pt x="25" y="15"/>
                  </a:cubicBezTo>
                  <a:cubicBezTo>
                    <a:pt x="24" y="16"/>
                    <a:pt x="23" y="19"/>
                    <a:pt x="23" y="21"/>
                  </a:cubicBezTo>
                  <a:cubicBezTo>
                    <a:pt x="23" y="20"/>
                    <a:pt x="23" y="19"/>
                    <a:pt x="22" y="19"/>
                  </a:cubicBezTo>
                  <a:cubicBezTo>
                    <a:pt x="22" y="18"/>
                    <a:pt x="20" y="17"/>
                    <a:pt x="19" y="17"/>
                  </a:cubicBezTo>
                  <a:cubicBezTo>
                    <a:pt x="19" y="17"/>
                    <a:pt x="19" y="16"/>
                    <a:pt x="20" y="16"/>
                  </a:cubicBezTo>
                  <a:cubicBezTo>
                    <a:pt x="20" y="14"/>
                    <a:pt x="20" y="11"/>
                    <a:pt x="19" y="9"/>
                  </a:cubicBezTo>
                  <a:cubicBezTo>
                    <a:pt x="18" y="8"/>
                    <a:pt x="17" y="7"/>
                    <a:pt x="16" y="7"/>
                  </a:cubicBezTo>
                  <a:cubicBezTo>
                    <a:pt x="16" y="6"/>
                    <a:pt x="16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3"/>
                    <a:pt x="13" y="2"/>
                    <a:pt x="11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0" y="5"/>
                    <a:pt x="0" y="8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5"/>
                    <a:pt x="2" y="16"/>
                  </a:cubicBezTo>
                  <a:cubicBezTo>
                    <a:pt x="3" y="17"/>
                    <a:pt x="4" y="18"/>
                    <a:pt x="5" y="19"/>
                  </a:cubicBezTo>
                  <a:cubicBezTo>
                    <a:pt x="3" y="20"/>
                    <a:pt x="2" y="22"/>
                    <a:pt x="2" y="23"/>
                  </a:cubicBezTo>
                  <a:cubicBezTo>
                    <a:pt x="1" y="26"/>
                    <a:pt x="2" y="28"/>
                    <a:pt x="3" y="29"/>
                  </a:cubicBezTo>
                  <a:cubicBezTo>
                    <a:pt x="4" y="30"/>
                    <a:pt x="5" y="31"/>
                    <a:pt x="6" y="31"/>
                  </a:cubicBezTo>
                  <a:cubicBezTo>
                    <a:pt x="6" y="32"/>
                    <a:pt x="5" y="33"/>
                    <a:pt x="6" y="35"/>
                  </a:cubicBezTo>
                  <a:cubicBezTo>
                    <a:pt x="6" y="37"/>
                    <a:pt x="8" y="39"/>
                    <a:pt x="1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1"/>
                    <a:pt x="11" y="41"/>
                  </a:cubicBezTo>
                  <a:cubicBezTo>
                    <a:pt x="12" y="42"/>
                    <a:pt x="13" y="42"/>
                    <a:pt x="14" y="43"/>
                  </a:cubicBezTo>
                  <a:cubicBezTo>
                    <a:pt x="13" y="44"/>
                    <a:pt x="13" y="45"/>
                    <a:pt x="13" y="47"/>
                  </a:cubicBezTo>
                  <a:cubicBezTo>
                    <a:pt x="14" y="48"/>
                    <a:pt x="15" y="51"/>
                    <a:pt x="18" y="52"/>
                  </a:cubicBezTo>
                  <a:cubicBezTo>
                    <a:pt x="18" y="52"/>
                    <a:pt x="19" y="52"/>
                    <a:pt x="19" y="52"/>
                  </a:cubicBezTo>
                  <a:cubicBezTo>
                    <a:pt x="20" y="52"/>
                    <a:pt x="22" y="52"/>
                    <a:pt x="23" y="52"/>
                  </a:cubicBezTo>
                  <a:cubicBezTo>
                    <a:pt x="24" y="51"/>
                    <a:pt x="25" y="51"/>
                    <a:pt x="26" y="51"/>
                  </a:cubicBezTo>
                  <a:cubicBezTo>
                    <a:pt x="27" y="51"/>
                    <a:pt x="28" y="51"/>
                    <a:pt x="29" y="52"/>
                  </a:cubicBezTo>
                  <a:cubicBezTo>
                    <a:pt x="30" y="52"/>
                    <a:pt x="31" y="52"/>
                    <a:pt x="33" y="52"/>
                  </a:cubicBezTo>
                  <a:cubicBezTo>
                    <a:pt x="34" y="52"/>
                    <a:pt x="35" y="51"/>
                    <a:pt x="37" y="51"/>
                  </a:cubicBezTo>
                  <a:cubicBezTo>
                    <a:pt x="38" y="51"/>
                    <a:pt x="38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2"/>
                    <a:pt x="38" y="52"/>
                    <a:pt x="37" y="53"/>
                  </a:cubicBezTo>
                  <a:cubicBezTo>
                    <a:pt x="35" y="54"/>
                    <a:pt x="33" y="55"/>
                    <a:pt x="31" y="58"/>
                  </a:cubicBezTo>
                  <a:cubicBezTo>
                    <a:pt x="30" y="60"/>
                    <a:pt x="31" y="62"/>
                    <a:pt x="31" y="63"/>
                  </a:cubicBezTo>
                  <a:cubicBezTo>
                    <a:pt x="31" y="64"/>
                    <a:pt x="31" y="64"/>
                    <a:pt x="31" y="65"/>
                  </a:cubicBezTo>
                  <a:cubicBezTo>
                    <a:pt x="31" y="66"/>
                    <a:pt x="31" y="67"/>
                    <a:pt x="31" y="68"/>
                  </a:cubicBezTo>
                  <a:cubicBezTo>
                    <a:pt x="31" y="69"/>
                    <a:pt x="31" y="70"/>
                    <a:pt x="31" y="71"/>
                  </a:cubicBezTo>
                  <a:cubicBezTo>
                    <a:pt x="31" y="73"/>
                    <a:pt x="31" y="75"/>
                    <a:pt x="32" y="76"/>
                  </a:cubicBezTo>
                  <a:cubicBezTo>
                    <a:pt x="33" y="77"/>
                    <a:pt x="35" y="78"/>
                    <a:pt x="37" y="78"/>
                  </a:cubicBezTo>
                  <a:cubicBezTo>
                    <a:pt x="38" y="78"/>
                    <a:pt x="39" y="77"/>
                    <a:pt x="40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77"/>
                    <a:pt x="42" y="77"/>
                    <a:pt x="42" y="77"/>
                  </a:cubicBezTo>
                  <a:cubicBezTo>
                    <a:pt x="43" y="78"/>
                    <a:pt x="44" y="79"/>
                    <a:pt x="46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8" y="79"/>
                    <a:pt x="49" y="79"/>
                    <a:pt x="50" y="79"/>
                  </a:cubicBezTo>
                  <a:cubicBezTo>
                    <a:pt x="51" y="79"/>
                    <a:pt x="52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5" y="79"/>
                    <a:pt x="57" y="79"/>
                    <a:pt x="58" y="78"/>
                  </a:cubicBezTo>
                  <a:cubicBezTo>
                    <a:pt x="61" y="76"/>
                    <a:pt x="62" y="72"/>
                    <a:pt x="62" y="70"/>
                  </a:cubicBezTo>
                  <a:cubicBezTo>
                    <a:pt x="62" y="69"/>
                    <a:pt x="62" y="68"/>
                    <a:pt x="62" y="67"/>
                  </a:cubicBezTo>
                  <a:cubicBezTo>
                    <a:pt x="62" y="65"/>
                    <a:pt x="62" y="64"/>
                    <a:pt x="62" y="64"/>
                  </a:cubicBezTo>
                  <a:cubicBezTo>
                    <a:pt x="62" y="63"/>
                    <a:pt x="63" y="63"/>
                    <a:pt x="63" y="62"/>
                  </a:cubicBezTo>
                  <a:cubicBezTo>
                    <a:pt x="64" y="62"/>
                    <a:pt x="65" y="61"/>
                    <a:pt x="65" y="60"/>
                  </a:cubicBezTo>
                  <a:cubicBezTo>
                    <a:pt x="68" y="57"/>
                    <a:pt x="67" y="54"/>
                    <a:pt x="67" y="51"/>
                  </a:cubicBezTo>
                  <a:cubicBezTo>
                    <a:pt x="67" y="51"/>
                    <a:pt x="67" y="50"/>
                    <a:pt x="67" y="50"/>
                  </a:cubicBezTo>
                  <a:cubicBezTo>
                    <a:pt x="66" y="48"/>
                    <a:pt x="66" y="47"/>
                    <a:pt x="66" y="46"/>
                  </a:cubicBezTo>
                  <a:cubicBezTo>
                    <a:pt x="67" y="45"/>
                    <a:pt x="67" y="44"/>
                    <a:pt x="68" y="42"/>
                  </a:cubicBezTo>
                  <a:cubicBezTo>
                    <a:pt x="68" y="41"/>
                    <a:pt x="69" y="40"/>
                    <a:pt x="69" y="39"/>
                  </a:cubicBezTo>
                  <a:cubicBezTo>
                    <a:pt x="71" y="34"/>
                    <a:pt x="70" y="30"/>
                    <a:pt x="69" y="26"/>
                  </a:cubicBezTo>
                  <a:close/>
                  <a:moveTo>
                    <a:pt x="23" y="25"/>
                  </a:moveTo>
                  <a:cubicBezTo>
                    <a:pt x="23" y="26"/>
                    <a:pt x="23" y="26"/>
                    <a:pt x="23" y="27"/>
                  </a:cubicBezTo>
                  <a:cubicBezTo>
                    <a:pt x="23" y="27"/>
                    <a:pt x="23" y="26"/>
                    <a:pt x="23" y="26"/>
                  </a:cubicBezTo>
                  <a:cubicBezTo>
                    <a:pt x="23" y="26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lose/>
                  <a:moveTo>
                    <a:pt x="35" y="16"/>
                  </a:move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7"/>
                    <a:pt x="35" y="17"/>
                  </a:cubicBezTo>
                  <a:cubicBezTo>
                    <a:pt x="35" y="17"/>
                    <a:pt x="35" y="16"/>
                    <a:pt x="35" y="16"/>
                  </a:cubicBezTo>
                  <a:close/>
                  <a:moveTo>
                    <a:pt x="43" y="30"/>
                  </a:moveTo>
                  <a:cubicBezTo>
                    <a:pt x="42" y="29"/>
                    <a:pt x="41" y="29"/>
                    <a:pt x="40" y="28"/>
                  </a:cubicBezTo>
                  <a:cubicBezTo>
                    <a:pt x="40" y="27"/>
                    <a:pt x="40" y="27"/>
                    <a:pt x="39" y="26"/>
                  </a:cubicBezTo>
                  <a:cubicBezTo>
                    <a:pt x="38" y="25"/>
                    <a:pt x="37" y="23"/>
                    <a:pt x="37" y="22"/>
                  </a:cubicBezTo>
                  <a:cubicBezTo>
                    <a:pt x="36" y="21"/>
                    <a:pt x="36" y="21"/>
                    <a:pt x="36" y="20"/>
                  </a:cubicBezTo>
                  <a:cubicBezTo>
                    <a:pt x="36" y="20"/>
                    <a:pt x="36" y="19"/>
                    <a:pt x="36" y="18"/>
                  </a:cubicBezTo>
                  <a:cubicBezTo>
                    <a:pt x="36" y="19"/>
                    <a:pt x="36" y="19"/>
                    <a:pt x="36" y="20"/>
                  </a:cubicBezTo>
                  <a:cubicBezTo>
                    <a:pt x="37" y="21"/>
                    <a:pt x="39" y="22"/>
                    <a:pt x="40" y="22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3" y="23"/>
                    <a:pt x="43" y="27"/>
                    <a:pt x="43" y="30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84" name="Freeform 283"/>
            <p:cNvSpPr>
              <a:spLocks noEditPoints="1"/>
            </p:cNvSpPr>
            <p:nvPr/>
          </p:nvSpPr>
          <p:spPr bwMode="auto">
            <a:xfrm>
              <a:off x="14109676" y="4001313"/>
              <a:ext cx="4704662" cy="2713993"/>
            </a:xfrm>
            <a:custGeom>
              <a:avLst/>
              <a:gdLst>
                <a:gd name="T0" fmla="*/ 834 w 863"/>
                <a:gd name="T1" fmla="*/ 311 h 547"/>
                <a:gd name="T2" fmla="*/ 792 w 863"/>
                <a:gd name="T3" fmla="*/ 284 h 547"/>
                <a:gd name="T4" fmla="*/ 774 w 863"/>
                <a:gd name="T5" fmla="*/ 241 h 547"/>
                <a:gd name="T6" fmla="*/ 848 w 863"/>
                <a:gd name="T7" fmla="*/ 263 h 547"/>
                <a:gd name="T8" fmla="*/ 847 w 863"/>
                <a:gd name="T9" fmla="*/ 195 h 547"/>
                <a:gd name="T10" fmla="*/ 790 w 863"/>
                <a:gd name="T11" fmla="*/ 178 h 547"/>
                <a:gd name="T12" fmla="*/ 735 w 863"/>
                <a:gd name="T13" fmla="*/ 169 h 547"/>
                <a:gd name="T14" fmla="*/ 725 w 863"/>
                <a:gd name="T15" fmla="*/ 129 h 547"/>
                <a:gd name="T16" fmla="*/ 689 w 863"/>
                <a:gd name="T17" fmla="*/ 93 h 547"/>
                <a:gd name="T18" fmla="*/ 665 w 863"/>
                <a:gd name="T19" fmla="*/ 87 h 547"/>
                <a:gd name="T20" fmla="*/ 614 w 863"/>
                <a:gd name="T21" fmla="*/ 63 h 547"/>
                <a:gd name="T22" fmla="*/ 550 w 863"/>
                <a:gd name="T23" fmla="*/ 63 h 547"/>
                <a:gd name="T24" fmla="*/ 523 w 863"/>
                <a:gd name="T25" fmla="*/ 14 h 547"/>
                <a:gd name="T26" fmla="*/ 480 w 863"/>
                <a:gd name="T27" fmla="*/ 95 h 547"/>
                <a:gd name="T28" fmla="*/ 467 w 863"/>
                <a:gd name="T29" fmla="*/ 13 h 547"/>
                <a:gd name="T30" fmla="*/ 446 w 863"/>
                <a:gd name="T31" fmla="*/ 151 h 547"/>
                <a:gd name="T32" fmla="*/ 494 w 863"/>
                <a:gd name="T33" fmla="*/ 169 h 547"/>
                <a:gd name="T34" fmla="*/ 483 w 863"/>
                <a:gd name="T35" fmla="*/ 244 h 547"/>
                <a:gd name="T36" fmla="*/ 462 w 863"/>
                <a:gd name="T37" fmla="*/ 226 h 547"/>
                <a:gd name="T38" fmla="*/ 428 w 863"/>
                <a:gd name="T39" fmla="*/ 227 h 547"/>
                <a:gd name="T40" fmla="*/ 397 w 863"/>
                <a:gd name="T41" fmla="*/ 176 h 547"/>
                <a:gd name="T42" fmla="*/ 394 w 863"/>
                <a:gd name="T43" fmla="*/ 112 h 547"/>
                <a:gd name="T44" fmla="*/ 424 w 863"/>
                <a:gd name="T45" fmla="*/ 35 h 547"/>
                <a:gd name="T46" fmla="*/ 364 w 863"/>
                <a:gd name="T47" fmla="*/ 58 h 547"/>
                <a:gd name="T48" fmla="*/ 346 w 863"/>
                <a:gd name="T49" fmla="*/ 121 h 547"/>
                <a:gd name="T50" fmla="*/ 368 w 863"/>
                <a:gd name="T51" fmla="*/ 186 h 547"/>
                <a:gd name="T52" fmla="*/ 376 w 863"/>
                <a:gd name="T53" fmla="*/ 219 h 547"/>
                <a:gd name="T54" fmla="*/ 348 w 863"/>
                <a:gd name="T55" fmla="*/ 269 h 547"/>
                <a:gd name="T56" fmla="*/ 338 w 863"/>
                <a:gd name="T57" fmla="*/ 226 h 547"/>
                <a:gd name="T58" fmla="*/ 315 w 863"/>
                <a:gd name="T59" fmla="*/ 242 h 547"/>
                <a:gd name="T60" fmla="*/ 293 w 863"/>
                <a:gd name="T61" fmla="*/ 239 h 547"/>
                <a:gd name="T62" fmla="*/ 246 w 863"/>
                <a:gd name="T63" fmla="*/ 229 h 547"/>
                <a:gd name="T64" fmla="*/ 205 w 863"/>
                <a:gd name="T65" fmla="*/ 179 h 547"/>
                <a:gd name="T66" fmla="*/ 188 w 863"/>
                <a:gd name="T67" fmla="*/ 204 h 547"/>
                <a:gd name="T68" fmla="*/ 162 w 863"/>
                <a:gd name="T69" fmla="*/ 247 h 547"/>
                <a:gd name="T70" fmla="*/ 132 w 863"/>
                <a:gd name="T71" fmla="*/ 198 h 547"/>
                <a:gd name="T72" fmla="*/ 81 w 863"/>
                <a:gd name="T73" fmla="*/ 180 h 547"/>
                <a:gd name="T74" fmla="*/ 71 w 863"/>
                <a:gd name="T75" fmla="*/ 129 h 547"/>
                <a:gd name="T76" fmla="*/ 339 w 863"/>
                <a:gd name="T77" fmla="*/ 547 h 547"/>
                <a:gd name="T78" fmla="*/ 370 w 863"/>
                <a:gd name="T79" fmla="*/ 480 h 547"/>
                <a:gd name="T80" fmla="*/ 403 w 863"/>
                <a:gd name="T81" fmla="*/ 448 h 547"/>
                <a:gd name="T82" fmla="*/ 466 w 863"/>
                <a:gd name="T83" fmla="*/ 385 h 547"/>
                <a:gd name="T84" fmla="*/ 489 w 863"/>
                <a:gd name="T85" fmla="*/ 308 h 547"/>
                <a:gd name="T86" fmla="*/ 526 w 863"/>
                <a:gd name="T87" fmla="*/ 303 h 547"/>
                <a:gd name="T88" fmla="*/ 552 w 863"/>
                <a:gd name="T89" fmla="*/ 244 h 547"/>
                <a:gd name="T90" fmla="*/ 538 w 863"/>
                <a:gd name="T91" fmla="*/ 185 h 547"/>
                <a:gd name="T92" fmla="*/ 531 w 863"/>
                <a:gd name="T93" fmla="*/ 170 h 547"/>
                <a:gd name="T94" fmla="*/ 595 w 863"/>
                <a:gd name="T95" fmla="*/ 161 h 547"/>
                <a:gd name="T96" fmla="*/ 613 w 863"/>
                <a:gd name="T97" fmla="*/ 200 h 547"/>
                <a:gd name="T98" fmla="*/ 671 w 863"/>
                <a:gd name="T99" fmla="*/ 215 h 547"/>
                <a:gd name="T100" fmla="*/ 675 w 863"/>
                <a:gd name="T101" fmla="*/ 310 h 547"/>
                <a:gd name="T102" fmla="*/ 621 w 863"/>
                <a:gd name="T103" fmla="*/ 342 h 547"/>
                <a:gd name="T104" fmla="*/ 685 w 863"/>
                <a:gd name="T105" fmla="*/ 353 h 547"/>
                <a:gd name="T106" fmla="*/ 728 w 863"/>
                <a:gd name="T107" fmla="*/ 369 h 547"/>
                <a:gd name="T108" fmla="*/ 776 w 863"/>
                <a:gd name="T109" fmla="*/ 396 h 547"/>
                <a:gd name="T110" fmla="*/ 837 w 863"/>
                <a:gd name="T111" fmla="*/ 378 h 547"/>
                <a:gd name="T112" fmla="*/ 825 w 863"/>
                <a:gd name="T113" fmla="*/ 361 h 547"/>
                <a:gd name="T114" fmla="*/ 493 w 863"/>
                <a:gd name="T115" fmla="*/ 121 h 547"/>
                <a:gd name="T116" fmla="*/ 457 w 863"/>
                <a:gd name="T117" fmla="*/ 345 h 547"/>
                <a:gd name="T118" fmla="*/ 573 w 863"/>
                <a:gd name="T119" fmla="*/ 14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63" h="547">
                  <a:moveTo>
                    <a:pt x="862" y="359"/>
                  </a:moveTo>
                  <a:cubicBezTo>
                    <a:pt x="863" y="356"/>
                    <a:pt x="863" y="352"/>
                    <a:pt x="862" y="349"/>
                  </a:cubicBezTo>
                  <a:cubicBezTo>
                    <a:pt x="860" y="347"/>
                    <a:pt x="859" y="344"/>
                    <a:pt x="856" y="342"/>
                  </a:cubicBezTo>
                  <a:cubicBezTo>
                    <a:pt x="856" y="342"/>
                    <a:pt x="855" y="342"/>
                    <a:pt x="855" y="341"/>
                  </a:cubicBezTo>
                  <a:cubicBezTo>
                    <a:pt x="855" y="341"/>
                    <a:pt x="854" y="341"/>
                    <a:pt x="854" y="340"/>
                  </a:cubicBezTo>
                  <a:cubicBezTo>
                    <a:pt x="854" y="340"/>
                    <a:pt x="855" y="339"/>
                    <a:pt x="856" y="339"/>
                  </a:cubicBezTo>
                  <a:cubicBezTo>
                    <a:pt x="858" y="335"/>
                    <a:pt x="858" y="330"/>
                    <a:pt x="854" y="326"/>
                  </a:cubicBezTo>
                  <a:cubicBezTo>
                    <a:pt x="853" y="324"/>
                    <a:pt x="851" y="324"/>
                    <a:pt x="849" y="323"/>
                  </a:cubicBezTo>
                  <a:cubicBezTo>
                    <a:pt x="848" y="323"/>
                    <a:pt x="847" y="323"/>
                    <a:pt x="847" y="323"/>
                  </a:cubicBezTo>
                  <a:cubicBezTo>
                    <a:pt x="847" y="322"/>
                    <a:pt x="847" y="322"/>
                    <a:pt x="847" y="321"/>
                  </a:cubicBezTo>
                  <a:cubicBezTo>
                    <a:pt x="847" y="320"/>
                    <a:pt x="847" y="318"/>
                    <a:pt x="846" y="316"/>
                  </a:cubicBezTo>
                  <a:cubicBezTo>
                    <a:pt x="845" y="315"/>
                    <a:pt x="842" y="315"/>
                    <a:pt x="841" y="315"/>
                  </a:cubicBezTo>
                  <a:cubicBezTo>
                    <a:pt x="841" y="315"/>
                    <a:pt x="841" y="315"/>
                    <a:pt x="841" y="315"/>
                  </a:cubicBezTo>
                  <a:cubicBezTo>
                    <a:pt x="840" y="315"/>
                    <a:pt x="839" y="315"/>
                    <a:pt x="839" y="315"/>
                  </a:cubicBezTo>
                  <a:cubicBezTo>
                    <a:pt x="838" y="315"/>
                    <a:pt x="838" y="315"/>
                    <a:pt x="838" y="315"/>
                  </a:cubicBezTo>
                  <a:cubicBezTo>
                    <a:pt x="838" y="315"/>
                    <a:pt x="838" y="315"/>
                    <a:pt x="838" y="315"/>
                  </a:cubicBezTo>
                  <a:cubicBezTo>
                    <a:pt x="837" y="315"/>
                    <a:pt x="837" y="314"/>
                    <a:pt x="837" y="313"/>
                  </a:cubicBezTo>
                  <a:cubicBezTo>
                    <a:pt x="836" y="313"/>
                    <a:pt x="835" y="312"/>
                    <a:pt x="834" y="311"/>
                  </a:cubicBezTo>
                  <a:cubicBezTo>
                    <a:pt x="834" y="310"/>
                    <a:pt x="833" y="310"/>
                    <a:pt x="833" y="310"/>
                  </a:cubicBezTo>
                  <a:cubicBezTo>
                    <a:pt x="833" y="310"/>
                    <a:pt x="833" y="310"/>
                    <a:pt x="833" y="310"/>
                  </a:cubicBezTo>
                  <a:cubicBezTo>
                    <a:pt x="833" y="309"/>
                    <a:pt x="834" y="307"/>
                    <a:pt x="834" y="306"/>
                  </a:cubicBezTo>
                  <a:cubicBezTo>
                    <a:pt x="836" y="303"/>
                    <a:pt x="836" y="303"/>
                    <a:pt x="836" y="303"/>
                  </a:cubicBezTo>
                  <a:cubicBezTo>
                    <a:pt x="833" y="302"/>
                    <a:pt x="833" y="302"/>
                    <a:pt x="833" y="302"/>
                  </a:cubicBezTo>
                  <a:cubicBezTo>
                    <a:pt x="831" y="301"/>
                    <a:pt x="830" y="301"/>
                    <a:pt x="829" y="301"/>
                  </a:cubicBezTo>
                  <a:cubicBezTo>
                    <a:pt x="828" y="301"/>
                    <a:pt x="826" y="301"/>
                    <a:pt x="826" y="301"/>
                  </a:cubicBezTo>
                  <a:cubicBezTo>
                    <a:pt x="825" y="301"/>
                    <a:pt x="824" y="301"/>
                    <a:pt x="824" y="301"/>
                  </a:cubicBezTo>
                  <a:cubicBezTo>
                    <a:pt x="824" y="300"/>
                    <a:pt x="824" y="299"/>
                    <a:pt x="824" y="299"/>
                  </a:cubicBezTo>
                  <a:cubicBezTo>
                    <a:pt x="824" y="297"/>
                    <a:pt x="823" y="292"/>
                    <a:pt x="817" y="292"/>
                  </a:cubicBezTo>
                  <a:cubicBezTo>
                    <a:pt x="815" y="292"/>
                    <a:pt x="813" y="293"/>
                    <a:pt x="812" y="294"/>
                  </a:cubicBezTo>
                  <a:cubicBezTo>
                    <a:pt x="811" y="294"/>
                    <a:pt x="810" y="295"/>
                    <a:pt x="810" y="295"/>
                  </a:cubicBezTo>
                  <a:cubicBezTo>
                    <a:pt x="810" y="295"/>
                    <a:pt x="809" y="294"/>
                    <a:pt x="808" y="293"/>
                  </a:cubicBezTo>
                  <a:cubicBezTo>
                    <a:pt x="807" y="292"/>
                    <a:pt x="807" y="291"/>
                    <a:pt x="806" y="290"/>
                  </a:cubicBezTo>
                  <a:cubicBezTo>
                    <a:pt x="804" y="289"/>
                    <a:pt x="801" y="289"/>
                    <a:pt x="800" y="289"/>
                  </a:cubicBezTo>
                  <a:cubicBezTo>
                    <a:pt x="798" y="289"/>
                    <a:pt x="798" y="289"/>
                    <a:pt x="798" y="289"/>
                  </a:cubicBezTo>
                  <a:cubicBezTo>
                    <a:pt x="797" y="289"/>
                    <a:pt x="796" y="289"/>
                    <a:pt x="796" y="289"/>
                  </a:cubicBezTo>
                  <a:cubicBezTo>
                    <a:pt x="794" y="288"/>
                    <a:pt x="793" y="287"/>
                    <a:pt x="792" y="284"/>
                  </a:cubicBezTo>
                  <a:cubicBezTo>
                    <a:pt x="791" y="281"/>
                    <a:pt x="790" y="278"/>
                    <a:pt x="787" y="276"/>
                  </a:cubicBezTo>
                  <a:cubicBezTo>
                    <a:pt x="786" y="276"/>
                    <a:pt x="786" y="276"/>
                    <a:pt x="785" y="276"/>
                  </a:cubicBezTo>
                  <a:cubicBezTo>
                    <a:pt x="785" y="275"/>
                    <a:pt x="785" y="274"/>
                    <a:pt x="785" y="274"/>
                  </a:cubicBezTo>
                  <a:cubicBezTo>
                    <a:pt x="784" y="273"/>
                    <a:pt x="783" y="270"/>
                    <a:pt x="779" y="270"/>
                  </a:cubicBezTo>
                  <a:cubicBezTo>
                    <a:pt x="779" y="270"/>
                    <a:pt x="778" y="270"/>
                    <a:pt x="777" y="270"/>
                  </a:cubicBezTo>
                  <a:cubicBezTo>
                    <a:pt x="776" y="271"/>
                    <a:pt x="775" y="271"/>
                    <a:pt x="775" y="272"/>
                  </a:cubicBezTo>
                  <a:cubicBezTo>
                    <a:pt x="775" y="272"/>
                    <a:pt x="775" y="272"/>
                    <a:pt x="775" y="271"/>
                  </a:cubicBezTo>
                  <a:cubicBezTo>
                    <a:pt x="774" y="270"/>
                    <a:pt x="772" y="270"/>
                    <a:pt x="771" y="268"/>
                  </a:cubicBezTo>
                  <a:cubicBezTo>
                    <a:pt x="771" y="268"/>
                    <a:pt x="771" y="268"/>
                    <a:pt x="770" y="268"/>
                  </a:cubicBezTo>
                  <a:cubicBezTo>
                    <a:pt x="771" y="268"/>
                    <a:pt x="772" y="268"/>
                    <a:pt x="772" y="268"/>
                  </a:cubicBezTo>
                  <a:cubicBezTo>
                    <a:pt x="773" y="268"/>
                    <a:pt x="774" y="268"/>
                    <a:pt x="775" y="268"/>
                  </a:cubicBezTo>
                  <a:cubicBezTo>
                    <a:pt x="777" y="267"/>
                    <a:pt x="779" y="266"/>
                    <a:pt x="780" y="263"/>
                  </a:cubicBezTo>
                  <a:cubicBezTo>
                    <a:pt x="781" y="261"/>
                    <a:pt x="780" y="258"/>
                    <a:pt x="779" y="256"/>
                  </a:cubicBezTo>
                  <a:cubicBezTo>
                    <a:pt x="777" y="253"/>
                    <a:pt x="774" y="252"/>
                    <a:pt x="771" y="251"/>
                  </a:cubicBezTo>
                  <a:cubicBezTo>
                    <a:pt x="768" y="250"/>
                    <a:pt x="766" y="249"/>
                    <a:pt x="765" y="247"/>
                  </a:cubicBezTo>
                  <a:cubicBezTo>
                    <a:pt x="765" y="246"/>
                    <a:pt x="765" y="246"/>
                    <a:pt x="765" y="246"/>
                  </a:cubicBezTo>
                  <a:cubicBezTo>
                    <a:pt x="765" y="244"/>
                    <a:pt x="768" y="243"/>
                    <a:pt x="770" y="243"/>
                  </a:cubicBezTo>
                  <a:cubicBezTo>
                    <a:pt x="772" y="242"/>
                    <a:pt x="773" y="242"/>
                    <a:pt x="774" y="241"/>
                  </a:cubicBezTo>
                  <a:cubicBezTo>
                    <a:pt x="776" y="240"/>
                    <a:pt x="776" y="240"/>
                    <a:pt x="776" y="240"/>
                  </a:cubicBezTo>
                  <a:cubicBezTo>
                    <a:pt x="776" y="240"/>
                    <a:pt x="777" y="240"/>
                    <a:pt x="777" y="239"/>
                  </a:cubicBezTo>
                  <a:cubicBezTo>
                    <a:pt x="777" y="239"/>
                    <a:pt x="777" y="240"/>
                    <a:pt x="779" y="240"/>
                  </a:cubicBezTo>
                  <a:cubicBezTo>
                    <a:pt x="779" y="241"/>
                    <a:pt x="779" y="241"/>
                    <a:pt x="779" y="241"/>
                  </a:cubicBezTo>
                  <a:cubicBezTo>
                    <a:pt x="782" y="243"/>
                    <a:pt x="784" y="245"/>
                    <a:pt x="788" y="247"/>
                  </a:cubicBezTo>
                  <a:cubicBezTo>
                    <a:pt x="789" y="248"/>
                    <a:pt x="789" y="248"/>
                    <a:pt x="790" y="248"/>
                  </a:cubicBezTo>
                  <a:cubicBezTo>
                    <a:pt x="792" y="249"/>
                    <a:pt x="793" y="249"/>
                    <a:pt x="794" y="251"/>
                  </a:cubicBezTo>
                  <a:cubicBezTo>
                    <a:pt x="795" y="251"/>
                    <a:pt x="795" y="251"/>
                    <a:pt x="795" y="251"/>
                  </a:cubicBezTo>
                  <a:cubicBezTo>
                    <a:pt x="797" y="253"/>
                    <a:pt x="799" y="256"/>
                    <a:pt x="802" y="256"/>
                  </a:cubicBezTo>
                  <a:cubicBezTo>
                    <a:pt x="803" y="256"/>
                    <a:pt x="804" y="256"/>
                    <a:pt x="805" y="255"/>
                  </a:cubicBezTo>
                  <a:cubicBezTo>
                    <a:pt x="805" y="258"/>
                    <a:pt x="805" y="261"/>
                    <a:pt x="807" y="262"/>
                  </a:cubicBezTo>
                  <a:cubicBezTo>
                    <a:pt x="809" y="264"/>
                    <a:pt x="812" y="265"/>
                    <a:pt x="814" y="266"/>
                  </a:cubicBezTo>
                  <a:cubicBezTo>
                    <a:pt x="815" y="266"/>
                    <a:pt x="816" y="266"/>
                    <a:pt x="816" y="266"/>
                  </a:cubicBezTo>
                  <a:cubicBezTo>
                    <a:pt x="818" y="267"/>
                    <a:pt x="820" y="268"/>
                    <a:pt x="822" y="270"/>
                  </a:cubicBezTo>
                  <a:cubicBezTo>
                    <a:pt x="826" y="275"/>
                    <a:pt x="830" y="278"/>
                    <a:pt x="838" y="278"/>
                  </a:cubicBezTo>
                  <a:cubicBezTo>
                    <a:pt x="843" y="278"/>
                    <a:pt x="847" y="277"/>
                    <a:pt x="849" y="274"/>
                  </a:cubicBezTo>
                  <a:cubicBezTo>
                    <a:pt x="850" y="272"/>
                    <a:pt x="851" y="270"/>
                    <a:pt x="849" y="266"/>
                  </a:cubicBezTo>
                  <a:cubicBezTo>
                    <a:pt x="848" y="263"/>
                    <a:pt x="848" y="263"/>
                    <a:pt x="848" y="263"/>
                  </a:cubicBezTo>
                  <a:cubicBezTo>
                    <a:pt x="847" y="260"/>
                    <a:pt x="845" y="255"/>
                    <a:pt x="843" y="252"/>
                  </a:cubicBezTo>
                  <a:cubicBezTo>
                    <a:pt x="844" y="252"/>
                    <a:pt x="844" y="252"/>
                    <a:pt x="845" y="252"/>
                  </a:cubicBezTo>
                  <a:cubicBezTo>
                    <a:pt x="846" y="252"/>
                    <a:pt x="846" y="252"/>
                    <a:pt x="847" y="251"/>
                  </a:cubicBezTo>
                  <a:cubicBezTo>
                    <a:pt x="850" y="250"/>
                    <a:pt x="851" y="247"/>
                    <a:pt x="852" y="245"/>
                  </a:cubicBezTo>
                  <a:cubicBezTo>
                    <a:pt x="852" y="244"/>
                    <a:pt x="852" y="243"/>
                    <a:pt x="853" y="242"/>
                  </a:cubicBezTo>
                  <a:cubicBezTo>
                    <a:pt x="855" y="239"/>
                    <a:pt x="855" y="237"/>
                    <a:pt x="853" y="234"/>
                  </a:cubicBezTo>
                  <a:cubicBezTo>
                    <a:pt x="853" y="234"/>
                    <a:pt x="852" y="234"/>
                    <a:pt x="852" y="233"/>
                  </a:cubicBezTo>
                  <a:cubicBezTo>
                    <a:pt x="852" y="233"/>
                    <a:pt x="853" y="232"/>
                    <a:pt x="853" y="231"/>
                  </a:cubicBezTo>
                  <a:cubicBezTo>
                    <a:pt x="854" y="230"/>
                    <a:pt x="855" y="229"/>
                    <a:pt x="854" y="227"/>
                  </a:cubicBezTo>
                  <a:cubicBezTo>
                    <a:pt x="853" y="225"/>
                    <a:pt x="851" y="224"/>
                    <a:pt x="850" y="223"/>
                  </a:cubicBezTo>
                  <a:cubicBezTo>
                    <a:pt x="849" y="223"/>
                    <a:pt x="849" y="223"/>
                    <a:pt x="849" y="223"/>
                  </a:cubicBezTo>
                  <a:cubicBezTo>
                    <a:pt x="848" y="222"/>
                    <a:pt x="848" y="222"/>
                    <a:pt x="847" y="221"/>
                  </a:cubicBezTo>
                  <a:cubicBezTo>
                    <a:pt x="851" y="221"/>
                    <a:pt x="853" y="219"/>
                    <a:pt x="854" y="218"/>
                  </a:cubicBezTo>
                  <a:cubicBezTo>
                    <a:pt x="855" y="215"/>
                    <a:pt x="855" y="213"/>
                    <a:pt x="854" y="211"/>
                  </a:cubicBezTo>
                  <a:cubicBezTo>
                    <a:pt x="854" y="210"/>
                    <a:pt x="854" y="209"/>
                    <a:pt x="854" y="209"/>
                  </a:cubicBezTo>
                  <a:cubicBezTo>
                    <a:pt x="854" y="208"/>
                    <a:pt x="855" y="208"/>
                    <a:pt x="855" y="207"/>
                  </a:cubicBezTo>
                  <a:cubicBezTo>
                    <a:pt x="856" y="205"/>
                    <a:pt x="858" y="200"/>
                    <a:pt x="852" y="197"/>
                  </a:cubicBezTo>
                  <a:cubicBezTo>
                    <a:pt x="850" y="196"/>
                    <a:pt x="848" y="196"/>
                    <a:pt x="847" y="195"/>
                  </a:cubicBezTo>
                  <a:cubicBezTo>
                    <a:pt x="845" y="195"/>
                    <a:pt x="844" y="195"/>
                    <a:pt x="843" y="194"/>
                  </a:cubicBezTo>
                  <a:cubicBezTo>
                    <a:pt x="842" y="194"/>
                    <a:pt x="842" y="194"/>
                    <a:pt x="842" y="194"/>
                  </a:cubicBezTo>
                  <a:cubicBezTo>
                    <a:pt x="840" y="193"/>
                    <a:pt x="839" y="192"/>
                    <a:pt x="837" y="192"/>
                  </a:cubicBezTo>
                  <a:cubicBezTo>
                    <a:pt x="835" y="192"/>
                    <a:pt x="833" y="193"/>
                    <a:pt x="831" y="195"/>
                  </a:cubicBezTo>
                  <a:cubicBezTo>
                    <a:pt x="830" y="196"/>
                    <a:pt x="829" y="197"/>
                    <a:pt x="829" y="198"/>
                  </a:cubicBezTo>
                  <a:cubicBezTo>
                    <a:pt x="827" y="199"/>
                    <a:pt x="826" y="201"/>
                    <a:pt x="825" y="201"/>
                  </a:cubicBezTo>
                  <a:cubicBezTo>
                    <a:pt x="825" y="200"/>
                    <a:pt x="825" y="200"/>
                    <a:pt x="825" y="199"/>
                  </a:cubicBezTo>
                  <a:cubicBezTo>
                    <a:pt x="825" y="196"/>
                    <a:pt x="825" y="193"/>
                    <a:pt x="823" y="191"/>
                  </a:cubicBezTo>
                  <a:cubicBezTo>
                    <a:pt x="822" y="190"/>
                    <a:pt x="821" y="189"/>
                    <a:pt x="819" y="189"/>
                  </a:cubicBezTo>
                  <a:cubicBezTo>
                    <a:pt x="819" y="189"/>
                    <a:pt x="818" y="189"/>
                    <a:pt x="818" y="190"/>
                  </a:cubicBezTo>
                  <a:cubicBezTo>
                    <a:pt x="816" y="190"/>
                    <a:pt x="814" y="191"/>
                    <a:pt x="812" y="193"/>
                  </a:cubicBezTo>
                  <a:cubicBezTo>
                    <a:pt x="811" y="193"/>
                    <a:pt x="810" y="194"/>
                    <a:pt x="810" y="194"/>
                  </a:cubicBezTo>
                  <a:cubicBezTo>
                    <a:pt x="810" y="194"/>
                    <a:pt x="810" y="194"/>
                    <a:pt x="810" y="194"/>
                  </a:cubicBezTo>
                  <a:cubicBezTo>
                    <a:pt x="809" y="194"/>
                    <a:pt x="808" y="193"/>
                    <a:pt x="807" y="191"/>
                  </a:cubicBezTo>
                  <a:cubicBezTo>
                    <a:pt x="806" y="191"/>
                    <a:pt x="806" y="190"/>
                    <a:pt x="805" y="189"/>
                  </a:cubicBezTo>
                  <a:cubicBezTo>
                    <a:pt x="802" y="186"/>
                    <a:pt x="799" y="183"/>
                    <a:pt x="796" y="181"/>
                  </a:cubicBezTo>
                  <a:cubicBezTo>
                    <a:pt x="796" y="181"/>
                    <a:pt x="796" y="181"/>
                    <a:pt x="796" y="181"/>
                  </a:cubicBezTo>
                  <a:cubicBezTo>
                    <a:pt x="795" y="180"/>
                    <a:pt x="793" y="178"/>
                    <a:pt x="790" y="178"/>
                  </a:cubicBezTo>
                  <a:cubicBezTo>
                    <a:pt x="790" y="178"/>
                    <a:pt x="789" y="178"/>
                    <a:pt x="789" y="178"/>
                  </a:cubicBezTo>
                  <a:cubicBezTo>
                    <a:pt x="788" y="179"/>
                    <a:pt x="787" y="179"/>
                    <a:pt x="786" y="180"/>
                  </a:cubicBezTo>
                  <a:cubicBezTo>
                    <a:pt x="785" y="177"/>
                    <a:pt x="785" y="175"/>
                    <a:pt x="783" y="174"/>
                  </a:cubicBezTo>
                  <a:cubicBezTo>
                    <a:pt x="782" y="174"/>
                    <a:pt x="782" y="174"/>
                    <a:pt x="782" y="174"/>
                  </a:cubicBezTo>
                  <a:cubicBezTo>
                    <a:pt x="782" y="174"/>
                    <a:pt x="782" y="174"/>
                    <a:pt x="782" y="174"/>
                  </a:cubicBezTo>
                  <a:cubicBezTo>
                    <a:pt x="780" y="174"/>
                    <a:pt x="778" y="176"/>
                    <a:pt x="776" y="177"/>
                  </a:cubicBezTo>
                  <a:cubicBezTo>
                    <a:pt x="776" y="178"/>
                    <a:pt x="775" y="179"/>
                    <a:pt x="774" y="179"/>
                  </a:cubicBezTo>
                  <a:cubicBezTo>
                    <a:pt x="774" y="179"/>
                    <a:pt x="774" y="179"/>
                    <a:pt x="774" y="179"/>
                  </a:cubicBezTo>
                  <a:cubicBezTo>
                    <a:pt x="773" y="179"/>
                    <a:pt x="773" y="179"/>
                    <a:pt x="772" y="179"/>
                  </a:cubicBezTo>
                  <a:cubicBezTo>
                    <a:pt x="772" y="179"/>
                    <a:pt x="771" y="179"/>
                    <a:pt x="771" y="179"/>
                  </a:cubicBezTo>
                  <a:cubicBezTo>
                    <a:pt x="770" y="179"/>
                    <a:pt x="769" y="180"/>
                    <a:pt x="768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81"/>
                    <a:pt x="765" y="181"/>
                    <a:pt x="765" y="181"/>
                  </a:cubicBezTo>
                  <a:cubicBezTo>
                    <a:pt x="764" y="181"/>
                    <a:pt x="763" y="181"/>
                    <a:pt x="762" y="180"/>
                  </a:cubicBezTo>
                  <a:cubicBezTo>
                    <a:pt x="762" y="180"/>
                    <a:pt x="761" y="180"/>
                    <a:pt x="760" y="179"/>
                  </a:cubicBezTo>
                  <a:cubicBezTo>
                    <a:pt x="755" y="178"/>
                    <a:pt x="751" y="176"/>
                    <a:pt x="747" y="173"/>
                  </a:cubicBezTo>
                  <a:cubicBezTo>
                    <a:pt x="746" y="173"/>
                    <a:pt x="746" y="173"/>
                    <a:pt x="746" y="173"/>
                  </a:cubicBezTo>
                  <a:cubicBezTo>
                    <a:pt x="742" y="171"/>
                    <a:pt x="738" y="170"/>
                    <a:pt x="735" y="169"/>
                  </a:cubicBezTo>
                  <a:cubicBezTo>
                    <a:pt x="733" y="169"/>
                    <a:pt x="731" y="168"/>
                    <a:pt x="729" y="168"/>
                  </a:cubicBezTo>
                  <a:cubicBezTo>
                    <a:pt x="727" y="167"/>
                    <a:pt x="726" y="165"/>
                    <a:pt x="727" y="163"/>
                  </a:cubicBezTo>
                  <a:cubicBezTo>
                    <a:pt x="727" y="163"/>
                    <a:pt x="728" y="161"/>
                    <a:pt x="728" y="161"/>
                  </a:cubicBezTo>
                  <a:cubicBezTo>
                    <a:pt x="730" y="159"/>
                    <a:pt x="733" y="156"/>
                    <a:pt x="731" y="152"/>
                  </a:cubicBezTo>
                  <a:cubicBezTo>
                    <a:pt x="731" y="151"/>
                    <a:pt x="730" y="151"/>
                    <a:pt x="730" y="150"/>
                  </a:cubicBezTo>
                  <a:cubicBezTo>
                    <a:pt x="731" y="150"/>
                    <a:pt x="733" y="149"/>
                    <a:pt x="734" y="149"/>
                  </a:cubicBezTo>
                  <a:cubicBezTo>
                    <a:pt x="736" y="149"/>
                    <a:pt x="737" y="149"/>
                    <a:pt x="738" y="148"/>
                  </a:cubicBezTo>
                  <a:cubicBezTo>
                    <a:pt x="742" y="147"/>
                    <a:pt x="745" y="143"/>
                    <a:pt x="745" y="140"/>
                  </a:cubicBezTo>
                  <a:cubicBezTo>
                    <a:pt x="745" y="137"/>
                    <a:pt x="743" y="134"/>
                    <a:pt x="740" y="132"/>
                  </a:cubicBezTo>
                  <a:cubicBezTo>
                    <a:pt x="738" y="131"/>
                    <a:pt x="737" y="131"/>
                    <a:pt x="735" y="131"/>
                  </a:cubicBezTo>
                  <a:cubicBezTo>
                    <a:pt x="732" y="131"/>
                    <a:pt x="730" y="132"/>
                    <a:pt x="727" y="133"/>
                  </a:cubicBezTo>
                  <a:cubicBezTo>
                    <a:pt x="725" y="134"/>
                    <a:pt x="724" y="135"/>
                    <a:pt x="722" y="135"/>
                  </a:cubicBezTo>
                  <a:cubicBezTo>
                    <a:pt x="721" y="135"/>
                    <a:pt x="720" y="135"/>
                    <a:pt x="719" y="135"/>
                  </a:cubicBezTo>
                  <a:cubicBezTo>
                    <a:pt x="718" y="135"/>
                    <a:pt x="718" y="135"/>
                    <a:pt x="717" y="135"/>
                  </a:cubicBezTo>
                  <a:cubicBezTo>
                    <a:pt x="717" y="135"/>
                    <a:pt x="717" y="135"/>
                    <a:pt x="717" y="135"/>
                  </a:cubicBezTo>
                  <a:cubicBezTo>
                    <a:pt x="717" y="135"/>
                    <a:pt x="717" y="135"/>
                    <a:pt x="718" y="134"/>
                  </a:cubicBezTo>
                  <a:cubicBezTo>
                    <a:pt x="718" y="132"/>
                    <a:pt x="721" y="129"/>
                    <a:pt x="724" y="129"/>
                  </a:cubicBezTo>
                  <a:cubicBezTo>
                    <a:pt x="724" y="129"/>
                    <a:pt x="725" y="129"/>
                    <a:pt x="725" y="129"/>
                  </a:cubicBezTo>
                  <a:cubicBezTo>
                    <a:pt x="727" y="129"/>
                    <a:pt x="732" y="129"/>
                    <a:pt x="733" y="125"/>
                  </a:cubicBezTo>
                  <a:cubicBezTo>
                    <a:pt x="734" y="121"/>
                    <a:pt x="732" y="117"/>
                    <a:pt x="727" y="112"/>
                  </a:cubicBezTo>
                  <a:cubicBezTo>
                    <a:pt x="725" y="111"/>
                    <a:pt x="717" y="106"/>
                    <a:pt x="712" y="106"/>
                  </a:cubicBezTo>
                  <a:cubicBezTo>
                    <a:pt x="708" y="106"/>
                    <a:pt x="706" y="108"/>
                    <a:pt x="706" y="113"/>
                  </a:cubicBezTo>
                  <a:cubicBezTo>
                    <a:pt x="706" y="113"/>
                    <a:pt x="706" y="114"/>
                    <a:pt x="706" y="115"/>
                  </a:cubicBezTo>
                  <a:cubicBezTo>
                    <a:pt x="706" y="115"/>
                    <a:pt x="705" y="114"/>
                    <a:pt x="705" y="114"/>
                  </a:cubicBezTo>
                  <a:cubicBezTo>
                    <a:pt x="704" y="113"/>
                    <a:pt x="704" y="112"/>
                    <a:pt x="703" y="112"/>
                  </a:cubicBezTo>
                  <a:cubicBezTo>
                    <a:pt x="703" y="111"/>
                    <a:pt x="704" y="109"/>
                    <a:pt x="705" y="109"/>
                  </a:cubicBezTo>
                  <a:cubicBezTo>
                    <a:pt x="705" y="108"/>
                    <a:pt x="706" y="108"/>
                    <a:pt x="706" y="107"/>
                  </a:cubicBezTo>
                  <a:cubicBezTo>
                    <a:pt x="706" y="107"/>
                    <a:pt x="706" y="107"/>
                    <a:pt x="706" y="107"/>
                  </a:cubicBezTo>
                  <a:cubicBezTo>
                    <a:pt x="707" y="105"/>
                    <a:pt x="710" y="101"/>
                    <a:pt x="707" y="97"/>
                  </a:cubicBezTo>
                  <a:cubicBezTo>
                    <a:pt x="705" y="95"/>
                    <a:pt x="702" y="95"/>
                    <a:pt x="701" y="95"/>
                  </a:cubicBezTo>
                  <a:cubicBezTo>
                    <a:pt x="701" y="95"/>
                    <a:pt x="700" y="95"/>
                    <a:pt x="699" y="95"/>
                  </a:cubicBezTo>
                  <a:cubicBezTo>
                    <a:pt x="699" y="95"/>
                    <a:pt x="698" y="95"/>
                    <a:pt x="698" y="95"/>
                  </a:cubicBezTo>
                  <a:cubicBezTo>
                    <a:pt x="697" y="95"/>
                    <a:pt x="697" y="95"/>
                    <a:pt x="697" y="95"/>
                  </a:cubicBezTo>
                  <a:cubicBezTo>
                    <a:pt x="697" y="95"/>
                    <a:pt x="696" y="94"/>
                    <a:pt x="695" y="94"/>
                  </a:cubicBezTo>
                  <a:cubicBezTo>
                    <a:pt x="694" y="93"/>
                    <a:pt x="693" y="92"/>
                    <a:pt x="691" y="92"/>
                  </a:cubicBezTo>
                  <a:cubicBezTo>
                    <a:pt x="690" y="92"/>
                    <a:pt x="690" y="92"/>
                    <a:pt x="689" y="93"/>
                  </a:cubicBezTo>
                  <a:cubicBezTo>
                    <a:pt x="689" y="93"/>
                    <a:pt x="688" y="93"/>
                    <a:pt x="687" y="94"/>
                  </a:cubicBezTo>
                  <a:cubicBezTo>
                    <a:pt x="687" y="93"/>
                    <a:pt x="687" y="93"/>
                    <a:pt x="687" y="93"/>
                  </a:cubicBezTo>
                  <a:cubicBezTo>
                    <a:pt x="685" y="93"/>
                    <a:pt x="685" y="93"/>
                    <a:pt x="685" y="93"/>
                  </a:cubicBezTo>
                  <a:cubicBezTo>
                    <a:pt x="683" y="93"/>
                    <a:pt x="681" y="94"/>
                    <a:pt x="679" y="95"/>
                  </a:cubicBezTo>
                  <a:cubicBezTo>
                    <a:pt x="679" y="95"/>
                    <a:pt x="679" y="95"/>
                    <a:pt x="679" y="95"/>
                  </a:cubicBezTo>
                  <a:cubicBezTo>
                    <a:pt x="678" y="96"/>
                    <a:pt x="677" y="97"/>
                    <a:pt x="676" y="97"/>
                  </a:cubicBezTo>
                  <a:cubicBezTo>
                    <a:pt x="676" y="98"/>
                    <a:pt x="675" y="98"/>
                    <a:pt x="675" y="99"/>
                  </a:cubicBezTo>
                  <a:cubicBezTo>
                    <a:pt x="675" y="99"/>
                    <a:pt x="675" y="98"/>
                    <a:pt x="675" y="98"/>
                  </a:cubicBezTo>
                  <a:cubicBezTo>
                    <a:pt x="675" y="96"/>
                    <a:pt x="675" y="90"/>
                    <a:pt x="670" y="88"/>
                  </a:cubicBezTo>
                  <a:cubicBezTo>
                    <a:pt x="670" y="88"/>
                    <a:pt x="669" y="88"/>
                    <a:pt x="668" y="88"/>
                  </a:cubicBezTo>
                  <a:cubicBezTo>
                    <a:pt x="664" y="88"/>
                    <a:pt x="663" y="92"/>
                    <a:pt x="661" y="95"/>
                  </a:cubicBezTo>
                  <a:cubicBezTo>
                    <a:pt x="661" y="96"/>
                    <a:pt x="661" y="97"/>
                    <a:pt x="661" y="97"/>
                  </a:cubicBezTo>
                  <a:cubicBezTo>
                    <a:pt x="660" y="98"/>
                    <a:pt x="660" y="99"/>
                    <a:pt x="659" y="99"/>
                  </a:cubicBezTo>
                  <a:cubicBezTo>
                    <a:pt x="658" y="101"/>
                    <a:pt x="656" y="104"/>
                    <a:pt x="655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4" y="104"/>
                    <a:pt x="653" y="103"/>
                    <a:pt x="654" y="101"/>
                  </a:cubicBezTo>
                  <a:cubicBezTo>
                    <a:pt x="655" y="98"/>
                    <a:pt x="656" y="97"/>
                    <a:pt x="656" y="96"/>
                  </a:cubicBezTo>
                  <a:cubicBezTo>
                    <a:pt x="659" y="95"/>
                    <a:pt x="663" y="92"/>
                    <a:pt x="665" y="87"/>
                  </a:cubicBezTo>
                  <a:cubicBezTo>
                    <a:pt x="666" y="85"/>
                    <a:pt x="665" y="83"/>
                    <a:pt x="664" y="82"/>
                  </a:cubicBezTo>
                  <a:cubicBezTo>
                    <a:pt x="663" y="80"/>
                    <a:pt x="661" y="79"/>
                    <a:pt x="659" y="78"/>
                  </a:cubicBezTo>
                  <a:cubicBezTo>
                    <a:pt x="659" y="78"/>
                    <a:pt x="658" y="78"/>
                    <a:pt x="658" y="78"/>
                  </a:cubicBezTo>
                  <a:cubicBezTo>
                    <a:pt x="657" y="78"/>
                    <a:pt x="657" y="77"/>
                    <a:pt x="656" y="77"/>
                  </a:cubicBezTo>
                  <a:cubicBezTo>
                    <a:pt x="654" y="76"/>
                    <a:pt x="651" y="74"/>
                    <a:pt x="648" y="74"/>
                  </a:cubicBezTo>
                  <a:cubicBezTo>
                    <a:pt x="647" y="73"/>
                    <a:pt x="646" y="73"/>
                    <a:pt x="645" y="73"/>
                  </a:cubicBezTo>
                  <a:cubicBezTo>
                    <a:pt x="642" y="73"/>
                    <a:pt x="640" y="74"/>
                    <a:pt x="638" y="76"/>
                  </a:cubicBezTo>
                  <a:cubicBezTo>
                    <a:pt x="637" y="78"/>
                    <a:pt x="637" y="80"/>
                    <a:pt x="637" y="82"/>
                  </a:cubicBezTo>
                  <a:cubicBezTo>
                    <a:pt x="637" y="83"/>
                    <a:pt x="637" y="84"/>
                    <a:pt x="637" y="85"/>
                  </a:cubicBezTo>
                  <a:cubicBezTo>
                    <a:pt x="637" y="86"/>
                    <a:pt x="636" y="87"/>
                    <a:pt x="636" y="87"/>
                  </a:cubicBezTo>
                  <a:cubicBezTo>
                    <a:pt x="636" y="87"/>
                    <a:pt x="636" y="86"/>
                    <a:pt x="635" y="86"/>
                  </a:cubicBezTo>
                  <a:cubicBezTo>
                    <a:pt x="634" y="82"/>
                    <a:pt x="632" y="77"/>
                    <a:pt x="627" y="76"/>
                  </a:cubicBezTo>
                  <a:cubicBezTo>
                    <a:pt x="626" y="76"/>
                    <a:pt x="626" y="76"/>
                    <a:pt x="625" y="76"/>
                  </a:cubicBezTo>
                  <a:cubicBezTo>
                    <a:pt x="623" y="76"/>
                    <a:pt x="621" y="77"/>
                    <a:pt x="619" y="78"/>
                  </a:cubicBezTo>
                  <a:cubicBezTo>
                    <a:pt x="619" y="78"/>
                    <a:pt x="618" y="79"/>
                    <a:pt x="617" y="79"/>
                  </a:cubicBezTo>
                  <a:cubicBezTo>
                    <a:pt x="618" y="79"/>
                    <a:pt x="618" y="78"/>
                    <a:pt x="618" y="77"/>
                  </a:cubicBezTo>
                  <a:cubicBezTo>
                    <a:pt x="620" y="75"/>
                    <a:pt x="622" y="72"/>
                    <a:pt x="621" y="70"/>
                  </a:cubicBezTo>
                  <a:cubicBezTo>
                    <a:pt x="621" y="64"/>
                    <a:pt x="616" y="63"/>
                    <a:pt x="614" y="63"/>
                  </a:cubicBezTo>
                  <a:cubicBezTo>
                    <a:pt x="611" y="63"/>
                    <a:pt x="610" y="62"/>
                    <a:pt x="609" y="61"/>
                  </a:cubicBezTo>
                  <a:cubicBezTo>
                    <a:pt x="609" y="60"/>
                    <a:pt x="608" y="59"/>
                    <a:pt x="608" y="58"/>
                  </a:cubicBezTo>
                  <a:cubicBezTo>
                    <a:pt x="608" y="56"/>
                    <a:pt x="607" y="55"/>
                    <a:pt x="607" y="54"/>
                  </a:cubicBezTo>
                  <a:cubicBezTo>
                    <a:pt x="605" y="50"/>
                    <a:pt x="600" y="47"/>
                    <a:pt x="596" y="46"/>
                  </a:cubicBezTo>
                  <a:cubicBezTo>
                    <a:pt x="596" y="46"/>
                    <a:pt x="595" y="46"/>
                    <a:pt x="595" y="46"/>
                  </a:cubicBezTo>
                  <a:cubicBezTo>
                    <a:pt x="594" y="46"/>
                    <a:pt x="593" y="46"/>
                    <a:pt x="593" y="47"/>
                  </a:cubicBezTo>
                  <a:cubicBezTo>
                    <a:pt x="592" y="47"/>
                    <a:pt x="591" y="47"/>
                    <a:pt x="591" y="47"/>
                  </a:cubicBezTo>
                  <a:cubicBezTo>
                    <a:pt x="590" y="47"/>
                    <a:pt x="590" y="47"/>
                    <a:pt x="589" y="47"/>
                  </a:cubicBezTo>
                  <a:cubicBezTo>
                    <a:pt x="588" y="46"/>
                    <a:pt x="587" y="46"/>
                    <a:pt x="586" y="45"/>
                  </a:cubicBezTo>
                  <a:cubicBezTo>
                    <a:pt x="584" y="44"/>
                    <a:pt x="581" y="43"/>
                    <a:pt x="578" y="43"/>
                  </a:cubicBezTo>
                  <a:cubicBezTo>
                    <a:pt x="578" y="43"/>
                    <a:pt x="577" y="43"/>
                    <a:pt x="576" y="44"/>
                  </a:cubicBezTo>
                  <a:cubicBezTo>
                    <a:pt x="572" y="44"/>
                    <a:pt x="568" y="47"/>
                    <a:pt x="564" y="52"/>
                  </a:cubicBezTo>
                  <a:cubicBezTo>
                    <a:pt x="561" y="57"/>
                    <a:pt x="560" y="60"/>
                    <a:pt x="564" y="65"/>
                  </a:cubicBezTo>
                  <a:cubicBezTo>
                    <a:pt x="564" y="65"/>
                    <a:pt x="564" y="65"/>
                    <a:pt x="564" y="65"/>
                  </a:cubicBezTo>
                  <a:cubicBezTo>
                    <a:pt x="563" y="66"/>
                    <a:pt x="562" y="66"/>
                    <a:pt x="561" y="67"/>
                  </a:cubicBezTo>
                  <a:cubicBezTo>
                    <a:pt x="560" y="65"/>
                    <a:pt x="557" y="64"/>
                    <a:pt x="555" y="64"/>
                  </a:cubicBezTo>
                  <a:cubicBezTo>
                    <a:pt x="555" y="64"/>
                    <a:pt x="554" y="64"/>
                    <a:pt x="554" y="63"/>
                  </a:cubicBezTo>
                  <a:cubicBezTo>
                    <a:pt x="553" y="63"/>
                    <a:pt x="551" y="63"/>
                    <a:pt x="550" y="63"/>
                  </a:cubicBezTo>
                  <a:cubicBezTo>
                    <a:pt x="549" y="63"/>
                    <a:pt x="549" y="63"/>
                    <a:pt x="549" y="63"/>
                  </a:cubicBezTo>
                  <a:cubicBezTo>
                    <a:pt x="549" y="63"/>
                    <a:pt x="549" y="63"/>
                    <a:pt x="549" y="63"/>
                  </a:cubicBezTo>
                  <a:cubicBezTo>
                    <a:pt x="545" y="63"/>
                    <a:pt x="544" y="67"/>
                    <a:pt x="544" y="70"/>
                  </a:cubicBezTo>
                  <a:cubicBezTo>
                    <a:pt x="543" y="70"/>
                    <a:pt x="543" y="71"/>
                    <a:pt x="543" y="71"/>
                  </a:cubicBezTo>
                  <a:cubicBezTo>
                    <a:pt x="542" y="74"/>
                    <a:pt x="541" y="76"/>
                    <a:pt x="541" y="77"/>
                  </a:cubicBezTo>
                  <a:cubicBezTo>
                    <a:pt x="540" y="76"/>
                    <a:pt x="540" y="74"/>
                    <a:pt x="540" y="72"/>
                  </a:cubicBezTo>
                  <a:cubicBezTo>
                    <a:pt x="540" y="72"/>
                    <a:pt x="540" y="71"/>
                    <a:pt x="540" y="71"/>
                  </a:cubicBezTo>
                  <a:cubicBezTo>
                    <a:pt x="540" y="70"/>
                    <a:pt x="540" y="69"/>
                    <a:pt x="540" y="69"/>
                  </a:cubicBezTo>
                  <a:cubicBezTo>
                    <a:pt x="540" y="66"/>
                    <a:pt x="539" y="64"/>
                    <a:pt x="540" y="62"/>
                  </a:cubicBezTo>
                  <a:cubicBezTo>
                    <a:pt x="540" y="62"/>
                    <a:pt x="540" y="62"/>
                    <a:pt x="541" y="61"/>
                  </a:cubicBezTo>
                  <a:cubicBezTo>
                    <a:pt x="542" y="60"/>
                    <a:pt x="543" y="60"/>
                    <a:pt x="543" y="58"/>
                  </a:cubicBezTo>
                  <a:cubicBezTo>
                    <a:pt x="547" y="52"/>
                    <a:pt x="543" y="47"/>
                    <a:pt x="541" y="43"/>
                  </a:cubicBezTo>
                  <a:cubicBezTo>
                    <a:pt x="540" y="42"/>
                    <a:pt x="539" y="41"/>
                    <a:pt x="539" y="40"/>
                  </a:cubicBezTo>
                  <a:cubicBezTo>
                    <a:pt x="538" y="38"/>
                    <a:pt x="537" y="37"/>
                    <a:pt x="536" y="36"/>
                  </a:cubicBezTo>
                  <a:cubicBezTo>
                    <a:pt x="535" y="34"/>
                    <a:pt x="534" y="33"/>
                    <a:pt x="533" y="32"/>
                  </a:cubicBezTo>
                  <a:cubicBezTo>
                    <a:pt x="533" y="31"/>
                    <a:pt x="533" y="30"/>
                    <a:pt x="533" y="29"/>
                  </a:cubicBezTo>
                  <a:cubicBezTo>
                    <a:pt x="532" y="28"/>
                    <a:pt x="532" y="27"/>
                    <a:pt x="532" y="26"/>
                  </a:cubicBezTo>
                  <a:cubicBezTo>
                    <a:pt x="531" y="21"/>
                    <a:pt x="527" y="16"/>
                    <a:pt x="523" y="14"/>
                  </a:cubicBezTo>
                  <a:cubicBezTo>
                    <a:pt x="522" y="13"/>
                    <a:pt x="521" y="13"/>
                    <a:pt x="519" y="13"/>
                  </a:cubicBezTo>
                  <a:cubicBezTo>
                    <a:pt x="517" y="13"/>
                    <a:pt x="515" y="14"/>
                    <a:pt x="513" y="15"/>
                  </a:cubicBezTo>
                  <a:cubicBezTo>
                    <a:pt x="512" y="16"/>
                    <a:pt x="511" y="16"/>
                    <a:pt x="510" y="17"/>
                  </a:cubicBezTo>
                  <a:cubicBezTo>
                    <a:pt x="509" y="17"/>
                    <a:pt x="509" y="17"/>
                    <a:pt x="508" y="17"/>
                  </a:cubicBezTo>
                  <a:cubicBezTo>
                    <a:pt x="506" y="18"/>
                    <a:pt x="504" y="18"/>
                    <a:pt x="501" y="20"/>
                  </a:cubicBezTo>
                  <a:cubicBezTo>
                    <a:pt x="496" y="23"/>
                    <a:pt x="491" y="28"/>
                    <a:pt x="487" y="33"/>
                  </a:cubicBezTo>
                  <a:cubicBezTo>
                    <a:pt x="479" y="43"/>
                    <a:pt x="473" y="57"/>
                    <a:pt x="479" y="67"/>
                  </a:cubicBezTo>
                  <a:cubicBezTo>
                    <a:pt x="480" y="68"/>
                    <a:pt x="482" y="70"/>
                    <a:pt x="484" y="71"/>
                  </a:cubicBezTo>
                  <a:cubicBezTo>
                    <a:pt x="485" y="72"/>
                    <a:pt x="488" y="74"/>
                    <a:pt x="489" y="75"/>
                  </a:cubicBezTo>
                  <a:cubicBezTo>
                    <a:pt x="488" y="76"/>
                    <a:pt x="488" y="76"/>
                    <a:pt x="487" y="76"/>
                  </a:cubicBezTo>
                  <a:cubicBezTo>
                    <a:pt x="487" y="76"/>
                    <a:pt x="486" y="77"/>
                    <a:pt x="486" y="77"/>
                  </a:cubicBezTo>
                  <a:cubicBezTo>
                    <a:pt x="484" y="79"/>
                    <a:pt x="481" y="81"/>
                    <a:pt x="479" y="85"/>
                  </a:cubicBezTo>
                  <a:cubicBezTo>
                    <a:pt x="476" y="94"/>
                    <a:pt x="485" y="100"/>
                    <a:pt x="489" y="102"/>
                  </a:cubicBezTo>
                  <a:cubicBezTo>
                    <a:pt x="493" y="105"/>
                    <a:pt x="495" y="106"/>
                    <a:pt x="494" y="110"/>
                  </a:cubicBezTo>
                  <a:cubicBezTo>
                    <a:pt x="494" y="111"/>
                    <a:pt x="494" y="111"/>
                    <a:pt x="494" y="112"/>
                  </a:cubicBezTo>
                  <a:cubicBezTo>
                    <a:pt x="494" y="108"/>
                    <a:pt x="490" y="106"/>
                    <a:pt x="487" y="104"/>
                  </a:cubicBezTo>
                  <a:cubicBezTo>
                    <a:pt x="486" y="103"/>
                    <a:pt x="484" y="102"/>
                    <a:pt x="483" y="101"/>
                  </a:cubicBezTo>
                  <a:cubicBezTo>
                    <a:pt x="482" y="100"/>
                    <a:pt x="481" y="97"/>
                    <a:pt x="480" y="95"/>
                  </a:cubicBezTo>
                  <a:cubicBezTo>
                    <a:pt x="480" y="94"/>
                    <a:pt x="479" y="93"/>
                    <a:pt x="478" y="91"/>
                  </a:cubicBezTo>
                  <a:cubicBezTo>
                    <a:pt x="478" y="90"/>
                    <a:pt x="478" y="90"/>
                    <a:pt x="478" y="90"/>
                  </a:cubicBezTo>
                  <a:cubicBezTo>
                    <a:pt x="476" y="87"/>
                    <a:pt x="475" y="86"/>
                    <a:pt x="475" y="83"/>
                  </a:cubicBezTo>
                  <a:cubicBezTo>
                    <a:pt x="475" y="81"/>
                    <a:pt x="475" y="80"/>
                    <a:pt x="476" y="78"/>
                  </a:cubicBezTo>
                  <a:cubicBezTo>
                    <a:pt x="476" y="73"/>
                    <a:pt x="477" y="68"/>
                    <a:pt x="473" y="62"/>
                  </a:cubicBezTo>
                  <a:cubicBezTo>
                    <a:pt x="473" y="62"/>
                    <a:pt x="472" y="61"/>
                    <a:pt x="472" y="61"/>
                  </a:cubicBezTo>
                  <a:cubicBezTo>
                    <a:pt x="471" y="60"/>
                    <a:pt x="471" y="59"/>
                    <a:pt x="471" y="58"/>
                  </a:cubicBezTo>
                  <a:cubicBezTo>
                    <a:pt x="471" y="55"/>
                    <a:pt x="472" y="51"/>
                    <a:pt x="473" y="49"/>
                  </a:cubicBezTo>
                  <a:cubicBezTo>
                    <a:pt x="474" y="46"/>
                    <a:pt x="475" y="43"/>
                    <a:pt x="477" y="41"/>
                  </a:cubicBezTo>
                  <a:cubicBezTo>
                    <a:pt x="477" y="40"/>
                    <a:pt x="478" y="39"/>
                    <a:pt x="478" y="38"/>
                  </a:cubicBezTo>
                  <a:cubicBezTo>
                    <a:pt x="479" y="36"/>
                    <a:pt x="481" y="33"/>
                    <a:pt x="483" y="31"/>
                  </a:cubicBezTo>
                  <a:cubicBezTo>
                    <a:pt x="483" y="30"/>
                    <a:pt x="484" y="30"/>
                    <a:pt x="485" y="29"/>
                  </a:cubicBezTo>
                  <a:cubicBezTo>
                    <a:pt x="487" y="25"/>
                    <a:pt x="489" y="22"/>
                    <a:pt x="489" y="17"/>
                  </a:cubicBezTo>
                  <a:cubicBezTo>
                    <a:pt x="488" y="14"/>
                    <a:pt x="488" y="14"/>
                    <a:pt x="488" y="14"/>
                  </a:cubicBezTo>
                  <a:cubicBezTo>
                    <a:pt x="486" y="14"/>
                    <a:pt x="486" y="14"/>
                    <a:pt x="486" y="14"/>
                  </a:cubicBezTo>
                  <a:cubicBezTo>
                    <a:pt x="481" y="14"/>
                    <a:pt x="477" y="14"/>
                    <a:pt x="473" y="13"/>
                  </a:cubicBezTo>
                  <a:cubicBezTo>
                    <a:pt x="470" y="13"/>
                    <a:pt x="470" y="13"/>
                    <a:pt x="470" y="13"/>
                  </a:cubicBezTo>
                  <a:cubicBezTo>
                    <a:pt x="469" y="13"/>
                    <a:pt x="468" y="13"/>
                    <a:pt x="467" y="13"/>
                  </a:cubicBezTo>
                  <a:cubicBezTo>
                    <a:pt x="464" y="13"/>
                    <a:pt x="462" y="13"/>
                    <a:pt x="460" y="15"/>
                  </a:cubicBezTo>
                  <a:cubicBezTo>
                    <a:pt x="459" y="16"/>
                    <a:pt x="459" y="16"/>
                    <a:pt x="458" y="17"/>
                  </a:cubicBezTo>
                  <a:cubicBezTo>
                    <a:pt x="455" y="19"/>
                    <a:pt x="451" y="22"/>
                    <a:pt x="449" y="25"/>
                  </a:cubicBezTo>
                  <a:cubicBezTo>
                    <a:pt x="448" y="27"/>
                    <a:pt x="448" y="27"/>
                    <a:pt x="448" y="27"/>
                  </a:cubicBezTo>
                  <a:cubicBezTo>
                    <a:pt x="443" y="36"/>
                    <a:pt x="437" y="44"/>
                    <a:pt x="434" y="54"/>
                  </a:cubicBezTo>
                  <a:cubicBezTo>
                    <a:pt x="430" y="68"/>
                    <a:pt x="426" y="89"/>
                    <a:pt x="428" y="108"/>
                  </a:cubicBezTo>
                  <a:cubicBezTo>
                    <a:pt x="430" y="115"/>
                    <a:pt x="434" y="119"/>
                    <a:pt x="441" y="121"/>
                  </a:cubicBezTo>
                  <a:cubicBezTo>
                    <a:pt x="444" y="122"/>
                    <a:pt x="446" y="122"/>
                    <a:pt x="449" y="122"/>
                  </a:cubicBezTo>
                  <a:cubicBezTo>
                    <a:pt x="450" y="122"/>
                    <a:pt x="450" y="122"/>
                    <a:pt x="450" y="122"/>
                  </a:cubicBezTo>
                  <a:cubicBezTo>
                    <a:pt x="454" y="122"/>
                    <a:pt x="461" y="126"/>
                    <a:pt x="461" y="129"/>
                  </a:cubicBezTo>
                  <a:cubicBezTo>
                    <a:pt x="461" y="129"/>
                    <a:pt x="461" y="129"/>
                    <a:pt x="460" y="129"/>
                  </a:cubicBezTo>
                  <a:cubicBezTo>
                    <a:pt x="458" y="129"/>
                    <a:pt x="453" y="127"/>
                    <a:pt x="452" y="126"/>
                  </a:cubicBezTo>
                  <a:cubicBezTo>
                    <a:pt x="452" y="126"/>
                    <a:pt x="450" y="126"/>
                    <a:pt x="449" y="125"/>
                  </a:cubicBezTo>
                  <a:cubicBezTo>
                    <a:pt x="447" y="124"/>
                    <a:pt x="443" y="123"/>
                    <a:pt x="440" y="123"/>
                  </a:cubicBezTo>
                  <a:cubicBezTo>
                    <a:pt x="438" y="123"/>
                    <a:pt x="437" y="124"/>
                    <a:pt x="436" y="125"/>
                  </a:cubicBezTo>
                  <a:cubicBezTo>
                    <a:pt x="431" y="129"/>
                    <a:pt x="434" y="134"/>
                    <a:pt x="436" y="137"/>
                  </a:cubicBezTo>
                  <a:cubicBezTo>
                    <a:pt x="437" y="138"/>
                    <a:pt x="437" y="139"/>
                    <a:pt x="437" y="139"/>
                  </a:cubicBezTo>
                  <a:cubicBezTo>
                    <a:pt x="439" y="145"/>
                    <a:pt x="442" y="147"/>
                    <a:pt x="446" y="151"/>
                  </a:cubicBezTo>
                  <a:cubicBezTo>
                    <a:pt x="452" y="156"/>
                    <a:pt x="460" y="157"/>
                    <a:pt x="463" y="157"/>
                  </a:cubicBezTo>
                  <a:cubicBezTo>
                    <a:pt x="463" y="157"/>
                    <a:pt x="464" y="157"/>
                    <a:pt x="464" y="157"/>
                  </a:cubicBezTo>
                  <a:cubicBezTo>
                    <a:pt x="466" y="157"/>
                    <a:pt x="468" y="157"/>
                    <a:pt x="469" y="156"/>
                  </a:cubicBezTo>
                  <a:cubicBezTo>
                    <a:pt x="470" y="156"/>
                    <a:pt x="471" y="156"/>
                    <a:pt x="472" y="156"/>
                  </a:cubicBezTo>
                  <a:cubicBezTo>
                    <a:pt x="472" y="156"/>
                    <a:pt x="473" y="156"/>
                    <a:pt x="474" y="158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7" y="162"/>
                    <a:pt x="480" y="166"/>
                    <a:pt x="484" y="167"/>
                  </a:cubicBezTo>
                  <a:cubicBezTo>
                    <a:pt x="485" y="167"/>
                    <a:pt x="485" y="167"/>
                    <a:pt x="486" y="167"/>
                  </a:cubicBezTo>
                  <a:cubicBezTo>
                    <a:pt x="488" y="167"/>
                    <a:pt x="489" y="166"/>
                    <a:pt x="491" y="166"/>
                  </a:cubicBezTo>
                  <a:cubicBezTo>
                    <a:pt x="492" y="165"/>
                    <a:pt x="493" y="165"/>
                    <a:pt x="494" y="165"/>
                  </a:cubicBezTo>
                  <a:cubicBezTo>
                    <a:pt x="494" y="165"/>
                    <a:pt x="495" y="165"/>
                    <a:pt x="495" y="165"/>
                  </a:cubicBezTo>
                  <a:cubicBezTo>
                    <a:pt x="498" y="166"/>
                    <a:pt x="498" y="166"/>
                    <a:pt x="498" y="166"/>
                  </a:cubicBezTo>
                  <a:cubicBezTo>
                    <a:pt x="500" y="166"/>
                    <a:pt x="502" y="167"/>
                    <a:pt x="505" y="167"/>
                  </a:cubicBezTo>
                  <a:cubicBezTo>
                    <a:pt x="503" y="167"/>
                    <a:pt x="501" y="168"/>
                    <a:pt x="500" y="168"/>
                  </a:cubicBezTo>
                  <a:cubicBezTo>
                    <a:pt x="499" y="169"/>
                    <a:pt x="499" y="169"/>
                    <a:pt x="498" y="169"/>
                  </a:cubicBezTo>
                  <a:cubicBezTo>
                    <a:pt x="497" y="169"/>
                    <a:pt x="496" y="169"/>
                    <a:pt x="495" y="169"/>
                  </a:cubicBezTo>
                  <a:cubicBezTo>
                    <a:pt x="495" y="169"/>
                    <a:pt x="495" y="169"/>
                    <a:pt x="495" y="169"/>
                  </a:cubicBezTo>
                  <a:cubicBezTo>
                    <a:pt x="495" y="169"/>
                    <a:pt x="494" y="169"/>
                    <a:pt x="494" y="169"/>
                  </a:cubicBezTo>
                  <a:cubicBezTo>
                    <a:pt x="494" y="169"/>
                    <a:pt x="493" y="169"/>
                    <a:pt x="492" y="169"/>
                  </a:cubicBezTo>
                  <a:cubicBezTo>
                    <a:pt x="492" y="169"/>
                    <a:pt x="491" y="169"/>
                    <a:pt x="491" y="169"/>
                  </a:cubicBezTo>
                  <a:cubicBezTo>
                    <a:pt x="487" y="171"/>
                    <a:pt x="487" y="176"/>
                    <a:pt x="488" y="181"/>
                  </a:cubicBezTo>
                  <a:cubicBezTo>
                    <a:pt x="488" y="181"/>
                    <a:pt x="488" y="182"/>
                    <a:pt x="488" y="182"/>
                  </a:cubicBezTo>
                  <a:cubicBezTo>
                    <a:pt x="488" y="186"/>
                    <a:pt x="488" y="190"/>
                    <a:pt x="489" y="193"/>
                  </a:cubicBezTo>
                  <a:cubicBezTo>
                    <a:pt x="490" y="198"/>
                    <a:pt x="494" y="199"/>
                    <a:pt x="497" y="199"/>
                  </a:cubicBezTo>
                  <a:cubicBezTo>
                    <a:pt x="497" y="200"/>
                    <a:pt x="497" y="200"/>
                    <a:pt x="497" y="201"/>
                  </a:cubicBezTo>
                  <a:cubicBezTo>
                    <a:pt x="497" y="201"/>
                    <a:pt x="497" y="202"/>
                    <a:pt x="497" y="203"/>
                  </a:cubicBezTo>
                  <a:cubicBezTo>
                    <a:pt x="497" y="203"/>
                    <a:pt x="497" y="204"/>
                    <a:pt x="497" y="204"/>
                  </a:cubicBezTo>
                  <a:cubicBezTo>
                    <a:pt x="497" y="206"/>
                    <a:pt x="497" y="209"/>
                    <a:pt x="496" y="210"/>
                  </a:cubicBezTo>
                  <a:cubicBezTo>
                    <a:pt x="495" y="210"/>
                    <a:pt x="494" y="211"/>
                    <a:pt x="494" y="211"/>
                  </a:cubicBezTo>
                  <a:cubicBezTo>
                    <a:pt x="492" y="212"/>
                    <a:pt x="489" y="213"/>
                    <a:pt x="488" y="215"/>
                  </a:cubicBezTo>
                  <a:cubicBezTo>
                    <a:pt x="487" y="217"/>
                    <a:pt x="487" y="220"/>
                    <a:pt x="487" y="223"/>
                  </a:cubicBezTo>
                  <a:cubicBezTo>
                    <a:pt x="487" y="224"/>
                    <a:pt x="487" y="225"/>
                    <a:pt x="486" y="226"/>
                  </a:cubicBezTo>
                  <a:cubicBezTo>
                    <a:pt x="486" y="229"/>
                    <a:pt x="486" y="231"/>
                    <a:pt x="486" y="234"/>
                  </a:cubicBezTo>
                  <a:cubicBezTo>
                    <a:pt x="486" y="237"/>
                    <a:pt x="486" y="240"/>
                    <a:pt x="485" y="243"/>
                  </a:cubicBezTo>
                  <a:cubicBezTo>
                    <a:pt x="485" y="243"/>
                    <a:pt x="485" y="243"/>
                    <a:pt x="484" y="243"/>
                  </a:cubicBezTo>
                  <a:cubicBezTo>
                    <a:pt x="484" y="244"/>
                    <a:pt x="484" y="244"/>
                    <a:pt x="483" y="244"/>
                  </a:cubicBezTo>
                  <a:cubicBezTo>
                    <a:pt x="481" y="246"/>
                    <a:pt x="479" y="250"/>
                    <a:pt x="478" y="254"/>
                  </a:cubicBezTo>
                  <a:cubicBezTo>
                    <a:pt x="478" y="255"/>
                    <a:pt x="478" y="257"/>
                    <a:pt x="478" y="258"/>
                  </a:cubicBezTo>
                  <a:cubicBezTo>
                    <a:pt x="478" y="260"/>
                    <a:pt x="478" y="262"/>
                    <a:pt x="478" y="263"/>
                  </a:cubicBezTo>
                  <a:cubicBezTo>
                    <a:pt x="477" y="263"/>
                    <a:pt x="477" y="264"/>
                    <a:pt x="476" y="264"/>
                  </a:cubicBezTo>
                  <a:cubicBezTo>
                    <a:pt x="475" y="264"/>
                    <a:pt x="474" y="265"/>
                    <a:pt x="473" y="266"/>
                  </a:cubicBezTo>
                  <a:cubicBezTo>
                    <a:pt x="472" y="267"/>
                    <a:pt x="471" y="268"/>
                    <a:pt x="471" y="269"/>
                  </a:cubicBezTo>
                  <a:cubicBezTo>
                    <a:pt x="470" y="268"/>
                    <a:pt x="469" y="266"/>
                    <a:pt x="468" y="264"/>
                  </a:cubicBezTo>
                  <a:cubicBezTo>
                    <a:pt x="467" y="262"/>
                    <a:pt x="465" y="260"/>
                    <a:pt x="463" y="258"/>
                  </a:cubicBezTo>
                  <a:cubicBezTo>
                    <a:pt x="463" y="258"/>
                    <a:pt x="463" y="258"/>
                    <a:pt x="463" y="258"/>
                  </a:cubicBezTo>
                  <a:cubicBezTo>
                    <a:pt x="461" y="257"/>
                    <a:pt x="460" y="255"/>
                    <a:pt x="459" y="253"/>
                  </a:cubicBezTo>
                  <a:cubicBezTo>
                    <a:pt x="458" y="251"/>
                    <a:pt x="457" y="251"/>
                    <a:pt x="457" y="250"/>
                  </a:cubicBezTo>
                  <a:cubicBezTo>
                    <a:pt x="457" y="248"/>
                    <a:pt x="457" y="248"/>
                    <a:pt x="457" y="248"/>
                  </a:cubicBezTo>
                  <a:cubicBezTo>
                    <a:pt x="458" y="246"/>
                    <a:pt x="458" y="243"/>
                    <a:pt x="457" y="241"/>
                  </a:cubicBezTo>
                  <a:cubicBezTo>
                    <a:pt x="457" y="240"/>
                    <a:pt x="457" y="240"/>
                    <a:pt x="457" y="240"/>
                  </a:cubicBezTo>
                  <a:cubicBezTo>
                    <a:pt x="457" y="239"/>
                    <a:pt x="456" y="237"/>
                    <a:pt x="456" y="237"/>
                  </a:cubicBezTo>
                  <a:cubicBezTo>
                    <a:pt x="457" y="236"/>
                    <a:pt x="458" y="235"/>
                    <a:pt x="458" y="234"/>
                  </a:cubicBezTo>
                  <a:cubicBezTo>
                    <a:pt x="459" y="233"/>
                    <a:pt x="459" y="233"/>
                    <a:pt x="459" y="233"/>
                  </a:cubicBezTo>
                  <a:cubicBezTo>
                    <a:pt x="461" y="231"/>
                    <a:pt x="462" y="228"/>
                    <a:pt x="462" y="226"/>
                  </a:cubicBezTo>
                  <a:cubicBezTo>
                    <a:pt x="462" y="225"/>
                    <a:pt x="462" y="224"/>
                    <a:pt x="462" y="223"/>
                  </a:cubicBezTo>
                  <a:cubicBezTo>
                    <a:pt x="462" y="220"/>
                    <a:pt x="463" y="216"/>
                    <a:pt x="461" y="212"/>
                  </a:cubicBezTo>
                  <a:cubicBezTo>
                    <a:pt x="460" y="211"/>
                    <a:pt x="459" y="210"/>
                    <a:pt x="459" y="209"/>
                  </a:cubicBezTo>
                  <a:cubicBezTo>
                    <a:pt x="458" y="208"/>
                    <a:pt x="458" y="208"/>
                    <a:pt x="457" y="207"/>
                  </a:cubicBezTo>
                  <a:cubicBezTo>
                    <a:pt x="456" y="205"/>
                    <a:pt x="454" y="204"/>
                    <a:pt x="452" y="202"/>
                  </a:cubicBezTo>
                  <a:cubicBezTo>
                    <a:pt x="452" y="201"/>
                    <a:pt x="451" y="201"/>
                    <a:pt x="450" y="200"/>
                  </a:cubicBezTo>
                  <a:cubicBezTo>
                    <a:pt x="449" y="200"/>
                    <a:pt x="448" y="199"/>
                    <a:pt x="448" y="199"/>
                  </a:cubicBezTo>
                  <a:cubicBezTo>
                    <a:pt x="448" y="198"/>
                    <a:pt x="448" y="198"/>
                    <a:pt x="447" y="197"/>
                  </a:cubicBezTo>
                  <a:cubicBezTo>
                    <a:pt x="446" y="196"/>
                    <a:pt x="444" y="192"/>
                    <a:pt x="441" y="192"/>
                  </a:cubicBezTo>
                  <a:cubicBezTo>
                    <a:pt x="440" y="192"/>
                    <a:pt x="440" y="192"/>
                    <a:pt x="440" y="192"/>
                  </a:cubicBezTo>
                  <a:cubicBezTo>
                    <a:pt x="435" y="193"/>
                    <a:pt x="435" y="197"/>
                    <a:pt x="435" y="199"/>
                  </a:cubicBezTo>
                  <a:cubicBezTo>
                    <a:pt x="435" y="199"/>
                    <a:pt x="434" y="200"/>
                    <a:pt x="434" y="201"/>
                  </a:cubicBezTo>
                  <a:cubicBezTo>
                    <a:pt x="433" y="202"/>
                    <a:pt x="433" y="203"/>
                    <a:pt x="432" y="205"/>
                  </a:cubicBezTo>
                  <a:cubicBezTo>
                    <a:pt x="432" y="206"/>
                    <a:pt x="432" y="206"/>
                    <a:pt x="432" y="206"/>
                  </a:cubicBezTo>
                  <a:cubicBezTo>
                    <a:pt x="432" y="208"/>
                    <a:pt x="432" y="210"/>
                    <a:pt x="432" y="212"/>
                  </a:cubicBezTo>
                  <a:cubicBezTo>
                    <a:pt x="432" y="215"/>
                    <a:pt x="431" y="217"/>
                    <a:pt x="429" y="220"/>
                  </a:cubicBezTo>
                  <a:cubicBezTo>
                    <a:pt x="429" y="221"/>
                    <a:pt x="429" y="222"/>
                    <a:pt x="428" y="223"/>
                  </a:cubicBezTo>
                  <a:cubicBezTo>
                    <a:pt x="428" y="224"/>
                    <a:pt x="428" y="226"/>
                    <a:pt x="428" y="227"/>
                  </a:cubicBezTo>
                  <a:cubicBezTo>
                    <a:pt x="428" y="230"/>
                    <a:pt x="427" y="230"/>
                    <a:pt x="427" y="231"/>
                  </a:cubicBezTo>
                  <a:cubicBezTo>
                    <a:pt x="427" y="231"/>
                    <a:pt x="426" y="230"/>
                    <a:pt x="425" y="222"/>
                  </a:cubicBezTo>
                  <a:cubicBezTo>
                    <a:pt x="425" y="221"/>
                    <a:pt x="425" y="219"/>
                    <a:pt x="426" y="217"/>
                  </a:cubicBezTo>
                  <a:cubicBezTo>
                    <a:pt x="426" y="213"/>
                    <a:pt x="426" y="208"/>
                    <a:pt x="424" y="203"/>
                  </a:cubicBezTo>
                  <a:cubicBezTo>
                    <a:pt x="423" y="202"/>
                    <a:pt x="422" y="201"/>
                    <a:pt x="422" y="200"/>
                  </a:cubicBezTo>
                  <a:cubicBezTo>
                    <a:pt x="421" y="199"/>
                    <a:pt x="420" y="198"/>
                    <a:pt x="419" y="197"/>
                  </a:cubicBezTo>
                  <a:cubicBezTo>
                    <a:pt x="419" y="196"/>
                    <a:pt x="420" y="196"/>
                    <a:pt x="421" y="194"/>
                  </a:cubicBezTo>
                  <a:cubicBezTo>
                    <a:pt x="423" y="193"/>
                    <a:pt x="425" y="191"/>
                    <a:pt x="425" y="188"/>
                  </a:cubicBezTo>
                  <a:cubicBezTo>
                    <a:pt x="425" y="184"/>
                    <a:pt x="421" y="183"/>
                    <a:pt x="418" y="182"/>
                  </a:cubicBezTo>
                  <a:cubicBezTo>
                    <a:pt x="418" y="182"/>
                    <a:pt x="417" y="182"/>
                    <a:pt x="417" y="182"/>
                  </a:cubicBezTo>
                  <a:cubicBezTo>
                    <a:pt x="416" y="181"/>
                    <a:pt x="415" y="181"/>
                    <a:pt x="415" y="181"/>
                  </a:cubicBezTo>
                  <a:cubicBezTo>
                    <a:pt x="414" y="180"/>
                    <a:pt x="412" y="179"/>
                    <a:pt x="411" y="179"/>
                  </a:cubicBezTo>
                  <a:cubicBezTo>
                    <a:pt x="409" y="179"/>
                    <a:pt x="407" y="181"/>
                    <a:pt x="405" y="182"/>
                  </a:cubicBezTo>
                  <a:cubicBezTo>
                    <a:pt x="405" y="183"/>
                    <a:pt x="404" y="183"/>
                    <a:pt x="404" y="183"/>
                  </a:cubicBezTo>
                  <a:cubicBezTo>
                    <a:pt x="404" y="183"/>
                    <a:pt x="403" y="182"/>
                    <a:pt x="403" y="181"/>
                  </a:cubicBezTo>
                  <a:cubicBezTo>
                    <a:pt x="402" y="180"/>
                    <a:pt x="402" y="180"/>
                    <a:pt x="402" y="180"/>
                  </a:cubicBezTo>
                  <a:cubicBezTo>
                    <a:pt x="401" y="179"/>
                    <a:pt x="399" y="178"/>
                    <a:pt x="398" y="177"/>
                  </a:cubicBezTo>
                  <a:cubicBezTo>
                    <a:pt x="398" y="177"/>
                    <a:pt x="397" y="176"/>
                    <a:pt x="397" y="176"/>
                  </a:cubicBezTo>
                  <a:cubicBezTo>
                    <a:pt x="397" y="176"/>
                    <a:pt x="397" y="176"/>
                    <a:pt x="397" y="176"/>
                  </a:cubicBezTo>
                  <a:cubicBezTo>
                    <a:pt x="397" y="176"/>
                    <a:pt x="397" y="176"/>
                    <a:pt x="400" y="175"/>
                  </a:cubicBezTo>
                  <a:cubicBezTo>
                    <a:pt x="401" y="174"/>
                    <a:pt x="403" y="173"/>
                    <a:pt x="405" y="172"/>
                  </a:cubicBezTo>
                  <a:cubicBezTo>
                    <a:pt x="406" y="170"/>
                    <a:pt x="406" y="168"/>
                    <a:pt x="406" y="167"/>
                  </a:cubicBezTo>
                  <a:cubicBezTo>
                    <a:pt x="406" y="166"/>
                    <a:pt x="406" y="165"/>
                    <a:pt x="406" y="165"/>
                  </a:cubicBezTo>
                  <a:cubicBezTo>
                    <a:pt x="406" y="165"/>
                    <a:pt x="407" y="165"/>
                    <a:pt x="408" y="165"/>
                  </a:cubicBezTo>
                  <a:cubicBezTo>
                    <a:pt x="409" y="165"/>
                    <a:pt x="411" y="165"/>
                    <a:pt x="412" y="161"/>
                  </a:cubicBezTo>
                  <a:cubicBezTo>
                    <a:pt x="414" y="157"/>
                    <a:pt x="410" y="154"/>
                    <a:pt x="409" y="153"/>
                  </a:cubicBezTo>
                  <a:cubicBezTo>
                    <a:pt x="407" y="152"/>
                    <a:pt x="407" y="152"/>
                    <a:pt x="406" y="151"/>
                  </a:cubicBezTo>
                  <a:cubicBezTo>
                    <a:pt x="406" y="150"/>
                    <a:pt x="405" y="149"/>
                    <a:pt x="405" y="148"/>
                  </a:cubicBezTo>
                  <a:cubicBezTo>
                    <a:pt x="404" y="147"/>
                    <a:pt x="404" y="146"/>
                    <a:pt x="403" y="145"/>
                  </a:cubicBezTo>
                  <a:cubicBezTo>
                    <a:pt x="403" y="144"/>
                    <a:pt x="403" y="143"/>
                    <a:pt x="403" y="143"/>
                  </a:cubicBezTo>
                  <a:cubicBezTo>
                    <a:pt x="402" y="141"/>
                    <a:pt x="402" y="140"/>
                    <a:pt x="401" y="138"/>
                  </a:cubicBezTo>
                  <a:cubicBezTo>
                    <a:pt x="400" y="137"/>
                    <a:pt x="399" y="137"/>
                    <a:pt x="399" y="136"/>
                  </a:cubicBezTo>
                  <a:cubicBezTo>
                    <a:pt x="398" y="135"/>
                    <a:pt x="397" y="135"/>
                    <a:pt x="397" y="134"/>
                  </a:cubicBezTo>
                  <a:cubicBezTo>
                    <a:pt x="396" y="132"/>
                    <a:pt x="396" y="130"/>
                    <a:pt x="397" y="127"/>
                  </a:cubicBezTo>
                  <a:cubicBezTo>
                    <a:pt x="397" y="125"/>
                    <a:pt x="397" y="124"/>
                    <a:pt x="397" y="123"/>
                  </a:cubicBezTo>
                  <a:cubicBezTo>
                    <a:pt x="397" y="119"/>
                    <a:pt x="396" y="115"/>
                    <a:pt x="394" y="112"/>
                  </a:cubicBezTo>
                  <a:cubicBezTo>
                    <a:pt x="394" y="110"/>
                    <a:pt x="392" y="108"/>
                    <a:pt x="391" y="107"/>
                  </a:cubicBezTo>
                  <a:cubicBezTo>
                    <a:pt x="391" y="106"/>
                    <a:pt x="390" y="105"/>
                    <a:pt x="389" y="104"/>
                  </a:cubicBezTo>
                  <a:cubicBezTo>
                    <a:pt x="389" y="104"/>
                    <a:pt x="389" y="103"/>
                    <a:pt x="388" y="102"/>
                  </a:cubicBezTo>
                  <a:cubicBezTo>
                    <a:pt x="388" y="100"/>
                    <a:pt x="387" y="97"/>
                    <a:pt x="385" y="96"/>
                  </a:cubicBezTo>
                  <a:cubicBezTo>
                    <a:pt x="383" y="94"/>
                    <a:pt x="381" y="94"/>
                    <a:pt x="379" y="93"/>
                  </a:cubicBezTo>
                  <a:cubicBezTo>
                    <a:pt x="379" y="93"/>
                    <a:pt x="379" y="93"/>
                    <a:pt x="378" y="93"/>
                  </a:cubicBezTo>
                  <a:cubicBezTo>
                    <a:pt x="380" y="92"/>
                    <a:pt x="381" y="91"/>
                    <a:pt x="382" y="90"/>
                  </a:cubicBezTo>
                  <a:cubicBezTo>
                    <a:pt x="383" y="89"/>
                    <a:pt x="384" y="88"/>
                    <a:pt x="385" y="87"/>
                  </a:cubicBezTo>
                  <a:cubicBezTo>
                    <a:pt x="386" y="86"/>
                    <a:pt x="387" y="86"/>
                    <a:pt x="388" y="85"/>
                  </a:cubicBezTo>
                  <a:cubicBezTo>
                    <a:pt x="393" y="80"/>
                    <a:pt x="392" y="71"/>
                    <a:pt x="391" y="65"/>
                  </a:cubicBezTo>
                  <a:cubicBezTo>
                    <a:pt x="391" y="64"/>
                    <a:pt x="391" y="64"/>
                    <a:pt x="391" y="64"/>
                  </a:cubicBezTo>
                  <a:cubicBezTo>
                    <a:pt x="391" y="63"/>
                    <a:pt x="391" y="62"/>
                    <a:pt x="391" y="62"/>
                  </a:cubicBezTo>
                  <a:cubicBezTo>
                    <a:pt x="391" y="62"/>
                    <a:pt x="392" y="62"/>
                    <a:pt x="393" y="63"/>
                  </a:cubicBezTo>
                  <a:cubicBezTo>
                    <a:pt x="396" y="63"/>
                    <a:pt x="398" y="64"/>
                    <a:pt x="400" y="64"/>
                  </a:cubicBezTo>
                  <a:cubicBezTo>
                    <a:pt x="405" y="64"/>
                    <a:pt x="409" y="62"/>
                    <a:pt x="412" y="58"/>
                  </a:cubicBezTo>
                  <a:cubicBezTo>
                    <a:pt x="414" y="55"/>
                    <a:pt x="416" y="51"/>
                    <a:pt x="417" y="48"/>
                  </a:cubicBezTo>
                  <a:cubicBezTo>
                    <a:pt x="418" y="45"/>
                    <a:pt x="418" y="43"/>
                    <a:pt x="420" y="41"/>
                  </a:cubicBezTo>
                  <a:cubicBezTo>
                    <a:pt x="421" y="39"/>
                    <a:pt x="422" y="37"/>
                    <a:pt x="424" y="35"/>
                  </a:cubicBezTo>
                  <a:cubicBezTo>
                    <a:pt x="426" y="32"/>
                    <a:pt x="429" y="28"/>
                    <a:pt x="430" y="24"/>
                  </a:cubicBezTo>
                  <a:cubicBezTo>
                    <a:pt x="431" y="20"/>
                    <a:pt x="431" y="17"/>
                    <a:pt x="429" y="15"/>
                  </a:cubicBezTo>
                  <a:cubicBezTo>
                    <a:pt x="426" y="10"/>
                    <a:pt x="418" y="8"/>
                    <a:pt x="411" y="6"/>
                  </a:cubicBezTo>
                  <a:cubicBezTo>
                    <a:pt x="408" y="6"/>
                    <a:pt x="405" y="5"/>
                    <a:pt x="403" y="4"/>
                  </a:cubicBezTo>
                  <a:cubicBezTo>
                    <a:pt x="398" y="1"/>
                    <a:pt x="393" y="0"/>
                    <a:pt x="389" y="0"/>
                  </a:cubicBezTo>
                  <a:cubicBezTo>
                    <a:pt x="386" y="0"/>
                    <a:pt x="384" y="1"/>
                    <a:pt x="382" y="1"/>
                  </a:cubicBezTo>
                  <a:cubicBezTo>
                    <a:pt x="379" y="2"/>
                    <a:pt x="372" y="4"/>
                    <a:pt x="370" y="9"/>
                  </a:cubicBezTo>
                  <a:cubicBezTo>
                    <a:pt x="369" y="10"/>
                    <a:pt x="369" y="13"/>
                    <a:pt x="370" y="16"/>
                  </a:cubicBezTo>
                  <a:cubicBezTo>
                    <a:pt x="369" y="16"/>
                    <a:pt x="368" y="17"/>
                    <a:pt x="368" y="17"/>
                  </a:cubicBezTo>
                  <a:cubicBezTo>
                    <a:pt x="365" y="19"/>
                    <a:pt x="365" y="22"/>
                    <a:pt x="365" y="24"/>
                  </a:cubicBezTo>
                  <a:cubicBezTo>
                    <a:pt x="365" y="25"/>
                    <a:pt x="365" y="25"/>
                    <a:pt x="365" y="25"/>
                  </a:cubicBezTo>
                  <a:cubicBezTo>
                    <a:pt x="365" y="26"/>
                    <a:pt x="365" y="27"/>
                    <a:pt x="365" y="28"/>
                  </a:cubicBezTo>
                  <a:cubicBezTo>
                    <a:pt x="364" y="30"/>
                    <a:pt x="364" y="32"/>
                    <a:pt x="364" y="34"/>
                  </a:cubicBezTo>
                  <a:cubicBezTo>
                    <a:pt x="364" y="36"/>
                    <a:pt x="364" y="37"/>
                    <a:pt x="364" y="39"/>
                  </a:cubicBezTo>
                  <a:cubicBezTo>
                    <a:pt x="364" y="42"/>
                    <a:pt x="365" y="45"/>
                    <a:pt x="364" y="47"/>
                  </a:cubicBezTo>
                  <a:cubicBezTo>
                    <a:pt x="364" y="47"/>
                    <a:pt x="364" y="48"/>
                    <a:pt x="363" y="48"/>
                  </a:cubicBezTo>
                  <a:cubicBezTo>
                    <a:pt x="363" y="50"/>
                    <a:pt x="362" y="52"/>
                    <a:pt x="363" y="55"/>
                  </a:cubicBezTo>
                  <a:cubicBezTo>
                    <a:pt x="363" y="56"/>
                    <a:pt x="363" y="57"/>
                    <a:pt x="364" y="58"/>
                  </a:cubicBezTo>
                  <a:cubicBezTo>
                    <a:pt x="364" y="59"/>
                    <a:pt x="365" y="59"/>
                    <a:pt x="365" y="60"/>
                  </a:cubicBezTo>
                  <a:cubicBezTo>
                    <a:pt x="366" y="64"/>
                    <a:pt x="366" y="68"/>
                    <a:pt x="366" y="73"/>
                  </a:cubicBezTo>
                  <a:cubicBezTo>
                    <a:pt x="366" y="74"/>
                    <a:pt x="366" y="76"/>
                    <a:pt x="366" y="77"/>
                  </a:cubicBezTo>
                  <a:cubicBezTo>
                    <a:pt x="366" y="79"/>
                    <a:pt x="366" y="81"/>
                    <a:pt x="366" y="82"/>
                  </a:cubicBezTo>
                  <a:cubicBezTo>
                    <a:pt x="366" y="83"/>
                    <a:pt x="365" y="83"/>
                    <a:pt x="365" y="84"/>
                  </a:cubicBezTo>
                  <a:cubicBezTo>
                    <a:pt x="364" y="86"/>
                    <a:pt x="363" y="88"/>
                    <a:pt x="365" y="91"/>
                  </a:cubicBezTo>
                  <a:cubicBezTo>
                    <a:pt x="365" y="91"/>
                    <a:pt x="365" y="91"/>
                    <a:pt x="365" y="91"/>
                  </a:cubicBezTo>
                  <a:cubicBezTo>
                    <a:pt x="363" y="92"/>
                    <a:pt x="363" y="94"/>
                    <a:pt x="362" y="95"/>
                  </a:cubicBezTo>
                  <a:cubicBezTo>
                    <a:pt x="362" y="96"/>
                    <a:pt x="362" y="96"/>
                    <a:pt x="362" y="96"/>
                  </a:cubicBezTo>
                  <a:cubicBezTo>
                    <a:pt x="362" y="96"/>
                    <a:pt x="362" y="96"/>
                    <a:pt x="361" y="97"/>
                  </a:cubicBezTo>
                  <a:cubicBezTo>
                    <a:pt x="359" y="97"/>
                    <a:pt x="357" y="98"/>
                    <a:pt x="356" y="100"/>
                  </a:cubicBezTo>
                  <a:cubicBezTo>
                    <a:pt x="355" y="102"/>
                    <a:pt x="355" y="105"/>
                    <a:pt x="356" y="106"/>
                  </a:cubicBezTo>
                  <a:cubicBezTo>
                    <a:pt x="357" y="107"/>
                    <a:pt x="358" y="108"/>
                    <a:pt x="360" y="108"/>
                  </a:cubicBezTo>
                  <a:cubicBezTo>
                    <a:pt x="360" y="108"/>
                    <a:pt x="360" y="108"/>
                    <a:pt x="359" y="108"/>
                  </a:cubicBezTo>
                  <a:cubicBezTo>
                    <a:pt x="359" y="108"/>
                    <a:pt x="359" y="108"/>
                    <a:pt x="358" y="108"/>
                  </a:cubicBezTo>
                  <a:cubicBezTo>
                    <a:pt x="358" y="108"/>
                    <a:pt x="357" y="108"/>
                    <a:pt x="356" y="108"/>
                  </a:cubicBezTo>
                  <a:cubicBezTo>
                    <a:pt x="355" y="108"/>
                    <a:pt x="352" y="108"/>
                    <a:pt x="350" y="110"/>
                  </a:cubicBezTo>
                  <a:cubicBezTo>
                    <a:pt x="348" y="113"/>
                    <a:pt x="347" y="118"/>
                    <a:pt x="346" y="121"/>
                  </a:cubicBezTo>
                  <a:cubicBezTo>
                    <a:pt x="345" y="122"/>
                    <a:pt x="345" y="123"/>
                    <a:pt x="345" y="124"/>
                  </a:cubicBezTo>
                  <a:cubicBezTo>
                    <a:pt x="345" y="124"/>
                    <a:pt x="345" y="125"/>
                    <a:pt x="345" y="125"/>
                  </a:cubicBezTo>
                  <a:cubicBezTo>
                    <a:pt x="343" y="128"/>
                    <a:pt x="341" y="136"/>
                    <a:pt x="347" y="139"/>
                  </a:cubicBezTo>
                  <a:cubicBezTo>
                    <a:pt x="348" y="139"/>
                    <a:pt x="348" y="139"/>
                    <a:pt x="349" y="139"/>
                  </a:cubicBezTo>
                  <a:cubicBezTo>
                    <a:pt x="349" y="139"/>
                    <a:pt x="348" y="140"/>
                    <a:pt x="348" y="140"/>
                  </a:cubicBezTo>
                  <a:cubicBezTo>
                    <a:pt x="346" y="141"/>
                    <a:pt x="345" y="143"/>
                    <a:pt x="344" y="144"/>
                  </a:cubicBezTo>
                  <a:cubicBezTo>
                    <a:pt x="344" y="144"/>
                    <a:pt x="344" y="145"/>
                    <a:pt x="343" y="145"/>
                  </a:cubicBezTo>
                  <a:cubicBezTo>
                    <a:pt x="343" y="146"/>
                    <a:pt x="342" y="146"/>
                    <a:pt x="341" y="148"/>
                  </a:cubicBezTo>
                  <a:cubicBezTo>
                    <a:pt x="340" y="151"/>
                    <a:pt x="340" y="156"/>
                    <a:pt x="340" y="158"/>
                  </a:cubicBezTo>
                  <a:cubicBezTo>
                    <a:pt x="341" y="161"/>
                    <a:pt x="342" y="162"/>
                    <a:pt x="344" y="163"/>
                  </a:cubicBezTo>
                  <a:cubicBezTo>
                    <a:pt x="344" y="164"/>
                    <a:pt x="345" y="164"/>
                    <a:pt x="345" y="165"/>
                  </a:cubicBezTo>
                  <a:cubicBezTo>
                    <a:pt x="345" y="165"/>
                    <a:pt x="345" y="166"/>
                    <a:pt x="345" y="166"/>
                  </a:cubicBezTo>
                  <a:cubicBezTo>
                    <a:pt x="345" y="167"/>
                    <a:pt x="345" y="168"/>
                    <a:pt x="345" y="170"/>
                  </a:cubicBezTo>
                  <a:cubicBezTo>
                    <a:pt x="346" y="172"/>
                    <a:pt x="347" y="173"/>
                    <a:pt x="349" y="174"/>
                  </a:cubicBezTo>
                  <a:cubicBezTo>
                    <a:pt x="351" y="175"/>
                    <a:pt x="353" y="176"/>
                    <a:pt x="355" y="177"/>
                  </a:cubicBezTo>
                  <a:cubicBezTo>
                    <a:pt x="356" y="177"/>
                    <a:pt x="356" y="177"/>
                    <a:pt x="357" y="178"/>
                  </a:cubicBezTo>
                  <a:cubicBezTo>
                    <a:pt x="360" y="179"/>
                    <a:pt x="362" y="181"/>
                    <a:pt x="364" y="182"/>
                  </a:cubicBezTo>
                  <a:cubicBezTo>
                    <a:pt x="365" y="184"/>
                    <a:pt x="367" y="185"/>
                    <a:pt x="368" y="186"/>
                  </a:cubicBezTo>
                  <a:cubicBezTo>
                    <a:pt x="370" y="187"/>
                    <a:pt x="372" y="188"/>
                    <a:pt x="374" y="188"/>
                  </a:cubicBezTo>
                  <a:cubicBezTo>
                    <a:pt x="374" y="188"/>
                    <a:pt x="375" y="188"/>
                    <a:pt x="375" y="188"/>
                  </a:cubicBezTo>
                  <a:cubicBezTo>
                    <a:pt x="376" y="188"/>
                    <a:pt x="377" y="188"/>
                    <a:pt x="378" y="188"/>
                  </a:cubicBezTo>
                  <a:cubicBezTo>
                    <a:pt x="378" y="188"/>
                    <a:pt x="379" y="188"/>
                    <a:pt x="379" y="188"/>
                  </a:cubicBezTo>
                  <a:cubicBezTo>
                    <a:pt x="380" y="188"/>
                    <a:pt x="380" y="188"/>
                    <a:pt x="381" y="188"/>
                  </a:cubicBezTo>
                  <a:cubicBezTo>
                    <a:pt x="381" y="189"/>
                    <a:pt x="380" y="189"/>
                    <a:pt x="379" y="190"/>
                  </a:cubicBezTo>
                  <a:cubicBezTo>
                    <a:pt x="379" y="190"/>
                    <a:pt x="379" y="190"/>
                    <a:pt x="379" y="190"/>
                  </a:cubicBezTo>
                  <a:cubicBezTo>
                    <a:pt x="378" y="190"/>
                    <a:pt x="377" y="189"/>
                    <a:pt x="377" y="189"/>
                  </a:cubicBezTo>
                  <a:cubicBezTo>
                    <a:pt x="376" y="189"/>
                    <a:pt x="375" y="189"/>
                    <a:pt x="374" y="189"/>
                  </a:cubicBezTo>
                  <a:cubicBezTo>
                    <a:pt x="368" y="189"/>
                    <a:pt x="367" y="193"/>
                    <a:pt x="367" y="195"/>
                  </a:cubicBezTo>
                  <a:cubicBezTo>
                    <a:pt x="367" y="196"/>
                    <a:pt x="368" y="197"/>
                    <a:pt x="368" y="198"/>
                  </a:cubicBezTo>
                  <a:cubicBezTo>
                    <a:pt x="368" y="199"/>
                    <a:pt x="368" y="201"/>
                    <a:pt x="368" y="201"/>
                  </a:cubicBezTo>
                  <a:cubicBezTo>
                    <a:pt x="367" y="202"/>
                    <a:pt x="363" y="203"/>
                    <a:pt x="362" y="208"/>
                  </a:cubicBezTo>
                  <a:cubicBezTo>
                    <a:pt x="362" y="211"/>
                    <a:pt x="363" y="214"/>
                    <a:pt x="365" y="216"/>
                  </a:cubicBezTo>
                  <a:cubicBezTo>
                    <a:pt x="367" y="217"/>
                    <a:pt x="368" y="218"/>
                    <a:pt x="369" y="218"/>
                  </a:cubicBezTo>
                  <a:cubicBezTo>
                    <a:pt x="373" y="218"/>
                    <a:pt x="374" y="215"/>
                    <a:pt x="376" y="212"/>
                  </a:cubicBezTo>
                  <a:cubicBezTo>
                    <a:pt x="376" y="213"/>
                    <a:pt x="376" y="214"/>
                    <a:pt x="376" y="214"/>
                  </a:cubicBezTo>
                  <a:cubicBezTo>
                    <a:pt x="376" y="216"/>
                    <a:pt x="376" y="217"/>
                    <a:pt x="376" y="219"/>
                  </a:cubicBezTo>
                  <a:cubicBezTo>
                    <a:pt x="376" y="219"/>
                    <a:pt x="375" y="219"/>
                    <a:pt x="374" y="220"/>
                  </a:cubicBezTo>
                  <a:cubicBezTo>
                    <a:pt x="373" y="221"/>
                    <a:pt x="371" y="223"/>
                    <a:pt x="369" y="225"/>
                  </a:cubicBezTo>
                  <a:cubicBezTo>
                    <a:pt x="367" y="226"/>
                    <a:pt x="366" y="228"/>
                    <a:pt x="365" y="230"/>
                  </a:cubicBezTo>
                  <a:cubicBezTo>
                    <a:pt x="364" y="232"/>
                    <a:pt x="364" y="232"/>
                    <a:pt x="364" y="232"/>
                  </a:cubicBezTo>
                  <a:cubicBezTo>
                    <a:pt x="364" y="232"/>
                    <a:pt x="364" y="232"/>
                    <a:pt x="364" y="233"/>
                  </a:cubicBezTo>
                  <a:cubicBezTo>
                    <a:pt x="363" y="233"/>
                    <a:pt x="363" y="234"/>
                    <a:pt x="363" y="234"/>
                  </a:cubicBezTo>
                  <a:cubicBezTo>
                    <a:pt x="363" y="234"/>
                    <a:pt x="362" y="234"/>
                    <a:pt x="362" y="234"/>
                  </a:cubicBezTo>
                  <a:cubicBezTo>
                    <a:pt x="362" y="234"/>
                    <a:pt x="361" y="234"/>
                    <a:pt x="361" y="234"/>
                  </a:cubicBezTo>
                  <a:cubicBezTo>
                    <a:pt x="360" y="234"/>
                    <a:pt x="360" y="234"/>
                    <a:pt x="359" y="234"/>
                  </a:cubicBezTo>
                  <a:cubicBezTo>
                    <a:pt x="357" y="234"/>
                    <a:pt x="356" y="234"/>
                    <a:pt x="354" y="235"/>
                  </a:cubicBezTo>
                  <a:cubicBezTo>
                    <a:pt x="351" y="237"/>
                    <a:pt x="349" y="239"/>
                    <a:pt x="347" y="242"/>
                  </a:cubicBezTo>
                  <a:cubicBezTo>
                    <a:pt x="347" y="242"/>
                    <a:pt x="347" y="242"/>
                    <a:pt x="347" y="242"/>
                  </a:cubicBezTo>
                  <a:cubicBezTo>
                    <a:pt x="344" y="247"/>
                    <a:pt x="345" y="251"/>
                    <a:pt x="346" y="254"/>
                  </a:cubicBezTo>
                  <a:cubicBezTo>
                    <a:pt x="346" y="255"/>
                    <a:pt x="346" y="255"/>
                    <a:pt x="346" y="255"/>
                  </a:cubicBezTo>
                  <a:cubicBezTo>
                    <a:pt x="347" y="256"/>
                    <a:pt x="347" y="257"/>
                    <a:pt x="347" y="259"/>
                  </a:cubicBezTo>
                  <a:cubicBezTo>
                    <a:pt x="347" y="259"/>
                    <a:pt x="348" y="260"/>
                    <a:pt x="348" y="260"/>
                  </a:cubicBezTo>
                  <a:cubicBezTo>
                    <a:pt x="348" y="262"/>
                    <a:pt x="348" y="263"/>
                    <a:pt x="349" y="265"/>
                  </a:cubicBezTo>
                  <a:cubicBezTo>
                    <a:pt x="349" y="267"/>
                    <a:pt x="349" y="268"/>
                    <a:pt x="348" y="269"/>
                  </a:cubicBezTo>
                  <a:cubicBezTo>
                    <a:pt x="348" y="270"/>
                    <a:pt x="348" y="270"/>
                    <a:pt x="348" y="270"/>
                  </a:cubicBezTo>
                  <a:cubicBezTo>
                    <a:pt x="348" y="270"/>
                    <a:pt x="348" y="270"/>
                    <a:pt x="347" y="270"/>
                  </a:cubicBezTo>
                  <a:cubicBezTo>
                    <a:pt x="347" y="270"/>
                    <a:pt x="346" y="269"/>
                    <a:pt x="345" y="269"/>
                  </a:cubicBezTo>
                  <a:cubicBezTo>
                    <a:pt x="345" y="268"/>
                    <a:pt x="344" y="268"/>
                    <a:pt x="344" y="268"/>
                  </a:cubicBezTo>
                  <a:cubicBezTo>
                    <a:pt x="343" y="268"/>
                    <a:pt x="342" y="268"/>
                    <a:pt x="342" y="267"/>
                  </a:cubicBezTo>
                  <a:cubicBezTo>
                    <a:pt x="342" y="267"/>
                    <a:pt x="342" y="266"/>
                    <a:pt x="342" y="265"/>
                  </a:cubicBezTo>
                  <a:cubicBezTo>
                    <a:pt x="342" y="264"/>
                    <a:pt x="342" y="264"/>
                    <a:pt x="342" y="263"/>
                  </a:cubicBezTo>
                  <a:cubicBezTo>
                    <a:pt x="342" y="262"/>
                    <a:pt x="341" y="260"/>
                    <a:pt x="340" y="259"/>
                  </a:cubicBezTo>
                  <a:cubicBezTo>
                    <a:pt x="340" y="258"/>
                    <a:pt x="340" y="257"/>
                    <a:pt x="340" y="257"/>
                  </a:cubicBezTo>
                  <a:cubicBezTo>
                    <a:pt x="340" y="255"/>
                    <a:pt x="340" y="254"/>
                    <a:pt x="341" y="252"/>
                  </a:cubicBezTo>
                  <a:cubicBezTo>
                    <a:pt x="341" y="251"/>
                    <a:pt x="341" y="250"/>
                    <a:pt x="341" y="249"/>
                  </a:cubicBezTo>
                  <a:cubicBezTo>
                    <a:pt x="341" y="249"/>
                    <a:pt x="341" y="248"/>
                    <a:pt x="342" y="247"/>
                  </a:cubicBezTo>
                  <a:cubicBezTo>
                    <a:pt x="342" y="246"/>
                    <a:pt x="343" y="245"/>
                    <a:pt x="344" y="244"/>
                  </a:cubicBezTo>
                  <a:cubicBezTo>
                    <a:pt x="346" y="242"/>
                    <a:pt x="348" y="240"/>
                    <a:pt x="348" y="236"/>
                  </a:cubicBezTo>
                  <a:cubicBezTo>
                    <a:pt x="348" y="234"/>
                    <a:pt x="347" y="233"/>
                    <a:pt x="346" y="231"/>
                  </a:cubicBezTo>
                  <a:cubicBezTo>
                    <a:pt x="345" y="230"/>
                    <a:pt x="343" y="229"/>
                    <a:pt x="341" y="229"/>
                  </a:cubicBezTo>
                  <a:cubicBezTo>
                    <a:pt x="340" y="229"/>
                    <a:pt x="340" y="229"/>
                    <a:pt x="340" y="229"/>
                  </a:cubicBezTo>
                  <a:cubicBezTo>
                    <a:pt x="339" y="228"/>
                    <a:pt x="339" y="227"/>
                    <a:pt x="338" y="226"/>
                  </a:cubicBezTo>
                  <a:cubicBezTo>
                    <a:pt x="337" y="226"/>
                    <a:pt x="336" y="226"/>
                    <a:pt x="335" y="226"/>
                  </a:cubicBezTo>
                  <a:cubicBezTo>
                    <a:pt x="335" y="226"/>
                    <a:pt x="334" y="226"/>
                    <a:pt x="334" y="226"/>
                  </a:cubicBezTo>
                  <a:cubicBezTo>
                    <a:pt x="334" y="225"/>
                    <a:pt x="334" y="224"/>
                    <a:pt x="334" y="224"/>
                  </a:cubicBezTo>
                  <a:cubicBezTo>
                    <a:pt x="332" y="222"/>
                    <a:pt x="331" y="221"/>
                    <a:pt x="330" y="220"/>
                  </a:cubicBezTo>
                  <a:cubicBezTo>
                    <a:pt x="329" y="220"/>
                    <a:pt x="329" y="220"/>
                    <a:pt x="329" y="220"/>
                  </a:cubicBezTo>
                  <a:cubicBezTo>
                    <a:pt x="329" y="220"/>
                    <a:pt x="328" y="219"/>
                    <a:pt x="328" y="219"/>
                  </a:cubicBezTo>
                  <a:cubicBezTo>
                    <a:pt x="327" y="219"/>
                    <a:pt x="327" y="218"/>
                    <a:pt x="326" y="217"/>
                  </a:cubicBezTo>
                  <a:cubicBezTo>
                    <a:pt x="325" y="217"/>
                    <a:pt x="323" y="217"/>
                    <a:pt x="322" y="217"/>
                  </a:cubicBezTo>
                  <a:cubicBezTo>
                    <a:pt x="320" y="217"/>
                    <a:pt x="318" y="218"/>
                    <a:pt x="316" y="219"/>
                  </a:cubicBezTo>
                  <a:cubicBezTo>
                    <a:pt x="316" y="219"/>
                    <a:pt x="315" y="219"/>
                    <a:pt x="315" y="220"/>
                  </a:cubicBezTo>
                  <a:cubicBezTo>
                    <a:pt x="315" y="220"/>
                    <a:pt x="315" y="220"/>
                    <a:pt x="314" y="220"/>
                  </a:cubicBezTo>
                  <a:cubicBezTo>
                    <a:pt x="314" y="220"/>
                    <a:pt x="314" y="220"/>
                    <a:pt x="313" y="220"/>
                  </a:cubicBezTo>
                  <a:cubicBezTo>
                    <a:pt x="313" y="220"/>
                    <a:pt x="312" y="220"/>
                    <a:pt x="312" y="220"/>
                  </a:cubicBezTo>
                  <a:cubicBezTo>
                    <a:pt x="310" y="220"/>
                    <a:pt x="308" y="220"/>
                    <a:pt x="307" y="221"/>
                  </a:cubicBezTo>
                  <a:cubicBezTo>
                    <a:pt x="304" y="224"/>
                    <a:pt x="305" y="228"/>
                    <a:pt x="305" y="230"/>
                  </a:cubicBezTo>
                  <a:cubicBezTo>
                    <a:pt x="305" y="231"/>
                    <a:pt x="305" y="231"/>
                    <a:pt x="305" y="231"/>
                  </a:cubicBezTo>
                  <a:cubicBezTo>
                    <a:pt x="306" y="233"/>
                    <a:pt x="306" y="238"/>
                    <a:pt x="310" y="240"/>
                  </a:cubicBezTo>
                  <a:cubicBezTo>
                    <a:pt x="312" y="241"/>
                    <a:pt x="313" y="242"/>
                    <a:pt x="315" y="242"/>
                  </a:cubicBezTo>
                  <a:cubicBezTo>
                    <a:pt x="317" y="242"/>
                    <a:pt x="319" y="241"/>
                    <a:pt x="320" y="241"/>
                  </a:cubicBezTo>
                  <a:cubicBezTo>
                    <a:pt x="321" y="241"/>
                    <a:pt x="321" y="241"/>
                    <a:pt x="321" y="241"/>
                  </a:cubicBezTo>
                  <a:cubicBezTo>
                    <a:pt x="322" y="241"/>
                    <a:pt x="322" y="241"/>
                    <a:pt x="322" y="241"/>
                  </a:cubicBezTo>
                  <a:cubicBezTo>
                    <a:pt x="322" y="241"/>
                    <a:pt x="322" y="241"/>
                    <a:pt x="322" y="241"/>
                  </a:cubicBezTo>
                  <a:cubicBezTo>
                    <a:pt x="322" y="241"/>
                    <a:pt x="322" y="242"/>
                    <a:pt x="322" y="242"/>
                  </a:cubicBezTo>
                  <a:cubicBezTo>
                    <a:pt x="323" y="243"/>
                    <a:pt x="323" y="244"/>
                    <a:pt x="324" y="246"/>
                  </a:cubicBezTo>
                  <a:cubicBezTo>
                    <a:pt x="324" y="247"/>
                    <a:pt x="324" y="247"/>
                    <a:pt x="324" y="248"/>
                  </a:cubicBezTo>
                  <a:cubicBezTo>
                    <a:pt x="324" y="249"/>
                    <a:pt x="322" y="250"/>
                    <a:pt x="321" y="250"/>
                  </a:cubicBezTo>
                  <a:cubicBezTo>
                    <a:pt x="320" y="250"/>
                    <a:pt x="320" y="250"/>
                    <a:pt x="320" y="250"/>
                  </a:cubicBezTo>
                  <a:cubicBezTo>
                    <a:pt x="319" y="249"/>
                    <a:pt x="318" y="248"/>
                    <a:pt x="317" y="247"/>
                  </a:cubicBezTo>
                  <a:cubicBezTo>
                    <a:pt x="317" y="246"/>
                    <a:pt x="316" y="244"/>
                    <a:pt x="314" y="243"/>
                  </a:cubicBezTo>
                  <a:cubicBezTo>
                    <a:pt x="313" y="242"/>
                    <a:pt x="310" y="241"/>
                    <a:pt x="308" y="241"/>
                  </a:cubicBezTo>
                  <a:cubicBezTo>
                    <a:pt x="305" y="241"/>
                    <a:pt x="303" y="242"/>
                    <a:pt x="301" y="243"/>
                  </a:cubicBezTo>
                  <a:cubicBezTo>
                    <a:pt x="300" y="243"/>
                    <a:pt x="300" y="243"/>
                    <a:pt x="300" y="243"/>
                  </a:cubicBezTo>
                  <a:cubicBezTo>
                    <a:pt x="299" y="243"/>
                    <a:pt x="299" y="244"/>
                    <a:pt x="298" y="244"/>
                  </a:cubicBezTo>
                  <a:cubicBezTo>
                    <a:pt x="298" y="244"/>
                    <a:pt x="298" y="244"/>
                    <a:pt x="298" y="244"/>
                  </a:cubicBezTo>
                  <a:cubicBezTo>
                    <a:pt x="297" y="243"/>
                    <a:pt x="297" y="242"/>
                    <a:pt x="296" y="242"/>
                  </a:cubicBezTo>
                  <a:cubicBezTo>
                    <a:pt x="295" y="241"/>
                    <a:pt x="294" y="240"/>
                    <a:pt x="293" y="239"/>
                  </a:cubicBezTo>
                  <a:cubicBezTo>
                    <a:pt x="291" y="238"/>
                    <a:pt x="290" y="238"/>
                    <a:pt x="289" y="238"/>
                  </a:cubicBezTo>
                  <a:cubicBezTo>
                    <a:pt x="288" y="238"/>
                    <a:pt x="288" y="238"/>
                    <a:pt x="288" y="238"/>
                  </a:cubicBezTo>
                  <a:cubicBezTo>
                    <a:pt x="287" y="238"/>
                    <a:pt x="287" y="238"/>
                    <a:pt x="287" y="238"/>
                  </a:cubicBezTo>
                  <a:cubicBezTo>
                    <a:pt x="286" y="238"/>
                    <a:pt x="285" y="237"/>
                    <a:pt x="284" y="237"/>
                  </a:cubicBezTo>
                  <a:cubicBezTo>
                    <a:pt x="282" y="236"/>
                    <a:pt x="281" y="236"/>
                    <a:pt x="279" y="236"/>
                  </a:cubicBezTo>
                  <a:cubicBezTo>
                    <a:pt x="278" y="236"/>
                    <a:pt x="278" y="236"/>
                    <a:pt x="277" y="236"/>
                  </a:cubicBezTo>
                  <a:cubicBezTo>
                    <a:pt x="274" y="236"/>
                    <a:pt x="271" y="236"/>
                    <a:pt x="269" y="237"/>
                  </a:cubicBezTo>
                  <a:cubicBezTo>
                    <a:pt x="268" y="237"/>
                    <a:pt x="267" y="237"/>
                    <a:pt x="267" y="237"/>
                  </a:cubicBezTo>
                  <a:cubicBezTo>
                    <a:pt x="265" y="238"/>
                    <a:pt x="264" y="238"/>
                    <a:pt x="262" y="238"/>
                  </a:cubicBezTo>
                  <a:cubicBezTo>
                    <a:pt x="262" y="238"/>
                    <a:pt x="261" y="238"/>
                    <a:pt x="261" y="237"/>
                  </a:cubicBezTo>
                  <a:cubicBezTo>
                    <a:pt x="260" y="236"/>
                    <a:pt x="260" y="236"/>
                    <a:pt x="258" y="235"/>
                  </a:cubicBezTo>
                  <a:cubicBezTo>
                    <a:pt x="257" y="234"/>
                    <a:pt x="256" y="234"/>
                    <a:pt x="255" y="234"/>
                  </a:cubicBezTo>
                  <a:cubicBezTo>
                    <a:pt x="254" y="234"/>
                    <a:pt x="254" y="234"/>
                    <a:pt x="254" y="234"/>
                  </a:cubicBezTo>
                  <a:cubicBezTo>
                    <a:pt x="254" y="237"/>
                    <a:pt x="254" y="237"/>
                    <a:pt x="254" y="237"/>
                  </a:cubicBezTo>
                  <a:cubicBezTo>
                    <a:pt x="254" y="234"/>
                    <a:pt x="254" y="234"/>
                    <a:pt x="254" y="234"/>
                  </a:cubicBezTo>
                  <a:cubicBezTo>
                    <a:pt x="252" y="234"/>
                    <a:pt x="251" y="234"/>
                    <a:pt x="250" y="232"/>
                  </a:cubicBezTo>
                  <a:cubicBezTo>
                    <a:pt x="249" y="231"/>
                    <a:pt x="249" y="231"/>
                    <a:pt x="248" y="230"/>
                  </a:cubicBezTo>
                  <a:cubicBezTo>
                    <a:pt x="247" y="230"/>
                    <a:pt x="247" y="229"/>
                    <a:pt x="246" y="229"/>
                  </a:cubicBezTo>
                  <a:cubicBezTo>
                    <a:pt x="246" y="229"/>
                    <a:pt x="246" y="229"/>
                    <a:pt x="246" y="229"/>
                  </a:cubicBezTo>
                  <a:cubicBezTo>
                    <a:pt x="246" y="228"/>
                    <a:pt x="245" y="227"/>
                    <a:pt x="245" y="227"/>
                  </a:cubicBezTo>
                  <a:cubicBezTo>
                    <a:pt x="244" y="226"/>
                    <a:pt x="244" y="226"/>
                    <a:pt x="244" y="226"/>
                  </a:cubicBezTo>
                  <a:cubicBezTo>
                    <a:pt x="243" y="222"/>
                    <a:pt x="241" y="218"/>
                    <a:pt x="236" y="218"/>
                  </a:cubicBezTo>
                  <a:cubicBezTo>
                    <a:pt x="235" y="218"/>
                    <a:pt x="235" y="218"/>
                    <a:pt x="234" y="218"/>
                  </a:cubicBezTo>
                  <a:cubicBezTo>
                    <a:pt x="233" y="218"/>
                    <a:pt x="231" y="219"/>
                    <a:pt x="229" y="219"/>
                  </a:cubicBezTo>
                  <a:cubicBezTo>
                    <a:pt x="228" y="219"/>
                    <a:pt x="227" y="218"/>
                    <a:pt x="227" y="218"/>
                  </a:cubicBezTo>
                  <a:cubicBezTo>
                    <a:pt x="226" y="218"/>
                    <a:pt x="225" y="215"/>
                    <a:pt x="225" y="214"/>
                  </a:cubicBezTo>
                  <a:cubicBezTo>
                    <a:pt x="225" y="213"/>
                    <a:pt x="225" y="213"/>
                    <a:pt x="225" y="213"/>
                  </a:cubicBezTo>
                  <a:cubicBezTo>
                    <a:pt x="224" y="211"/>
                    <a:pt x="223" y="209"/>
                    <a:pt x="222" y="207"/>
                  </a:cubicBezTo>
                  <a:cubicBezTo>
                    <a:pt x="220" y="205"/>
                    <a:pt x="218" y="205"/>
                    <a:pt x="217" y="205"/>
                  </a:cubicBezTo>
                  <a:cubicBezTo>
                    <a:pt x="217" y="205"/>
                    <a:pt x="217" y="204"/>
                    <a:pt x="217" y="204"/>
                  </a:cubicBezTo>
                  <a:cubicBezTo>
                    <a:pt x="217" y="204"/>
                    <a:pt x="217" y="202"/>
                    <a:pt x="217" y="201"/>
                  </a:cubicBezTo>
                  <a:cubicBezTo>
                    <a:pt x="217" y="201"/>
                    <a:pt x="217" y="201"/>
                    <a:pt x="217" y="201"/>
                  </a:cubicBezTo>
                  <a:cubicBezTo>
                    <a:pt x="217" y="199"/>
                    <a:pt x="217" y="198"/>
                    <a:pt x="218" y="197"/>
                  </a:cubicBezTo>
                  <a:cubicBezTo>
                    <a:pt x="218" y="194"/>
                    <a:pt x="219" y="190"/>
                    <a:pt x="217" y="185"/>
                  </a:cubicBezTo>
                  <a:cubicBezTo>
                    <a:pt x="216" y="184"/>
                    <a:pt x="214" y="179"/>
                    <a:pt x="208" y="179"/>
                  </a:cubicBezTo>
                  <a:cubicBezTo>
                    <a:pt x="207" y="179"/>
                    <a:pt x="206" y="179"/>
                    <a:pt x="205" y="179"/>
                  </a:cubicBezTo>
                  <a:cubicBezTo>
                    <a:pt x="203" y="179"/>
                    <a:pt x="200" y="179"/>
                    <a:pt x="197" y="179"/>
                  </a:cubicBezTo>
                  <a:cubicBezTo>
                    <a:pt x="194" y="180"/>
                    <a:pt x="193" y="180"/>
                    <a:pt x="191" y="182"/>
                  </a:cubicBezTo>
                  <a:cubicBezTo>
                    <a:pt x="190" y="182"/>
                    <a:pt x="189" y="182"/>
                    <a:pt x="188" y="182"/>
                  </a:cubicBezTo>
                  <a:cubicBezTo>
                    <a:pt x="187" y="182"/>
                    <a:pt x="185" y="182"/>
                    <a:pt x="184" y="182"/>
                  </a:cubicBezTo>
                  <a:cubicBezTo>
                    <a:pt x="182" y="181"/>
                    <a:pt x="180" y="181"/>
                    <a:pt x="179" y="181"/>
                  </a:cubicBezTo>
                  <a:cubicBezTo>
                    <a:pt x="178" y="181"/>
                    <a:pt x="177" y="181"/>
                    <a:pt x="176" y="181"/>
                  </a:cubicBezTo>
                  <a:cubicBezTo>
                    <a:pt x="176" y="181"/>
                    <a:pt x="174" y="182"/>
                    <a:pt x="173" y="183"/>
                  </a:cubicBezTo>
                  <a:cubicBezTo>
                    <a:pt x="172" y="184"/>
                    <a:pt x="172" y="184"/>
                    <a:pt x="171" y="185"/>
                  </a:cubicBezTo>
                  <a:cubicBezTo>
                    <a:pt x="171" y="185"/>
                    <a:pt x="171" y="185"/>
                    <a:pt x="170" y="185"/>
                  </a:cubicBezTo>
                  <a:cubicBezTo>
                    <a:pt x="168" y="186"/>
                    <a:pt x="166" y="187"/>
                    <a:pt x="165" y="190"/>
                  </a:cubicBezTo>
                  <a:cubicBezTo>
                    <a:pt x="163" y="194"/>
                    <a:pt x="166" y="199"/>
                    <a:pt x="167" y="200"/>
                  </a:cubicBezTo>
                  <a:cubicBezTo>
                    <a:pt x="167" y="201"/>
                    <a:pt x="167" y="201"/>
                    <a:pt x="167" y="201"/>
                  </a:cubicBezTo>
                  <a:cubicBezTo>
                    <a:pt x="168" y="202"/>
                    <a:pt x="170" y="204"/>
                    <a:pt x="171" y="205"/>
                  </a:cubicBezTo>
                  <a:cubicBezTo>
                    <a:pt x="172" y="205"/>
                    <a:pt x="174" y="205"/>
                    <a:pt x="175" y="205"/>
                  </a:cubicBezTo>
                  <a:cubicBezTo>
                    <a:pt x="178" y="205"/>
                    <a:pt x="180" y="204"/>
                    <a:pt x="181" y="201"/>
                  </a:cubicBezTo>
                  <a:cubicBezTo>
                    <a:pt x="181" y="201"/>
                    <a:pt x="182" y="199"/>
                    <a:pt x="183" y="199"/>
                  </a:cubicBezTo>
                  <a:cubicBezTo>
                    <a:pt x="183" y="199"/>
                    <a:pt x="183" y="199"/>
                    <a:pt x="183" y="199"/>
                  </a:cubicBezTo>
                  <a:cubicBezTo>
                    <a:pt x="183" y="200"/>
                    <a:pt x="184" y="203"/>
                    <a:pt x="188" y="204"/>
                  </a:cubicBezTo>
                  <a:cubicBezTo>
                    <a:pt x="191" y="204"/>
                    <a:pt x="194" y="202"/>
                    <a:pt x="196" y="200"/>
                  </a:cubicBezTo>
                  <a:cubicBezTo>
                    <a:pt x="197" y="200"/>
                    <a:pt x="198" y="199"/>
                    <a:pt x="199" y="199"/>
                  </a:cubicBezTo>
                  <a:cubicBezTo>
                    <a:pt x="201" y="198"/>
                    <a:pt x="203" y="197"/>
                    <a:pt x="205" y="197"/>
                  </a:cubicBezTo>
                  <a:cubicBezTo>
                    <a:pt x="205" y="196"/>
                    <a:pt x="206" y="196"/>
                    <a:pt x="207" y="196"/>
                  </a:cubicBezTo>
                  <a:cubicBezTo>
                    <a:pt x="207" y="196"/>
                    <a:pt x="207" y="196"/>
                    <a:pt x="207" y="196"/>
                  </a:cubicBezTo>
                  <a:cubicBezTo>
                    <a:pt x="207" y="198"/>
                    <a:pt x="201" y="200"/>
                    <a:pt x="198" y="202"/>
                  </a:cubicBezTo>
                  <a:cubicBezTo>
                    <a:pt x="197" y="202"/>
                    <a:pt x="196" y="203"/>
                    <a:pt x="196" y="203"/>
                  </a:cubicBezTo>
                  <a:cubicBezTo>
                    <a:pt x="193" y="204"/>
                    <a:pt x="190" y="205"/>
                    <a:pt x="187" y="205"/>
                  </a:cubicBezTo>
                  <a:cubicBezTo>
                    <a:pt x="183" y="205"/>
                    <a:pt x="179" y="206"/>
                    <a:pt x="176" y="208"/>
                  </a:cubicBezTo>
                  <a:cubicBezTo>
                    <a:pt x="166" y="213"/>
                    <a:pt x="168" y="219"/>
                    <a:pt x="169" y="224"/>
                  </a:cubicBezTo>
                  <a:cubicBezTo>
                    <a:pt x="170" y="226"/>
                    <a:pt x="170" y="228"/>
                    <a:pt x="170" y="230"/>
                  </a:cubicBezTo>
                  <a:cubicBezTo>
                    <a:pt x="171" y="231"/>
                    <a:pt x="171" y="233"/>
                    <a:pt x="170" y="235"/>
                  </a:cubicBezTo>
                  <a:cubicBezTo>
                    <a:pt x="170" y="236"/>
                    <a:pt x="170" y="238"/>
                    <a:pt x="170" y="241"/>
                  </a:cubicBezTo>
                  <a:cubicBezTo>
                    <a:pt x="170" y="242"/>
                    <a:pt x="170" y="243"/>
                    <a:pt x="171" y="244"/>
                  </a:cubicBezTo>
                  <a:cubicBezTo>
                    <a:pt x="171" y="246"/>
                    <a:pt x="172" y="248"/>
                    <a:pt x="171" y="249"/>
                  </a:cubicBezTo>
                  <a:cubicBezTo>
                    <a:pt x="171" y="250"/>
                    <a:pt x="168" y="250"/>
                    <a:pt x="166" y="250"/>
                  </a:cubicBezTo>
                  <a:cubicBezTo>
                    <a:pt x="164" y="250"/>
                    <a:pt x="163" y="250"/>
                    <a:pt x="163" y="250"/>
                  </a:cubicBezTo>
                  <a:cubicBezTo>
                    <a:pt x="163" y="250"/>
                    <a:pt x="162" y="249"/>
                    <a:pt x="162" y="247"/>
                  </a:cubicBezTo>
                  <a:cubicBezTo>
                    <a:pt x="162" y="246"/>
                    <a:pt x="162" y="245"/>
                    <a:pt x="162" y="244"/>
                  </a:cubicBezTo>
                  <a:cubicBezTo>
                    <a:pt x="163" y="244"/>
                    <a:pt x="163" y="244"/>
                    <a:pt x="164" y="243"/>
                  </a:cubicBezTo>
                  <a:cubicBezTo>
                    <a:pt x="167" y="242"/>
                    <a:pt x="169" y="237"/>
                    <a:pt x="168" y="233"/>
                  </a:cubicBezTo>
                  <a:cubicBezTo>
                    <a:pt x="168" y="230"/>
                    <a:pt x="166" y="227"/>
                    <a:pt x="164" y="226"/>
                  </a:cubicBezTo>
                  <a:cubicBezTo>
                    <a:pt x="162" y="225"/>
                    <a:pt x="160" y="225"/>
                    <a:pt x="159" y="225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7" y="224"/>
                    <a:pt x="158" y="221"/>
                    <a:pt x="158" y="220"/>
                  </a:cubicBezTo>
                  <a:cubicBezTo>
                    <a:pt x="158" y="218"/>
                    <a:pt x="159" y="216"/>
                    <a:pt x="158" y="214"/>
                  </a:cubicBezTo>
                  <a:cubicBezTo>
                    <a:pt x="157" y="210"/>
                    <a:pt x="154" y="209"/>
                    <a:pt x="152" y="209"/>
                  </a:cubicBezTo>
                  <a:cubicBezTo>
                    <a:pt x="151" y="209"/>
                    <a:pt x="150" y="207"/>
                    <a:pt x="149" y="207"/>
                  </a:cubicBezTo>
                  <a:cubicBezTo>
                    <a:pt x="149" y="206"/>
                    <a:pt x="149" y="205"/>
                    <a:pt x="149" y="204"/>
                  </a:cubicBezTo>
                  <a:cubicBezTo>
                    <a:pt x="149" y="202"/>
                    <a:pt x="149" y="198"/>
                    <a:pt x="146" y="196"/>
                  </a:cubicBezTo>
                  <a:cubicBezTo>
                    <a:pt x="145" y="196"/>
                    <a:pt x="144" y="196"/>
                    <a:pt x="143" y="196"/>
                  </a:cubicBezTo>
                  <a:cubicBezTo>
                    <a:pt x="143" y="196"/>
                    <a:pt x="143" y="196"/>
                    <a:pt x="142" y="196"/>
                  </a:cubicBezTo>
                  <a:cubicBezTo>
                    <a:pt x="141" y="196"/>
                    <a:pt x="141" y="196"/>
                    <a:pt x="140" y="196"/>
                  </a:cubicBezTo>
                  <a:cubicBezTo>
                    <a:pt x="138" y="196"/>
                    <a:pt x="137" y="196"/>
                    <a:pt x="136" y="196"/>
                  </a:cubicBezTo>
                  <a:cubicBezTo>
                    <a:pt x="135" y="197"/>
                    <a:pt x="135" y="197"/>
                    <a:pt x="135" y="197"/>
                  </a:cubicBezTo>
                  <a:cubicBezTo>
                    <a:pt x="134" y="198"/>
                    <a:pt x="133" y="198"/>
                    <a:pt x="132" y="198"/>
                  </a:cubicBezTo>
                  <a:cubicBezTo>
                    <a:pt x="131" y="198"/>
                    <a:pt x="131" y="198"/>
                    <a:pt x="130" y="198"/>
                  </a:cubicBezTo>
                  <a:cubicBezTo>
                    <a:pt x="127" y="198"/>
                    <a:pt x="124" y="197"/>
                    <a:pt x="121" y="197"/>
                  </a:cubicBezTo>
                  <a:cubicBezTo>
                    <a:pt x="120" y="197"/>
                    <a:pt x="120" y="196"/>
                    <a:pt x="119" y="196"/>
                  </a:cubicBezTo>
                  <a:cubicBezTo>
                    <a:pt x="118" y="196"/>
                    <a:pt x="116" y="196"/>
                    <a:pt x="115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0" y="195"/>
                    <a:pt x="109" y="194"/>
                  </a:cubicBezTo>
                  <a:cubicBezTo>
                    <a:pt x="108" y="194"/>
                    <a:pt x="106" y="194"/>
                    <a:pt x="105" y="193"/>
                  </a:cubicBezTo>
                  <a:cubicBezTo>
                    <a:pt x="103" y="193"/>
                    <a:pt x="101" y="192"/>
                    <a:pt x="99" y="191"/>
                  </a:cubicBezTo>
                  <a:cubicBezTo>
                    <a:pt x="98" y="191"/>
                    <a:pt x="98" y="191"/>
                    <a:pt x="98" y="191"/>
                  </a:cubicBezTo>
                  <a:cubicBezTo>
                    <a:pt x="97" y="191"/>
                    <a:pt x="97" y="191"/>
                    <a:pt x="96" y="191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95" y="189"/>
                    <a:pt x="95" y="188"/>
                    <a:pt x="93" y="187"/>
                  </a:cubicBezTo>
                  <a:cubicBezTo>
                    <a:pt x="92" y="186"/>
                    <a:pt x="92" y="186"/>
                    <a:pt x="91" y="186"/>
                  </a:cubicBezTo>
                  <a:cubicBezTo>
                    <a:pt x="91" y="186"/>
                    <a:pt x="90" y="186"/>
                    <a:pt x="90" y="185"/>
                  </a:cubicBezTo>
                  <a:cubicBezTo>
                    <a:pt x="89" y="185"/>
                    <a:pt x="89" y="185"/>
                    <a:pt x="88" y="184"/>
                  </a:cubicBezTo>
                  <a:cubicBezTo>
                    <a:pt x="88" y="184"/>
                    <a:pt x="87" y="183"/>
                    <a:pt x="86" y="182"/>
                  </a:cubicBezTo>
                  <a:cubicBezTo>
                    <a:pt x="84" y="182"/>
                    <a:pt x="83" y="181"/>
                    <a:pt x="81" y="181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78" y="179"/>
                    <a:pt x="76" y="178"/>
                    <a:pt x="75" y="177"/>
                  </a:cubicBezTo>
                  <a:cubicBezTo>
                    <a:pt x="78" y="176"/>
                    <a:pt x="79" y="173"/>
                    <a:pt x="79" y="172"/>
                  </a:cubicBezTo>
                  <a:cubicBezTo>
                    <a:pt x="80" y="171"/>
                    <a:pt x="80" y="171"/>
                    <a:pt x="82" y="170"/>
                  </a:cubicBezTo>
                  <a:cubicBezTo>
                    <a:pt x="84" y="170"/>
                    <a:pt x="85" y="170"/>
                    <a:pt x="87" y="170"/>
                  </a:cubicBezTo>
                  <a:cubicBezTo>
                    <a:pt x="89" y="170"/>
                    <a:pt x="91" y="170"/>
                    <a:pt x="92" y="171"/>
                  </a:cubicBezTo>
                  <a:cubicBezTo>
                    <a:pt x="93" y="171"/>
                    <a:pt x="93" y="171"/>
                    <a:pt x="94" y="171"/>
                  </a:cubicBezTo>
                  <a:cubicBezTo>
                    <a:pt x="97" y="171"/>
                    <a:pt x="100" y="169"/>
                    <a:pt x="101" y="166"/>
                  </a:cubicBezTo>
                  <a:cubicBezTo>
                    <a:pt x="103" y="164"/>
                    <a:pt x="102" y="161"/>
                    <a:pt x="101" y="159"/>
                  </a:cubicBezTo>
                  <a:cubicBezTo>
                    <a:pt x="100" y="159"/>
                    <a:pt x="100" y="158"/>
                    <a:pt x="100" y="158"/>
                  </a:cubicBezTo>
                  <a:cubicBezTo>
                    <a:pt x="100" y="154"/>
                    <a:pt x="98" y="150"/>
                    <a:pt x="96" y="148"/>
                  </a:cubicBezTo>
                  <a:cubicBezTo>
                    <a:pt x="95" y="147"/>
                    <a:pt x="95" y="145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3" y="141"/>
                    <a:pt x="90" y="134"/>
                    <a:pt x="85" y="132"/>
                  </a:cubicBezTo>
                  <a:cubicBezTo>
                    <a:pt x="84" y="131"/>
                    <a:pt x="82" y="131"/>
                    <a:pt x="81" y="131"/>
                  </a:cubicBezTo>
                  <a:cubicBezTo>
                    <a:pt x="79" y="131"/>
                    <a:pt x="77" y="131"/>
                    <a:pt x="76" y="131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4" y="132"/>
                    <a:pt x="73" y="131"/>
                    <a:pt x="72" y="130"/>
                  </a:cubicBezTo>
                  <a:cubicBezTo>
                    <a:pt x="71" y="129"/>
                    <a:pt x="71" y="129"/>
                    <a:pt x="71" y="129"/>
                  </a:cubicBezTo>
                  <a:cubicBezTo>
                    <a:pt x="70" y="128"/>
                    <a:pt x="68" y="127"/>
                    <a:pt x="67" y="126"/>
                  </a:cubicBezTo>
                  <a:cubicBezTo>
                    <a:pt x="65" y="124"/>
                    <a:pt x="63" y="123"/>
                    <a:pt x="61" y="121"/>
                  </a:cubicBezTo>
                  <a:cubicBezTo>
                    <a:pt x="59" y="118"/>
                    <a:pt x="57" y="116"/>
                    <a:pt x="56" y="113"/>
                  </a:cubicBezTo>
                  <a:cubicBezTo>
                    <a:pt x="55" y="110"/>
                    <a:pt x="53" y="106"/>
                    <a:pt x="49" y="102"/>
                  </a:cubicBezTo>
                  <a:cubicBezTo>
                    <a:pt x="46" y="100"/>
                    <a:pt x="44" y="99"/>
                    <a:pt x="42" y="98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0" y="97"/>
                    <a:pt x="40" y="96"/>
                    <a:pt x="39" y="95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7" y="91"/>
                    <a:pt x="35" y="89"/>
                    <a:pt x="3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63" y="257"/>
                    <a:pt x="63" y="257"/>
                    <a:pt x="63" y="257"/>
                  </a:cubicBezTo>
                  <a:cubicBezTo>
                    <a:pt x="74" y="287"/>
                    <a:pt x="101" y="288"/>
                    <a:pt x="103" y="288"/>
                  </a:cubicBezTo>
                  <a:cubicBezTo>
                    <a:pt x="115" y="319"/>
                    <a:pt x="115" y="319"/>
                    <a:pt x="115" y="319"/>
                  </a:cubicBezTo>
                  <a:cubicBezTo>
                    <a:pt x="228" y="374"/>
                    <a:pt x="228" y="374"/>
                    <a:pt x="228" y="374"/>
                  </a:cubicBezTo>
                  <a:cubicBezTo>
                    <a:pt x="224" y="384"/>
                    <a:pt x="215" y="434"/>
                    <a:pt x="200" y="526"/>
                  </a:cubicBezTo>
                  <a:cubicBezTo>
                    <a:pt x="199" y="529"/>
                    <a:pt x="199" y="529"/>
                    <a:pt x="199" y="529"/>
                  </a:cubicBezTo>
                  <a:cubicBezTo>
                    <a:pt x="339" y="547"/>
                    <a:pt x="339" y="547"/>
                    <a:pt x="339" y="547"/>
                  </a:cubicBezTo>
                  <a:cubicBezTo>
                    <a:pt x="339" y="545"/>
                    <a:pt x="339" y="545"/>
                    <a:pt x="339" y="545"/>
                  </a:cubicBezTo>
                  <a:cubicBezTo>
                    <a:pt x="340" y="543"/>
                    <a:pt x="340" y="541"/>
                    <a:pt x="341" y="540"/>
                  </a:cubicBezTo>
                  <a:cubicBezTo>
                    <a:pt x="341" y="538"/>
                    <a:pt x="342" y="537"/>
                    <a:pt x="342" y="535"/>
                  </a:cubicBezTo>
                  <a:cubicBezTo>
                    <a:pt x="342" y="535"/>
                    <a:pt x="343" y="534"/>
                    <a:pt x="343" y="534"/>
                  </a:cubicBezTo>
                  <a:cubicBezTo>
                    <a:pt x="343" y="533"/>
                    <a:pt x="343" y="533"/>
                    <a:pt x="343" y="532"/>
                  </a:cubicBezTo>
                  <a:cubicBezTo>
                    <a:pt x="343" y="531"/>
                    <a:pt x="344" y="531"/>
                    <a:pt x="344" y="530"/>
                  </a:cubicBezTo>
                  <a:cubicBezTo>
                    <a:pt x="345" y="529"/>
                    <a:pt x="346" y="528"/>
                    <a:pt x="346" y="526"/>
                  </a:cubicBezTo>
                  <a:cubicBezTo>
                    <a:pt x="347" y="525"/>
                    <a:pt x="348" y="524"/>
                    <a:pt x="348" y="522"/>
                  </a:cubicBezTo>
                  <a:cubicBezTo>
                    <a:pt x="349" y="519"/>
                    <a:pt x="351" y="516"/>
                    <a:pt x="353" y="514"/>
                  </a:cubicBezTo>
                  <a:cubicBezTo>
                    <a:pt x="353" y="514"/>
                    <a:pt x="353" y="513"/>
                    <a:pt x="354" y="513"/>
                  </a:cubicBezTo>
                  <a:cubicBezTo>
                    <a:pt x="354" y="512"/>
                    <a:pt x="355" y="512"/>
                    <a:pt x="356" y="510"/>
                  </a:cubicBezTo>
                  <a:cubicBezTo>
                    <a:pt x="357" y="509"/>
                    <a:pt x="357" y="507"/>
                    <a:pt x="357" y="506"/>
                  </a:cubicBezTo>
                  <a:cubicBezTo>
                    <a:pt x="357" y="506"/>
                    <a:pt x="357" y="505"/>
                    <a:pt x="357" y="505"/>
                  </a:cubicBezTo>
                  <a:cubicBezTo>
                    <a:pt x="357" y="504"/>
                    <a:pt x="357" y="503"/>
                    <a:pt x="357" y="502"/>
                  </a:cubicBezTo>
                  <a:cubicBezTo>
                    <a:pt x="357" y="500"/>
                    <a:pt x="357" y="497"/>
                    <a:pt x="358" y="496"/>
                  </a:cubicBezTo>
                  <a:cubicBezTo>
                    <a:pt x="360" y="494"/>
                    <a:pt x="362" y="492"/>
                    <a:pt x="364" y="490"/>
                  </a:cubicBezTo>
                  <a:cubicBezTo>
                    <a:pt x="366" y="487"/>
                    <a:pt x="366" y="487"/>
                    <a:pt x="366" y="487"/>
                  </a:cubicBezTo>
                  <a:cubicBezTo>
                    <a:pt x="368" y="485"/>
                    <a:pt x="370" y="484"/>
                    <a:pt x="370" y="480"/>
                  </a:cubicBezTo>
                  <a:cubicBezTo>
                    <a:pt x="370" y="479"/>
                    <a:pt x="370" y="478"/>
                    <a:pt x="370" y="477"/>
                  </a:cubicBezTo>
                  <a:cubicBezTo>
                    <a:pt x="370" y="477"/>
                    <a:pt x="370" y="477"/>
                    <a:pt x="370" y="476"/>
                  </a:cubicBezTo>
                  <a:cubicBezTo>
                    <a:pt x="370" y="476"/>
                    <a:pt x="370" y="476"/>
                    <a:pt x="371" y="476"/>
                  </a:cubicBezTo>
                  <a:cubicBezTo>
                    <a:pt x="372" y="476"/>
                    <a:pt x="374" y="475"/>
                    <a:pt x="375" y="473"/>
                  </a:cubicBezTo>
                  <a:cubicBezTo>
                    <a:pt x="376" y="472"/>
                    <a:pt x="376" y="471"/>
                    <a:pt x="376" y="469"/>
                  </a:cubicBezTo>
                  <a:cubicBezTo>
                    <a:pt x="376" y="469"/>
                    <a:pt x="377" y="468"/>
                    <a:pt x="377" y="468"/>
                  </a:cubicBezTo>
                  <a:cubicBezTo>
                    <a:pt x="377" y="468"/>
                    <a:pt x="378" y="467"/>
                    <a:pt x="378" y="467"/>
                  </a:cubicBezTo>
                  <a:cubicBezTo>
                    <a:pt x="379" y="466"/>
                    <a:pt x="380" y="465"/>
                    <a:pt x="381" y="463"/>
                  </a:cubicBezTo>
                  <a:cubicBezTo>
                    <a:pt x="382" y="462"/>
                    <a:pt x="382" y="462"/>
                    <a:pt x="382" y="461"/>
                  </a:cubicBezTo>
                  <a:cubicBezTo>
                    <a:pt x="383" y="460"/>
                    <a:pt x="383" y="459"/>
                    <a:pt x="385" y="457"/>
                  </a:cubicBezTo>
                  <a:cubicBezTo>
                    <a:pt x="385" y="457"/>
                    <a:pt x="385" y="457"/>
                    <a:pt x="386" y="456"/>
                  </a:cubicBezTo>
                  <a:cubicBezTo>
                    <a:pt x="387" y="456"/>
                    <a:pt x="388" y="455"/>
                    <a:pt x="388" y="453"/>
                  </a:cubicBezTo>
                  <a:cubicBezTo>
                    <a:pt x="389" y="454"/>
                    <a:pt x="391" y="454"/>
                    <a:pt x="392" y="454"/>
                  </a:cubicBezTo>
                  <a:cubicBezTo>
                    <a:pt x="394" y="454"/>
                    <a:pt x="396" y="453"/>
                    <a:pt x="396" y="449"/>
                  </a:cubicBezTo>
                  <a:cubicBezTo>
                    <a:pt x="396" y="448"/>
                    <a:pt x="396" y="448"/>
                    <a:pt x="396" y="447"/>
                  </a:cubicBezTo>
                  <a:cubicBezTo>
                    <a:pt x="397" y="447"/>
                    <a:pt x="397" y="447"/>
                    <a:pt x="398" y="447"/>
                  </a:cubicBezTo>
                  <a:cubicBezTo>
                    <a:pt x="398" y="447"/>
                    <a:pt x="399" y="447"/>
                    <a:pt x="399" y="447"/>
                  </a:cubicBezTo>
                  <a:cubicBezTo>
                    <a:pt x="401" y="448"/>
                    <a:pt x="402" y="448"/>
                    <a:pt x="403" y="448"/>
                  </a:cubicBezTo>
                  <a:cubicBezTo>
                    <a:pt x="405" y="448"/>
                    <a:pt x="407" y="447"/>
                    <a:pt x="408" y="446"/>
                  </a:cubicBezTo>
                  <a:cubicBezTo>
                    <a:pt x="409" y="445"/>
                    <a:pt x="409" y="444"/>
                    <a:pt x="410" y="443"/>
                  </a:cubicBezTo>
                  <a:cubicBezTo>
                    <a:pt x="410" y="443"/>
                    <a:pt x="410" y="443"/>
                    <a:pt x="410" y="443"/>
                  </a:cubicBezTo>
                  <a:cubicBezTo>
                    <a:pt x="411" y="442"/>
                    <a:pt x="411" y="442"/>
                    <a:pt x="412" y="442"/>
                  </a:cubicBezTo>
                  <a:cubicBezTo>
                    <a:pt x="413" y="441"/>
                    <a:pt x="413" y="441"/>
                    <a:pt x="413" y="441"/>
                  </a:cubicBezTo>
                  <a:cubicBezTo>
                    <a:pt x="415" y="440"/>
                    <a:pt x="418" y="438"/>
                    <a:pt x="418" y="434"/>
                  </a:cubicBezTo>
                  <a:cubicBezTo>
                    <a:pt x="419" y="431"/>
                    <a:pt x="419" y="428"/>
                    <a:pt x="418" y="426"/>
                  </a:cubicBezTo>
                  <a:cubicBezTo>
                    <a:pt x="417" y="423"/>
                    <a:pt x="416" y="420"/>
                    <a:pt x="414" y="418"/>
                  </a:cubicBezTo>
                  <a:cubicBezTo>
                    <a:pt x="414" y="418"/>
                    <a:pt x="414" y="418"/>
                    <a:pt x="415" y="418"/>
                  </a:cubicBezTo>
                  <a:cubicBezTo>
                    <a:pt x="415" y="418"/>
                    <a:pt x="415" y="418"/>
                    <a:pt x="415" y="418"/>
                  </a:cubicBezTo>
                  <a:cubicBezTo>
                    <a:pt x="419" y="418"/>
                    <a:pt x="424" y="416"/>
                    <a:pt x="427" y="413"/>
                  </a:cubicBezTo>
                  <a:cubicBezTo>
                    <a:pt x="428" y="411"/>
                    <a:pt x="429" y="408"/>
                    <a:pt x="430" y="405"/>
                  </a:cubicBezTo>
                  <a:cubicBezTo>
                    <a:pt x="431" y="399"/>
                    <a:pt x="432" y="397"/>
                    <a:pt x="434" y="397"/>
                  </a:cubicBezTo>
                  <a:cubicBezTo>
                    <a:pt x="435" y="397"/>
                    <a:pt x="435" y="397"/>
                    <a:pt x="435" y="397"/>
                  </a:cubicBezTo>
                  <a:cubicBezTo>
                    <a:pt x="437" y="397"/>
                    <a:pt x="438" y="398"/>
                    <a:pt x="441" y="399"/>
                  </a:cubicBezTo>
                  <a:cubicBezTo>
                    <a:pt x="443" y="400"/>
                    <a:pt x="446" y="401"/>
                    <a:pt x="449" y="401"/>
                  </a:cubicBezTo>
                  <a:cubicBezTo>
                    <a:pt x="451" y="401"/>
                    <a:pt x="452" y="401"/>
                    <a:pt x="453" y="400"/>
                  </a:cubicBezTo>
                  <a:cubicBezTo>
                    <a:pt x="461" y="398"/>
                    <a:pt x="464" y="391"/>
                    <a:pt x="466" y="385"/>
                  </a:cubicBezTo>
                  <a:cubicBezTo>
                    <a:pt x="468" y="380"/>
                    <a:pt x="471" y="375"/>
                    <a:pt x="474" y="370"/>
                  </a:cubicBezTo>
                  <a:cubicBezTo>
                    <a:pt x="474" y="369"/>
                    <a:pt x="474" y="369"/>
                    <a:pt x="474" y="369"/>
                  </a:cubicBezTo>
                  <a:cubicBezTo>
                    <a:pt x="476" y="367"/>
                    <a:pt x="478" y="364"/>
                    <a:pt x="479" y="360"/>
                  </a:cubicBezTo>
                  <a:cubicBezTo>
                    <a:pt x="479" y="359"/>
                    <a:pt x="480" y="358"/>
                    <a:pt x="480" y="357"/>
                  </a:cubicBezTo>
                  <a:cubicBezTo>
                    <a:pt x="480" y="356"/>
                    <a:pt x="480" y="356"/>
                    <a:pt x="480" y="355"/>
                  </a:cubicBezTo>
                  <a:cubicBezTo>
                    <a:pt x="480" y="355"/>
                    <a:pt x="480" y="355"/>
                    <a:pt x="480" y="355"/>
                  </a:cubicBezTo>
                  <a:cubicBezTo>
                    <a:pt x="480" y="353"/>
                    <a:pt x="481" y="351"/>
                    <a:pt x="479" y="349"/>
                  </a:cubicBezTo>
                  <a:cubicBezTo>
                    <a:pt x="478" y="348"/>
                    <a:pt x="478" y="347"/>
                    <a:pt x="477" y="347"/>
                  </a:cubicBezTo>
                  <a:cubicBezTo>
                    <a:pt x="478" y="346"/>
                    <a:pt x="478" y="345"/>
                    <a:pt x="479" y="343"/>
                  </a:cubicBezTo>
                  <a:cubicBezTo>
                    <a:pt x="479" y="343"/>
                    <a:pt x="479" y="342"/>
                    <a:pt x="479" y="342"/>
                  </a:cubicBezTo>
                  <a:cubicBezTo>
                    <a:pt x="479" y="341"/>
                    <a:pt x="479" y="341"/>
                    <a:pt x="480" y="340"/>
                  </a:cubicBezTo>
                  <a:cubicBezTo>
                    <a:pt x="482" y="339"/>
                    <a:pt x="484" y="337"/>
                    <a:pt x="486" y="335"/>
                  </a:cubicBezTo>
                  <a:cubicBezTo>
                    <a:pt x="487" y="333"/>
                    <a:pt x="488" y="331"/>
                    <a:pt x="488" y="328"/>
                  </a:cubicBezTo>
                  <a:cubicBezTo>
                    <a:pt x="488" y="327"/>
                    <a:pt x="488" y="326"/>
                    <a:pt x="489" y="325"/>
                  </a:cubicBezTo>
                  <a:cubicBezTo>
                    <a:pt x="489" y="324"/>
                    <a:pt x="490" y="324"/>
                    <a:pt x="491" y="323"/>
                  </a:cubicBezTo>
                  <a:cubicBezTo>
                    <a:pt x="493" y="322"/>
                    <a:pt x="495" y="320"/>
                    <a:pt x="496" y="316"/>
                  </a:cubicBezTo>
                  <a:cubicBezTo>
                    <a:pt x="496" y="313"/>
                    <a:pt x="495" y="310"/>
                    <a:pt x="492" y="309"/>
                  </a:cubicBezTo>
                  <a:cubicBezTo>
                    <a:pt x="491" y="308"/>
                    <a:pt x="490" y="308"/>
                    <a:pt x="489" y="308"/>
                  </a:cubicBezTo>
                  <a:cubicBezTo>
                    <a:pt x="488" y="308"/>
                    <a:pt x="488" y="308"/>
                    <a:pt x="487" y="307"/>
                  </a:cubicBezTo>
                  <a:cubicBezTo>
                    <a:pt x="486" y="307"/>
                    <a:pt x="485" y="306"/>
                    <a:pt x="484" y="305"/>
                  </a:cubicBezTo>
                  <a:cubicBezTo>
                    <a:pt x="482" y="303"/>
                    <a:pt x="482" y="302"/>
                    <a:pt x="482" y="302"/>
                  </a:cubicBezTo>
                  <a:cubicBezTo>
                    <a:pt x="483" y="302"/>
                    <a:pt x="485" y="302"/>
                    <a:pt x="486" y="302"/>
                  </a:cubicBezTo>
                  <a:cubicBezTo>
                    <a:pt x="487" y="302"/>
                    <a:pt x="487" y="302"/>
                    <a:pt x="487" y="302"/>
                  </a:cubicBezTo>
                  <a:cubicBezTo>
                    <a:pt x="488" y="302"/>
                    <a:pt x="489" y="302"/>
                    <a:pt x="490" y="302"/>
                  </a:cubicBezTo>
                  <a:cubicBezTo>
                    <a:pt x="491" y="302"/>
                    <a:pt x="492" y="301"/>
                    <a:pt x="493" y="301"/>
                  </a:cubicBezTo>
                  <a:cubicBezTo>
                    <a:pt x="495" y="301"/>
                    <a:pt x="496" y="300"/>
                    <a:pt x="498" y="300"/>
                  </a:cubicBezTo>
                  <a:cubicBezTo>
                    <a:pt x="499" y="305"/>
                    <a:pt x="502" y="312"/>
                    <a:pt x="509" y="313"/>
                  </a:cubicBezTo>
                  <a:cubicBezTo>
                    <a:pt x="510" y="313"/>
                    <a:pt x="510" y="313"/>
                    <a:pt x="510" y="313"/>
                  </a:cubicBezTo>
                  <a:cubicBezTo>
                    <a:pt x="510" y="313"/>
                    <a:pt x="511" y="313"/>
                    <a:pt x="511" y="313"/>
                  </a:cubicBezTo>
                  <a:cubicBezTo>
                    <a:pt x="513" y="313"/>
                    <a:pt x="514" y="313"/>
                    <a:pt x="516" y="311"/>
                  </a:cubicBezTo>
                  <a:cubicBezTo>
                    <a:pt x="517" y="310"/>
                    <a:pt x="517" y="309"/>
                    <a:pt x="517" y="308"/>
                  </a:cubicBezTo>
                  <a:cubicBezTo>
                    <a:pt x="517" y="308"/>
                    <a:pt x="517" y="308"/>
                    <a:pt x="517" y="308"/>
                  </a:cubicBezTo>
                  <a:cubicBezTo>
                    <a:pt x="518" y="308"/>
                    <a:pt x="519" y="309"/>
                    <a:pt x="520" y="309"/>
                  </a:cubicBezTo>
                  <a:cubicBezTo>
                    <a:pt x="521" y="309"/>
                    <a:pt x="521" y="309"/>
                    <a:pt x="522" y="309"/>
                  </a:cubicBezTo>
                  <a:cubicBezTo>
                    <a:pt x="523" y="308"/>
                    <a:pt x="525" y="307"/>
                    <a:pt x="526" y="305"/>
                  </a:cubicBezTo>
                  <a:cubicBezTo>
                    <a:pt x="526" y="304"/>
                    <a:pt x="526" y="304"/>
                    <a:pt x="526" y="303"/>
                  </a:cubicBezTo>
                  <a:cubicBezTo>
                    <a:pt x="527" y="304"/>
                    <a:pt x="528" y="304"/>
                    <a:pt x="528" y="304"/>
                  </a:cubicBezTo>
                  <a:cubicBezTo>
                    <a:pt x="529" y="305"/>
                    <a:pt x="530" y="305"/>
                    <a:pt x="531" y="305"/>
                  </a:cubicBezTo>
                  <a:cubicBezTo>
                    <a:pt x="535" y="305"/>
                    <a:pt x="537" y="301"/>
                    <a:pt x="538" y="299"/>
                  </a:cubicBezTo>
                  <a:cubicBezTo>
                    <a:pt x="539" y="298"/>
                    <a:pt x="539" y="297"/>
                    <a:pt x="540" y="297"/>
                  </a:cubicBezTo>
                  <a:cubicBezTo>
                    <a:pt x="541" y="296"/>
                    <a:pt x="541" y="295"/>
                    <a:pt x="542" y="294"/>
                  </a:cubicBezTo>
                  <a:cubicBezTo>
                    <a:pt x="542" y="293"/>
                    <a:pt x="543" y="293"/>
                    <a:pt x="543" y="292"/>
                  </a:cubicBezTo>
                  <a:cubicBezTo>
                    <a:pt x="544" y="292"/>
                    <a:pt x="545" y="291"/>
                    <a:pt x="545" y="291"/>
                  </a:cubicBezTo>
                  <a:cubicBezTo>
                    <a:pt x="547" y="290"/>
                    <a:pt x="549" y="289"/>
                    <a:pt x="550" y="286"/>
                  </a:cubicBezTo>
                  <a:cubicBezTo>
                    <a:pt x="551" y="285"/>
                    <a:pt x="551" y="284"/>
                    <a:pt x="552" y="283"/>
                  </a:cubicBezTo>
                  <a:cubicBezTo>
                    <a:pt x="552" y="281"/>
                    <a:pt x="552" y="280"/>
                    <a:pt x="553" y="280"/>
                  </a:cubicBezTo>
                  <a:cubicBezTo>
                    <a:pt x="553" y="279"/>
                    <a:pt x="554" y="279"/>
                    <a:pt x="555" y="278"/>
                  </a:cubicBezTo>
                  <a:cubicBezTo>
                    <a:pt x="556" y="278"/>
                    <a:pt x="558" y="277"/>
                    <a:pt x="559" y="276"/>
                  </a:cubicBezTo>
                  <a:cubicBezTo>
                    <a:pt x="562" y="272"/>
                    <a:pt x="562" y="268"/>
                    <a:pt x="561" y="264"/>
                  </a:cubicBezTo>
                  <a:cubicBezTo>
                    <a:pt x="561" y="263"/>
                    <a:pt x="561" y="262"/>
                    <a:pt x="561" y="261"/>
                  </a:cubicBezTo>
                  <a:cubicBezTo>
                    <a:pt x="561" y="261"/>
                    <a:pt x="561" y="260"/>
                    <a:pt x="561" y="260"/>
                  </a:cubicBezTo>
                  <a:cubicBezTo>
                    <a:pt x="562" y="259"/>
                    <a:pt x="562" y="257"/>
                    <a:pt x="561" y="255"/>
                  </a:cubicBezTo>
                  <a:cubicBezTo>
                    <a:pt x="560" y="253"/>
                    <a:pt x="558" y="251"/>
                    <a:pt x="556" y="248"/>
                  </a:cubicBezTo>
                  <a:cubicBezTo>
                    <a:pt x="555" y="247"/>
                    <a:pt x="554" y="246"/>
                    <a:pt x="552" y="244"/>
                  </a:cubicBezTo>
                  <a:cubicBezTo>
                    <a:pt x="551" y="242"/>
                    <a:pt x="550" y="241"/>
                    <a:pt x="549" y="239"/>
                  </a:cubicBezTo>
                  <a:cubicBezTo>
                    <a:pt x="548" y="238"/>
                    <a:pt x="547" y="237"/>
                    <a:pt x="547" y="235"/>
                  </a:cubicBezTo>
                  <a:cubicBezTo>
                    <a:pt x="547" y="234"/>
                    <a:pt x="546" y="232"/>
                    <a:pt x="545" y="231"/>
                  </a:cubicBezTo>
                  <a:cubicBezTo>
                    <a:pt x="545" y="230"/>
                    <a:pt x="544" y="229"/>
                    <a:pt x="543" y="228"/>
                  </a:cubicBezTo>
                  <a:cubicBezTo>
                    <a:pt x="542" y="227"/>
                    <a:pt x="540" y="224"/>
                    <a:pt x="540" y="223"/>
                  </a:cubicBezTo>
                  <a:cubicBezTo>
                    <a:pt x="540" y="223"/>
                    <a:pt x="540" y="223"/>
                    <a:pt x="540" y="223"/>
                  </a:cubicBezTo>
                  <a:cubicBezTo>
                    <a:pt x="540" y="223"/>
                    <a:pt x="541" y="223"/>
                    <a:pt x="541" y="223"/>
                  </a:cubicBezTo>
                  <a:cubicBezTo>
                    <a:pt x="542" y="223"/>
                    <a:pt x="543" y="223"/>
                    <a:pt x="544" y="223"/>
                  </a:cubicBezTo>
                  <a:cubicBezTo>
                    <a:pt x="546" y="223"/>
                    <a:pt x="547" y="222"/>
                    <a:pt x="549" y="221"/>
                  </a:cubicBezTo>
                  <a:cubicBezTo>
                    <a:pt x="550" y="220"/>
                    <a:pt x="551" y="218"/>
                    <a:pt x="553" y="217"/>
                  </a:cubicBezTo>
                  <a:cubicBezTo>
                    <a:pt x="555" y="214"/>
                    <a:pt x="556" y="212"/>
                    <a:pt x="556" y="209"/>
                  </a:cubicBezTo>
                  <a:cubicBezTo>
                    <a:pt x="556" y="203"/>
                    <a:pt x="552" y="203"/>
                    <a:pt x="550" y="203"/>
                  </a:cubicBezTo>
                  <a:cubicBezTo>
                    <a:pt x="549" y="203"/>
                    <a:pt x="549" y="203"/>
                    <a:pt x="548" y="202"/>
                  </a:cubicBezTo>
                  <a:cubicBezTo>
                    <a:pt x="548" y="202"/>
                    <a:pt x="548" y="202"/>
                    <a:pt x="548" y="202"/>
                  </a:cubicBezTo>
                  <a:cubicBezTo>
                    <a:pt x="549" y="200"/>
                    <a:pt x="552" y="197"/>
                    <a:pt x="551" y="193"/>
                  </a:cubicBezTo>
                  <a:cubicBezTo>
                    <a:pt x="551" y="192"/>
                    <a:pt x="550" y="190"/>
                    <a:pt x="548" y="189"/>
                  </a:cubicBezTo>
                  <a:cubicBezTo>
                    <a:pt x="546" y="188"/>
                    <a:pt x="544" y="187"/>
                    <a:pt x="542" y="187"/>
                  </a:cubicBezTo>
                  <a:cubicBezTo>
                    <a:pt x="540" y="187"/>
                    <a:pt x="539" y="186"/>
                    <a:pt x="538" y="185"/>
                  </a:cubicBezTo>
                  <a:cubicBezTo>
                    <a:pt x="537" y="185"/>
                    <a:pt x="536" y="184"/>
                    <a:pt x="536" y="184"/>
                  </a:cubicBezTo>
                  <a:cubicBezTo>
                    <a:pt x="535" y="183"/>
                    <a:pt x="534" y="181"/>
                    <a:pt x="533" y="180"/>
                  </a:cubicBezTo>
                  <a:cubicBezTo>
                    <a:pt x="532" y="180"/>
                    <a:pt x="532" y="180"/>
                    <a:pt x="532" y="180"/>
                  </a:cubicBezTo>
                  <a:cubicBezTo>
                    <a:pt x="532" y="180"/>
                    <a:pt x="532" y="179"/>
                    <a:pt x="532" y="179"/>
                  </a:cubicBezTo>
                  <a:cubicBezTo>
                    <a:pt x="533" y="176"/>
                    <a:pt x="533" y="174"/>
                    <a:pt x="532" y="173"/>
                  </a:cubicBezTo>
                  <a:cubicBezTo>
                    <a:pt x="531" y="172"/>
                    <a:pt x="530" y="170"/>
                    <a:pt x="526" y="170"/>
                  </a:cubicBezTo>
                  <a:cubicBezTo>
                    <a:pt x="523" y="170"/>
                    <a:pt x="520" y="171"/>
                    <a:pt x="519" y="172"/>
                  </a:cubicBezTo>
                  <a:cubicBezTo>
                    <a:pt x="518" y="173"/>
                    <a:pt x="517" y="173"/>
                    <a:pt x="516" y="173"/>
                  </a:cubicBezTo>
                  <a:cubicBezTo>
                    <a:pt x="515" y="173"/>
                    <a:pt x="515" y="173"/>
                    <a:pt x="514" y="173"/>
                  </a:cubicBezTo>
                  <a:cubicBezTo>
                    <a:pt x="513" y="172"/>
                    <a:pt x="513" y="172"/>
                    <a:pt x="512" y="171"/>
                  </a:cubicBezTo>
                  <a:cubicBezTo>
                    <a:pt x="511" y="170"/>
                    <a:pt x="510" y="169"/>
                    <a:pt x="508" y="168"/>
                  </a:cubicBezTo>
                  <a:cubicBezTo>
                    <a:pt x="508" y="168"/>
                    <a:pt x="508" y="168"/>
                    <a:pt x="507" y="168"/>
                  </a:cubicBezTo>
                  <a:cubicBezTo>
                    <a:pt x="509" y="168"/>
                    <a:pt x="510" y="168"/>
                    <a:pt x="511" y="168"/>
                  </a:cubicBezTo>
                  <a:cubicBezTo>
                    <a:pt x="513" y="168"/>
                    <a:pt x="516" y="168"/>
                    <a:pt x="518" y="167"/>
                  </a:cubicBezTo>
                  <a:cubicBezTo>
                    <a:pt x="519" y="167"/>
                    <a:pt x="520" y="167"/>
                    <a:pt x="520" y="167"/>
                  </a:cubicBezTo>
                  <a:cubicBezTo>
                    <a:pt x="521" y="167"/>
                    <a:pt x="522" y="167"/>
                    <a:pt x="524" y="168"/>
                  </a:cubicBezTo>
                  <a:cubicBezTo>
                    <a:pt x="525" y="168"/>
                    <a:pt x="526" y="169"/>
                    <a:pt x="526" y="169"/>
                  </a:cubicBezTo>
                  <a:cubicBezTo>
                    <a:pt x="528" y="170"/>
                    <a:pt x="530" y="170"/>
                    <a:pt x="531" y="170"/>
                  </a:cubicBezTo>
                  <a:cubicBezTo>
                    <a:pt x="535" y="170"/>
                    <a:pt x="538" y="168"/>
                    <a:pt x="540" y="165"/>
                  </a:cubicBezTo>
                  <a:cubicBezTo>
                    <a:pt x="543" y="162"/>
                    <a:pt x="547" y="160"/>
                    <a:pt x="551" y="160"/>
                  </a:cubicBezTo>
                  <a:cubicBezTo>
                    <a:pt x="552" y="160"/>
                    <a:pt x="554" y="161"/>
                    <a:pt x="555" y="161"/>
                  </a:cubicBezTo>
                  <a:cubicBezTo>
                    <a:pt x="557" y="161"/>
                    <a:pt x="558" y="162"/>
                    <a:pt x="560" y="162"/>
                  </a:cubicBezTo>
                  <a:cubicBezTo>
                    <a:pt x="563" y="163"/>
                    <a:pt x="567" y="165"/>
                    <a:pt x="571" y="165"/>
                  </a:cubicBezTo>
                  <a:cubicBezTo>
                    <a:pt x="573" y="165"/>
                    <a:pt x="575" y="164"/>
                    <a:pt x="577" y="164"/>
                  </a:cubicBezTo>
                  <a:cubicBezTo>
                    <a:pt x="581" y="162"/>
                    <a:pt x="582" y="159"/>
                    <a:pt x="582" y="157"/>
                  </a:cubicBezTo>
                  <a:cubicBezTo>
                    <a:pt x="583" y="152"/>
                    <a:pt x="579" y="147"/>
                    <a:pt x="578" y="146"/>
                  </a:cubicBezTo>
                  <a:cubicBezTo>
                    <a:pt x="579" y="146"/>
                    <a:pt x="579" y="147"/>
                    <a:pt x="580" y="147"/>
                  </a:cubicBezTo>
                  <a:cubicBezTo>
                    <a:pt x="582" y="147"/>
                    <a:pt x="583" y="148"/>
                    <a:pt x="585" y="148"/>
                  </a:cubicBezTo>
                  <a:cubicBezTo>
                    <a:pt x="585" y="148"/>
                    <a:pt x="586" y="148"/>
                    <a:pt x="586" y="148"/>
                  </a:cubicBezTo>
                  <a:cubicBezTo>
                    <a:pt x="587" y="147"/>
                    <a:pt x="587" y="147"/>
                    <a:pt x="588" y="147"/>
                  </a:cubicBezTo>
                  <a:cubicBezTo>
                    <a:pt x="588" y="147"/>
                    <a:pt x="589" y="148"/>
                    <a:pt x="589" y="148"/>
                  </a:cubicBezTo>
                  <a:cubicBezTo>
                    <a:pt x="589" y="148"/>
                    <a:pt x="589" y="148"/>
                    <a:pt x="589" y="148"/>
                  </a:cubicBezTo>
                  <a:cubicBezTo>
                    <a:pt x="589" y="148"/>
                    <a:pt x="589" y="148"/>
                    <a:pt x="589" y="150"/>
                  </a:cubicBezTo>
                  <a:cubicBezTo>
                    <a:pt x="589" y="150"/>
                    <a:pt x="589" y="151"/>
                    <a:pt x="589" y="151"/>
                  </a:cubicBezTo>
                  <a:cubicBezTo>
                    <a:pt x="589" y="153"/>
                    <a:pt x="588" y="157"/>
                    <a:pt x="591" y="160"/>
                  </a:cubicBezTo>
                  <a:cubicBezTo>
                    <a:pt x="592" y="160"/>
                    <a:pt x="594" y="161"/>
                    <a:pt x="595" y="161"/>
                  </a:cubicBezTo>
                  <a:cubicBezTo>
                    <a:pt x="596" y="161"/>
                    <a:pt x="597" y="161"/>
                    <a:pt x="598" y="160"/>
                  </a:cubicBezTo>
                  <a:cubicBezTo>
                    <a:pt x="599" y="160"/>
                    <a:pt x="599" y="160"/>
                    <a:pt x="600" y="160"/>
                  </a:cubicBezTo>
                  <a:cubicBezTo>
                    <a:pt x="600" y="160"/>
                    <a:pt x="600" y="160"/>
                    <a:pt x="600" y="160"/>
                  </a:cubicBezTo>
                  <a:cubicBezTo>
                    <a:pt x="600" y="160"/>
                    <a:pt x="600" y="160"/>
                    <a:pt x="600" y="160"/>
                  </a:cubicBezTo>
                  <a:cubicBezTo>
                    <a:pt x="600" y="160"/>
                    <a:pt x="600" y="160"/>
                    <a:pt x="600" y="160"/>
                  </a:cubicBezTo>
                  <a:cubicBezTo>
                    <a:pt x="600" y="160"/>
                    <a:pt x="601" y="161"/>
                    <a:pt x="601" y="162"/>
                  </a:cubicBezTo>
                  <a:cubicBezTo>
                    <a:pt x="601" y="163"/>
                    <a:pt x="601" y="163"/>
                    <a:pt x="601" y="163"/>
                  </a:cubicBezTo>
                  <a:cubicBezTo>
                    <a:pt x="601" y="167"/>
                    <a:pt x="603" y="168"/>
                    <a:pt x="606" y="168"/>
                  </a:cubicBezTo>
                  <a:cubicBezTo>
                    <a:pt x="606" y="168"/>
                    <a:pt x="607" y="169"/>
                    <a:pt x="607" y="169"/>
                  </a:cubicBezTo>
                  <a:cubicBezTo>
                    <a:pt x="608" y="169"/>
                    <a:pt x="608" y="170"/>
                    <a:pt x="609" y="170"/>
                  </a:cubicBezTo>
                  <a:cubicBezTo>
                    <a:pt x="610" y="171"/>
                    <a:pt x="611" y="173"/>
                    <a:pt x="613" y="174"/>
                  </a:cubicBezTo>
                  <a:cubicBezTo>
                    <a:pt x="615" y="174"/>
                    <a:pt x="617" y="174"/>
                    <a:pt x="618" y="174"/>
                  </a:cubicBezTo>
                  <a:cubicBezTo>
                    <a:pt x="620" y="174"/>
                    <a:pt x="621" y="174"/>
                    <a:pt x="622" y="175"/>
                  </a:cubicBezTo>
                  <a:cubicBezTo>
                    <a:pt x="623" y="177"/>
                    <a:pt x="623" y="178"/>
                    <a:pt x="623" y="179"/>
                  </a:cubicBezTo>
                  <a:cubicBezTo>
                    <a:pt x="623" y="179"/>
                    <a:pt x="622" y="180"/>
                    <a:pt x="622" y="181"/>
                  </a:cubicBezTo>
                  <a:cubicBezTo>
                    <a:pt x="621" y="181"/>
                    <a:pt x="620" y="181"/>
                    <a:pt x="619" y="182"/>
                  </a:cubicBezTo>
                  <a:cubicBezTo>
                    <a:pt x="617" y="182"/>
                    <a:pt x="614" y="183"/>
                    <a:pt x="612" y="187"/>
                  </a:cubicBezTo>
                  <a:cubicBezTo>
                    <a:pt x="611" y="190"/>
                    <a:pt x="611" y="197"/>
                    <a:pt x="613" y="200"/>
                  </a:cubicBezTo>
                  <a:cubicBezTo>
                    <a:pt x="614" y="202"/>
                    <a:pt x="616" y="203"/>
                    <a:pt x="618" y="203"/>
                  </a:cubicBezTo>
                  <a:cubicBezTo>
                    <a:pt x="619" y="203"/>
                    <a:pt x="621" y="203"/>
                    <a:pt x="622" y="202"/>
                  </a:cubicBezTo>
                  <a:cubicBezTo>
                    <a:pt x="626" y="199"/>
                    <a:pt x="628" y="195"/>
                    <a:pt x="630" y="192"/>
                  </a:cubicBezTo>
                  <a:cubicBezTo>
                    <a:pt x="631" y="189"/>
                    <a:pt x="633" y="187"/>
                    <a:pt x="635" y="185"/>
                  </a:cubicBezTo>
                  <a:cubicBezTo>
                    <a:pt x="636" y="185"/>
                    <a:pt x="638" y="184"/>
                    <a:pt x="638" y="184"/>
                  </a:cubicBezTo>
                  <a:cubicBezTo>
                    <a:pt x="638" y="184"/>
                    <a:pt x="638" y="185"/>
                    <a:pt x="638" y="185"/>
                  </a:cubicBezTo>
                  <a:cubicBezTo>
                    <a:pt x="638" y="187"/>
                    <a:pt x="638" y="188"/>
                    <a:pt x="638" y="189"/>
                  </a:cubicBezTo>
                  <a:cubicBezTo>
                    <a:pt x="638" y="192"/>
                    <a:pt x="639" y="194"/>
                    <a:pt x="641" y="197"/>
                  </a:cubicBezTo>
                  <a:cubicBezTo>
                    <a:pt x="643" y="198"/>
                    <a:pt x="646" y="201"/>
                    <a:pt x="649" y="201"/>
                  </a:cubicBezTo>
                  <a:cubicBezTo>
                    <a:pt x="650" y="201"/>
                    <a:pt x="650" y="201"/>
                    <a:pt x="650" y="201"/>
                  </a:cubicBezTo>
                  <a:cubicBezTo>
                    <a:pt x="650" y="201"/>
                    <a:pt x="650" y="201"/>
                    <a:pt x="650" y="201"/>
                  </a:cubicBezTo>
                  <a:cubicBezTo>
                    <a:pt x="652" y="201"/>
                    <a:pt x="652" y="200"/>
                    <a:pt x="653" y="200"/>
                  </a:cubicBezTo>
                  <a:cubicBezTo>
                    <a:pt x="653" y="205"/>
                    <a:pt x="656" y="207"/>
                    <a:pt x="657" y="207"/>
                  </a:cubicBezTo>
                  <a:cubicBezTo>
                    <a:pt x="658" y="208"/>
                    <a:pt x="659" y="208"/>
                    <a:pt x="660" y="208"/>
                  </a:cubicBezTo>
                  <a:cubicBezTo>
                    <a:pt x="661" y="208"/>
                    <a:pt x="662" y="208"/>
                    <a:pt x="663" y="207"/>
                  </a:cubicBezTo>
                  <a:cubicBezTo>
                    <a:pt x="664" y="207"/>
                    <a:pt x="664" y="207"/>
                    <a:pt x="665" y="207"/>
                  </a:cubicBezTo>
                  <a:cubicBezTo>
                    <a:pt x="665" y="207"/>
                    <a:pt x="665" y="207"/>
                    <a:pt x="665" y="207"/>
                  </a:cubicBezTo>
                  <a:cubicBezTo>
                    <a:pt x="667" y="208"/>
                    <a:pt x="669" y="212"/>
                    <a:pt x="671" y="215"/>
                  </a:cubicBezTo>
                  <a:cubicBezTo>
                    <a:pt x="672" y="217"/>
                    <a:pt x="673" y="219"/>
                    <a:pt x="675" y="221"/>
                  </a:cubicBezTo>
                  <a:cubicBezTo>
                    <a:pt x="677" y="223"/>
                    <a:pt x="677" y="223"/>
                    <a:pt x="677" y="223"/>
                  </a:cubicBezTo>
                  <a:cubicBezTo>
                    <a:pt x="679" y="226"/>
                    <a:pt x="682" y="229"/>
                    <a:pt x="684" y="233"/>
                  </a:cubicBezTo>
                  <a:cubicBezTo>
                    <a:pt x="685" y="236"/>
                    <a:pt x="687" y="241"/>
                    <a:pt x="686" y="244"/>
                  </a:cubicBezTo>
                  <a:cubicBezTo>
                    <a:pt x="686" y="245"/>
                    <a:pt x="685" y="246"/>
                    <a:pt x="684" y="248"/>
                  </a:cubicBezTo>
                  <a:cubicBezTo>
                    <a:pt x="682" y="250"/>
                    <a:pt x="680" y="252"/>
                    <a:pt x="680" y="256"/>
                  </a:cubicBezTo>
                  <a:cubicBezTo>
                    <a:pt x="680" y="258"/>
                    <a:pt x="680" y="260"/>
                    <a:pt x="682" y="262"/>
                  </a:cubicBezTo>
                  <a:cubicBezTo>
                    <a:pt x="680" y="262"/>
                    <a:pt x="678" y="263"/>
                    <a:pt x="677" y="265"/>
                  </a:cubicBezTo>
                  <a:cubicBezTo>
                    <a:pt x="676" y="266"/>
                    <a:pt x="675" y="268"/>
                    <a:pt x="675" y="269"/>
                  </a:cubicBezTo>
                  <a:cubicBezTo>
                    <a:pt x="675" y="270"/>
                    <a:pt x="674" y="271"/>
                    <a:pt x="674" y="271"/>
                  </a:cubicBezTo>
                  <a:cubicBezTo>
                    <a:pt x="673" y="273"/>
                    <a:pt x="672" y="275"/>
                    <a:pt x="671" y="277"/>
                  </a:cubicBezTo>
                  <a:cubicBezTo>
                    <a:pt x="669" y="281"/>
                    <a:pt x="666" y="285"/>
                    <a:pt x="667" y="290"/>
                  </a:cubicBezTo>
                  <a:cubicBezTo>
                    <a:pt x="669" y="296"/>
                    <a:pt x="674" y="298"/>
                    <a:pt x="678" y="300"/>
                  </a:cubicBezTo>
                  <a:cubicBezTo>
                    <a:pt x="681" y="302"/>
                    <a:pt x="684" y="303"/>
                    <a:pt x="686" y="305"/>
                  </a:cubicBezTo>
                  <a:cubicBezTo>
                    <a:pt x="686" y="306"/>
                    <a:pt x="686" y="306"/>
                    <a:pt x="686" y="307"/>
                  </a:cubicBezTo>
                  <a:cubicBezTo>
                    <a:pt x="686" y="307"/>
                    <a:pt x="684" y="308"/>
                    <a:pt x="681" y="309"/>
                  </a:cubicBezTo>
                  <a:cubicBezTo>
                    <a:pt x="680" y="309"/>
                    <a:pt x="680" y="309"/>
                    <a:pt x="679" y="309"/>
                  </a:cubicBezTo>
                  <a:cubicBezTo>
                    <a:pt x="678" y="310"/>
                    <a:pt x="676" y="310"/>
                    <a:pt x="675" y="310"/>
                  </a:cubicBezTo>
                  <a:cubicBezTo>
                    <a:pt x="672" y="312"/>
                    <a:pt x="671" y="314"/>
                    <a:pt x="669" y="315"/>
                  </a:cubicBezTo>
                  <a:cubicBezTo>
                    <a:pt x="669" y="316"/>
                    <a:pt x="668" y="317"/>
                    <a:pt x="668" y="317"/>
                  </a:cubicBezTo>
                  <a:cubicBezTo>
                    <a:pt x="667" y="318"/>
                    <a:pt x="666" y="319"/>
                    <a:pt x="665" y="320"/>
                  </a:cubicBezTo>
                  <a:cubicBezTo>
                    <a:pt x="664" y="321"/>
                    <a:pt x="664" y="321"/>
                    <a:pt x="664" y="321"/>
                  </a:cubicBezTo>
                  <a:cubicBezTo>
                    <a:pt x="662" y="322"/>
                    <a:pt x="659" y="323"/>
                    <a:pt x="655" y="323"/>
                  </a:cubicBezTo>
                  <a:cubicBezTo>
                    <a:pt x="655" y="323"/>
                    <a:pt x="655" y="323"/>
                    <a:pt x="655" y="323"/>
                  </a:cubicBezTo>
                  <a:cubicBezTo>
                    <a:pt x="652" y="323"/>
                    <a:pt x="649" y="322"/>
                    <a:pt x="645" y="322"/>
                  </a:cubicBezTo>
                  <a:cubicBezTo>
                    <a:pt x="642" y="321"/>
                    <a:pt x="638" y="321"/>
                    <a:pt x="634" y="321"/>
                  </a:cubicBezTo>
                  <a:cubicBezTo>
                    <a:pt x="632" y="321"/>
                    <a:pt x="630" y="321"/>
                    <a:pt x="628" y="321"/>
                  </a:cubicBezTo>
                  <a:cubicBezTo>
                    <a:pt x="626" y="322"/>
                    <a:pt x="626" y="322"/>
                    <a:pt x="626" y="322"/>
                  </a:cubicBezTo>
                  <a:cubicBezTo>
                    <a:pt x="626" y="324"/>
                    <a:pt x="626" y="324"/>
                    <a:pt x="626" y="324"/>
                  </a:cubicBezTo>
                  <a:cubicBezTo>
                    <a:pt x="625" y="325"/>
                    <a:pt x="625" y="325"/>
                    <a:pt x="625" y="325"/>
                  </a:cubicBezTo>
                  <a:cubicBezTo>
                    <a:pt x="625" y="326"/>
                    <a:pt x="625" y="328"/>
                    <a:pt x="626" y="329"/>
                  </a:cubicBezTo>
                  <a:cubicBezTo>
                    <a:pt x="626" y="331"/>
                    <a:pt x="627" y="332"/>
                    <a:pt x="628" y="332"/>
                  </a:cubicBezTo>
                  <a:cubicBezTo>
                    <a:pt x="628" y="332"/>
                    <a:pt x="628" y="332"/>
                    <a:pt x="628" y="332"/>
                  </a:cubicBezTo>
                  <a:cubicBezTo>
                    <a:pt x="629" y="334"/>
                    <a:pt x="629" y="334"/>
                    <a:pt x="628" y="335"/>
                  </a:cubicBezTo>
                  <a:cubicBezTo>
                    <a:pt x="627" y="335"/>
                    <a:pt x="627" y="336"/>
                    <a:pt x="626" y="336"/>
                  </a:cubicBezTo>
                  <a:cubicBezTo>
                    <a:pt x="625" y="337"/>
                    <a:pt x="623" y="338"/>
                    <a:pt x="621" y="342"/>
                  </a:cubicBezTo>
                  <a:cubicBezTo>
                    <a:pt x="621" y="343"/>
                    <a:pt x="621" y="343"/>
                    <a:pt x="621" y="344"/>
                  </a:cubicBezTo>
                  <a:cubicBezTo>
                    <a:pt x="621" y="345"/>
                    <a:pt x="621" y="345"/>
                    <a:pt x="620" y="346"/>
                  </a:cubicBezTo>
                  <a:cubicBezTo>
                    <a:pt x="620" y="347"/>
                    <a:pt x="620" y="347"/>
                    <a:pt x="620" y="347"/>
                  </a:cubicBezTo>
                  <a:cubicBezTo>
                    <a:pt x="619" y="349"/>
                    <a:pt x="619" y="350"/>
                    <a:pt x="619" y="352"/>
                  </a:cubicBezTo>
                  <a:cubicBezTo>
                    <a:pt x="619" y="353"/>
                    <a:pt x="620" y="354"/>
                    <a:pt x="620" y="355"/>
                  </a:cubicBezTo>
                  <a:cubicBezTo>
                    <a:pt x="620" y="358"/>
                    <a:pt x="620" y="361"/>
                    <a:pt x="624" y="365"/>
                  </a:cubicBezTo>
                  <a:cubicBezTo>
                    <a:pt x="627" y="369"/>
                    <a:pt x="632" y="371"/>
                    <a:pt x="637" y="372"/>
                  </a:cubicBezTo>
                  <a:cubicBezTo>
                    <a:pt x="638" y="373"/>
                    <a:pt x="639" y="373"/>
                    <a:pt x="640" y="373"/>
                  </a:cubicBezTo>
                  <a:cubicBezTo>
                    <a:pt x="644" y="373"/>
                    <a:pt x="647" y="371"/>
                    <a:pt x="649" y="370"/>
                  </a:cubicBezTo>
                  <a:cubicBezTo>
                    <a:pt x="650" y="369"/>
                    <a:pt x="651" y="369"/>
                    <a:pt x="652" y="368"/>
                  </a:cubicBezTo>
                  <a:cubicBezTo>
                    <a:pt x="655" y="367"/>
                    <a:pt x="658" y="365"/>
                    <a:pt x="662" y="362"/>
                  </a:cubicBezTo>
                  <a:cubicBezTo>
                    <a:pt x="664" y="360"/>
                    <a:pt x="665" y="358"/>
                    <a:pt x="665" y="357"/>
                  </a:cubicBezTo>
                  <a:cubicBezTo>
                    <a:pt x="666" y="356"/>
                    <a:pt x="666" y="355"/>
                    <a:pt x="666" y="355"/>
                  </a:cubicBezTo>
                  <a:cubicBezTo>
                    <a:pt x="667" y="355"/>
                    <a:pt x="667" y="355"/>
                    <a:pt x="667" y="355"/>
                  </a:cubicBezTo>
                  <a:cubicBezTo>
                    <a:pt x="668" y="355"/>
                    <a:pt x="669" y="355"/>
                    <a:pt x="670" y="356"/>
                  </a:cubicBezTo>
                  <a:cubicBezTo>
                    <a:pt x="671" y="356"/>
                    <a:pt x="671" y="356"/>
                    <a:pt x="671" y="356"/>
                  </a:cubicBezTo>
                  <a:cubicBezTo>
                    <a:pt x="673" y="356"/>
                    <a:pt x="675" y="357"/>
                    <a:pt x="676" y="357"/>
                  </a:cubicBezTo>
                  <a:cubicBezTo>
                    <a:pt x="680" y="357"/>
                    <a:pt x="684" y="355"/>
                    <a:pt x="685" y="353"/>
                  </a:cubicBezTo>
                  <a:cubicBezTo>
                    <a:pt x="686" y="351"/>
                    <a:pt x="686" y="350"/>
                    <a:pt x="685" y="348"/>
                  </a:cubicBezTo>
                  <a:cubicBezTo>
                    <a:pt x="686" y="347"/>
                    <a:pt x="686" y="347"/>
                    <a:pt x="686" y="347"/>
                  </a:cubicBezTo>
                  <a:cubicBezTo>
                    <a:pt x="687" y="348"/>
                    <a:pt x="688" y="350"/>
                    <a:pt x="691" y="351"/>
                  </a:cubicBezTo>
                  <a:cubicBezTo>
                    <a:pt x="691" y="351"/>
                    <a:pt x="691" y="351"/>
                    <a:pt x="691" y="351"/>
                  </a:cubicBezTo>
                  <a:cubicBezTo>
                    <a:pt x="692" y="351"/>
                    <a:pt x="692" y="351"/>
                    <a:pt x="692" y="351"/>
                  </a:cubicBezTo>
                  <a:cubicBezTo>
                    <a:pt x="695" y="351"/>
                    <a:pt x="696" y="348"/>
                    <a:pt x="697" y="347"/>
                  </a:cubicBezTo>
                  <a:cubicBezTo>
                    <a:pt x="697" y="346"/>
                    <a:pt x="697" y="346"/>
                    <a:pt x="697" y="346"/>
                  </a:cubicBezTo>
                  <a:cubicBezTo>
                    <a:pt x="698" y="346"/>
                    <a:pt x="698" y="347"/>
                    <a:pt x="698" y="348"/>
                  </a:cubicBezTo>
                  <a:cubicBezTo>
                    <a:pt x="699" y="348"/>
                    <a:pt x="699" y="348"/>
                    <a:pt x="699" y="348"/>
                  </a:cubicBezTo>
                  <a:cubicBezTo>
                    <a:pt x="700" y="350"/>
                    <a:pt x="702" y="352"/>
                    <a:pt x="703" y="353"/>
                  </a:cubicBezTo>
                  <a:cubicBezTo>
                    <a:pt x="704" y="354"/>
                    <a:pt x="704" y="354"/>
                    <a:pt x="705" y="355"/>
                  </a:cubicBezTo>
                  <a:cubicBezTo>
                    <a:pt x="707" y="357"/>
                    <a:pt x="709" y="358"/>
                    <a:pt x="711" y="359"/>
                  </a:cubicBezTo>
                  <a:cubicBezTo>
                    <a:pt x="713" y="360"/>
                    <a:pt x="713" y="360"/>
                    <a:pt x="713" y="360"/>
                  </a:cubicBezTo>
                  <a:cubicBezTo>
                    <a:pt x="715" y="361"/>
                    <a:pt x="716" y="362"/>
                    <a:pt x="717" y="364"/>
                  </a:cubicBezTo>
                  <a:cubicBezTo>
                    <a:pt x="717" y="364"/>
                    <a:pt x="717" y="364"/>
                    <a:pt x="717" y="364"/>
                  </a:cubicBezTo>
                  <a:cubicBezTo>
                    <a:pt x="719" y="367"/>
                    <a:pt x="721" y="368"/>
                    <a:pt x="724" y="368"/>
                  </a:cubicBezTo>
                  <a:cubicBezTo>
                    <a:pt x="724" y="368"/>
                    <a:pt x="725" y="368"/>
                    <a:pt x="726" y="368"/>
                  </a:cubicBezTo>
                  <a:cubicBezTo>
                    <a:pt x="727" y="368"/>
                    <a:pt x="727" y="368"/>
                    <a:pt x="728" y="369"/>
                  </a:cubicBezTo>
                  <a:cubicBezTo>
                    <a:pt x="729" y="369"/>
                    <a:pt x="731" y="370"/>
                    <a:pt x="733" y="370"/>
                  </a:cubicBezTo>
                  <a:cubicBezTo>
                    <a:pt x="733" y="370"/>
                    <a:pt x="733" y="370"/>
                    <a:pt x="733" y="370"/>
                  </a:cubicBezTo>
                  <a:cubicBezTo>
                    <a:pt x="734" y="370"/>
                    <a:pt x="735" y="370"/>
                    <a:pt x="737" y="370"/>
                  </a:cubicBezTo>
                  <a:cubicBezTo>
                    <a:pt x="739" y="370"/>
                    <a:pt x="740" y="370"/>
                    <a:pt x="742" y="370"/>
                  </a:cubicBezTo>
                  <a:cubicBezTo>
                    <a:pt x="741" y="371"/>
                    <a:pt x="741" y="371"/>
                    <a:pt x="740" y="372"/>
                  </a:cubicBezTo>
                  <a:cubicBezTo>
                    <a:pt x="738" y="374"/>
                    <a:pt x="736" y="377"/>
                    <a:pt x="736" y="380"/>
                  </a:cubicBezTo>
                  <a:cubicBezTo>
                    <a:pt x="736" y="381"/>
                    <a:pt x="737" y="383"/>
                    <a:pt x="739" y="384"/>
                  </a:cubicBezTo>
                  <a:cubicBezTo>
                    <a:pt x="741" y="386"/>
                    <a:pt x="742" y="388"/>
                    <a:pt x="744" y="390"/>
                  </a:cubicBezTo>
                  <a:cubicBezTo>
                    <a:pt x="746" y="392"/>
                    <a:pt x="748" y="392"/>
                    <a:pt x="751" y="392"/>
                  </a:cubicBezTo>
                  <a:cubicBezTo>
                    <a:pt x="752" y="392"/>
                    <a:pt x="753" y="392"/>
                    <a:pt x="754" y="392"/>
                  </a:cubicBezTo>
                  <a:cubicBezTo>
                    <a:pt x="755" y="392"/>
                    <a:pt x="756" y="392"/>
                    <a:pt x="757" y="392"/>
                  </a:cubicBezTo>
                  <a:cubicBezTo>
                    <a:pt x="757" y="392"/>
                    <a:pt x="758" y="392"/>
                    <a:pt x="758" y="392"/>
                  </a:cubicBezTo>
                  <a:cubicBezTo>
                    <a:pt x="759" y="393"/>
                    <a:pt x="759" y="394"/>
                    <a:pt x="758" y="395"/>
                  </a:cubicBezTo>
                  <a:cubicBezTo>
                    <a:pt x="758" y="396"/>
                    <a:pt x="758" y="397"/>
                    <a:pt x="759" y="398"/>
                  </a:cubicBezTo>
                  <a:cubicBezTo>
                    <a:pt x="759" y="402"/>
                    <a:pt x="763" y="407"/>
                    <a:pt x="769" y="407"/>
                  </a:cubicBezTo>
                  <a:cubicBezTo>
                    <a:pt x="770" y="407"/>
                    <a:pt x="770" y="407"/>
                    <a:pt x="771" y="407"/>
                  </a:cubicBezTo>
                  <a:cubicBezTo>
                    <a:pt x="776" y="405"/>
                    <a:pt x="776" y="401"/>
                    <a:pt x="776" y="399"/>
                  </a:cubicBezTo>
                  <a:cubicBezTo>
                    <a:pt x="775" y="397"/>
                    <a:pt x="776" y="396"/>
                    <a:pt x="776" y="396"/>
                  </a:cubicBezTo>
                  <a:cubicBezTo>
                    <a:pt x="777" y="396"/>
                    <a:pt x="779" y="395"/>
                    <a:pt x="781" y="395"/>
                  </a:cubicBezTo>
                  <a:cubicBezTo>
                    <a:pt x="783" y="395"/>
                    <a:pt x="784" y="395"/>
                    <a:pt x="785" y="395"/>
                  </a:cubicBezTo>
                  <a:cubicBezTo>
                    <a:pt x="786" y="396"/>
                    <a:pt x="788" y="398"/>
                    <a:pt x="789" y="399"/>
                  </a:cubicBezTo>
                  <a:cubicBezTo>
                    <a:pt x="792" y="401"/>
                    <a:pt x="795" y="403"/>
                    <a:pt x="798" y="404"/>
                  </a:cubicBezTo>
                  <a:cubicBezTo>
                    <a:pt x="801" y="405"/>
                    <a:pt x="803" y="405"/>
                    <a:pt x="806" y="405"/>
                  </a:cubicBezTo>
                  <a:cubicBezTo>
                    <a:pt x="808" y="405"/>
                    <a:pt x="809" y="405"/>
                    <a:pt x="811" y="405"/>
                  </a:cubicBezTo>
                  <a:cubicBezTo>
                    <a:pt x="812" y="405"/>
                    <a:pt x="813" y="405"/>
                    <a:pt x="814" y="405"/>
                  </a:cubicBezTo>
                  <a:cubicBezTo>
                    <a:pt x="814" y="405"/>
                    <a:pt x="814" y="405"/>
                    <a:pt x="815" y="405"/>
                  </a:cubicBezTo>
                  <a:cubicBezTo>
                    <a:pt x="817" y="405"/>
                    <a:pt x="819" y="405"/>
                    <a:pt x="822" y="405"/>
                  </a:cubicBezTo>
                  <a:cubicBezTo>
                    <a:pt x="823" y="405"/>
                    <a:pt x="823" y="405"/>
                    <a:pt x="823" y="405"/>
                  </a:cubicBezTo>
                  <a:cubicBezTo>
                    <a:pt x="823" y="405"/>
                    <a:pt x="824" y="405"/>
                    <a:pt x="824" y="405"/>
                  </a:cubicBezTo>
                  <a:cubicBezTo>
                    <a:pt x="826" y="405"/>
                    <a:pt x="827" y="405"/>
                    <a:pt x="828" y="405"/>
                  </a:cubicBezTo>
                  <a:cubicBezTo>
                    <a:pt x="829" y="405"/>
                    <a:pt x="830" y="404"/>
                    <a:pt x="831" y="404"/>
                  </a:cubicBezTo>
                  <a:cubicBezTo>
                    <a:pt x="832" y="404"/>
                    <a:pt x="835" y="405"/>
                    <a:pt x="836" y="405"/>
                  </a:cubicBezTo>
                  <a:cubicBezTo>
                    <a:pt x="839" y="406"/>
                    <a:pt x="842" y="407"/>
                    <a:pt x="845" y="407"/>
                  </a:cubicBezTo>
                  <a:cubicBezTo>
                    <a:pt x="848" y="407"/>
                    <a:pt x="850" y="406"/>
                    <a:pt x="851" y="404"/>
                  </a:cubicBezTo>
                  <a:cubicBezTo>
                    <a:pt x="853" y="403"/>
                    <a:pt x="853" y="400"/>
                    <a:pt x="853" y="398"/>
                  </a:cubicBezTo>
                  <a:cubicBezTo>
                    <a:pt x="853" y="389"/>
                    <a:pt x="844" y="382"/>
                    <a:pt x="837" y="378"/>
                  </a:cubicBezTo>
                  <a:cubicBezTo>
                    <a:pt x="834" y="377"/>
                    <a:pt x="832" y="376"/>
                    <a:pt x="829" y="375"/>
                  </a:cubicBezTo>
                  <a:cubicBezTo>
                    <a:pt x="824" y="373"/>
                    <a:pt x="820" y="371"/>
                    <a:pt x="816" y="368"/>
                  </a:cubicBezTo>
                  <a:cubicBezTo>
                    <a:pt x="814" y="367"/>
                    <a:pt x="812" y="367"/>
                    <a:pt x="810" y="366"/>
                  </a:cubicBezTo>
                  <a:cubicBezTo>
                    <a:pt x="809" y="366"/>
                    <a:pt x="808" y="366"/>
                    <a:pt x="807" y="365"/>
                  </a:cubicBezTo>
                  <a:cubicBezTo>
                    <a:pt x="803" y="364"/>
                    <a:pt x="798" y="361"/>
                    <a:pt x="794" y="359"/>
                  </a:cubicBezTo>
                  <a:cubicBezTo>
                    <a:pt x="793" y="358"/>
                    <a:pt x="791" y="357"/>
                    <a:pt x="790" y="357"/>
                  </a:cubicBezTo>
                  <a:cubicBezTo>
                    <a:pt x="788" y="355"/>
                    <a:pt x="786" y="354"/>
                    <a:pt x="785" y="353"/>
                  </a:cubicBezTo>
                  <a:cubicBezTo>
                    <a:pt x="785" y="352"/>
                    <a:pt x="785" y="352"/>
                    <a:pt x="785" y="352"/>
                  </a:cubicBezTo>
                  <a:cubicBezTo>
                    <a:pt x="786" y="352"/>
                    <a:pt x="788" y="353"/>
                    <a:pt x="789" y="353"/>
                  </a:cubicBezTo>
                  <a:cubicBezTo>
                    <a:pt x="791" y="354"/>
                    <a:pt x="792" y="354"/>
                    <a:pt x="793" y="354"/>
                  </a:cubicBezTo>
                  <a:cubicBezTo>
                    <a:pt x="794" y="354"/>
                    <a:pt x="795" y="354"/>
                    <a:pt x="796" y="354"/>
                  </a:cubicBezTo>
                  <a:cubicBezTo>
                    <a:pt x="797" y="354"/>
                    <a:pt x="797" y="354"/>
                    <a:pt x="798" y="354"/>
                  </a:cubicBezTo>
                  <a:cubicBezTo>
                    <a:pt x="799" y="354"/>
                    <a:pt x="799" y="354"/>
                    <a:pt x="800" y="354"/>
                  </a:cubicBezTo>
                  <a:cubicBezTo>
                    <a:pt x="801" y="354"/>
                    <a:pt x="802" y="354"/>
                    <a:pt x="802" y="355"/>
                  </a:cubicBezTo>
                  <a:cubicBezTo>
                    <a:pt x="806" y="355"/>
                    <a:pt x="809" y="357"/>
                    <a:pt x="812" y="358"/>
                  </a:cubicBezTo>
                  <a:cubicBezTo>
                    <a:pt x="815" y="359"/>
                    <a:pt x="817" y="360"/>
                    <a:pt x="819" y="361"/>
                  </a:cubicBezTo>
                  <a:cubicBezTo>
                    <a:pt x="820" y="361"/>
                    <a:pt x="821" y="362"/>
                    <a:pt x="822" y="362"/>
                  </a:cubicBezTo>
                  <a:cubicBezTo>
                    <a:pt x="823" y="362"/>
                    <a:pt x="824" y="361"/>
                    <a:pt x="825" y="361"/>
                  </a:cubicBezTo>
                  <a:cubicBezTo>
                    <a:pt x="826" y="361"/>
                    <a:pt x="827" y="361"/>
                    <a:pt x="827" y="361"/>
                  </a:cubicBezTo>
                  <a:cubicBezTo>
                    <a:pt x="827" y="361"/>
                    <a:pt x="828" y="361"/>
                    <a:pt x="828" y="361"/>
                  </a:cubicBezTo>
                  <a:cubicBezTo>
                    <a:pt x="828" y="361"/>
                    <a:pt x="829" y="362"/>
                    <a:pt x="830" y="362"/>
                  </a:cubicBezTo>
                  <a:cubicBezTo>
                    <a:pt x="831" y="363"/>
                    <a:pt x="832" y="365"/>
                    <a:pt x="834" y="365"/>
                  </a:cubicBezTo>
                  <a:cubicBezTo>
                    <a:pt x="835" y="366"/>
                    <a:pt x="836" y="366"/>
                    <a:pt x="838" y="366"/>
                  </a:cubicBezTo>
                  <a:cubicBezTo>
                    <a:pt x="838" y="366"/>
                    <a:pt x="839" y="366"/>
                    <a:pt x="840" y="366"/>
                  </a:cubicBezTo>
                  <a:cubicBezTo>
                    <a:pt x="841" y="366"/>
                    <a:pt x="842" y="366"/>
                    <a:pt x="842" y="366"/>
                  </a:cubicBezTo>
                  <a:cubicBezTo>
                    <a:pt x="843" y="366"/>
                    <a:pt x="843" y="366"/>
                    <a:pt x="843" y="366"/>
                  </a:cubicBezTo>
                  <a:cubicBezTo>
                    <a:pt x="844" y="366"/>
                    <a:pt x="845" y="366"/>
                    <a:pt x="846" y="367"/>
                  </a:cubicBezTo>
                  <a:cubicBezTo>
                    <a:pt x="847" y="367"/>
                    <a:pt x="847" y="367"/>
                    <a:pt x="847" y="367"/>
                  </a:cubicBezTo>
                  <a:cubicBezTo>
                    <a:pt x="848" y="368"/>
                    <a:pt x="848" y="368"/>
                    <a:pt x="849" y="368"/>
                  </a:cubicBezTo>
                  <a:cubicBezTo>
                    <a:pt x="850" y="369"/>
                    <a:pt x="851" y="369"/>
                    <a:pt x="852" y="370"/>
                  </a:cubicBezTo>
                  <a:cubicBezTo>
                    <a:pt x="854" y="371"/>
                    <a:pt x="855" y="371"/>
                    <a:pt x="857" y="371"/>
                  </a:cubicBezTo>
                  <a:cubicBezTo>
                    <a:pt x="859" y="371"/>
                    <a:pt x="861" y="370"/>
                    <a:pt x="862" y="367"/>
                  </a:cubicBezTo>
                  <a:cubicBezTo>
                    <a:pt x="863" y="365"/>
                    <a:pt x="862" y="362"/>
                    <a:pt x="861" y="360"/>
                  </a:cubicBezTo>
                  <a:cubicBezTo>
                    <a:pt x="861" y="360"/>
                    <a:pt x="861" y="360"/>
                    <a:pt x="862" y="359"/>
                  </a:cubicBezTo>
                  <a:close/>
                  <a:moveTo>
                    <a:pt x="493" y="120"/>
                  </a:moveTo>
                  <a:cubicBezTo>
                    <a:pt x="493" y="120"/>
                    <a:pt x="493" y="121"/>
                    <a:pt x="493" y="121"/>
                  </a:cubicBezTo>
                  <a:cubicBezTo>
                    <a:pt x="492" y="120"/>
                    <a:pt x="490" y="120"/>
                    <a:pt x="489" y="120"/>
                  </a:cubicBezTo>
                  <a:cubicBezTo>
                    <a:pt x="489" y="120"/>
                    <a:pt x="489" y="120"/>
                    <a:pt x="489" y="120"/>
                  </a:cubicBezTo>
                  <a:cubicBezTo>
                    <a:pt x="490" y="120"/>
                    <a:pt x="490" y="120"/>
                    <a:pt x="490" y="120"/>
                  </a:cubicBezTo>
                  <a:cubicBezTo>
                    <a:pt x="492" y="118"/>
                    <a:pt x="493" y="116"/>
                    <a:pt x="494" y="115"/>
                  </a:cubicBezTo>
                  <a:cubicBezTo>
                    <a:pt x="494" y="116"/>
                    <a:pt x="493" y="120"/>
                    <a:pt x="493" y="120"/>
                  </a:cubicBezTo>
                  <a:close/>
                  <a:moveTo>
                    <a:pt x="457" y="346"/>
                  </a:moveTo>
                  <a:cubicBezTo>
                    <a:pt x="452" y="346"/>
                    <a:pt x="448" y="345"/>
                    <a:pt x="445" y="342"/>
                  </a:cubicBezTo>
                  <a:cubicBezTo>
                    <a:pt x="444" y="341"/>
                    <a:pt x="444" y="341"/>
                    <a:pt x="444" y="341"/>
                  </a:cubicBezTo>
                  <a:cubicBezTo>
                    <a:pt x="443" y="340"/>
                    <a:pt x="442" y="339"/>
                    <a:pt x="441" y="338"/>
                  </a:cubicBezTo>
                  <a:cubicBezTo>
                    <a:pt x="440" y="336"/>
                    <a:pt x="439" y="335"/>
                    <a:pt x="438" y="333"/>
                  </a:cubicBezTo>
                  <a:cubicBezTo>
                    <a:pt x="437" y="331"/>
                    <a:pt x="435" y="330"/>
                    <a:pt x="433" y="329"/>
                  </a:cubicBezTo>
                  <a:cubicBezTo>
                    <a:pt x="431" y="328"/>
                    <a:pt x="430" y="327"/>
                    <a:pt x="428" y="326"/>
                  </a:cubicBezTo>
                  <a:cubicBezTo>
                    <a:pt x="430" y="326"/>
                    <a:pt x="433" y="326"/>
                    <a:pt x="435" y="327"/>
                  </a:cubicBezTo>
                  <a:cubicBezTo>
                    <a:pt x="437" y="328"/>
                    <a:pt x="439" y="329"/>
                    <a:pt x="440" y="330"/>
                  </a:cubicBezTo>
                  <a:cubicBezTo>
                    <a:pt x="443" y="332"/>
                    <a:pt x="445" y="334"/>
                    <a:pt x="447" y="336"/>
                  </a:cubicBezTo>
                  <a:cubicBezTo>
                    <a:pt x="448" y="338"/>
                    <a:pt x="450" y="340"/>
                    <a:pt x="453" y="342"/>
                  </a:cubicBezTo>
                  <a:cubicBezTo>
                    <a:pt x="453" y="342"/>
                    <a:pt x="454" y="342"/>
                    <a:pt x="454" y="343"/>
                  </a:cubicBezTo>
                  <a:cubicBezTo>
                    <a:pt x="455" y="344"/>
                    <a:pt x="456" y="345"/>
                    <a:pt x="457" y="345"/>
                  </a:cubicBezTo>
                  <a:cubicBezTo>
                    <a:pt x="458" y="346"/>
                    <a:pt x="458" y="346"/>
                    <a:pt x="458" y="346"/>
                  </a:cubicBezTo>
                  <a:cubicBezTo>
                    <a:pt x="458" y="346"/>
                    <a:pt x="458" y="346"/>
                    <a:pt x="458" y="346"/>
                  </a:cubicBezTo>
                  <a:cubicBezTo>
                    <a:pt x="458" y="346"/>
                    <a:pt x="458" y="346"/>
                    <a:pt x="457" y="346"/>
                  </a:cubicBezTo>
                  <a:close/>
                  <a:moveTo>
                    <a:pt x="567" y="79"/>
                  </a:moveTo>
                  <a:cubicBezTo>
                    <a:pt x="566" y="78"/>
                    <a:pt x="566" y="78"/>
                    <a:pt x="566" y="78"/>
                  </a:cubicBezTo>
                  <a:cubicBezTo>
                    <a:pt x="565" y="77"/>
                    <a:pt x="564" y="76"/>
                    <a:pt x="563" y="75"/>
                  </a:cubicBezTo>
                  <a:cubicBezTo>
                    <a:pt x="563" y="75"/>
                    <a:pt x="563" y="75"/>
                    <a:pt x="563" y="74"/>
                  </a:cubicBezTo>
                  <a:cubicBezTo>
                    <a:pt x="563" y="74"/>
                    <a:pt x="564" y="74"/>
                    <a:pt x="564" y="74"/>
                  </a:cubicBezTo>
                  <a:cubicBezTo>
                    <a:pt x="567" y="75"/>
                    <a:pt x="572" y="79"/>
                    <a:pt x="573" y="81"/>
                  </a:cubicBezTo>
                  <a:cubicBezTo>
                    <a:pt x="573" y="82"/>
                    <a:pt x="573" y="82"/>
                    <a:pt x="573" y="82"/>
                  </a:cubicBezTo>
                  <a:cubicBezTo>
                    <a:pt x="573" y="82"/>
                    <a:pt x="573" y="82"/>
                    <a:pt x="572" y="82"/>
                  </a:cubicBezTo>
                  <a:cubicBezTo>
                    <a:pt x="571" y="82"/>
                    <a:pt x="569" y="81"/>
                    <a:pt x="567" y="79"/>
                  </a:cubicBezTo>
                  <a:close/>
                  <a:moveTo>
                    <a:pt x="573" y="140"/>
                  </a:moveTo>
                  <a:cubicBezTo>
                    <a:pt x="573" y="140"/>
                    <a:pt x="574" y="140"/>
                    <a:pt x="574" y="140"/>
                  </a:cubicBezTo>
                  <a:cubicBezTo>
                    <a:pt x="574" y="140"/>
                    <a:pt x="574" y="140"/>
                    <a:pt x="574" y="140"/>
                  </a:cubicBezTo>
                  <a:cubicBezTo>
                    <a:pt x="575" y="140"/>
                    <a:pt x="575" y="141"/>
                    <a:pt x="575" y="142"/>
                  </a:cubicBezTo>
                  <a:cubicBezTo>
                    <a:pt x="575" y="142"/>
                    <a:pt x="576" y="143"/>
                    <a:pt x="576" y="144"/>
                  </a:cubicBezTo>
                  <a:cubicBezTo>
                    <a:pt x="575" y="143"/>
                    <a:pt x="574" y="142"/>
                    <a:pt x="573" y="140"/>
                  </a:cubicBezTo>
                  <a:close/>
                  <a:moveTo>
                    <a:pt x="739" y="259"/>
                  </a:moveTo>
                  <a:cubicBezTo>
                    <a:pt x="739" y="260"/>
                    <a:pt x="738" y="261"/>
                    <a:pt x="736" y="261"/>
                  </a:cubicBezTo>
                  <a:cubicBezTo>
                    <a:pt x="736" y="261"/>
                    <a:pt x="735" y="261"/>
                    <a:pt x="735" y="261"/>
                  </a:cubicBezTo>
                  <a:cubicBezTo>
                    <a:pt x="734" y="261"/>
                    <a:pt x="732" y="261"/>
                    <a:pt x="732" y="261"/>
                  </a:cubicBezTo>
                  <a:cubicBezTo>
                    <a:pt x="731" y="261"/>
                    <a:pt x="731" y="261"/>
                    <a:pt x="730" y="261"/>
                  </a:cubicBezTo>
                  <a:cubicBezTo>
                    <a:pt x="726" y="263"/>
                    <a:pt x="723" y="268"/>
                    <a:pt x="720" y="273"/>
                  </a:cubicBezTo>
                  <a:cubicBezTo>
                    <a:pt x="719" y="273"/>
                    <a:pt x="719" y="273"/>
                    <a:pt x="719" y="273"/>
                  </a:cubicBezTo>
                  <a:cubicBezTo>
                    <a:pt x="720" y="271"/>
                    <a:pt x="720" y="270"/>
                    <a:pt x="719" y="267"/>
                  </a:cubicBezTo>
                  <a:cubicBezTo>
                    <a:pt x="717" y="262"/>
                    <a:pt x="714" y="259"/>
                    <a:pt x="710" y="258"/>
                  </a:cubicBezTo>
                  <a:cubicBezTo>
                    <a:pt x="712" y="254"/>
                    <a:pt x="713" y="250"/>
                    <a:pt x="713" y="246"/>
                  </a:cubicBezTo>
                  <a:cubicBezTo>
                    <a:pt x="716" y="247"/>
                    <a:pt x="719" y="249"/>
                    <a:pt x="723" y="250"/>
                  </a:cubicBezTo>
                  <a:cubicBezTo>
                    <a:pt x="725" y="250"/>
                    <a:pt x="727" y="251"/>
                    <a:pt x="729" y="251"/>
                  </a:cubicBezTo>
                  <a:cubicBezTo>
                    <a:pt x="731" y="251"/>
                    <a:pt x="734" y="251"/>
                    <a:pt x="736" y="252"/>
                  </a:cubicBezTo>
                  <a:cubicBezTo>
                    <a:pt x="738" y="253"/>
                    <a:pt x="739" y="255"/>
                    <a:pt x="740" y="257"/>
                  </a:cubicBezTo>
                  <a:cubicBezTo>
                    <a:pt x="740" y="258"/>
                    <a:pt x="740" y="259"/>
                    <a:pt x="739" y="259"/>
                  </a:cubicBez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243797" tIns="121899" rIns="243797" bIns="121899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  <p:sp>
          <p:nvSpPr>
            <p:cNvPr id="285" name="Freeform 284"/>
            <p:cNvSpPr>
              <a:spLocks/>
            </p:cNvSpPr>
            <p:nvPr/>
          </p:nvSpPr>
          <p:spPr bwMode="auto">
            <a:xfrm>
              <a:off x="15718247" y="7338739"/>
              <a:ext cx="3106348" cy="2881984"/>
            </a:xfrm>
            <a:custGeom>
              <a:avLst/>
              <a:gdLst>
                <a:gd name="T0" fmla="*/ 559 w 570"/>
                <a:gd name="T1" fmla="*/ 394 h 581"/>
                <a:gd name="T2" fmla="*/ 526 w 570"/>
                <a:gd name="T3" fmla="*/ 405 h 581"/>
                <a:gd name="T4" fmla="*/ 491 w 570"/>
                <a:gd name="T5" fmla="*/ 395 h 581"/>
                <a:gd name="T6" fmla="*/ 440 w 570"/>
                <a:gd name="T7" fmla="*/ 385 h 581"/>
                <a:gd name="T8" fmla="*/ 410 w 570"/>
                <a:gd name="T9" fmla="*/ 340 h 581"/>
                <a:gd name="T10" fmla="*/ 384 w 570"/>
                <a:gd name="T11" fmla="*/ 194 h 581"/>
                <a:gd name="T12" fmla="*/ 380 w 570"/>
                <a:gd name="T13" fmla="*/ 198 h 581"/>
                <a:gd name="T14" fmla="*/ 354 w 570"/>
                <a:gd name="T15" fmla="*/ 176 h 581"/>
                <a:gd name="T16" fmla="*/ 337 w 570"/>
                <a:gd name="T17" fmla="*/ 165 h 581"/>
                <a:gd name="T18" fmla="*/ 318 w 570"/>
                <a:gd name="T19" fmla="*/ 142 h 581"/>
                <a:gd name="T20" fmla="*/ 316 w 570"/>
                <a:gd name="T21" fmla="*/ 132 h 581"/>
                <a:gd name="T22" fmla="*/ 315 w 570"/>
                <a:gd name="T23" fmla="*/ 115 h 581"/>
                <a:gd name="T24" fmla="*/ 310 w 570"/>
                <a:gd name="T25" fmla="*/ 95 h 581"/>
                <a:gd name="T26" fmla="*/ 309 w 570"/>
                <a:gd name="T27" fmla="*/ 73 h 581"/>
                <a:gd name="T28" fmla="*/ 296 w 570"/>
                <a:gd name="T29" fmla="*/ 54 h 581"/>
                <a:gd name="T30" fmla="*/ 282 w 570"/>
                <a:gd name="T31" fmla="*/ 54 h 581"/>
                <a:gd name="T32" fmla="*/ 269 w 570"/>
                <a:gd name="T33" fmla="*/ 51 h 581"/>
                <a:gd name="T34" fmla="*/ 246 w 570"/>
                <a:gd name="T35" fmla="*/ 56 h 581"/>
                <a:gd name="T36" fmla="*/ 238 w 570"/>
                <a:gd name="T37" fmla="*/ 51 h 581"/>
                <a:gd name="T38" fmla="*/ 226 w 570"/>
                <a:gd name="T39" fmla="*/ 42 h 581"/>
                <a:gd name="T40" fmla="*/ 208 w 570"/>
                <a:gd name="T41" fmla="*/ 36 h 581"/>
                <a:gd name="T42" fmla="*/ 193 w 570"/>
                <a:gd name="T43" fmla="*/ 30 h 581"/>
                <a:gd name="T44" fmla="*/ 177 w 570"/>
                <a:gd name="T45" fmla="*/ 13 h 581"/>
                <a:gd name="T46" fmla="*/ 161 w 570"/>
                <a:gd name="T47" fmla="*/ 1 h 581"/>
                <a:gd name="T48" fmla="*/ 0 w 570"/>
                <a:gd name="T49" fmla="*/ 288 h 581"/>
                <a:gd name="T50" fmla="*/ 6 w 570"/>
                <a:gd name="T51" fmla="*/ 297 h 581"/>
                <a:gd name="T52" fmla="*/ 47 w 570"/>
                <a:gd name="T53" fmla="*/ 322 h 581"/>
                <a:gd name="T54" fmla="*/ 69 w 570"/>
                <a:gd name="T55" fmla="*/ 337 h 581"/>
                <a:gd name="T56" fmla="*/ 87 w 570"/>
                <a:gd name="T57" fmla="*/ 346 h 581"/>
                <a:gd name="T58" fmla="*/ 121 w 570"/>
                <a:gd name="T59" fmla="*/ 345 h 581"/>
                <a:gd name="T60" fmla="*/ 160 w 570"/>
                <a:gd name="T61" fmla="*/ 332 h 581"/>
                <a:gd name="T62" fmla="*/ 182 w 570"/>
                <a:gd name="T63" fmla="*/ 310 h 581"/>
                <a:gd name="T64" fmla="*/ 208 w 570"/>
                <a:gd name="T65" fmla="*/ 316 h 581"/>
                <a:gd name="T66" fmla="*/ 227 w 570"/>
                <a:gd name="T67" fmla="*/ 325 h 581"/>
                <a:gd name="T68" fmla="*/ 243 w 570"/>
                <a:gd name="T69" fmla="*/ 348 h 581"/>
                <a:gd name="T70" fmla="*/ 266 w 570"/>
                <a:gd name="T71" fmla="*/ 346 h 581"/>
                <a:gd name="T72" fmla="*/ 275 w 570"/>
                <a:gd name="T73" fmla="*/ 370 h 581"/>
                <a:gd name="T74" fmla="*/ 282 w 570"/>
                <a:gd name="T75" fmla="*/ 389 h 581"/>
                <a:gd name="T76" fmla="*/ 327 w 570"/>
                <a:gd name="T77" fmla="*/ 413 h 581"/>
                <a:gd name="T78" fmla="*/ 385 w 570"/>
                <a:gd name="T79" fmla="*/ 418 h 581"/>
                <a:gd name="T80" fmla="*/ 393 w 570"/>
                <a:gd name="T81" fmla="*/ 421 h 581"/>
                <a:gd name="T82" fmla="*/ 415 w 570"/>
                <a:gd name="T83" fmla="*/ 448 h 581"/>
                <a:gd name="T84" fmla="*/ 414 w 570"/>
                <a:gd name="T85" fmla="*/ 460 h 581"/>
                <a:gd name="T86" fmla="*/ 398 w 570"/>
                <a:gd name="T87" fmla="*/ 458 h 581"/>
                <a:gd name="T88" fmla="*/ 384 w 570"/>
                <a:gd name="T89" fmla="*/ 447 h 581"/>
                <a:gd name="T90" fmla="*/ 365 w 570"/>
                <a:gd name="T91" fmla="*/ 441 h 581"/>
                <a:gd name="T92" fmla="*/ 374 w 570"/>
                <a:gd name="T93" fmla="*/ 471 h 581"/>
                <a:gd name="T94" fmla="*/ 370 w 570"/>
                <a:gd name="T95" fmla="*/ 495 h 581"/>
                <a:gd name="T96" fmla="*/ 360 w 570"/>
                <a:gd name="T97" fmla="*/ 530 h 581"/>
                <a:gd name="T98" fmla="*/ 363 w 570"/>
                <a:gd name="T99" fmla="*/ 551 h 581"/>
                <a:gd name="T100" fmla="*/ 340 w 570"/>
                <a:gd name="T101" fmla="*/ 577 h 581"/>
                <a:gd name="T102" fmla="*/ 386 w 570"/>
                <a:gd name="T103" fmla="*/ 555 h 581"/>
                <a:gd name="T104" fmla="*/ 409 w 570"/>
                <a:gd name="T105" fmla="*/ 547 h 581"/>
                <a:gd name="T106" fmla="*/ 439 w 570"/>
                <a:gd name="T107" fmla="*/ 535 h 581"/>
                <a:gd name="T108" fmla="*/ 457 w 570"/>
                <a:gd name="T109" fmla="*/ 512 h 581"/>
                <a:gd name="T110" fmla="*/ 441 w 570"/>
                <a:gd name="T111" fmla="*/ 502 h 581"/>
                <a:gd name="T112" fmla="*/ 492 w 570"/>
                <a:gd name="T113" fmla="*/ 477 h 581"/>
                <a:gd name="T114" fmla="*/ 521 w 570"/>
                <a:gd name="T115" fmla="*/ 460 h 581"/>
                <a:gd name="T116" fmla="*/ 570 w 570"/>
                <a:gd name="T117" fmla="*/ 416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0" h="581">
                  <a:moveTo>
                    <a:pt x="569" y="413"/>
                  </a:moveTo>
                  <a:cubicBezTo>
                    <a:pt x="568" y="411"/>
                    <a:pt x="568" y="410"/>
                    <a:pt x="567" y="408"/>
                  </a:cubicBezTo>
                  <a:cubicBezTo>
                    <a:pt x="567" y="408"/>
                    <a:pt x="566" y="405"/>
                    <a:pt x="566" y="404"/>
                  </a:cubicBezTo>
                  <a:cubicBezTo>
                    <a:pt x="565" y="399"/>
                    <a:pt x="563" y="396"/>
                    <a:pt x="561" y="395"/>
                  </a:cubicBezTo>
                  <a:cubicBezTo>
                    <a:pt x="560" y="394"/>
                    <a:pt x="560" y="394"/>
                    <a:pt x="559" y="394"/>
                  </a:cubicBezTo>
                  <a:cubicBezTo>
                    <a:pt x="556" y="394"/>
                    <a:pt x="553" y="395"/>
                    <a:pt x="550" y="397"/>
                  </a:cubicBezTo>
                  <a:cubicBezTo>
                    <a:pt x="547" y="397"/>
                    <a:pt x="544" y="398"/>
                    <a:pt x="542" y="399"/>
                  </a:cubicBezTo>
                  <a:cubicBezTo>
                    <a:pt x="537" y="400"/>
                    <a:pt x="533" y="401"/>
                    <a:pt x="529" y="403"/>
                  </a:cubicBezTo>
                  <a:cubicBezTo>
                    <a:pt x="528" y="404"/>
                    <a:pt x="527" y="405"/>
                    <a:pt x="526" y="405"/>
                  </a:cubicBezTo>
                  <a:cubicBezTo>
                    <a:pt x="526" y="405"/>
                    <a:pt x="526" y="405"/>
                    <a:pt x="526" y="405"/>
                  </a:cubicBezTo>
                  <a:cubicBezTo>
                    <a:pt x="523" y="407"/>
                    <a:pt x="521" y="408"/>
                    <a:pt x="518" y="408"/>
                  </a:cubicBezTo>
                  <a:cubicBezTo>
                    <a:pt x="516" y="408"/>
                    <a:pt x="514" y="407"/>
                    <a:pt x="511" y="406"/>
                  </a:cubicBezTo>
                  <a:cubicBezTo>
                    <a:pt x="508" y="405"/>
                    <a:pt x="506" y="403"/>
                    <a:pt x="504" y="401"/>
                  </a:cubicBezTo>
                  <a:cubicBezTo>
                    <a:pt x="500" y="398"/>
                    <a:pt x="496" y="395"/>
                    <a:pt x="492" y="395"/>
                  </a:cubicBezTo>
                  <a:cubicBezTo>
                    <a:pt x="491" y="395"/>
                    <a:pt x="491" y="395"/>
                    <a:pt x="491" y="395"/>
                  </a:cubicBezTo>
                  <a:cubicBezTo>
                    <a:pt x="487" y="395"/>
                    <a:pt x="481" y="397"/>
                    <a:pt x="476" y="398"/>
                  </a:cubicBezTo>
                  <a:cubicBezTo>
                    <a:pt x="473" y="398"/>
                    <a:pt x="470" y="399"/>
                    <a:pt x="468" y="399"/>
                  </a:cubicBezTo>
                  <a:cubicBezTo>
                    <a:pt x="466" y="400"/>
                    <a:pt x="464" y="400"/>
                    <a:pt x="462" y="400"/>
                  </a:cubicBezTo>
                  <a:cubicBezTo>
                    <a:pt x="451" y="400"/>
                    <a:pt x="447" y="394"/>
                    <a:pt x="441" y="386"/>
                  </a:cubicBezTo>
                  <a:cubicBezTo>
                    <a:pt x="440" y="385"/>
                    <a:pt x="440" y="385"/>
                    <a:pt x="440" y="385"/>
                  </a:cubicBezTo>
                  <a:cubicBezTo>
                    <a:pt x="439" y="383"/>
                    <a:pt x="438" y="382"/>
                    <a:pt x="436" y="380"/>
                  </a:cubicBezTo>
                  <a:cubicBezTo>
                    <a:pt x="434" y="377"/>
                    <a:pt x="432" y="375"/>
                    <a:pt x="430" y="373"/>
                  </a:cubicBezTo>
                  <a:cubicBezTo>
                    <a:pt x="427" y="371"/>
                    <a:pt x="425" y="369"/>
                    <a:pt x="423" y="366"/>
                  </a:cubicBezTo>
                  <a:cubicBezTo>
                    <a:pt x="422" y="365"/>
                    <a:pt x="421" y="364"/>
                    <a:pt x="420" y="363"/>
                  </a:cubicBezTo>
                  <a:cubicBezTo>
                    <a:pt x="415" y="355"/>
                    <a:pt x="411" y="351"/>
                    <a:pt x="410" y="340"/>
                  </a:cubicBezTo>
                  <a:cubicBezTo>
                    <a:pt x="410" y="336"/>
                    <a:pt x="410" y="332"/>
                    <a:pt x="409" y="328"/>
                  </a:cubicBezTo>
                  <a:cubicBezTo>
                    <a:pt x="409" y="327"/>
                    <a:pt x="408" y="325"/>
                    <a:pt x="408" y="324"/>
                  </a:cubicBezTo>
                  <a:cubicBezTo>
                    <a:pt x="401" y="278"/>
                    <a:pt x="395" y="232"/>
                    <a:pt x="390" y="194"/>
                  </a:cubicBezTo>
                  <a:cubicBezTo>
                    <a:pt x="384" y="194"/>
                    <a:pt x="384" y="194"/>
                    <a:pt x="384" y="194"/>
                  </a:cubicBezTo>
                  <a:cubicBezTo>
                    <a:pt x="384" y="194"/>
                    <a:pt x="384" y="194"/>
                    <a:pt x="384" y="194"/>
                  </a:cubicBezTo>
                  <a:cubicBezTo>
                    <a:pt x="384" y="195"/>
                    <a:pt x="384" y="195"/>
                    <a:pt x="384" y="196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84" y="198"/>
                    <a:pt x="383" y="200"/>
                    <a:pt x="383" y="201"/>
                  </a:cubicBezTo>
                  <a:cubicBezTo>
                    <a:pt x="382" y="200"/>
                    <a:pt x="382" y="200"/>
                    <a:pt x="381" y="199"/>
                  </a:cubicBezTo>
                  <a:cubicBezTo>
                    <a:pt x="380" y="199"/>
                    <a:pt x="380" y="198"/>
                    <a:pt x="380" y="198"/>
                  </a:cubicBezTo>
                  <a:cubicBezTo>
                    <a:pt x="377" y="196"/>
                    <a:pt x="374" y="195"/>
                    <a:pt x="371" y="195"/>
                  </a:cubicBezTo>
                  <a:cubicBezTo>
                    <a:pt x="369" y="195"/>
                    <a:pt x="368" y="195"/>
                    <a:pt x="366" y="196"/>
                  </a:cubicBezTo>
                  <a:cubicBezTo>
                    <a:pt x="366" y="195"/>
                    <a:pt x="366" y="195"/>
                    <a:pt x="366" y="195"/>
                  </a:cubicBezTo>
                  <a:cubicBezTo>
                    <a:pt x="367" y="192"/>
                    <a:pt x="367" y="189"/>
                    <a:pt x="364" y="185"/>
                  </a:cubicBezTo>
                  <a:cubicBezTo>
                    <a:pt x="362" y="181"/>
                    <a:pt x="358" y="178"/>
                    <a:pt x="354" y="176"/>
                  </a:cubicBezTo>
                  <a:cubicBezTo>
                    <a:pt x="350" y="173"/>
                    <a:pt x="345" y="170"/>
                    <a:pt x="341" y="168"/>
                  </a:cubicBezTo>
                  <a:cubicBezTo>
                    <a:pt x="340" y="167"/>
                    <a:pt x="340" y="167"/>
                    <a:pt x="340" y="167"/>
                  </a:cubicBezTo>
                  <a:cubicBezTo>
                    <a:pt x="339" y="167"/>
                    <a:pt x="338" y="166"/>
                    <a:pt x="337" y="166"/>
                  </a:cubicBezTo>
                  <a:cubicBezTo>
                    <a:pt x="337" y="166"/>
                    <a:pt x="336" y="166"/>
                    <a:pt x="336" y="166"/>
                  </a:cubicBezTo>
                  <a:cubicBezTo>
                    <a:pt x="336" y="166"/>
                    <a:pt x="337" y="165"/>
                    <a:pt x="337" y="165"/>
                  </a:cubicBezTo>
                  <a:cubicBezTo>
                    <a:pt x="339" y="158"/>
                    <a:pt x="332" y="153"/>
                    <a:pt x="327" y="149"/>
                  </a:cubicBezTo>
                  <a:cubicBezTo>
                    <a:pt x="326" y="148"/>
                    <a:pt x="325" y="148"/>
                    <a:pt x="325" y="147"/>
                  </a:cubicBezTo>
                  <a:cubicBezTo>
                    <a:pt x="324" y="146"/>
                    <a:pt x="322" y="145"/>
                    <a:pt x="321" y="144"/>
                  </a:cubicBezTo>
                  <a:cubicBezTo>
                    <a:pt x="320" y="144"/>
                    <a:pt x="320" y="144"/>
                    <a:pt x="320" y="144"/>
                  </a:cubicBezTo>
                  <a:cubicBezTo>
                    <a:pt x="320" y="143"/>
                    <a:pt x="319" y="143"/>
                    <a:pt x="318" y="142"/>
                  </a:cubicBezTo>
                  <a:cubicBezTo>
                    <a:pt x="318" y="142"/>
                    <a:pt x="317" y="142"/>
                    <a:pt x="317" y="141"/>
                  </a:cubicBezTo>
                  <a:cubicBezTo>
                    <a:pt x="317" y="141"/>
                    <a:pt x="317" y="140"/>
                    <a:pt x="316" y="140"/>
                  </a:cubicBezTo>
                  <a:cubicBezTo>
                    <a:pt x="316" y="138"/>
                    <a:pt x="316" y="138"/>
                    <a:pt x="316" y="138"/>
                  </a:cubicBezTo>
                  <a:cubicBezTo>
                    <a:pt x="316" y="136"/>
                    <a:pt x="316" y="135"/>
                    <a:pt x="316" y="133"/>
                  </a:cubicBezTo>
                  <a:cubicBezTo>
                    <a:pt x="316" y="133"/>
                    <a:pt x="316" y="133"/>
                    <a:pt x="316" y="132"/>
                  </a:cubicBezTo>
                  <a:cubicBezTo>
                    <a:pt x="316" y="131"/>
                    <a:pt x="317" y="131"/>
                    <a:pt x="317" y="130"/>
                  </a:cubicBezTo>
                  <a:cubicBezTo>
                    <a:pt x="318" y="127"/>
                    <a:pt x="318" y="123"/>
                    <a:pt x="317" y="120"/>
                  </a:cubicBezTo>
                  <a:cubicBezTo>
                    <a:pt x="317" y="120"/>
                    <a:pt x="316" y="119"/>
                    <a:pt x="316" y="119"/>
                  </a:cubicBezTo>
                  <a:cubicBezTo>
                    <a:pt x="316" y="118"/>
                    <a:pt x="316" y="118"/>
                    <a:pt x="316" y="118"/>
                  </a:cubicBezTo>
                  <a:cubicBezTo>
                    <a:pt x="315" y="117"/>
                    <a:pt x="315" y="116"/>
                    <a:pt x="315" y="115"/>
                  </a:cubicBezTo>
                  <a:cubicBezTo>
                    <a:pt x="315" y="115"/>
                    <a:pt x="315" y="115"/>
                    <a:pt x="315" y="115"/>
                  </a:cubicBezTo>
                  <a:cubicBezTo>
                    <a:pt x="315" y="113"/>
                    <a:pt x="315" y="111"/>
                    <a:pt x="315" y="109"/>
                  </a:cubicBezTo>
                  <a:cubicBezTo>
                    <a:pt x="315" y="108"/>
                    <a:pt x="315" y="106"/>
                    <a:pt x="315" y="104"/>
                  </a:cubicBezTo>
                  <a:cubicBezTo>
                    <a:pt x="315" y="102"/>
                    <a:pt x="315" y="100"/>
                    <a:pt x="314" y="98"/>
                  </a:cubicBezTo>
                  <a:cubicBezTo>
                    <a:pt x="313" y="96"/>
                    <a:pt x="311" y="95"/>
                    <a:pt x="310" y="95"/>
                  </a:cubicBezTo>
                  <a:cubicBezTo>
                    <a:pt x="309" y="95"/>
                    <a:pt x="309" y="95"/>
                    <a:pt x="309" y="95"/>
                  </a:cubicBezTo>
                  <a:cubicBezTo>
                    <a:pt x="307" y="94"/>
                    <a:pt x="307" y="89"/>
                    <a:pt x="307" y="87"/>
                  </a:cubicBezTo>
                  <a:cubicBezTo>
                    <a:pt x="307" y="85"/>
                    <a:pt x="307" y="84"/>
                    <a:pt x="307" y="84"/>
                  </a:cubicBezTo>
                  <a:cubicBezTo>
                    <a:pt x="307" y="82"/>
                    <a:pt x="308" y="79"/>
                    <a:pt x="308" y="77"/>
                  </a:cubicBezTo>
                  <a:cubicBezTo>
                    <a:pt x="309" y="76"/>
                    <a:pt x="309" y="74"/>
                    <a:pt x="309" y="73"/>
                  </a:cubicBezTo>
                  <a:cubicBezTo>
                    <a:pt x="310" y="70"/>
                    <a:pt x="309" y="68"/>
                    <a:pt x="309" y="67"/>
                  </a:cubicBezTo>
                  <a:cubicBezTo>
                    <a:pt x="308" y="66"/>
                    <a:pt x="308" y="65"/>
                    <a:pt x="308" y="64"/>
                  </a:cubicBezTo>
                  <a:cubicBezTo>
                    <a:pt x="308" y="64"/>
                    <a:pt x="308" y="64"/>
                    <a:pt x="308" y="64"/>
                  </a:cubicBezTo>
                  <a:cubicBezTo>
                    <a:pt x="308" y="62"/>
                    <a:pt x="307" y="59"/>
                    <a:pt x="305" y="57"/>
                  </a:cubicBezTo>
                  <a:cubicBezTo>
                    <a:pt x="302" y="55"/>
                    <a:pt x="299" y="54"/>
                    <a:pt x="296" y="54"/>
                  </a:cubicBezTo>
                  <a:cubicBezTo>
                    <a:pt x="295" y="54"/>
                    <a:pt x="294" y="54"/>
                    <a:pt x="292" y="55"/>
                  </a:cubicBezTo>
                  <a:cubicBezTo>
                    <a:pt x="292" y="55"/>
                    <a:pt x="291" y="55"/>
                    <a:pt x="291" y="55"/>
                  </a:cubicBezTo>
                  <a:cubicBezTo>
                    <a:pt x="289" y="55"/>
                    <a:pt x="288" y="55"/>
                    <a:pt x="287" y="54"/>
                  </a:cubicBezTo>
                  <a:cubicBezTo>
                    <a:pt x="286" y="54"/>
                    <a:pt x="286" y="54"/>
                    <a:pt x="285" y="54"/>
                  </a:cubicBezTo>
                  <a:cubicBezTo>
                    <a:pt x="284" y="54"/>
                    <a:pt x="283" y="54"/>
                    <a:pt x="282" y="54"/>
                  </a:cubicBezTo>
                  <a:cubicBezTo>
                    <a:pt x="281" y="54"/>
                    <a:pt x="280" y="54"/>
                    <a:pt x="279" y="54"/>
                  </a:cubicBezTo>
                  <a:cubicBezTo>
                    <a:pt x="278" y="54"/>
                    <a:pt x="276" y="54"/>
                    <a:pt x="276" y="54"/>
                  </a:cubicBezTo>
                  <a:cubicBezTo>
                    <a:pt x="275" y="54"/>
                    <a:pt x="275" y="54"/>
                    <a:pt x="275" y="53"/>
                  </a:cubicBezTo>
                  <a:cubicBezTo>
                    <a:pt x="274" y="53"/>
                    <a:pt x="273" y="52"/>
                    <a:pt x="272" y="52"/>
                  </a:cubicBezTo>
                  <a:cubicBezTo>
                    <a:pt x="271" y="51"/>
                    <a:pt x="270" y="51"/>
                    <a:pt x="269" y="51"/>
                  </a:cubicBezTo>
                  <a:cubicBezTo>
                    <a:pt x="267" y="51"/>
                    <a:pt x="266" y="51"/>
                    <a:pt x="265" y="52"/>
                  </a:cubicBezTo>
                  <a:cubicBezTo>
                    <a:pt x="262" y="52"/>
                    <a:pt x="259" y="53"/>
                    <a:pt x="256" y="54"/>
                  </a:cubicBezTo>
                  <a:cubicBezTo>
                    <a:pt x="254" y="55"/>
                    <a:pt x="252" y="55"/>
                    <a:pt x="250" y="56"/>
                  </a:cubicBezTo>
                  <a:cubicBezTo>
                    <a:pt x="249" y="56"/>
                    <a:pt x="247" y="56"/>
                    <a:pt x="246" y="56"/>
                  </a:cubicBezTo>
                  <a:cubicBezTo>
                    <a:pt x="246" y="56"/>
                    <a:pt x="246" y="56"/>
                    <a:pt x="246" y="56"/>
                  </a:cubicBezTo>
                  <a:cubicBezTo>
                    <a:pt x="246" y="56"/>
                    <a:pt x="246" y="56"/>
                    <a:pt x="246" y="56"/>
                  </a:cubicBezTo>
                  <a:cubicBezTo>
                    <a:pt x="245" y="56"/>
                    <a:pt x="245" y="56"/>
                    <a:pt x="245" y="56"/>
                  </a:cubicBezTo>
                  <a:cubicBezTo>
                    <a:pt x="245" y="55"/>
                    <a:pt x="244" y="54"/>
                    <a:pt x="243" y="53"/>
                  </a:cubicBezTo>
                  <a:cubicBezTo>
                    <a:pt x="242" y="53"/>
                    <a:pt x="241" y="52"/>
                    <a:pt x="239" y="52"/>
                  </a:cubicBezTo>
                  <a:cubicBezTo>
                    <a:pt x="239" y="51"/>
                    <a:pt x="239" y="51"/>
                    <a:pt x="238" y="51"/>
                  </a:cubicBezTo>
                  <a:cubicBezTo>
                    <a:pt x="238" y="51"/>
                    <a:pt x="238" y="51"/>
                    <a:pt x="237" y="51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7" y="50"/>
                    <a:pt x="237" y="48"/>
                    <a:pt x="235" y="46"/>
                  </a:cubicBezTo>
                  <a:cubicBezTo>
                    <a:pt x="233" y="45"/>
                    <a:pt x="230" y="43"/>
                    <a:pt x="227" y="42"/>
                  </a:cubicBezTo>
                  <a:cubicBezTo>
                    <a:pt x="227" y="42"/>
                    <a:pt x="226" y="42"/>
                    <a:pt x="226" y="42"/>
                  </a:cubicBezTo>
                  <a:cubicBezTo>
                    <a:pt x="225" y="41"/>
                    <a:pt x="225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3" y="40"/>
                    <a:pt x="222" y="39"/>
                    <a:pt x="221" y="39"/>
                  </a:cubicBezTo>
                  <a:cubicBezTo>
                    <a:pt x="217" y="38"/>
                    <a:pt x="213" y="37"/>
                    <a:pt x="209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7" y="35"/>
                    <a:pt x="207" y="35"/>
                    <a:pt x="207" y="35"/>
                  </a:cubicBezTo>
                  <a:cubicBezTo>
                    <a:pt x="205" y="34"/>
                    <a:pt x="204" y="33"/>
                    <a:pt x="201" y="32"/>
                  </a:cubicBezTo>
                  <a:cubicBezTo>
                    <a:pt x="200" y="31"/>
                    <a:pt x="199" y="31"/>
                    <a:pt x="198" y="31"/>
                  </a:cubicBezTo>
                  <a:cubicBezTo>
                    <a:pt x="197" y="31"/>
                    <a:pt x="196" y="31"/>
                    <a:pt x="196" y="31"/>
                  </a:cubicBezTo>
                  <a:cubicBezTo>
                    <a:pt x="195" y="31"/>
                    <a:pt x="194" y="31"/>
                    <a:pt x="193" y="30"/>
                  </a:cubicBezTo>
                  <a:cubicBezTo>
                    <a:pt x="192" y="30"/>
                    <a:pt x="192" y="29"/>
                    <a:pt x="191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8"/>
                    <a:pt x="187" y="27"/>
                    <a:pt x="187" y="26"/>
                  </a:cubicBezTo>
                  <a:cubicBezTo>
                    <a:pt x="186" y="24"/>
                    <a:pt x="185" y="22"/>
                    <a:pt x="184" y="19"/>
                  </a:cubicBezTo>
                  <a:cubicBezTo>
                    <a:pt x="182" y="17"/>
                    <a:pt x="180" y="15"/>
                    <a:pt x="177" y="13"/>
                  </a:cubicBezTo>
                  <a:cubicBezTo>
                    <a:pt x="177" y="13"/>
                    <a:pt x="176" y="12"/>
                    <a:pt x="175" y="12"/>
                  </a:cubicBezTo>
                  <a:cubicBezTo>
                    <a:pt x="174" y="12"/>
                    <a:pt x="173" y="11"/>
                    <a:pt x="172" y="11"/>
                  </a:cubicBezTo>
                  <a:cubicBezTo>
                    <a:pt x="172" y="10"/>
                    <a:pt x="171" y="9"/>
                    <a:pt x="170" y="8"/>
                  </a:cubicBezTo>
                  <a:cubicBezTo>
                    <a:pt x="169" y="7"/>
                    <a:pt x="167" y="6"/>
                    <a:pt x="166" y="5"/>
                  </a:cubicBezTo>
                  <a:cubicBezTo>
                    <a:pt x="165" y="4"/>
                    <a:pt x="163" y="2"/>
                    <a:pt x="161" y="1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7" y="2"/>
                    <a:pt x="157" y="2"/>
                    <a:pt x="157" y="2"/>
                  </a:cubicBezTo>
                  <a:cubicBezTo>
                    <a:pt x="137" y="23"/>
                    <a:pt x="37" y="133"/>
                    <a:pt x="12" y="151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3" y="289"/>
                    <a:pt x="3" y="289"/>
                    <a:pt x="3" y="289"/>
                  </a:cubicBezTo>
                  <a:cubicBezTo>
                    <a:pt x="4" y="289"/>
                    <a:pt x="4" y="289"/>
                    <a:pt x="5" y="289"/>
                  </a:cubicBezTo>
                  <a:cubicBezTo>
                    <a:pt x="5" y="289"/>
                    <a:pt x="6" y="289"/>
                    <a:pt x="6" y="292"/>
                  </a:cubicBezTo>
                  <a:cubicBezTo>
                    <a:pt x="6" y="292"/>
                    <a:pt x="6" y="293"/>
                    <a:pt x="6" y="293"/>
                  </a:cubicBezTo>
                  <a:cubicBezTo>
                    <a:pt x="6" y="295"/>
                    <a:pt x="6" y="296"/>
                    <a:pt x="6" y="297"/>
                  </a:cubicBezTo>
                  <a:cubicBezTo>
                    <a:pt x="7" y="298"/>
                    <a:pt x="7" y="300"/>
                    <a:pt x="7" y="301"/>
                  </a:cubicBezTo>
                  <a:cubicBezTo>
                    <a:pt x="7" y="307"/>
                    <a:pt x="7" y="315"/>
                    <a:pt x="15" y="319"/>
                  </a:cubicBezTo>
                  <a:cubicBezTo>
                    <a:pt x="22" y="322"/>
                    <a:pt x="30" y="324"/>
                    <a:pt x="38" y="324"/>
                  </a:cubicBezTo>
                  <a:cubicBezTo>
                    <a:pt x="38" y="324"/>
                    <a:pt x="39" y="324"/>
                    <a:pt x="40" y="324"/>
                  </a:cubicBezTo>
                  <a:cubicBezTo>
                    <a:pt x="42" y="324"/>
                    <a:pt x="45" y="323"/>
                    <a:pt x="47" y="322"/>
                  </a:cubicBezTo>
                  <a:cubicBezTo>
                    <a:pt x="49" y="321"/>
                    <a:pt x="50" y="320"/>
                    <a:pt x="52" y="320"/>
                  </a:cubicBezTo>
                  <a:cubicBezTo>
                    <a:pt x="53" y="320"/>
                    <a:pt x="54" y="320"/>
                    <a:pt x="54" y="321"/>
                  </a:cubicBezTo>
                  <a:cubicBezTo>
                    <a:pt x="57" y="322"/>
                    <a:pt x="62" y="327"/>
                    <a:pt x="64" y="331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4" y="333"/>
                    <a:pt x="65" y="335"/>
                    <a:pt x="69" y="337"/>
                  </a:cubicBezTo>
                  <a:cubicBezTo>
                    <a:pt x="69" y="337"/>
                    <a:pt x="70" y="337"/>
                    <a:pt x="70" y="337"/>
                  </a:cubicBezTo>
                  <a:cubicBezTo>
                    <a:pt x="72" y="337"/>
                    <a:pt x="73" y="337"/>
                    <a:pt x="74" y="336"/>
                  </a:cubicBezTo>
                  <a:cubicBezTo>
                    <a:pt x="75" y="336"/>
                    <a:pt x="76" y="335"/>
                    <a:pt x="77" y="335"/>
                  </a:cubicBezTo>
                  <a:cubicBezTo>
                    <a:pt x="78" y="336"/>
                    <a:pt x="80" y="337"/>
                    <a:pt x="82" y="340"/>
                  </a:cubicBezTo>
                  <a:cubicBezTo>
                    <a:pt x="83" y="342"/>
                    <a:pt x="85" y="344"/>
                    <a:pt x="87" y="346"/>
                  </a:cubicBezTo>
                  <a:cubicBezTo>
                    <a:pt x="89" y="347"/>
                    <a:pt x="91" y="348"/>
                    <a:pt x="93" y="348"/>
                  </a:cubicBezTo>
                  <a:cubicBezTo>
                    <a:pt x="98" y="348"/>
                    <a:pt x="101" y="345"/>
                    <a:pt x="104" y="343"/>
                  </a:cubicBezTo>
                  <a:cubicBezTo>
                    <a:pt x="107" y="342"/>
                    <a:pt x="108" y="341"/>
                    <a:pt x="110" y="341"/>
                  </a:cubicBezTo>
                  <a:cubicBezTo>
                    <a:pt x="111" y="341"/>
                    <a:pt x="113" y="342"/>
                    <a:pt x="115" y="342"/>
                  </a:cubicBezTo>
                  <a:cubicBezTo>
                    <a:pt x="116" y="343"/>
                    <a:pt x="118" y="344"/>
                    <a:pt x="121" y="345"/>
                  </a:cubicBezTo>
                  <a:cubicBezTo>
                    <a:pt x="127" y="348"/>
                    <a:pt x="136" y="352"/>
                    <a:pt x="142" y="352"/>
                  </a:cubicBezTo>
                  <a:cubicBezTo>
                    <a:pt x="148" y="352"/>
                    <a:pt x="150" y="349"/>
                    <a:pt x="152" y="347"/>
                  </a:cubicBezTo>
                  <a:cubicBezTo>
                    <a:pt x="153" y="345"/>
                    <a:pt x="154" y="342"/>
                    <a:pt x="154" y="339"/>
                  </a:cubicBezTo>
                  <a:cubicBezTo>
                    <a:pt x="155" y="336"/>
                    <a:pt x="155" y="334"/>
                    <a:pt x="157" y="333"/>
                  </a:cubicBezTo>
                  <a:cubicBezTo>
                    <a:pt x="158" y="333"/>
                    <a:pt x="159" y="332"/>
                    <a:pt x="160" y="332"/>
                  </a:cubicBezTo>
                  <a:cubicBezTo>
                    <a:pt x="161" y="331"/>
                    <a:pt x="163" y="330"/>
                    <a:pt x="165" y="329"/>
                  </a:cubicBezTo>
                  <a:cubicBezTo>
                    <a:pt x="166" y="328"/>
                    <a:pt x="166" y="328"/>
                    <a:pt x="166" y="328"/>
                  </a:cubicBezTo>
                  <a:cubicBezTo>
                    <a:pt x="168" y="326"/>
                    <a:pt x="170" y="324"/>
                    <a:pt x="172" y="322"/>
                  </a:cubicBezTo>
                  <a:cubicBezTo>
                    <a:pt x="173" y="321"/>
                    <a:pt x="173" y="319"/>
                    <a:pt x="174" y="318"/>
                  </a:cubicBezTo>
                  <a:cubicBezTo>
                    <a:pt x="177" y="313"/>
                    <a:pt x="179" y="310"/>
                    <a:pt x="182" y="310"/>
                  </a:cubicBezTo>
                  <a:cubicBezTo>
                    <a:pt x="183" y="310"/>
                    <a:pt x="184" y="311"/>
                    <a:pt x="186" y="311"/>
                  </a:cubicBezTo>
                  <a:cubicBezTo>
                    <a:pt x="187" y="312"/>
                    <a:pt x="188" y="313"/>
                    <a:pt x="189" y="313"/>
                  </a:cubicBezTo>
                  <a:cubicBezTo>
                    <a:pt x="193" y="314"/>
                    <a:pt x="197" y="315"/>
                    <a:pt x="201" y="316"/>
                  </a:cubicBezTo>
                  <a:cubicBezTo>
                    <a:pt x="202" y="316"/>
                    <a:pt x="202" y="316"/>
                    <a:pt x="202" y="316"/>
                  </a:cubicBezTo>
                  <a:cubicBezTo>
                    <a:pt x="204" y="316"/>
                    <a:pt x="206" y="316"/>
                    <a:pt x="208" y="316"/>
                  </a:cubicBezTo>
                  <a:cubicBezTo>
                    <a:pt x="209" y="316"/>
                    <a:pt x="210" y="316"/>
                    <a:pt x="212" y="316"/>
                  </a:cubicBezTo>
                  <a:cubicBezTo>
                    <a:pt x="213" y="316"/>
                    <a:pt x="214" y="316"/>
                    <a:pt x="215" y="316"/>
                  </a:cubicBezTo>
                  <a:cubicBezTo>
                    <a:pt x="216" y="316"/>
                    <a:pt x="218" y="316"/>
                    <a:pt x="219" y="316"/>
                  </a:cubicBezTo>
                  <a:cubicBezTo>
                    <a:pt x="223" y="317"/>
                    <a:pt x="224" y="319"/>
                    <a:pt x="227" y="325"/>
                  </a:cubicBezTo>
                  <a:cubicBezTo>
                    <a:pt x="227" y="325"/>
                    <a:pt x="227" y="325"/>
                    <a:pt x="227" y="325"/>
                  </a:cubicBezTo>
                  <a:cubicBezTo>
                    <a:pt x="227" y="326"/>
                    <a:pt x="227" y="327"/>
                    <a:pt x="227" y="328"/>
                  </a:cubicBezTo>
                  <a:cubicBezTo>
                    <a:pt x="228" y="329"/>
                    <a:pt x="228" y="330"/>
                    <a:pt x="228" y="332"/>
                  </a:cubicBezTo>
                  <a:cubicBezTo>
                    <a:pt x="229" y="333"/>
                    <a:pt x="230" y="334"/>
                    <a:pt x="231" y="336"/>
                  </a:cubicBezTo>
                  <a:cubicBezTo>
                    <a:pt x="231" y="336"/>
                    <a:pt x="232" y="337"/>
                    <a:pt x="232" y="337"/>
                  </a:cubicBezTo>
                  <a:cubicBezTo>
                    <a:pt x="235" y="341"/>
                    <a:pt x="238" y="346"/>
                    <a:pt x="243" y="348"/>
                  </a:cubicBezTo>
                  <a:cubicBezTo>
                    <a:pt x="245" y="349"/>
                    <a:pt x="247" y="349"/>
                    <a:pt x="250" y="349"/>
                  </a:cubicBezTo>
                  <a:cubicBezTo>
                    <a:pt x="252" y="349"/>
                    <a:pt x="254" y="349"/>
                    <a:pt x="257" y="348"/>
                  </a:cubicBezTo>
                  <a:cubicBezTo>
                    <a:pt x="258" y="348"/>
                    <a:pt x="258" y="348"/>
                    <a:pt x="259" y="347"/>
                  </a:cubicBezTo>
                  <a:cubicBezTo>
                    <a:pt x="261" y="346"/>
                    <a:pt x="264" y="345"/>
                    <a:pt x="265" y="345"/>
                  </a:cubicBezTo>
                  <a:cubicBezTo>
                    <a:pt x="265" y="345"/>
                    <a:pt x="266" y="345"/>
                    <a:pt x="266" y="346"/>
                  </a:cubicBezTo>
                  <a:cubicBezTo>
                    <a:pt x="266" y="346"/>
                    <a:pt x="266" y="346"/>
                    <a:pt x="266" y="346"/>
                  </a:cubicBezTo>
                  <a:cubicBezTo>
                    <a:pt x="265" y="347"/>
                    <a:pt x="265" y="347"/>
                    <a:pt x="265" y="348"/>
                  </a:cubicBezTo>
                  <a:cubicBezTo>
                    <a:pt x="263" y="353"/>
                    <a:pt x="264" y="358"/>
                    <a:pt x="266" y="363"/>
                  </a:cubicBezTo>
                  <a:cubicBezTo>
                    <a:pt x="267" y="366"/>
                    <a:pt x="270" y="367"/>
                    <a:pt x="272" y="368"/>
                  </a:cubicBezTo>
                  <a:cubicBezTo>
                    <a:pt x="274" y="369"/>
                    <a:pt x="275" y="369"/>
                    <a:pt x="275" y="370"/>
                  </a:cubicBezTo>
                  <a:cubicBezTo>
                    <a:pt x="275" y="371"/>
                    <a:pt x="275" y="371"/>
                    <a:pt x="274" y="373"/>
                  </a:cubicBezTo>
                  <a:cubicBezTo>
                    <a:pt x="272" y="375"/>
                    <a:pt x="270" y="378"/>
                    <a:pt x="272" y="382"/>
                  </a:cubicBezTo>
                  <a:cubicBezTo>
                    <a:pt x="273" y="386"/>
                    <a:pt x="277" y="386"/>
                    <a:pt x="279" y="387"/>
                  </a:cubicBezTo>
                  <a:cubicBezTo>
                    <a:pt x="280" y="387"/>
                    <a:pt x="282" y="387"/>
                    <a:pt x="282" y="387"/>
                  </a:cubicBezTo>
                  <a:cubicBezTo>
                    <a:pt x="282" y="387"/>
                    <a:pt x="282" y="388"/>
                    <a:pt x="282" y="389"/>
                  </a:cubicBezTo>
                  <a:cubicBezTo>
                    <a:pt x="282" y="390"/>
                    <a:pt x="281" y="391"/>
                    <a:pt x="281" y="392"/>
                  </a:cubicBezTo>
                  <a:cubicBezTo>
                    <a:pt x="282" y="398"/>
                    <a:pt x="285" y="403"/>
                    <a:pt x="292" y="406"/>
                  </a:cubicBezTo>
                  <a:cubicBezTo>
                    <a:pt x="302" y="410"/>
                    <a:pt x="312" y="411"/>
                    <a:pt x="322" y="413"/>
                  </a:cubicBezTo>
                  <a:cubicBezTo>
                    <a:pt x="325" y="413"/>
                    <a:pt x="325" y="413"/>
                    <a:pt x="325" y="413"/>
                  </a:cubicBezTo>
                  <a:cubicBezTo>
                    <a:pt x="325" y="413"/>
                    <a:pt x="326" y="413"/>
                    <a:pt x="327" y="413"/>
                  </a:cubicBezTo>
                  <a:cubicBezTo>
                    <a:pt x="331" y="413"/>
                    <a:pt x="335" y="412"/>
                    <a:pt x="339" y="411"/>
                  </a:cubicBezTo>
                  <a:cubicBezTo>
                    <a:pt x="342" y="409"/>
                    <a:pt x="345" y="408"/>
                    <a:pt x="348" y="408"/>
                  </a:cubicBezTo>
                  <a:cubicBezTo>
                    <a:pt x="349" y="408"/>
                    <a:pt x="349" y="408"/>
                    <a:pt x="350" y="408"/>
                  </a:cubicBezTo>
                  <a:cubicBezTo>
                    <a:pt x="355" y="409"/>
                    <a:pt x="361" y="411"/>
                    <a:pt x="366" y="413"/>
                  </a:cubicBezTo>
                  <a:cubicBezTo>
                    <a:pt x="372" y="416"/>
                    <a:pt x="378" y="418"/>
                    <a:pt x="385" y="418"/>
                  </a:cubicBezTo>
                  <a:cubicBezTo>
                    <a:pt x="385" y="418"/>
                    <a:pt x="386" y="418"/>
                    <a:pt x="387" y="418"/>
                  </a:cubicBezTo>
                  <a:cubicBezTo>
                    <a:pt x="388" y="418"/>
                    <a:pt x="389" y="417"/>
                    <a:pt x="390" y="417"/>
                  </a:cubicBezTo>
                  <a:cubicBezTo>
                    <a:pt x="391" y="417"/>
                    <a:pt x="391" y="417"/>
                    <a:pt x="391" y="417"/>
                  </a:cubicBezTo>
                  <a:cubicBezTo>
                    <a:pt x="391" y="417"/>
                    <a:pt x="391" y="417"/>
                    <a:pt x="392" y="417"/>
                  </a:cubicBezTo>
                  <a:cubicBezTo>
                    <a:pt x="392" y="418"/>
                    <a:pt x="393" y="419"/>
                    <a:pt x="393" y="421"/>
                  </a:cubicBezTo>
                  <a:cubicBezTo>
                    <a:pt x="393" y="422"/>
                    <a:pt x="393" y="425"/>
                    <a:pt x="394" y="426"/>
                  </a:cubicBezTo>
                  <a:cubicBezTo>
                    <a:pt x="396" y="428"/>
                    <a:pt x="399" y="433"/>
                    <a:pt x="403" y="435"/>
                  </a:cubicBezTo>
                  <a:cubicBezTo>
                    <a:pt x="405" y="436"/>
                    <a:pt x="406" y="437"/>
                    <a:pt x="408" y="437"/>
                  </a:cubicBezTo>
                  <a:cubicBezTo>
                    <a:pt x="410" y="437"/>
                    <a:pt x="411" y="438"/>
                    <a:pt x="412" y="439"/>
                  </a:cubicBezTo>
                  <a:cubicBezTo>
                    <a:pt x="414" y="441"/>
                    <a:pt x="416" y="445"/>
                    <a:pt x="415" y="448"/>
                  </a:cubicBezTo>
                  <a:cubicBezTo>
                    <a:pt x="415" y="448"/>
                    <a:pt x="415" y="448"/>
                    <a:pt x="415" y="448"/>
                  </a:cubicBezTo>
                  <a:cubicBezTo>
                    <a:pt x="414" y="448"/>
                    <a:pt x="411" y="449"/>
                    <a:pt x="410" y="452"/>
                  </a:cubicBezTo>
                  <a:cubicBezTo>
                    <a:pt x="409" y="455"/>
                    <a:pt x="411" y="457"/>
                    <a:pt x="413" y="458"/>
                  </a:cubicBezTo>
                  <a:cubicBezTo>
                    <a:pt x="413" y="458"/>
                    <a:pt x="413" y="459"/>
                    <a:pt x="413" y="459"/>
                  </a:cubicBezTo>
                  <a:cubicBezTo>
                    <a:pt x="413" y="459"/>
                    <a:pt x="414" y="460"/>
                    <a:pt x="414" y="460"/>
                  </a:cubicBezTo>
                  <a:cubicBezTo>
                    <a:pt x="414" y="460"/>
                    <a:pt x="414" y="461"/>
                    <a:pt x="414" y="461"/>
                  </a:cubicBezTo>
                  <a:cubicBezTo>
                    <a:pt x="414" y="461"/>
                    <a:pt x="414" y="461"/>
                    <a:pt x="414" y="462"/>
                  </a:cubicBezTo>
                  <a:cubicBezTo>
                    <a:pt x="414" y="464"/>
                    <a:pt x="414" y="464"/>
                    <a:pt x="413" y="464"/>
                  </a:cubicBezTo>
                  <a:cubicBezTo>
                    <a:pt x="412" y="464"/>
                    <a:pt x="409" y="462"/>
                    <a:pt x="407" y="461"/>
                  </a:cubicBezTo>
                  <a:cubicBezTo>
                    <a:pt x="404" y="460"/>
                    <a:pt x="401" y="458"/>
                    <a:pt x="398" y="458"/>
                  </a:cubicBezTo>
                  <a:cubicBezTo>
                    <a:pt x="396" y="458"/>
                    <a:pt x="396" y="458"/>
                    <a:pt x="396" y="458"/>
                  </a:cubicBezTo>
                  <a:cubicBezTo>
                    <a:pt x="394" y="458"/>
                    <a:pt x="393" y="458"/>
                    <a:pt x="393" y="457"/>
                  </a:cubicBezTo>
                  <a:cubicBezTo>
                    <a:pt x="392" y="456"/>
                    <a:pt x="391" y="455"/>
                    <a:pt x="391" y="454"/>
                  </a:cubicBezTo>
                  <a:cubicBezTo>
                    <a:pt x="390" y="452"/>
                    <a:pt x="388" y="450"/>
                    <a:pt x="386" y="448"/>
                  </a:cubicBezTo>
                  <a:cubicBezTo>
                    <a:pt x="385" y="448"/>
                    <a:pt x="385" y="447"/>
                    <a:pt x="384" y="447"/>
                  </a:cubicBezTo>
                  <a:cubicBezTo>
                    <a:pt x="383" y="446"/>
                    <a:pt x="383" y="446"/>
                    <a:pt x="383" y="445"/>
                  </a:cubicBezTo>
                  <a:cubicBezTo>
                    <a:pt x="382" y="445"/>
                    <a:pt x="382" y="445"/>
                    <a:pt x="382" y="444"/>
                  </a:cubicBezTo>
                  <a:cubicBezTo>
                    <a:pt x="382" y="443"/>
                    <a:pt x="382" y="442"/>
                    <a:pt x="381" y="440"/>
                  </a:cubicBezTo>
                  <a:cubicBezTo>
                    <a:pt x="380" y="438"/>
                    <a:pt x="377" y="437"/>
                    <a:pt x="374" y="437"/>
                  </a:cubicBezTo>
                  <a:cubicBezTo>
                    <a:pt x="371" y="437"/>
                    <a:pt x="367" y="438"/>
                    <a:pt x="365" y="441"/>
                  </a:cubicBezTo>
                  <a:cubicBezTo>
                    <a:pt x="364" y="443"/>
                    <a:pt x="364" y="445"/>
                    <a:pt x="364" y="447"/>
                  </a:cubicBezTo>
                  <a:cubicBezTo>
                    <a:pt x="365" y="450"/>
                    <a:pt x="368" y="451"/>
                    <a:pt x="370" y="452"/>
                  </a:cubicBezTo>
                  <a:cubicBezTo>
                    <a:pt x="371" y="453"/>
                    <a:pt x="372" y="454"/>
                    <a:pt x="372" y="454"/>
                  </a:cubicBezTo>
                  <a:cubicBezTo>
                    <a:pt x="375" y="457"/>
                    <a:pt x="380" y="464"/>
                    <a:pt x="376" y="468"/>
                  </a:cubicBezTo>
                  <a:cubicBezTo>
                    <a:pt x="376" y="469"/>
                    <a:pt x="375" y="470"/>
                    <a:pt x="374" y="471"/>
                  </a:cubicBezTo>
                  <a:cubicBezTo>
                    <a:pt x="371" y="473"/>
                    <a:pt x="368" y="475"/>
                    <a:pt x="368" y="479"/>
                  </a:cubicBezTo>
                  <a:cubicBezTo>
                    <a:pt x="367" y="481"/>
                    <a:pt x="368" y="483"/>
                    <a:pt x="368" y="485"/>
                  </a:cubicBezTo>
                  <a:cubicBezTo>
                    <a:pt x="368" y="485"/>
                    <a:pt x="369" y="486"/>
                    <a:pt x="369" y="486"/>
                  </a:cubicBezTo>
                  <a:cubicBezTo>
                    <a:pt x="369" y="488"/>
                    <a:pt x="369" y="490"/>
                    <a:pt x="370" y="491"/>
                  </a:cubicBezTo>
                  <a:cubicBezTo>
                    <a:pt x="370" y="492"/>
                    <a:pt x="370" y="494"/>
                    <a:pt x="370" y="495"/>
                  </a:cubicBezTo>
                  <a:cubicBezTo>
                    <a:pt x="371" y="498"/>
                    <a:pt x="371" y="502"/>
                    <a:pt x="371" y="506"/>
                  </a:cubicBezTo>
                  <a:cubicBezTo>
                    <a:pt x="371" y="508"/>
                    <a:pt x="371" y="508"/>
                    <a:pt x="371" y="508"/>
                  </a:cubicBezTo>
                  <a:cubicBezTo>
                    <a:pt x="372" y="513"/>
                    <a:pt x="370" y="519"/>
                    <a:pt x="367" y="524"/>
                  </a:cubicBezTo>
                  <a:cubicBezTo>
                    <a:pt x="366" y="525"/>
                    <a:pt x="365" y="528"/>
                    <a:pt x="364" y="529"/>
                  </a:cubicBezTo>
                  <a:cubicBezTo>
                    <a:pt x="362" y="529"/>
                    <a:pt x="361" y="530"/>
                    <a:pt x="360" y="530"/>
                  </a:cubicBezTo>
                  <a:cubicBezTo>
                    <a:pt x="357" y="531"/>
                    <a:pt x="354" y="532"/>
                    <a:pt x="351" y="536"/>
                  </a:cubicBezTo>
                  <a:cubicBezTo>
                    <a:pt x="349" y="540"/>
                    <a:pt x="345" y="548"/>
                    <a:pt x="349" y="553"/>
                  </a:cubicBezTo>
                  <a:cubicBezTo>
                    <a:pt x="351" y="554"/>
                    <a:pt x="352" y="555"/>
                    <a:pt x="354" y="555"/>
                  </a:cubicBezTo>
                  <a:cubicBezTo>
                    <a:pt x="356" y="555"/>
                    <a:pt x="358" y="554"/>
                    <a:pt x="360" y="553"/>
                  </a:cubicBezTo>
                  <a:cubicBezTo>
                    <a:pt x="361" y="552"/>
                    <a:pt x="363" y="551"/>
                    <a:pt x="363" y="551"/>
                  </a:cubicBezTo>
                  <a:cubicBezTo>
                    <a:pt x="363" y="551"/>
                    <a:pt x="363" y="551"/>
                    <a:pt x="363" y="551"/>
                  </a:cubicBezTo>
                  <a:cubicBezTo>
                    <a:pt x="363" y="554"/>
                    <a:pt x="356" y="560"/>
                    <a:pt x="354" y="561"/>
                  </a:cubicBezTo>
                  <a:cubicBezTo>
                    <a:pt x="353" y="561"/>
                    <a:pt x="352" y="561"/>
                    <a:pt x="351" y="561"/>
                  </a:cubicBezTo>
                  <a:cubicBezTo>
                    <a:pt x="349" y="562"/>
                    <a:pt x="346" y="562"/>
                    <a:pt x="344" y="564"/>
                  </a:cubicBezTo>
                  <a:cubicBezTo>
                    <a:pt x="340" y="567"/>
                    <a:pt x="338" y="573"/>
                    <a:pt x="340" y="577"/>
                  </a:cubicBezTo>
                  <a:cubicBezTo>
                    <a:pt x="341" y="580"/>
                    <a:pt x="343" y="581"/>
                    <a:pt x="347" y="581"/>
                  </a:cubicBezTo>
                  <a:cubicBezTo>
                    <a:pt x="348" y="581"/>
                    <a:pt x="349" y="581"/>
                    <a:pt x="350" y="581"/>
                  </a:cubicBezTo>
                  <a:cubicBezTo>
                    <a:pt x="357" y="579"/>
                    <a:pt x="366" y="574"/>
                    <a:pt x="373" y="568"/>
                  </a:cubicBezTo>
                  <a:cubicBezTo>
                    <a:pt x="374" y="566"/>
                    <a:pt x="376" y="564"/>
                    <a:pt x="378" y="563"/>
                  </a:cubicBezTo>
                  <a:cubicBezTo>
                    <a:pt x="381" y="560"/>
                    <a:pt x="383" y="557"/>
                    <a:pt x="386" y="555"/>
                  </a:cubicBezTo>
                  <a:cubicBezTo>
                    <a:pt x="387" y="553"/>
                    <a:pt x="389" y="552"/>
                    <a:pt x="390" y="550"/>
                  </a:cubicBezTo>
                  <a:cubicBezTo>
                    <a:pt x="393" y="547"/>
                    <a:pt x="395" y="545"/>
                    <a:pt x="399" y="544"/>
                  </a:cubicBezTo>
                  <a:cubicBezTo>
                    <a:pt x="399" y="543"/>
                    <a:pt x="400" y="543"/>
                    <a:pt x="401" y="543"/>
                  </a:cubicBezTo>
                  <a:cubicBezTo>
                    <a:pt x="402" y="543"/>
                    <a:pt x="403" y="544"/>
                    <a:pt x="405" y="545"/>
                  </a:cubicBezTo>
                  <a:cubicBezTo>
                    <a:pt x="406" y="546"/>
                    <a:pt x="407" y="547"/>
                    <a:pt x="409" y="547"/>
                  </a:cubicBezTo>
                  <a:cubicBezTo>
                    <a:pt x="410" y="548"/>
                    <a:pt x="411" y="548"/>
                    <a:pt x="412" y="548"/>
                  </a:cubicBezTo>
                  <a:cubicBezTo>
                    <a:pt x="416" y="548"/>
                    <a:pt x="419" y="545"/>
                    <a:pt x="421" y="543"/>
                  </a:cubicBezTo>
                  <a:cubicBezTo>
                    <a:pt x="422" y="542"/>
                    <a:pt x="423" y="541"/>
                    <a:pt x="423" y="541"/>
                  </a:cubicBezTo>
                  <a:cubicBezTo>
                    <a:pt x="425" y="539"/>
                    <a:pt x="428" y="538"/>
                    <a:pt x="431" y="538"/>
                  </a:cubicBezTo>
                  <a:cubicBezTo>
                    <a:pt x="433" y="537"/>
                    <a:pt x="436" y="536"/>
                    <a:pt x="439" y="535"/>
                  </a:cubicBezTo>
                  <a:cubicBezTo>
                    <a:pt x="440" y="534"/>
                    <a:pt x="442" y="533"/>
                    <a:pt x="444" y="533"/>
                  </a:cubicBezTo>
                  <a:cubicBezTo>
                    <a:pt x="448" y="531"/>
                    <a:pt x="453" y="530"/>
                    <a:pt x="456" y="526"/>
                  </a:cubicBezTo>
                  <a:cubicBezTo>
                    <a:pt x="457" y="524"/>
                    <a:pt x="458" y="523"/>
                    <a:pt x="458" y="522"/>
                  </a:cubicBezTo>
                  <a:cubicBezTo>
                    <a:pt x="458" y="522"/>
                    <a:pt x="458" y="521"/>
                    <a:pt x="458" y="521"/>
                  </a:cubicBezTo>
                  <a:cubicBezTo>
                    <a:pt x="458" y="518"/>
                    <a:pt x="459" y="515"/>
                    <a:pt x="457" y="512"/>
                  </a:cubicBezTo>
                  <a:cubicBezTo>
                    <a:pt x="456" y="511"/>
                    <a:pt x="454" y="510"/>
                    <a:pt x="452" y="510"/>
                  </a:cubicBezTo>
                  <a:cubicBezTo>
                    <a:pt x="450" y="510"/>
                    <a:pt x="448" y="510"/>
                    <a:pt x="446" y="511"/>
                  </a:cubicBezTo>
                  <a:cubicBezTo>
                    <a:pt x="444" y="511"/>
                    <a:pt x="442" y="511"/>
                    <a:pt x="440" y="511"/>
                  </a:cubicBezTo>
                  <a:cubicBezTo>
                    <a:pt x="438" y="511"/>
                    <a:pt x="437" y="511"/>
                    <a:pt x="437" y="510"/>
                  </a:cubicBezTo>
                  <a:cubicBezTo>
                    <a:pt x="435" y="508"/>
                    <a:pt x="437" y="506"/>
                    <a:pt x="441" y="502"/>
                  </a:cubicBezTo>
                  <a:cubicBezTo>
                    <a:pt x="442" y="501"/>
                    <a:pt x="442" y="500"/>
                    <a:pt x="443" y="500"/>
                  </a:cubicBezTo>
                  <a:cubicBezTo>
                    <a:pt x="450" y="492"/>
                    <a:pt x="455" y="488"/>
                    <a:pt x="464" y="485"/>
                  </a:cubicBezTo>
                  <a:cubicBezTo>
                    <a:pt x="466" y="484"/>
                    <a:pt x="469" y="482"/>
                    <a:pt x="472" y="481"/>
                  </a:cubicBezTo>
                  <a:cubicBezTo>
                    <a:pt x="476" y="478"/>
                    <a:pt x="481" y="475"/>
                    <a:pt x="485" y="475"/>
                  </a:cubicBezTo>
                  <a:cubicBezTo>
                    <a:pt x="487" y="475"/>
                    <a:pt x="490" y="476"/>
                    <a:pt x="492" y="477"/>
                  </a:cubicBezTo>
                  <a:cubicBezTo>
                    <a:pt x="495" y="479"/>
                    <a:pt x="499" y="480"/>
                    <a:pt x="502" y="480"/>
                  </a:cubicBezTo>
                  <a:cubicBezTo>
                    <a:pt x="505" y="480"/>
                    <a:pt x="507" y="479"/>
                    <a:pt x="509" y="477"/>
                  </a:cubicBezTo>
                  <a:cubicBezTo>
                    <a:pt x="513" y="475"/>
                    <a:pt x="513" y="472"/>
                    <a:pt x="513" y="469"/>
                  </a:cubicBezTo>
                  <a:cubicBezTo>
                    <a:pt x="514" y="468"/>
                    <a:pt x="514" y="466"/>
                    <a:pt x="515" y="465"/>
                  </a:cubicBezTo>
                  <a:cubicBezTo>
                    <a:pt x="516" y="463"/>
                    <a:pt x="519" y="461"/>
                    <a:pt x="521" y="460"/>
                  </a:cubicBezTo>
                  <a:cubicBezTo>
                    <a:pt x="524" y="458"/>
                    <a:pt x="527" y="456"/>
                    <a:pt x="529" y="454"/>
                  </a:cubicBezTo>
                  <a:cubicBezTo>
                    <a:pt x="531" y="451"/>
                    <a:pt x="534" y="448"/>
                    <a:pt x="536" y="445"/>
                  </a:cubicBezTo>
                  <a:cubicBezTo>
                    <a:pt x="537" y="443"/>
                    <a:pt x="539" y="441"/>
                    <a:pt x="540" y="439"/>
                  </a:cubicBezTo>
                  <a:cubicBezTo>
                    <a:pt x="548" y="429"/>
                    <a:pt x="556" y="420"/>
                    <a:pt x="567" y="417"/>
                  </a:cubicBezTo>
                  <a:cubicBezTo>
                    <a:pt x="570" y="416"/>
                    <a:pt x="570" y="416"/>
                    <a:pt x="570" y="416"/>
                  </a:cubicBezTo>
                  <a:lnTo>
                    <a:pt x="569" y="413"/>
                  </a:lnTo>
                  <a:close/>
                </a:path>
              </a:pathLst>
            </a:custGeom>
            <a:grpFill/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243797" tIns="121899" rIns="243797" bIns="121899"/>
            <a:lstStyle>
              <a:defPPr>
                <a:defRPr lang="en-US"/>
              </a:defPPr>
              <a:lvl1pPr marL="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21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434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651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868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1086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5303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399520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3737" algn="l" defTabSz="1828434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Lato Ligh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049059" y="2335175"/>
            <a:ext cx="1286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mtClean="0"/>
              <a:t>GERMANY</a:t>
            </a:r>
            <a:endParaRPr lang="en-US" sz="1200"/>
          </a:p>
        </p:txBody>
      </p:sp>
      <p:sp>
        <p:nvSpPr>
          <p:cNvPr id="286" name="TextBox 285"/>
          <p:cNvSpPr txBox="1"/>
          <p:nvPr/>
        </p:nvSpPr>
        <p:spPr>
          <a:xfrm>
            <a:off x="3909847" y="2330818"/>
            <a:ext cx="1286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mtClean="0"/>
              <a:t>MEXICO</a:t>
            </a:r>
            <a:endParaRPr lang="en-US" sz="1200" dirty="0"/>
          </a:p>
        </p:txBody>
      </p:sp>
      <p:sp>
        <p:nvSpPr>
          <p:cNvPr id="287" name="TextBox 286"/>
          <p:cNvSpPr txBox="1"/>
          <p:nvPr/>
        </p:nvSpPr>
        <p:spPr>
          <a:xfrm>
            <a:off x="6535507" y="2335168"/>
            <a:ext cx="1286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CANADA</a:t>
            </a:r>
            <a:endParaRPr lang="en-US" sz="1200" dirty="0"/>
          </a:p>
        </p:txBody>
      </p:sp>
      <p:sp>
        <p:nvSpPr>
          <p:cNvPr id="288" name="TextBox 287"/>
          <p:cNvSpPr txBox="1"/>
          <p:nvPr/>
        </p:nvSpPr>
        <p:spPr>
          <a:xfrm>
            <a:off x="1044703" y="4377352"/>
            <a:ext cx="1286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mtClean="0"/>
              <a:t>AUSTRALIA</a:t>
            </a:r>
            <a:endParaRPr lang="en-US" sz="1200" dirty="0"/>
          </a:p>
        </p:txBody>
      </p:sp>
      <p:sp>
        <p:nvSpPr>
          <p:cNvPr id="289" name="TextBox 288"/>
          <p:cNvSpPr txBox="1"/>
          <p:nvPr/>
        </p:nvSpPr>
        <p:spPr>
          <a:xfrm>
            <a:off x="3896044" y="4373520"/>
            <a:ext cx="1286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mtClean="0"/>
              <a:t>JAPAN</a:t>
            </a:r>
            <a:endParaRPr lang="en-US" sz="1200" dirty="0"/>
          </a:p>
        </p:txBody>
      </p:sp>
      <p:sp>
        <p:nvSpPr>
          <p:cNvPr id="290" name="TextBox 289"/>
          <p:cNvSpPr txBox="1"/>
          <p:nvPr/>
        </p:nvSpPr>
        <p:spPr>
          <a:xfrm>
            <a:off x="6634929" y="4369160"/>
            <a:ext cx="1286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MIDDLE EAST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6584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6" grpId="0"/>
      <p:bldP spid="287" grpId="0"/>
      <p:bldP spid="288" grpId="0"/>
      <p:bldP spid="289" grpId="0"/>
      <p:bldP spid="2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5E8D42-10A0-CF41-BE84-BA06569CF6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7" t="8280" r="9835" b="2976"/>
          <a:stretch/>
        </p:blipFill>
        <p:spPr>
          <a:xfrm>
            <a:off x="5273040" y="565138"/>
            <a:ext cx="3078481" cy="419433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5382AE-6602-6E4F-9DFD-09957A74DDF3}"/>
              </a:ext>
            </a:extLst>
          </p:cNvPr>
          <p:cNvSpPr/>
          <p:nvPr/>
        </p:nvSpPr>
        <p:spPr>
          <a:xfrm>
            <a:off x="289560" y="1972939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350" b="1" dirty="0"/>
              <a:t>Market recovery in Crude Oil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350" b="1" dirty="0"/>
              <a:t>Growing activity in consumer markets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350" b="1" dirty="0"/>
              <a:t>CTRM replacements continue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350" b="1" dirty="0"/>
              <a:t>LNG players continue to emerge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350" b="1" dirty="0"/>
              <a:t>Mexico is a growing market for Allegro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350" b="1" dirty="0"/>
              <a:t>Midstream market is booming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9E785D-2974-644E-9B33-0F4801631A27}"/>
              </a:ext>
            </a:extLst>
          </p:cNvPr>
          <p:cNvSpPr/>
          <p:nvPr/>
        </p:nvSpPr>
        <p:spPr>
          <a:xfrm>
            <a:off x="0" y="1140902"/>
            <a:ext cx="4427220" cy="789522"/>
          </a:xfrm>
          <a:prstGeom prst="rect">
            <a:avLst/>
          </a:prstGeom>
          <a:solidFill>
            <a:srgbClr val="3997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348D010-9C29-1C46-A04A-983B50DF0047}"/>
              </a:ext>
            </a:extLst>
          </p:cNvPr>
          <p:cNvSpPr txBox="1">
            <a:spLocks/>
          </p:cNvSpPr>
          <p:nvPr/>
        </p:nvSpPr>
        <p:spPr>
          <a:xfrm>
            <a:off x="2962408" y="1100828"/>
            <a:ext cx="1464812" cy="93382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b="1" dirty="0">
                <a:solidFill>
                  <a:schemeClr val="bg1"/>
                </a:solidFill>
              </a:rPr>
              <a:t>AMS</a:t>
            </a:r>
          </a:p>
        </p:txBody>
      </p:sp>
      <p:sp>
        <p:nvSpPr>
          <p:cNvPr id="20" name="Title 8">
            <a:extLst>
              <a:ext uri="{FF2B5EF4-FFF2-40B4-BE49-F238E27FC236}">
                <a16:creationId xmlns:a16="http://schemas.microsoft.com/office/drawing/2014/main" id="{5FE5E372-BA0A-A74F-B360-39F65C55F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" y="209270"/>
            <a:ext cx="7772400" cy="748907"/>
          </a:xfrm>
        </p:spPr>
        <p:txBody>
          <a:bodyPr>
            <a:normAutofit/>
          </a:bodyPr>
          <a:lstStyle/>
          <a:p>
            <a:r>
              <a:rPr lang="en-US" b="1" dirty="0"/>
              <a:t>Trends and Market Conditions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CE21C5D-0D5E-D145-A6C4-164BC48BE8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l="23417" r="60167"/>
          <a:stretch/>
        </p:blipFill>
        <p:spPr>
          <a:xfrm>
            <a:off x="6130569" y="1470015"/>
            <a:ext cx="1814546" cy="203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64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4761" y="0"/>
            <a:ext cx="54483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CBA"/>
                </a:solidFill>
              </a:rPr>
              <a:t>Unique Selling Points</a:t>
            </a:r>
            <a:endParaRPr lang="en-US" sz="2800" b="1" dirty="0">
              <a:solidFill>
                <a:srgbClr val="007CBA"/>
              </a:solidFill>
            </a:endParaRPr>
          </a:p>
        </p:txBody>
      </p:sp>
      <p:sp>
        <p:nvSpPr>
          <p:cNvPr id="28" name="Content Placeholder 3"/>
          <p:cNvSpPr txBox="1">
            <a:spLocks/>
          </p:cNvSpPr>
          <p:nvPr/>
        </p:nvSpPr>
        <p:spPr bwMode="gray">
          <a:xfrm>
            <a:off x="4209352" y="741730"/>
            <a:ext cx="4676775" cy="2971955"/>
          </a:xfrm>
          <a:prstGeom prst="rect">
            <a:avLst/>
          </a:prstGeom>
        </p:spPr>
        <p:txBody>
          <a:bodyPr vert="horz" lIns="91371" tIns="45681" rIns="91371" bIns="45681" rtlCol="0">
            <a:noAutofit/>
          </a:bodyPr>
          <a:lstStyle>
            <a:lvl1pPr marL="342887" indent="-342887" algn="l" defTabSz="1306168" rtl="0" eaLnBrk="1" latinLnBrk="0" hangingPunct="1">
              <a:lnSpc>
                <a:spcPct val="90000"/>
              </a:lnSpc>
              <a:spcBef>
                <a:spcPts val="2000"/>
              </a:spcBef>
              <a:buClr>
                <a:schemeClr val="accent4"/>
              </a:buClr>
              <a:buSzPct val="86000"/>
              <a:buFont typeface="Wingdings 3" panose="05040102010807070707" pitchFamily="18" charset="2"/>
              <a:buChar char=""/>
              <a:tabLst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48" indent="-268277" algn="l" defTabSz="1306168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4"/>
              </a:buClr>
              <a:buFont typeface="Arial" panose="020B0604020202020204" pitchFamily="34" charset="0"/>
              <a:buChar char="▪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9779" indent="-325424" algn="l" defTabSz="1306168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4"/>
              </a:buClr>
              <a:buFont typeface="Arial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752" indent="-312726" algn="l" defTabSz="1306168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Calibri" panose="020F050202020403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82699" indent="-247640" algn="l" defTabSz="1306168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91962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45046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98131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51214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056" indent="-341056">
              <a:lnSpc>
                <a:spcPct val="100000"/>
              </a:lnSpc>
              <a:spcBef>
                <a:spcPts val="0"/>
              </a:spcBef>
              <a:buClr>
                <a:srgbClr val="074B8E"/>
              </a:buClr>
            </a:pPr>
            <a:endParaRPr lang="en-US" sz="600" dirty="0">
              <a:solidFill>
                <a:srgbClr val="000000"/>
              </a:solidFill>
            </a:endParaRPr>
          </a:p>
          <a:p>
            <a:pPr marL="228600" lvl="1" indent="-228600">
              <a:lnSpc>
                <a:spcPct val="100000"/>
              </a:lnSpc>
              <a:spcBef>
                <a:spcPts val="0"/>
              </a:spcBef>
              <a:buClr>
                <a:srgbClr val="61A2BC"/>
              </a:buClr>
            </a:pPr>
            <a:r>
              <a:rPr lang="en-US" sz="1800" dirty="0" smtClean="0">
                <a:solidFill>
                  <a:srgbClr val="000000"/>
                </a:solidFill>
              </a:rPr>
              <a:t>Recognized market leading solution, differentiated by features, functions and breadth</a:t>
            </a:r>
          </a:p>
          <a:p>
            <a:pPr marL="228600" lvl="1" indent="-228600">
              <a:lnSpc>
                <a:spcPct val="100000"/>
              </a:lnSpc>
              <a:spcBef>
                <a:spcPts val="0"/>
              </a:spcBef>
              <a:buClr>
                <a:srgbClr val="61A2BC"/>
              </a:buClr>
            </a:pPr>
            <a:endParaRPr lang="en-US" sz="800" dirty="0" smtClean="0">
              <a:solidFill>
                <a:srgbClr val="000000"/>
              </a:solidFill>
            </a:endParaRPr>
          </a:p>
          <a:p>
            <a:pPr marL="228600" lvl="1" indent="-228600">
              <a:lnSpc>
                <a:spcPct val="100000"/>
              </a:lnSpc>
              <a:spcBef>
                <a:spcPts val="0"/>
              </a:spcBef>
              <a:buClr>
                <a:srgbClr val="61A2BC"/>
              </a:buClr>
            </a:pPr>
            <a:r>
              <a:rPr lang="en-US" sz="1800" dirty="0" smtClean="0">
                <a:solidFill>
                  <a:srgbClr val="000000"/>
                </a:solidFill>
              </a:rPr>
              <a:t>Flexible, extendable architecture</a:t>
            </a:r>
          </a:p>
          <a:p>
            <a:pPr marL="228600" lvl="1" indent="-228600">
              <a:lnSpc>
                <a:spcPct val="100000"/>
              </a:lnSpc>
              <a:spcBef>
                <a:spcPts val="0"/>
              </a:spcBef>
              <a:buClr>
                <a:srgbClr val="61A2BC"/>
              </a:buClr>
            </a:pPr>
            <a:endParaRPr lang="en-US" sz="800" dirty="0" smtClean="0">
              <a:solidFill>
                <a:srgbClr val="000000"/>
              </a:solidFill>
            </a:endParaRPr>
          </a:p>
          <a:p>
            <a:pPr marL="228600" lvl="1" indent="-228600">
              <a:lnSpc>
                <a:spcPct val="100000"/>
              </a:lnSpc>
              <a:spcBef>
                <a:spcPts val="0"/>
              </a:spcBef>
              <a:buClr>
                <a:srgbClr val="61A2BC"/>
              </a:buClr>
            </a:pPr>
            <a:r>
              <a:rPr lang="en-US" sz="1800" dirty="0" smtClean="0">
                <a:solidFill>
                  <a:srgbClr val="000000"/>
                </a:solidFill>
              </a:rPr>
              <a:t>Lower cost, and less risk, implementations and extensive/enabled partner network</a:t>
            </a:r>
          </a:p>
          <a:p>
            <a:pPr marL="228600" lvl="1" indent="-228600">
              <a:lnSpc>
                <a:spcPct val="100000"/>
              </a:lnSpc>
              <a:spcBef>
                <a:spcPts val="0"/>
              </a:spcBef>
              <a:buClr>
                <a:srgbClr val="61A2BC"/>
              </a:buClr>
            </a:pPr>
            <a:endParaRPr lang="en-US" sz="800" dirty="0">
              <a:solidFill>
                <a:srgbClr val="000000"/>
              </a:solidFill>
            </a:endParaRPr>
          </a:p>
          <a:p>
            <a:pPr marL="228600" lvl="1" indent="-228600">
              <a:lnSpc>
                <a:spcPct val="100000"/>
              </a:lnSpc>
              <a:spcBef>
                <a:spcPts val="0"/>
              </a:spcBef>
              <a:buClr>
                <a:srgbClr val="61A2BC"/>
              </a:buClr>
            </a:pPr>
            <a:r>
              <a:rPr lang="en-US" sz="1800" dirty="0" smtClean="0">
                <a:solidFill>
                  <a:srgbClr val="000000"/>
                </a:solidFill>
              </a:rPr>
              <a:t>Reference-ability across markets, sectors, use cases</a:t>
            </a:r>
          </a:p>
          <a:p>
            <a:pPr marL="228600" lvl="1" indent="-228600">
              <a:lnSpc>
                <a:spcPct val="100000"/>
              </a:lnSpc>
              <a:spcBef>
                <a:spcPts val="0"/>
              </a:spcBef>
              <a:buClr>
                <a:srgbClr val="61A2BC"/>
              </a:buClr>
            </a:pPr>
            <a:endParaRPr lang="en-US" sz="800" dirty="0">
              <a:solidFill>
                <a:srgbClr val="000000"/>
              </a:solidFill>
            </a:endParaRPr>
          </a:p>
          <a:p>
            <a:pPr marL="228600" lvl="1" indent="-228600">
              <a:lnSpc>
                <a:spcPct val="100000"/>
              </a:lnSpc>
              <a:spcBef>
                <a:spcPts val="0"/>
              </a:spcBef>
              <a:buClr>
                <a:srgbClr val="61A2BC"/>
              </a:buClr>
            </a:pPr>
            <a:r>
              <a:rPr lang="en-US" sz="1800" dirty="0" smtClean="0">
                <a:solidFill>
                  <a:srgbClr val="000000"/>
                </a:solidFill>
              </a:rPr>
              <a:t>Post sales support, education and programs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1" y="741730"/>
            <a:ext cx="3550850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541973" y="4929808"/>
            <a:ext cx="602026" cy="213691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75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5772"/>
          <a:stretch/>
        </p:blipFill>
        <p:spPr>
          <a:xfrm>
            <a:off x="0" y="0"/>
            <a:ext cx="9163050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0" y="2070100"/>
            <a:ext cx="9144000" cy="1054100"/>
          </a:xfrm>
          <a:solidFill>
            <a:schemeClr val="bg1">
              <a:alpha val="68000"/>
            </a:schemeClr>
          </a:solidFill>
        </p:spPr>
        <p:txBody>
          <a:bodyPr/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     </a:t>
            </a:r>
            <a:r>
              <a:rPr lang="en-US" sz="3200" dirty="0" smtClean="0"/>
              <a:t>Sales &amp; Services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6328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 we work together</a:t>
            </a:r>
            <a:endParaRPr lang="en-GB" dirty="0"/>
          </a:p>
        </p:txBody>
      </p:sp>
      <p:sp>
        <p:nvSpPr>
          <p:cNvPr id="54" name="Content Placeholder 3"/>
          <p:cNvSpPr txBox="1">
            <a:spLocks/>
          </p:cNvSpPr>
          <p:nvPr/>
        </p:nvSpPr>
        <p:spPr>
          <a:xfrm>
            <a:off x="904876" y="1205470"/>
            <a:ext cx="7227290" cy="2747406"/>
          </a:xfrm>
          <a:prstGeom prst="rect">
            <a:avLst/>
          </a:prstGeom>
        </p:spPr>
        <p:txBody>
          <a:bodyPr lIns="57148" tIns="28574" rIns="57148" bIns="28574"/>
          <a:lstStyle>
            <a:lvl1pPr marL="342886" indent="-342886" algn="l" defTabSz="1306168" rtl="0" eaLnBrk="1" latinLnBrk="0" hangingPunct="1">
              <a:lnSpc>
                <a:spcPct val="90000"/>
              </a:lnSpc>
              <a:spcBef>
                <a:spcPts val="2000"/>
              </a:spcBef>
              <a:buClr>
                <a:schemeClr val="accent4"/>
              </a:buClr>
              <a:buSzPct val="86000"/>
              <a:buFont typeface="Wingdings 3" panose="05040102010807070707" pitchFamily="18" charset="2"/>
              <a:buChar char=""/>
              <a:tabLst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48" indent="-268277" algn="l" defTabSz="1306168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4"/>
              </a:buClr>
              <a:buFont typeface="Arial" panose="020B0604020202020204" pitchFamily="34" charset="0"/>
              <a:buChar char="▪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9779" indent="-325425" algn="l" defTabSz="1306168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4"/>
              </a:buClr>
              <a:buFont typeface="Arial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750" indent="-312726" algn="l" defTabSz="1306168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Calibri" panose="020F0502020204030204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82700" indent="-247641" algn="l" defTabSz="1306168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91962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45046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98132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51215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dirty="0" smtClean="0"/>
              <a:t>Sales Process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Implementations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Account Management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38857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and Responsibilities during the Sales Process</a:t>
            </a:r>
            <a:endParaRPr lang="en-GB" dirty="0"/>
          </a:p>
        </p:txBody>
      </p:sp>
      <p:graphicFrame>
        <p:nvGraphicFramePr>
          <p:cNvPr id="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943707"/>
              </p:ext>
            </p:extLst>
          </p:nvPr>
        </p:nvGraphicFramePr>
        <p:xfrm>
          <a:off x="356617" y="999194"/>
          <a:ext cx="8432541" cy="3522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55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3944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2"/>
                          </a:solidFill>
                        </a:rPr>
                        <a:t>Role</a:t>
                      </a:r>
                      <a:endParaRPr 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2"/>
                          </a:solidFill>
                        </a:rPr>
                        <a:t>Responsibilities</a:t>
                      </a:r>
                      <a:endParaRPr 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41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Account Executive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Overall revenue</a:t>
                      </a:r>
                      <a:r>
                        <a:rPr lang="en-US" sz="1200" baseline="0" dirty="0" smtClean="0"/>
                        <a:t> generation with new/existing customers; owner of sales opportunity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649"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Solution Consultant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Owns functional and technical solution; completes demonstrations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41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Alliances </a:t>
                      </a:r>
                      <a:r>
                        <a:rPr lang="en-US" sz="1200" dirty="0" smtClean="0"/>
                        <a:t>(Partner) Director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Responsible</a:t>
                      </a:r>
                      <a:r>
                        <a:rPr lang="en-US" sz="1200" baseline="0" dirty="0" smtClean="0"/>
                        <a:t> for partnerships and facilitating partner-influenced revenue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64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Business</a:t>
                      </a:r>
                      <a:r>
                        <a:rPr lang="en-US" sz="1200" baseline="0" dirty="0" smtClean="0"/>
                        <a:t> Dev Rep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Responsible</a:t>
                      </a:r>
                      <a:r>
                        <a:rPr lang="en-US" sz="1200" baseline="0" dirty="0" smtClean="0"/>
                        <a:t> for generating leads and filling the sales pipeline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817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Account Manager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Manages existing customers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64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Services Director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Responsible</a:t>
                      </a:r>
                      <a:r>
                        <a:rPr lang="en-US" sz="1200" baseline="0" dirty="0" smtClean="0"/>
                        <a:t> for delivery of project and statement of work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741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Legal Department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Responsible for</a:t>
                      </a:r>
                      <a:r>
                        <a:rPr lang="en-US" sz="1200" baseline="0" dirty="0" smtClean="0"/>
                        <a:t> all contractual documents and overall controls/governance 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817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Sales Enablement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Assists with the RFP/proposal response</a:t>
                      </a:r>
                      <a:endParaRPr lang="en-US" sz="1200" dirty="0"/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>
          <a:xfrm>
            <a:off x="158049" y="3343275"/>
            <a:ext cx="8829675" cy="361950"/>
          </a:xfrm>
          <a:prstGeom prst="roundRect">
            <a:avLst/>
          </a:prstGeom>
          <a:solidFill>
            <a:srgbClr val="FFFF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670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7750" y="67500"/>
            <a:ext cx="7775548" cy="742950"/>
          </a:xfrm>
        </p:spPr>
        <p:txBody>
          <a:bodyPr/>
          <a:lstStyle/>
          <a:p>
            <a:r>
              <a:rPr lang="en-US" dirty="0"/>
              <a:t>Roles and Responsibilities during Implementations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Building a Successful Team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018398" y="1329360"/>
            <a:ext cx="5329947" cy="3472722"/>
          </a:xfrm>
          <a:prstGeom prst="rect">
            <a:avLst/>
          </a:prstGeom>
        </p:spPr>
        <p:txBody>
          <a:bodyPr lIns="57150" tIns="28575" rIns="57150" bIns="28575"/>
          <a:lstStyle>
            <a:lvl1pPr marL="342872" indent="-342872" algn="l" defTabSz="1306115" rtl="0" eaLnBrk="1" latinLnBrk="0" hangingPunct="1">
              <a:lnSpc>
                <a:spcPct val="90000"/>
              </a:lnSpc>
              <a:spcBef>
                <a:spcPts val="2000"/>
              </a:spcBef>
              <a:buClr>
                <a:schemeClr val="accent4"/>
              </a:buClr>
              <a:buSzPct val="86000"/>
              <a:buFont typeface="Wingdings 3" panose="05040102010807070707" pitchFamily="18" charset="2"/>
              <a:buChar char=""/>
              <a:tabLst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20" indent="-268266" algn="l" defTabSz="1306115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4"/>
              </a:buClr>
              <a:buFont typeface="Arial" panose="020B0604020202020204" pitchFamily="34" charset="0"/>
              <a:buChar char="▪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9733" indent="-325412" algn="l" defTabSz="1306115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4"/>
              </a:buClr>
              <a:buFont typeface="Arial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689" indent="-312714" algn="l" defTabSz="1306115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Calibri" panose="020F0502020204030204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82625" indent="-247632" algn="l" defTabSz="1306115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91818" indent="-326528" algn="l" defTabSz="130611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44876" indent="-326528" algn="l" defTabSz="130611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97936" indent="-326528" algn="l" defTabSz="130611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50993" indent="-326528" algn="l" defTabSz="130611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500" b="1" dirty="0" smtClean="0"/>
              <a:t>Customer</a:t>
            </a:r>
            <a:endParaRPr lang="en-US" sz="1500" b="1" dirty="0"/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300" dirty="0"/>
              <a:t>Project Sponsor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300" dirty="0"/>
              <a:t>Project Manager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300" dirty="0"/>
              <a:t>SME(s)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300" dirty="0"/>
              <a:t>IT 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500" b="1" dirty="0"/>
              <a:t>Allegro/Integration Partner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300" dirty="0"/>
              <a:t>Executive Sponsor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300" dirty="0"/>
              <a:t>Services Director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300" dirty="0"/>
              <a:t>Deployment Manager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300" dirty="0"/>
              <a:t>Principal Consultant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300" dirty="0"/>
              <a:t>Technology Principal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1300" dirty="0"/>
              <a:t>Consultant(s)</a:t>
            </a:r>
          </a:p>
        </p:txBody>
      </p:sp>
      <p:graphicFrame>
        <p:nvGraphicFramePr>
          <p:cNvPr id="7" name="Diagram 6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33078918"/>
              </p:ext>
            </p:extLst>
          </p:nvPr>
        </p:nvGraphicFramePr>
        <p:xfrm>
          <a:off x="3996171" y="1259897"/>
          <a:ext cx="4197804" cy="3319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770838" y="990228"/>
            <a:ext cx="2043252" cy="257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57150" tIns="28575" rIns="57150" bIns="28575">
            <a:spAutoFit/>
          </a:bodyPr>
          <a:lstStyle/>
          <a:p>
            <a:pPr algn="ctr" eaLnBrk="0" hangingPunct="0"/>
            <a:r>
              <a:rPr lang="en-US" sz="1300" b="1" dirty="0">
                <a:solidFill>
                  <a:schemeClr val="tx2"/>
                </a:solidFill>
              </a:rPr>
              <a:t>Typical Project Organization</a:t>
            </a:r>
          </a:p>
        </p:txBody>
      </p:sp>
    </p:spTree>
    <p:extLst>
      <p:ext uri="{BB962C8B-B14F-4D97-AF65-F5344CB8AC3E}">
        <p14:creationId xmlns:p14="http://schemas.microsoft.com/office/powerpoint/2010/main" val="128544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Account Management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782957" y="1224501"/>
            <a:ext cx="5860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581891" y="1050966"/>
          <a:ext cx="7876309" cy="3578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420" y="2682377"/>
            <a:ext cx="1252847" cy="72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538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Information Exchange</a:t>
            </a:r>
            <a:endParaRPr lang="en-US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94895"/>
              </p:ext>
            </p:extLst>
          </p:nvPr>
        </p:nvGraphicFramePr>
        <p:xfrm>
          <a:off x="981075" y="1466849"/>
          <a:ext cx="7067551" cy="25431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6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2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76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80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Meeting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Frequency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Attendees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0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Sales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Process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Ad-hoc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AE,</a:t>
                      </a:r>
                      <a:r>
                        <a:rPr lang="en-US" sz="1200" baseline="0" dirty="0" smtClean="0">
                          <a:effectLst/>
                        </a:rPr>
                        <a:t> SD, DM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0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Bi-Weekly Sales Meeting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Bi-Weekly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Regional Sales and Sales Support Team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089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Forecast </a:t>
                      </a:r>
                      <a:r>
                        <a:rPr lang="en-US" sz="1200" dirty="0" smtClean="0">
                          <a:effectLst/>
                        </a:rPr>
                        <a:t>Call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Bi-Weekly/Weekly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Allegro Leadership Team, Sales Leadership Team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0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Global Sales Kickoff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Annually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All Sales and Sales Support Personnel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06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Services Day / </a:t>
                      </a:r>
                      <a:r>
                        <a:rPr lang="en-US" sz="1200" dirty="0" smtClean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Town hall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Quarterly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All Services</a:t>
                      </a:r>
                      <a:r>
                        <a:rPr lang="en-US" sz="1200" baseline="0" dirty="0" smtClean="0">
                          <a:effectLst/>
                        </a:rPr>
                        <a:t> / ALL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0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Regional Sales Planning Meeting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Annually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AEs, AMs, Sales Leadership Team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606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Sales Leadership Meeting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Semi-Annually</a:t>
                      </a:r>
                      <a:endParaRPr lang="en-US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Sales Leadership Team (Dir Level and Above)</a:t>
                      </a:r>
                      <a:endParaRPr lang="en-US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676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myself</a:t>
            </a:r>
            <a:endParaRPr lang="en-GB" dirty="0"/>
          </a:p>
        </p:txBody>
      </p:sp>
      <p:sp>
        <p:nvSpPr>
          <p:cNvPr id="54" name="Content Placeholder 3"/>
          <p:cNvSpPr txBox="1">
            <a:spLocks/>
          </p:cNvSpPr>
          <p:nvPr/>
        </p:nvSpPr>
        <p:spPr>
          <a:xfrm>
            <a:off x="904876" y="1205470"/>
            <a:ext cx="7227290" cy="2747406"/>
          </a:xfrm>
          <a:prstGeom prst="rect">
            <a:avLst/>
          </a:prstGeom>
        </p:spPr>
        <p:txBody>
          <a:bodyPr lIns="57148" tIns="28574" rIns="57148" bIns="28574"/>
          <a:lstStyle>
            <a:lvl1pPr marL="342886" indent="-342886" algn="l" defTabSz="1306168" rtl="0" eaLnBrk="1" latinLnBrk="0" hangingPunct="1">
              <a:lnSpc>
                <a:spcPct val="90000"/>
              </a:lnSpc>
              <a:spcBef>
                <a:spcPts val="2000"/>
              </a:spcBef>
              <a:buClr>
                <a:schemeClr val="accent4"/>
              </a:buClr>
              <a:buSzPct val="86000"/>
              <a:buFont typeface="Wingdings 3" panose="05040102010807070707" pitchFamily="18" charset="2"/>
              <a:buChar char=""/>
              <a:tabLst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48" indent="-268277" algn="l" defTabSz="1306168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4"/>
              </a:buClr>
              <a:buFont typeface="Arial" panose="020B0604020202020204" pitchFamily="34" charset="0"/>
              <a:buChar char="▪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9779" indent="-325425" algn="l" defTabSz="1306168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4"/>
              </a:buClr>
              <a:buFont typeface="Arial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750" indent="-312726" algn="l" defTabSz="1306168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Calibri" panose="020F0502020204030204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82700" indent="-247641" algn="l" defTabSz="1306168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91962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45046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98132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51215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Born and raised in Austria </a:t>
            </a:r>
          </a:p>
          <a:p>
            <a:r>
              <a:rPr lang="en-US" sz="2000" dirty="0" smtClean="0"/>
              <a:t>Started at Allegro in 2012 </a:t>
            </a:r>
          </a:p>
          <a:p>
            <a:r>
              <a:rPr lang="en-US" sz="2000" dirty="0" smtClean="0"/>
              <a:t>(Still) located in Europe (London; formerly Zurich/Vienna)</a:t>
            </a:r>
            <a:endParaRPr lang="en-US" sz="2000" dirty="0" smtClean="0"/>
          </a:p>
          <a:p>
            <a:r>
              <a:rPr lang="en-US" sz="2000" dirty="0" smtClean="0"/>
              <a:t>In my new role since July 1 </a:t>
            </a:r>
          </a:p>
          <a:p>
            <a:r>
              <a:rPr lang="en-US" sz="2000" dirty="0" smtClean="0"/>
              <a:t>Relocating to Dallas August timeframe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69765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important</a:t>
            </a:r>
            <a:endParaRPr lang="en-GB" dirty="0"/>
          </a:p>
        </p:txBody>
      </p:sp>
      <p:sp>
        <p:nvSpPr>
          <p:cNvPr id="54" name="Content Placeholder 3"/>
          <p:cNvSpPr txBox="1">
            <a:spLocks/>
          </p:cNvSpPr>
          <p:nvPr/>
        </p:nvSpPr>
        <p:spPr>
          <a:xfrm>
            <a:off x="904876" y="1205470"/>
            <a:ext cx="7227290" cy="2747406"/>
          </a:xfrm>
          <a:prstGeom prst="rect">
            <a:avLst/>
          </a:prstGeom>
        </p:spPr>
        <p:txBody>
          <a:bodyPr lIns="57148" tIns="28574" rIns="57148" bIns="28574"/>
          <a:lstStyle>
            <a:lvl1pPr marL="342886" indent="-342886" algn="l" defTabSz="1306168" rtl="0" eaLnBrk="1" latinLnBrk="0" hangingPunct="1">
              <a:lnSpc>
                <a:spcPct val="90000"/>
              </a:lnSpc>
              <a:spcBef>
                <a:spcPts val="2000"/>
              </a:spcBef>
              <a:buClr>
                <a:schemeClr val="accent4"/>
              </a:buClr>
              <a:buSzPct val="86000"/>
              <a:buFont typeface="Wingdings 3" panose="05040102010807070707" pitchFamily="18" charset="2"/>
              <a:buChar char=""/>
              <a:tabLst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48" indent="-268277" algn="l" defTabSz="1306168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4"/>
              </a:buClr>
              <a:buFont typeface="Arial" panose="020B0604020202020204" pitchFamily="34" charset="0"/>
              <a:buChar char="▪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9779" indent="-325425" algn="l" defTabSz="1306168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4"/>
              </a:buClr>
              <a:buFont typeface="Arial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750" indent="-312726" algn="l" defTabSz="1306168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Calibri" panose="020F0502020204030204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82700" indent="-247641" algn="l" defTabSz="1306168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91962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45046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98132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51215" indent="-326542" algn="l" defTabSz="130616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Eyes and Ears</a:t>
            </a:r>
          </a:p>
          <a:p>
            <a:r>
              <a:rPr lang="en-US" sz="2000" dirty="0" smtClean="0"/>
              <a:t>In case of doubt: ASK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426637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 smtClean="0"/>
              <a:t>Q &amp; A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4679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00"/>
          <a:stretch/>
        </p:blipFill>
        <p:spPr>
          <a:xfrm>
            <a:off x="0" y="-67"/>
            <a:ext cx="9144000" cy="51308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070100"/>
            <a:ext cx="9144000" cy="1054100"/>
          </a:xfrm>
          <a:solidFill>
            <a:schemeClr val="bg1">
              <a:alpha val="68000"/>
            </a:schemeClr>
          </a:solidFill>
        </p:spPr>
        <p:txBody>
          <a:bodyPr/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     What is it we do?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8971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968" y="359753"/>
            <a:ext cx="7772400" cy="548879"/>
          </a:xfrm>
        </p:spPr>
        <p:txBody>
          <a:bodyPr/>
          <a:lstStyle/>
          <a:p>
            <a:r>
              <a:rPr lang="en-US" sz="2800" dirty="0" smtClean="0"/>
              <a:t>Energy Trading</a:t>
            </a:r>
            <a:r>
              <a:rPr lang="en-US" sz="2800" baseline="0" dirty="0" smtClean="0"/>
              <a:t> &amp; Risk </a:t>
            </a:r>
            <a:r>
              <a:rPr lang="en-US" sz="2800" dirty="0" smtClean="0"/>
              <a:t>M</a:t>
            </a:r>
            <a:r>
              <a:rPr lang="en-US" sz="2800" baseline="0" dirty="0" smtClean="0"/>
              <a:t>anagement </a:t>
            </a:r>
            <a:r>
              <a:rPr lang="en-US" sz="2800" dirty="0" smtClean="0"/>
              <a:t>S</a:t>
            </a:r>
            <a:r>
              <a:rPr lang="en-US" sz="2800" baseline="0" dirty="0" smtClean="0"/>
              <a:t>oftware</a:t>
            </a:r>
            <a:endParaRPr lang="en-US" sz="2800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457200" y="898650"/>
            <a:ext cx="8229600" cy="334707"/>
          </a:xfrm>
        </p:spPr>
        <p:txBody>
          <a:bodyPr/>
          <a:lstStyle/>
          <a:p>
            <a:r>
              <a:rPr lang="en-US" dirty="0" smtClean="0"/>
              <a:t>Maximizing the value of complex portfolios of physical and financial energy commodities</a:t>
            </a:r>
          </a:p>
        </p:txBody>
      </p:sp>
      <p:sp>
        <p:nvSpPr>
          <p:cNvPr id="122" name="Rectangle 121"/>
          <p:cNvSpPr/>
          <p:nvPr/>
        </p:nvSpPr>
        <p:spPr bwMode="gray">
          <a:xfrm>
            <a:off x="3401656" y="2976800"/>
            <a:ext cx="1567764" cy="1034318"/>
          </a:xfrm>
          <a:prstGeom prst="rect">
            <a:avLst/>
          </a:prstGeom>
          <a:solidFill>
            <a:srgbClr val="94BEE5">
              <a:lumMod val="60000"/>
              <a:lumOff val="40000"/>
            </a:srgbClr>
          </a:solidFill>
          <a:ln w="12700">
            <a:solidFill>
              <a:srgbClr val="FFFFFF"/>
            </a:solidFill>
          </a:ln>
          <a:effectLst>
            <a:reflection blurRad="6350" stA="40000" endPos="34000" dist="25400" dir="5400000" sy="-100000" algn="bl" rotWithShape="0"/>
          </a:effectLst>
        </p:spPr>
        <p:txBody>
          <a:bodyPr vert="horz" lIns="57148" tIns="28574" rIns="57148" bIns="28574" rtlCol="0">
            <a:noAutofit/>
          </a:bodyPr>
          <a:lstStyle/>
          <a:p>
            <a:pPr defTabSz="571477">
              <a:lnSpc>
                <a:spcPct val="90000"/>
              </a:lnSpc>
              <a:spcBef>
                <a:spcPts val="1250"/>
              </a:spcBef>
              <a:buClr>
                <a:srgbClr val="A7B739"/>
              </a:buClr>
              <a:buSzPct val="100000"/>
              <a:defRPr/>
            </a:pPr>
            <a:endParaRPr lang="en-US" sz="1250" kern="0" dirty="0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23" name="Rectangle 122"/>
          <p:cNvSpPr/>
          <p:nvPr/>
        </p:nvSpPr>
        <p:spPr bwMode="gray">
          <a:xfrm>
            <a:off x="5192232" y="2976800"/>
            <a:ext cx="1567764" cy="1034318"/>
          </a:xfrm>
          <a:prstGeom prst="rect">
            <a:avLst/>
          </a:prstGeom>
          <a:solidFill>
            <a:srgbClr val="94BEE5">
              <a:lumMod val="60000"/>
              <a:lumOff val="40000"/>
            </a:srgbClr>
          </a:solidFill>
          <a:ln w="12700">
            <a:solidFill>
              <a:srgbClr val="FFFFFF"/>
            </a:solidFill>
          </a:ln>
          <a:effectLst>
            <a:reflection blurRad="6350" stA="40000" endPos="34000" dist="25400" dir="5400000" sy="-100000" algn="bl" rotWithShape="0"/>
          </a:effectLst>
        </p:spPr>
        <p:txBody>
          <a:bodyPr vert="horz" lIns="57148" tIns="28574" rIns="57148" bIns="28574" rtlCol="0">
            <a:noAutofit/>
          </a:bodyPr>
          <a:lstStyle/>
          <a:p>
            <a:pPr defTabSz="571477">
              <a:lnSpc>
                <a:spcPct val="90000"/>
              </a:lnSpc>
              <a:spcBef>
                <a:spcPts val="1250"/>
              </a:spcBef>
              <a:buClr>
                <a:srgbClr val="A7B739"/>
              </a:buClr>
              <a:buSzPct val="100000"/>
              <a:defRPr/>
            </a:pPr>
            <a:endParaRPr lang="en-US" sz="1250" kern="0" dirty="0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24" name="Rectangle 123"/>
          <p:cNvSpPr/>
          <p:nvPr/>
        </p:nvSpPr>
        <p:spPr bwMode="gray">
          <a:xfrm>
            <a:off x="1614405" y="2976800"/>
            <a:ext cx="1571089" cy="1034318"/>
          </a:xfrm>
          <a:prstGeom prst="rect">
            <a:avLst/>
          </a:prstGeom>
          <a:solidFill>
            <a:srgbClr val="94BEE5">
              <a:lumMod val="60000"/>
              <a:lumOff val="40000"/>
            </a:srgbClr>
          </a:solidFill>
          <a:ln w="12700">
            <a:solidFill>
              <a:srgbClr val="FFFFFF"/>
            </a:solidFill>
          </a:ln>
          <a:effectLst>
            <a:reflection blurRad="6350" stA="40000" endPos="34000" dist="25400" dir="5400000" sy="-100000" algn="bl" rotWithShape="0"/>
          </a:effectLst>
        </p:spPr>
        <p:txBody>
          <a:bodyPr vert="horz" lIns="57148" tIns="28574" rIns="57148" bIns="28574" rtlCol="0">
            <a:noAutofit/>
          </a:bodyPr>
          <a:lstStyle/>
          <a:p>
            <a:pPr defTabSz="571477">
              <a:lnSpc>
                <a:spcPct val="90000"/>
              </a:lnSpc>
              <a:spcBef>
                <a:spcPts val="1250"/>
              </a:spcBef>
              <a:buClr>
                <a:srgbClr val="A7B739"/>
              </a:buClr>
              <a:buSzPct val="100000"/>
              <a:defRPr/>
            </a:pPr>
            <a:endParaRPr lang="en-US" sz="1250" kern="0" dirty="0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25" name="Freeform 124"/>
          <p:cNvSpPr/>
          <p:nvPr/>
        </p:nvSpPr>
        <p:spPr>
          <a:xfrm>
            <a:off x="1594087" y="1564996"/>
            <a:ext cx="1027929" cy="1027929"/>
          </a:xfrm>
          <a:custGeom>
            <a:avLst/>
            <a:gdLst>
              <a:gd name="connsiteX0" fmla="*/ 0 w 1614743"/>
              <a:gd name="connsiteY0" fmla="*/ 807372 h 1614743"/>
              <a:gd name="connsiteX1" fmla="*/ 807372 w 1614743"/>
              <a:gd name="connsiteY1" fmla="*/ 0 h 1614743"/>
              <a:gd name="connsiteX2" fmla="*/ 1614744 w 1614743"/>
              <a:gd name="connsiteY2" fmla="*/ 807372 h 1614743"/>
              <a:gd name="connsiteX3" fmla="*/ 807372 w 1614743"/>
              <a:gd name="connsiteY3" fmla="*/ 1614744 h 1614743"/>
              <a:gd name="connsiteX4" fmla="*/ 0 w 1614743"/>
              <a:gd name="connsiteY4" fmla="*/ 807372 h 161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4743" h="1614743">
                <a:moveTo>
                  <a:pt x="0" y="807372"/>
                </a:moveTo>
                <a:cubicBezTo>
                  <a:pt x="0" y="361473"/>
                  <a:pt x="361473" y="0"/>
                  <a:pt x="807372" y="0"/>
                </a:cubicBezTo>
                <a:cubicBezTo>
                  <a:pt x="1253271" y="0"/>
                  <a:pt x="1614744" y="361473"/>
                  <a:pt x="1614744" y="807372"/>
                </a:cubicBezTo>
                <a:cubicBezTo>
                  <a:pt x="1614744" y="1253271"/>
                  <a:pt x="1253271" y="1614744"/>
                  <a:pt x="807372" y="1614744"/>
                </a:cubicBezTo>
                <a:cubicBezTo>
                  <a:pt x="361473" y="1614744"/>
                  <a:pt x="0" y="1253271"/>
                  <a:pt x="0" y="807372"/>
                </a:cubicBezTo>
                <a:close/>
              </a:path>
            </a:pathLst>
          </a:custGeom>
          <a:solidFill>
            <a:schemeClr val="tx2">
              <a:lumMod val="75000"/>
              <a:alpha val="70000"/>
            </a:schemeClr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lIns="57148" tIns="28574" rIns="57148" bIns="85722" rtlCol="0" anchor="b"/>
          <a:lstStyle/>
          <a:p>
            <a:pPr algn="ctr" defTabSz="571477">
              <a:lnSpc>
                <a:spcPct val="90000"/>
              </a:lnSpc>
              <a:tabLst>
                <a:tab pos="2391076" algn="r"/>
                <a:tab pos="2893104" algn="r"/>
              </a:tabLst>
              <a:defRPr/>
            </a:pPr>
            <a:r>
              <a:rPr lang="en-US" sz="938" b="1" kern="0" dirty="0">
                <a:solidFill>
                  <a:srgbClr val="FFFFFF"/>
                </a:solidFill>
                <a:latin typeface="Trebuchet MS"/>
              </a:rPr>
              <a:t>Crude Oil</a:t>
            </a:r>
            <a:br>
              <a:rPr lang="en-US" sz="938" b="1" kern="0" dirty="0">
                <a:solidFill>
                  <a:srgbClr val="FFFFFF"/>
                </a:solidFill>
                <a:latin typeface="Trebuchet MS"/>
              </a:rPr>
            </a:br>
            <a:endParaRPr lang="en-US" sz="938" b="1" kern="0" dirty="0">
              <a:solidFill>
                <a:srgbClr val="FFFFFF"/>
              </a:solidFill>
              <a:latin typeface="Trebuchet MS"/>
            </a:endParaRPr>
          </a:p>
        </p:txBody>
      </p:sp>
      <p:sp>
        <p:nvSpPr>
          <p:cNvPr id="126" name="Freeform 125"/>
          <p:cNvSpPr/>
          <p:nvPr/>
        </p:nvSpPr>
        <p:spPr>
          <a:xfrm>
            <a:off x="2434843" y="1564996"/>
            <a:ext cx="1027929" cy="1027929"/>
          </a:xfrm>
          <a:custGeom>
            <a:avLst/>
            <a:gdLst>
              <a:gd name="connsiteX0" fmla="*/ 0 w 1614743"/>
              <a:gd name="connsiteY0" fmla="*/ 807372 h 1614743"/>
              <a:gd name="connsiteX1" fmla="*/ 807372 w 1614743"/>
              <a:gd name="connsiteY1" fmla="*/ 0 h 1614743"/>
              <a:gd name="connsiteX2" fmla="*/ 1614744 w 1614743"/>
              <a:gd name="connsiteY2" fmla="*/ 807372 h 1614743"/>
              <a:gd name="connsiteX3" fmla="*/ 807372 w 1614743"/>
              <a:gd name="connsiteY3" fmla="*/ 1614744 h 1614743"/>
              <a:gd name="connsiteX4" fmla="*/ 0 w 1614743"/>
              <a:gd name="connsiteY4" fmla="*/ 807372 h 161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4743" h="1614743">
                <a:moveTo>
                  <a:pt x="0" y="807372"/>
                </a:moveTo>
                <a:cubicBezTo>
                  <a:pt x="0" y="361473"/>
                  <a:pt x="361473" y="0"/>
                  <a:pt x="807372" y="0"/>
                </a:cubicBezTo>
                <a:cubicBezTo>
                  <a:pt x="1253271" y="0"/>
                  <a:pt x="1614744" y="361473"/>
                  <a:pt x="1614744" y="807372"/>
                </a:cubicBezTo>
                <a:cubicBezTo>
                  <a:pt x="1614744" y="1253271"/>
                  <a:pt x="1253271" y="1614744"/>
                  <a:pt x="807372" y="1614744"/>
                </a:cubicBezTo>
                <a:cubicBezTo>
                  <a:pt x="361473" y="1614744"/>
                  <a:pt x="0" y="1253271"/>
                  <a:pt x="0" y="807372"/>
                </a:cubicBezTo>
                <a:close/>
              </a:path>
            </a:pathLst>
          </a:custGeom>
          <a:solidFill>
            <a:srgbClr val="A7B739">
              <a:alpha val="70000"/>
            </a:srgbClr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lIns="57148" tIns="28574" rIns="57148" bIns="85722" rtlCol="0" anchor="b"/>
          <a:lstStyle/>
          <a:p>
            <a:pPr algn="ctr" defTabSz="571477">
              <a:lnSpc>
                <a:spcPct val="90000"/>
              </a:lnSpc>
              <a:tabLst>
                <a:tab pos="2391076" algn="r"/>
                <a:tab pos="2893104" algn="r"/>
              </a:tabLst>
              <a:defRPr/>
            </a:pPr>
            <a:endParaRPr lang="en-US" sz="938" b="1" kern="0" dirty="0">
              <a:solidFill>
                <a:srgbClr val="FFFFFF"/>
              </a:solidFill>
              <a:latin typeface="Trebuchet MS"/>
            </a:endParaRPr>
          </a:p>
          <a:p>
            <a:pPr algn="ctr" defTabSz="571477">
              <a:lnSpc>
                <a:spcPct val="90000"/>
              </a:lnSpc>
              <a:tabLst>
                <a:tab pos="2391076" algn="r"/>
                <a:tab pos="2893104" algn="r"/>
              </a:tabLst>
              <a:defRPr/>
            </a:pPr>
            <a:endParaRPr lang="en-US" sz="938" b="1" kern="0" dirty="0">
              <a:solidFill>
                <a:srgbClr val="FFFFFF"/>
              </a:solidFill>
              <a:latin typeface="Trebuchet MS"/>
            </a:endParaRPr>
          </a:p>
          <a:p>
            <a:pPr algn="ctr" defTabSz="571477">
              <a:lnSpc>
                <a:spcPct val="90000"/>
              </a:lnSpc>
              <a:tabLst>
                <a:tab pos="2391076" algn="r"/>
                <a:tab pos="2893104" algn="r"/>
              </a:tabLst>
              <a:defRPr/>
            </a:pPr>
            <a:r>
              <a:rPr lang="en-US" sz="938" b="1" kern="0" dirty="0">
                <a:solidFill>
                  <a:srgbClr val="FFFFFF"/>
                </a:solidFill>
                <a:latin typeface="Trebuchet MS"/>
              </a:rPr>
              <a:t>Natural Gas</a:t>
            </a:r>
            <a:br>
              <a:rPr lang="en-US" sz="938" b="1" kern="0" dirty="0">
                <a:solidFill>
                  <a:srgbClr val="FFFFFF"/>
                </a:solidFill>
                <a:latin typeface="Trebuchet MS"/>
              </a:rPr>
            </a:br>
            <a:endParaRPr lang="en-US" sz="938" b="1" kern="0" dirty="0">
              <a:solidFill>
                <a:srgbClr val="FFFFFF"/>
              </a:solidFill>
              <a:latin typeface="Trebuchet MS"/>
            </a:endParaRPr>
          </a:p>
        </p:txBody>
      </p:sp>
      <p:sp>
        <p:nvSpPr>
          <p:cNvPr id="127" name="Freeform 126"/>
          <p:cNvSpPr/>
          <p:nvPr/>
        </p:nvSpPr>
        <p:spPr>
          <a:xfrm>
            <a:off x="3275599" y="1564996"/>
            <a:ext cx="1027929" cy="1027929"/>
          </a:xfrm>
          <a:custGeom>
            <a:avLst/>
            <a:gdLst>
              <a:gd name="connsiteX0" fmla="*/ 0 w 1614743"/>
              <a:gd name="connsiteY0" fmla="*/ 807372 h 1614743"/>
              <a:gd name="connsiteX1" fmla="*/ 807372 w 1614743"/>
              <a:gd name="connsiteY1" fmla="*/ 0 h 1614743"/>
              <a:gd name="connsiteX2" fmla="*/ 1614744 w 1614743"/>
              <a:gd name="connsiteY2" fmla="*/ 807372 h 1614743"/>
              <a:gd name="connsiteX3" fmla="*/ 807372 w 1614743"/>
              <a:gd name="connsiteY3" fmla="*/ 1614744 h 1614743"/>
              <a:gd name="connsiteX4" fmla="*/ 0 w 1614743"/>
              <a:gd name="connsiteY4" fmla="*/ 807372 h 161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4743" h="1614743">
                <a:moveTo>
                  <a:pt x="0" y="807372"/>
                </a:moveTo>
                <a:cubicBezTo>
                  <a:pt x="0" y="361473"/>
                  <a:pt x="361473" y="0"/>
                  <a:pt x="807372" y="0"/>
                </a:cubicBezTo>
                <a:cubicBezTo>
                  <a:pt x="1253271" y="0"/>
                  <a:pt x="1614744" y="361473"/>
                  <a:pt x="1614744" y="807372"/>
                </a:cubicBezTo>
                <a:cubicBezTo>
                  <a:pt x="1614744" y="1253271"/>
                  <a:pt x="1253271" y="1614744"/>
                  <a:pt x="807372" y="1614744"/>
                </a:cubicBezTo>
                <a:cubicBezTo>
                  <a:pt x="361473" y="1614744"/>
                  <a:pt x="0" y="1253271"/>
                  <a:pt x="0" y="807372"/>
                </a:cubicBezTo>
                <a:close/>
              </a:path>
            </a:pathLst>
          </a:custGeom>
          <a:solidFill>
            <a:srgbClr val="94BEE5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lIns="57148" tIns="28574" rIns="57148" bIns="85722" rtlCol="0" anchor="b"/>
          <a:lstStyle/>
          <a:p>
            <a:pPr algn="ctr" defTabSz="571477">
              <a:lnSpc>
                <a:spcPct val="90000"/>
              </a:lnSpc>
              <a:tabLst>
                <a:tab pos="2391076" algn="r"/>
                <a:tab pos="2893104" algn="r"/>
              </a:tabLst>
              <a:defRPr/>
            </a:pPr>
            <a:r>
              <a:rPr lang="en-US" sz="938" b="1" kern="0" dirty="0">
                <a:solidFill>
                  <a:srgbClr val="FFFFFF"/>
                </a:solidFill>
                <a:latin typeface="Trebuchet MS"/>
              </a:rPr>
              <a:t>LNG / NG Liquids</a:t>
            </a:r>
          </a:p>
        </p:txBody>
      </p:sp>
      <p:sp>
        <p:nvSpPr>
          <p:cNvPr id="128" name="Freeform 127"/>
          <p:cNvSpPr/>
          <p:nvPr/>
        </p:nvSpPr>
        <p:spPr>
          <a:xfrm>
            <a:off x="4116354" y="1564996"/>
            <a:ext cx="1027929" cy="1027929"/>
          </a:xfrm>
          <a:custGeom>
            <a:avLst/>
            <a:gdLst>
              <a:gd name="connsiteX0" fmla="*/ 0 w 1614743"/>
              <a:gd name="connsiteY0" fmla="*/ 807372 h 1614743"/>
              <a:gd name="connsiteX1" fmla="*/ 807372 w 1614743"/>
              <a:gd name="connsiteY1" fmla="*/ 0 h 1614743"/>
              <a:gd name="connsiteX2" fmla="*/ 1614744 w 1614743"/>
              <a:gd name="connsiteY2" fmla="*/ 807372 h 1614743"/>
              <a:gd name="connsiteX3" fmla="*/ 807372 w 1614743"/>
              <a:gd name="connsiteY3" fmla="*/ 1614744 h 1614743"/>
              <a:gd name="connsiteX4" fmla="*/ 0 w 1614743"/>
              <a:gd name="connsiteY4" fmla="*/ 807372 h 161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4743" h="1614743">
                <a:moveTo>
                  <a:pt x="0" y="807372"/>
                </a:moveTo>
                <a:cubicBezTo>
                  <a:pt x="0" y="361473"/>
                  <a:pt x="361473" y="0"/>
                  <a:pt x="807372" y="0"/>
                </a:cubicBezTo>
                <a:cubicBezTo>
                  <a:pt x="1253271" y="0"/>
                  <a:pt x="1614744" y="361473"/>
                  <a:pt x="1614744" y="807372"/>
                </a:cubicBezTo>
                <a:cubicBezTo>
                  <a:pt x="1614744" y="1253271"/>
                  <a:pt x="1253271" y="1614744"/>
                  <a:pt x="807372" y="1614744"/>
                </a:cubicBezTo>
                <a:cubicBezTo>
                  <a:pt x="361473" y="1614744"/>
                  <a:pt x="0" y="1253271"/>
                  <a:pt x="0" y="807372"/>
                </a:cubicBezTo>
                <a:close/>
              </a:path>
            </a:pathLst>
          </a:custGeom>
          <a:solidFill>
            <a:srgbClr val="999999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lIns="57148" tIns="28574" rIns="57148" bIns="85722" rtlCol="0" anchor="b"/>
          <a:lstStyle/>
          <a:p>
            <a:pPr algn="ctr" defTabSz="571477">
              <a:lnSpc>
                <a:spcPct val="90000"/>
              </a:lnSpc>
              <a:tabLst>
                <a:tab pos="2391076" algn="r"/>
                <a:tab pos="2893104" algn="r"/>
              </a:tabLst>
              <a:defRPr/>
            </a:pPr>
            <a:r>
              <a:rPr lang="en-US" sz="938" b="1" kern="0" dirty="0">
                <a:solidFill>
                  <a:srgbClr val="FFFFFF"/>
                </a:solidFill>
                <a:latin typeface="Trebuchet MS"/>
              </a:rPr>
              <a:t>Ref Products/ Petrochemicals</a:t>
            </a:r>
          </a:p>
        </p:txBody>
      </p:sp>
      <p:sp>
        <p:nvSpPr>
          <p:cNvPr id="129" name="Freeform 128"/>
          <p:cNvSpPr/>
          <p:nvPr/>
        </p:nvSpPr>
        <p:spPr>
          <a:xfrm>
            <a:off x="4957110" y="1564996"/>
            <a:ext cx="1027929" cy="1027929"/>
          </a:xfrm>
          <a:custGeom>
            <a:avLst/>
            <a:gdLst>
              <a:gd name="connsiteX0" fmla="*/ 0 w 1614743"/>
              <a:gd name="connsiteY0" fmla="*/ 807372 h 1614743"/>
              <a:gd name="connsiteX1" fmla="*/ 807372 w 1614743"/>
              <a:gd name="connsiteY1" fmla="*/ 0 h 1614743"/>
              <a:gd name="connsiteX2" fmla="*/ 1614744 w 1614743"/>
              <a:gd name="connsiteY2" fmla="*/ 807372 h 1614743"/>
              <a:gd name="connsiteX3" fmla="*/ 807372 w 1614743"/>
              <a:gd name="connsiteY3" fmla="*/ 1614744 h 1614743"/>
              <a:gd name="connsiteX4" fmla="*/ 0 w 1614743"/>
              <a:gd name="connsiteY4" fmla="*/ 807372 h 161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4743" h="1614743">
                <a:moveTo>
                  <a:pt x="0" y="807372"/>
                </a:moveTo>
                <a:cubicBezTo>
                  <a:pt x="0" y="361473"/>
                  <a:pt x="361473" y="0"/>
                  <a:pt x="807372" y="0"/>
                </a:cubicBezTo>
                <a:cubicBezTo>
                  <a:pt x="1253271" y="0"/>
                  <a:pt x="1614744" y="361473"/>
                  <a:pt x="1614744" y="807372"/>
                </a:cubicBezTo>
                <a:cubicBezTo>
                  <a:pt x="1614744" y="1253271"/>
                  <a:pt x="1253271" y="1614744"/>
                  <a:pt x="807372" y="1614744"/>
                </a:cubicBezTo>
                <a:cubicBezTo>
                  <a:pt x="361473" y="1614744"/>
                  <a:pt x="0" y="1253271"/>
                  <a:pt x="0" y="807372"/>
                </a:cubicBezTo>
                <a:close/>
              </a:path>
            </a:pathLst>
          </a:custGeom>
          <a:solidFill>
            <a:srgbClr val="FF6600">
              <a:alpha val="70000"/>
            </a:srgbClr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lIns="57148" tIns="28574" rIns="57148" bIns="85722" rtlCol="0" anchor="b"/>
          <a:lstStyle/>
          <a:p>
            <a:pPr algn="ctr" defTabSz="571477">
              <a:lnSpc>
                <a:spcPct val="90000"/>
              </a:lnSpc>
              <a:tabLst>
                <a:tab pos="2391076" algn="r"/>
                <a:tab pos="2893104" algn="r"/>
              </a:tabLst>
              <a:defRPr/>
            </a:pPr>
            <a:r>
              <a:rPr lang="en-US" sz="938" b="1" kern="0" dirty="0">
                <a:solidFill>
                  <a:srgbClr val="FFFFFF"/>
                </a:solidFill>
                <a:latin typeface="Trebuchet MS"/>
              </a:rPr>
              <a:t>Coal</a:t>
            </a:r>
            <a:br>
              <a:rPr lang="en-US" sz="938" b="1" kern="0" dirty="0">
                <a:solidFill>
                  <a:srgbClr val="FFFFFF"/>
                </a:solidFill>
                <a:latin typeface="Trebuchet MS"/>
              </a:rPr>
            </a:br>
            <a:endParaRPr lang="en-US" sz="938" b="1" kern="0" dirty="0">
              <a:solidFill>
                <a:srgbClr val="FFFFFF"/>
              </a:solidFill>
              <a:latin typeface="Trebuchet MS"/>
            </a:endParaRPr>
          </a:p>
        </p:txBody>
      </p:sp>
      <p:sp>
        <p:nvSpPr>
          <p:cNvPr id="130" name="Freeform 129"/>
          <p:cNvSpPr/>
          <p:nvPr/>
        </p:nvSpPr>
        <p:spPr>
          <a:xfrm>
            <a:off x="5797866" y="1564996"/>
            <a:ext cx="1027929" cy="1027929"/>
          </a:xfrm>
          <a:custGeom>
            <a:avLst/>
            <a:gdLst>
              <a:gd name="connsiteX0" fmla="*/ 0 w 1614743"/>
              <a:gd name="connsiteY0" fmla="*/ 807372 h 1614743"/>
              <a:gd name="connsiteX1" fmla="*/ 807372 w 1614743"/>
              <a:gd name="connsiteY1" fmla="*/ 0 h 1614743"/>
              <a:gd name="connsiteX2" fmla="*/ 1614744 w 1614743"/>
              <a:gd name="connsiteY2" fmla="*/ 807372 h 1614743"/>
              <a:gd name="connsiteX3" fmla="*/ 807372 w 1614743"/>
              <a:gd name="connsiteY3" fmla="*/ 1614744 h 1614743"/>
              <a:gd name="connsiteX4" fmla="*/ 0 w 1614743"/>
              <a:gd name="connsiteY4" fmla="*/ 807372 h 161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4743" h="1614743">
                <a:moveTo>
                  <a:pt x="0" y="807372"/>
                </a:moveTo>
                <a:cubicBezTo>
                  <a:pt x="0" y="361473"/>
                  <a:pt x="361473" y="0"/>
                  <a:pt x="807372" y="0"/>
                </a:cubicBezTo>
                <a:cubicBezTo>
                  <a:pt x="1253271" y="0"/>
                  <a:pt x="1614744" y="361473"/>
                  <a:pt x="1614744" y="807372"/>
                </a:cubicBezTo>
                <a:cubicBezTo>
                  <a:pt x="1614744" y="1253271"/>
                  <a:pt x="1253271" y="1614744"/>
                  <a:pt x="807372" y="1614744"/>
                </a:cubicBezTo>
                <a:cubicBezTo>
                  <a:pt x="361473" y="1614744"/>
                  <a:pt x="0" y="1253271"/>
                  <a:pt x="0" y="807372"/>
                </a:cubicBezTo>
                <a:close/>
              </a:path>
            </a:pathLst>
          </a:custGeom>
          <a:solidFill>
            <a:srgbClr val="7030A0">
              <a:alpha val="70000"/>
            </a:srgbClr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lIns="57148" tIns="28574" rIns="57148" bIns="85722" rtlCol="0" anchor="b"/>
          <a:lstStyle/>
          <a:p>
            <a:pPr algn="ctr" defTabSz="571477">
              <a:lnSpc>
                <a:spcPct val="90000"/>
              </a:lnSpc>
              <a:tabLst>
                <a:tab pos="2391076" algn="r"/>
                <a:tab pos="2893104" algn="r"/>
              </a:tabLst>
              <a:defRPr/>
            </a:pPr>
            <a:endParaRPr lang="en-US" sz="938" b="1" kern="0" dirty="0">
              <a:solidFill>
                <a:srgbClr val="FFFFFF"/>
              </a:solidFill>
              <a:latin typeface="Trebuchet MS"/>
            </a:endParaRPr>
          </a:p>
          <a:p>
            <a:pPr algn="ctr" defTabSz="571477">
              <a:lnSpc>
                <a:spcPct val="90000"/>
              </a:lnSpc>
              <a:tabLst>
                <a:tab pos="2391076" algn="r"/>
                <a:tab pos="2893104" algn="r"/>
              </a:tabLst>
              <a:defRPr/>
            </a:pPr>
            <a:endParaRPr lang="en-US" sz="938" b="1" kern="0" dirty="0">
              <a:solidFill>
                <a:srgbClr val="FFFFFF"/>
              </a:solidFill>
              <a:latin typeface="Trebuchet MS"/>
            </a:endParaRPr>
          </a:p>
          <a:p>
            <a:pPr algn="ctr" defTabSz="571477">
              <a:lnSpc>
                <a:spcPct val="90000"/>
              </a:lnSpc>
              <a:tabLst>
                <a:tab pos="2391076" algn="r"/>
                <a:tab pos="2893104" algn="r"/>
              </a:tabLst>
              <a:defRPr/>
            </a:pPr>
            <a:r>
              <a:rPr lang="en-US" sz="938" b="1" kern="0" dirty="0">
                <a:solidFill>
                  <a:srgbClr val="FFFFFF"/>
                </a:solidFill>
                <a:latin typeface="Trebuchet MS"/>
              </a:rPr>
              <a:t/>
            </a:r>
            <a:br>
              <a:rPr lang="en-US" sz="938" b="1" kern="0" dirty="0">
                <a:solidFill>
                  <a:srgbClr val="FFFFFF"/>
                </a:solidFill>
                <a:latin typeface="Trebuchet MS"/>
              </a:rPr>
            </a:br>
            <a:endParaRPr lang="en-US" sz="938" b="1" kern="0" dirty="0">
              <a:solidFill>
                <a:srgbClr val="FFFFFF"/>
              </a:solidFill>
              <a:latin typeface="Trebuchet MS"/>
            </a:endParaRPr>
          </a:p>
          <a:p>
            <a:pPr algn="ctr" defTabSz="571477">
              <a:lnSpc>
                <a:spcPct val="90000"/>
              </a:lnSpc>
              <a:tabLst>
                <a:tab pos="2391076" algn="r"/>
                <a:tab pos="2893104" algn="r"/>
              </a:tabLst>
              <a:defRPr/>
            </a:pPr>
            <a:r>
              <a:rPr lang="en-US" sz="938" b="1" kern="0" dirty="0">
                <a:solidFill>
                  <a:srgbClr val="FFFFFF"/>
                </a:solidFill>
                <a:latin typeface="Trebuchet MS"/>
              </a:rPr>
              <a:t>Electricity / Renewables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1616121" y="2711099"/>
            <a:ext cx="5145484" cy="1131683"/>
          </a:xfrm>
          <a:prstGeom prst="rect">
            <a:avLst/>
          </a:prstGeom>
          <a:ln w="12700">
            <a:noFill/>
          </a:ln>
        </p:spPr>
      </p:sp>
      <p:sp>
        <p:nvSpPr>
          <p:cNvPr id="132" name="Freeform 131"/>
          <p:cNvSpPr/>
          <p:nvPr/>
        </p:nvSpPr>
        <p:spPr>
          <a:xfrm>
            <a:off x="1617729" y="2742801"/>
            <a:ext cx="1567764" cy="234000"/>
          </a:xfrm>
          <a:custGeom>
            <a:avLst/>
            <a:gdLst>
              <a:gd name="connsiteX0" fmla="*/ 0 w 2242642"/>
              <a:gd name="connsiteY0" fmla="*/ 0 h 374400"/>
              <a:gd name="connsiteX1" fmla="*/ 2242642 w 2242642"/>
              <a:gd name="connsiteY1" fmla="*/ 0 h 374400"/>
              <a:gd name="connsiteX2" fmla="*/ 2242642 w 2242642"/>
              <a:gd name="connsiteY2" fmla="*/ 374400 h 374400"/>
              <a:gd name="connsiteX3" fmla="*/ 0 w 2242642"/>
              <a:gd name="connsiteY3" fmla="*/ 374400 h 374400"/>
              <a:gd name="connsiteX4" fmla="*/ 0 w 2242642"/>
              <a:gd name="connsiteY4" fmla="*/ 0 h 37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2642" h="374400">
                <a:moveTo>
                  <a:pt x="0" y="0"/>
                </a:moveTo>
                <a:lnTo>
                  <a:pt x="2242642" y="0"/>
                </a:lnTo>
                <a:lnTo>
                  <a:pt x="2242642" y="374400"/>
                </a:lnTo>
                <a:lnTo>
                  <a:pt x="0" y="374400"/>
                </a:lnTo>
                <a:lnTo>
                  <a:pt x="0" y="0"/>
                </a:lnTo>
                <a:close/>
              </a:path>
            </a:pathLst>
          </a:custGeom>
          <a:solidFill>
            <a:srgbClr val="004A90"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spcFirstLastPara="0" vert="horz" wrap="square" lIns="57783" tIns="33019" rIns="57783" bIns="33019" numCol="1" spcCol="1271" anchor="ctr" anchorCtr="0">
            <a:noAutofit/>
          </a:bodyPr>
          <a:lstStyle/>
          <a:p>
            <a:pPr algn="ctr" defTabSz="36114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938" kern="0" dirty="0">
                <a:solidFill>
                  <a:srgbClr val="FFFFFF"/>
                </a:solidFill>
                <a:latin typeface="Trebuchet MS"/>
              </a:rPr>
              <a:t>Exploration &amp; Production</a:t>
            </a:r>
          </a:p>
        </p:txBody>
      </p:sp>
      <p:sp>
        <p:nvSpPr>
          <p:cNvPr id="133" name="Freeform 132"/>
          <p:cNvSpPr/>
          <p:nvPr/>
        </p:nvSpPr>
        <p:spPr>
          <a:xfrm>
            <a:off x="1617729" y="2976800"/>
            <a:ext cx="1567764" cy="834277"/>
          </a:xfrm>
          <a:custGeom>
            <a:avLst/>
            <a:gdLst>
              <a:gd name="connsiteX0" fmla="*/ 0 w 2242642"/>
              <a:gd name="connsiteY0" fmla="*/ 0 h 1334842"/>
              <a:gd name="connsiteX1" fmla="*/ 2242642 w 2242642"/>
              <a:gd name="connsiteY1" fmla="*/ 0 h 1334842"/>
              <a:gd name="connsiteX2" fmla="*/ 2242642 w 2242642"/>
              <a:gd name="connsiteY2" fmla="*/ 1334842 h 1334842"/>
              <a:gd name="connsiteX3" fmla="*/ 0 w 2242642"/>
              <a:gd name="connsiteY3" fmla="*/ 1334842 h 1334842"/>
              <a:gd name="connsiteX4" fmla="*/ 0 w 2242642"/>
              <a:gd name="connsiteY4" fmla="*/ 0 h 1334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2642" h="1334842">
                <a:moveTo>
                  <a:pt x="0" y="0"/>
                </a:moveTo>
                <a:lnTo>
                  <a:pt x="2242642" y="0"/>
                </a:lnTo>
                <a:lnTo>
                  <a:pt x="2242642" y="1334842"/>
                </a:lnTo>
                <a:lnTo>
                  <a:pt x="0" y="1334842"/>
                </a:lnTo>
                <a:lnTo>
                  <a:pt x="0" y="0"/>
                </a:lnTo>
                <a:close/>
              </a:path>
            </a:pathLst>
          </a:custGeom>
        </p:spPr>
        <p:txBody>
          <a:bodyPr vert="horz" lIns="57148" tIns="28574" rIns="57148" bIns="28574" rtlCol="0">
            <a:noAutofit/>
          </a:bodyPr>
          <a:lstStyle/>
          <a:p>
            <a:pPr marL="142869" indent="-142869" defTabSz="571477">
              <a:lnSpc>
                <a:spcPct val="90000"/>
              </a:lnSpc>
              <a:spcBef>
                <a:spcPts val="375"/>
              </a:spcBef>
              <a:buClr>
                <a:srgbClr val="A7B739"/>
              </a:buClr>
              <a:buSzPct val="100000"/>
              <a:buFont typeface="Arial" pitchFamily="34" charset="0"/>
              <a:buChar char="●"/>
            </a:pPr>
            <a:r>
              <a:rPr lang="en-US" sz="875" dirty="0">
                <a:solidFill>
                  <a:srgbClr val="000000"/>
                </a:solidFill>
                <a:latin typeface="Trebuchet MS"/>
              </a:rPr>
              <a:t>Oil Production</a:t>
            </a:r>
          </a:p>
          <a:p>
            <a:pPr marL="142869" indent="-142869" defTabSz="571477">
              <a:lnSpc>
                <a:spcPct val="90000"/>
              </a:lnSpc>
              <a:spcBef>
                <a:spcPts val="375"/>
              </a:spcBef>
              <a:buClr>
                <a:srgbClr val="A7B739"/>
              </a:buClr>
              <a:buSzPct val="100000"/>
              <a:buFont typeface="Arial" pitchFamily="34" charset="0"/>
              <a:buChar char="●"/>
            </a:pPr>
            <a:r>
              <a:rPr lang="en-US" sz="875" dirty="0">
                <a:solidFill>
                  <a:srgbClr val="000000"/>
                </a:solidFill>
                <a:latin typeface="Trebuchet MS"/>
              </a:rPr>
              <a:t>Natural Gas Production</a:t>
            </a:r>
          </a:p>
          <a:p>
            <a:pPr marL="142869" indent="-142869" defTabSz="571477">
              <a:lnSpc>
                <a:spcPct val="90000"/>
              </a:lnSpc>
              <a:spcBef>
                <a:spcPts val="375"/>
              </a:spcBef>
              <a:buClr>
                <a:srgbClr val="A7B739"/>
              </a:buClr>
              <a:buSzPct val="100000"/>
              <a:buFont typeface="Arial" pitchFamily="34" charset="0"/>
              <a:buChar char="●"/>
            </a:pPr>
            <a:r>
              <a:rPr lang="en-US" sz="875" dirty="0">
                <a:solidFill>
                  <a:srgbClr val="000000"/>
                </a:solidFill>
                <a:latin typeface="Trebuchet MS"/>
              </a:rPr>
              <a:t>Natural Gas Midstream</a:t>
            </a:r>
          </a:p>
        </p:txBody>
      </p:sp>
      <p:sp>
        <p:nvSpPr>
          <p:cNvPr id="134" name="Freeform 133"/>
          <p:cNvSpPr/>
          <p:nvPr/>
        </p:nvSpPr>
        <p:spPr>
          <a:xfrm>
            <a:off x="3401656" y="2742801"/>
            <a:ext cx="1567764" cy="234000"/>
          </a:xfrm>
          <a:custGeom>
            <a:avLst/>
            <a:gdLst>
              <a:gd name="connsiteX0" fmla="*/ 0 w 2242642"/>
              <a:gd name="connsiteY0" fmla="*/ 0 h 374400"/>
              <a:gd name="connsiteX1" fmla="*/ 2242642 w 2242642"/>
              <a:gd name="connsiteY1" fmla="*/ 0 h 374400"/>
              <a:gd name="connsiteX2" fmla="*/ 2242642 w 2242642"/>
              <a:gd name="connsiteY2" fmla="*/ 374400 h 374400"/>
              <a:gd name="connsiteX3" fmla="*/ 0 w 2242642"/>
              <a:gd name="connsiteY3" fmla="*/ 374400 h 374400"/>
              <a:gd name="connsiteX4" fmla="*/ 0 w 2242642"/>
              <a:gd name="connsiteY4" fmla="*/ 0 h 37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2642" h="374400">
                <a:moveTo>
                  <a:pt x="0" y="0"/>
                </a:moveTo>
                <a:lnTo>
                  <a:pt x="2242642" y="0"/>
                </a:lnTo>
                <a:lnTo>
                  <a:pt x="2242642" y="374400"/>
                </a:lnTo>
                <a:lnTo>
                  <a:pt x="0" y="374400"/>
                </a:lnTo>
                <a:lnTo>
                  <a:pt x="0" y="0"/>
                </a:lnTo>
                <a:close/>
              </a:path>
            </a:pathLst>
          </a:custGeom>
          <a:solidFill>
            <a:srgbClr val="004A90"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spcFirstLastPara="0" vert="horz" wrap="square" lIns="57783" tIns="33019" rIns="57783" bIns="33019" numCol="1" spcCol="1271" anchor="ctr" anchorCtr="0">
            <a:noAutofit/>
          </a:bodyPr>
          <a:lstStyle/>
          <a:p>
            <a:pPr algn="ctr" defTabSz="36114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938" kern="0" dirty="0">
                <a:solidFill>
                  <a:srgbClr val="FFFFFF"/>
                </a:solidFill>
                <a:latin typeface="Trebuchet MS"/>
              </a:rPr>
              <a:t>Refining &amp; Marketing</a:t>
            </a:r>
          </a:p>
        </p:txBody>
      </p:sp>
      <p:sp>
        <p:nvSpPr>
          <p:cNvPr id="135" name="Freeform 134"/>
          <p:cNvSpPr/>
          <p:nvPr/>
        </p:nvSpPr>
        <p:spPr>
          <a:xfrm>
            <a:off x="3404981" y="2976800"/>
            <a:ext cx="1567764" cy="834277"/>
          </a:xfrm>
          <a:custGeom>
            <a:avLst/>
            <a:gdLst>
              <a:gd name="connsiteX0" fmla="*/ 0 w 2242642"/>
              <a:gd name="connsiteY0" fmla="*/ 0 h 1334842"/>
              <a:gd name="connsiteX1" fmla="*/ 2242642 w 2242642"/>
              <a:gd name="connsiteY1" fmla="*/ 0 h 1334842"/>
              <a:gd name="connsiteX2" fmla="*/ 2242642 w 2242642"/>
              <a:gd name="connsiteY2" fmla="*/ 1334842 h 1334842"/>
              <a:gd name="connsiteX3" fmla="*/ 0 w 2242642"/>
              <a:gd name="connsiteY3" fmla="*/ 1334842 h 1334842"/>
              <a:gd name="connsiteX4" fmla="*/ 0 w 2242642"/>
              <a:gd name="connsiteY4" fmla="*/ 0 h 1334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2642" h="1334842">
                <a:moveTo>
                  <a:pt x="0" y="0"/>
                </a:moveTo>
                <a:lnTo>
                  <a:pt x="2242642" y="0"/>
                </a:lnTo>
                <a:lnTo>
                  <a:pt x="2242642" y="1334842"/>
                </a:lnTo>
                <a:lnTo>
                  <a:pt x="0" y="1334842"/>
                </a:lnTo>
                <a:lnTo>
                  <a:pt x="0" y="0"/>
                </a:lnTo>
                <a:close/>
              </a:path>
            </a:pathLst>
          </a:custGeom>
        </p:spPr>
        <p:txBody>
          <a:bodyPr vert="horz" lIns="57148" tIns="28574" rIns="57148" bIns="28574" rtlCol="0">
            <a:noAutofit/>
          </a:bodyPr>
          <a:lstStyle/>
          <a:p>
            <a:pPr marL="142869" indent="-142869" defTabSz="571477">
              <a:lnSpc>
                <a:spcPct val="90000"/>
              </a:lnSpc>
              <a:spcBef>
                <a:spcPts val="375"/>
              </a:spcBef>
              <a:buClr>
                <a:srgbClr val="A7B739"/>
              </a:buClr>
              <a:buSzPct val="100000"/>
              <a:buFont typeface="Arial" pitchFamily="34" charset="0"/>
              <a:buChar char="●"/>
            </a:pPr>
            <a:r>
              <a:rPr lang="en-US" sz="875" dirty="0">
                <a:solidFill>
                  <a:srgbClr val="000000"/>
                </a:solidFill>
                <a:latin typeface="Trebuchet MS"/>
              </a:rPr>
              <a:t>Crude Oil Trading</a:t>
            </a:r>
          </a:p>
          <a:p>
            <a:pPr marL="142869" indent="-142869" defTabSz="571477">
              <a:lnSpc>
                <a:spcPct val="90000"/>
              </a:lnSpc>
              <a:spcBef>
                <a:spcPts val="375"/>
              </a:spcBef>
              <a:buClr>
                <a:srgbClr val="A7B739"/>
              </a:buClr>
              <a:buSzPct val="100000"/>
              <a:buFont typeface="Arial" pitchFamily="34" charset="0"/>
              <a:buChar char="●"/>
            </a:pPr>
            <a:r>
              <a:rPr lang="en-US" sz="875" dirty="0">
                <a:solidFill>
                  <a:srgbClr val="000000"/>
                </a:solidFill>
                <a:latin typeface="Trebuchet MS"/>
              </a:rPr>
              <a:t>Petroleum Refiners</a:t>
            </a:r>
          </a:p>
          <a:p>
            <a:pPr marL="142869" indent="-142869" defTabSz="571477">
              <a:lnSpc>
                <a:spcPct val="90000"/>
              </a:lnSpc>
              <a:spcBef>
                <a:spcPts val="375"/>
              </a:spcBef>
              <a:buClr>
                <a:srgbClr val="A7B739"/>
              </a:buClr>
              <a:buSzPct val="100000"/>
              <a:buFont typeface="Arial" pitchFamily="34" charset="0"/>
              <a:buChar char="●"/>
            </a:pPr>
            <a:r>
              <a:rPr lang="en-US" sz="875" dirty="0">
                <a:solidFill>
                  <a:srgbClr val="000000"/>
                </a:solidFill>
                <a:latin typeface="Trebuchet MS"/>
              </a:rPr>
              <a:t>Petroleum Trading</a:t>
            </a:r>
          </a:p>
        </p:txBody>
      </p:sp>
      <p:sp>
        <p:nvSpPr>
          <p:cNvPr id="136" name="Freeform 135"/>
          <p:cNvSpPr/>
          <p:nvPr/>
        </p:nvSpPr>
        <p:spPr>
          <a:xfrm>
            <a:off x="5192232" y="2742801"/>
            <a:ext cx="1567764" cy="234000"/>
          </a:xfrm>
          <a:custGeom>
            <a:avLst/>
            <a:gdLst>
              <a:gd name="connsiteX0" fmla="*/ 0 w 2242642"/>
              <a:gd name="connsiteY0" fmla="*/ 0 h 374400"/>
              <a:gd name="connsiteX1" fmla="*/ 2242642 w 2242642"/>
              <a:gd name="connsiteY1" fmla="*/ 0 h 374400"/>
              <a:gd name="connsiteX2" fmla="*/ 2242642 w 2242642"/>
              <a:gd name="connsiteY2" fmla="*/ 374400 h 374400"/>
              <a:gd name="connsiteX3" fmla="*/ 0 w 2242642"/>
              <a:gd name="connsiteY3" fmla="*/ 374400 h 374400"/>
              <a:gd name="connsiteX4" fmla="*/ 0 w 2242642"/>
              <a:gd name="connsiteY4" fmla="*/ 0 h 37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2642" h="374400">
                <a:moveTo>
                  <a:pt x="0" y="0"/>
                </a:moveTo>
                <a:lnTo>
                  <a:pt x="2242642" y="0"/>
                </a:lnTo>
                <a:lnTo>
                  <a:pt x="2242642" y="374400"/>
                </a:lnTo>
                <a:lnTo>
                  <a:pt x="0" y="374400"/>
                </a:lnTo>
                <a:lnTo>
                  <a:pt x="0" y="0"/>
                </a:lnTo>
                <a:close/>
              </a:path>
            </a:pathLst>
          </a:custGeom>
          <a:solidFill>
            <a:srgbClr val="004A90"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spcFirstLastPara="0" vert="horz" wrap="square" lIns="57783" tIns="33019" rIns="57783" bIns="33019" numCol="1" spcCol="1271" anchor="ctr" anchorCtr="0">
            <a:noAutofit/>
          </a:bodyPr>
          <a:lstStyle/>
          <a:p>
            <a:pPr algn="ctr" defTabSz="36114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938" kern="0" dirty="0">
                <a:solidFill>
                  <a:srgbClr val="FFFFFF"/>
                </a:solidFill>
                <a:latin typeface="Trebuchet MS"/>
              </a:rPr>
              <a:t>Utilities</a:t>
            </a:r>
          </a:p>
        </p:txBody>
      </p:sp>
      <p:sp>
        <p:nvSpPr>
          <p:cNvPr id="137" name="Freeform 136"/>
          <p:cNvSpPr/>
          <p:nvPr/>
        </p:nvSpPr>
        <p:spPr>
          <a:xfrm>
            <a:off x="5192232" y="2976800"/>
            <a:ext cx="1567764" cy="834277"/>
          </a:xfrm>
          <a:custGeom>
            <a:avLst/>
            <a:gdLst>
              <a:gd name="connsiteX0" fmla="*/ 0 w 2242642"/>
              <a:gd name="connsiteY0" fmla="*/ 0 h 1334842"/>
              <a:gd name="connsiteX1" fmla="*/ 2242642 w 2242642"/>
              <a:gd name="connsiteY1" fmla="*/ 0 h 1334842"/>
              <a:gd name="connsiteX2" fmla="*/ 2242642 w 2242642"/>
              <a:gd name="connsiteY2" fmla="*/ 1334842 h 1334842"/>
              <a:gd name="connsiteX3" fmla="*/ 0 w 2242642"/>
              <a:gd name="connsiteY3" fmla="*/ 1334842 h 1334842"/>
              <a:gd name="connsiteX4" fmla="*/ 0 w 2242642"/>
              <a:gd name="connsiteY4" fmla="*/ 0 h 1334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2642" h="1334842">
                <a:moveTo>
                  <a:pt x="0" y="0"/>
                </a:moveTo>
                <a:lnTo>
                  <a:pt x="2242642" y="0"/>
                </a:lnTo>
                <a:lnTo>
                  <a:pt x="2242642" y="1334842"/>
                </a:lnTo>
                <a:lnTo>
                  <a:pt x="0" y="1334842"/>
                </a:lnTo>
                <a:lnTo>
                  <a:pt x="0" y="0"/>
                </a:lnTo>
                <a:close/>
              </a:path>
            </a:pathLst>
          </a:custGeom>
        </p:spPr>
        <p:txBody>
          <a:bodyPr vert="horz" lIns="57148" tIns="28574" rIns="57148" bIns="28574" rtlCol="0">
            <a:noAutofit/>
          </a:bodyPr>
          <a:lstStyle/>
          <a:p>
            <a:pPr marL="142869" indent="-142869" defTabSz="571477">
              <a:lnSpc>
                <a:spcPct val="90000"/>
              </a:lnSpc>
              <a:spcBef>
                <a:spcPts val="375"/>
              </a:spcBef>
              <a:buClr>
                <a:srgbClr val="A7B739"/>
              </a:buClr>
              <a:buSzPct val="100000"/>
              <a:buFont typeface="Arial" pitchFamily="34" charset="0"/>
              <a:buChar char="●"/>
            </a:pPr>
            <a:r>
              <a:rPr lang="en-US" sz="875" dirty="0">
                <a:solidFill>
                  <a:srgbClr val="000000"/>
                </a:solidFill>
                <a:latin typeface="Trebuchet MS"/>
              </a:rPr>
              <a:t>Power Trading</a:t>
            </a:r>
          </a:p>
          <a:p>
            <a:pPr marL="142869" indent="-142869" defTabSz="571477">
              <a:lnSpc>
                <a:spcPct val="90000"/>
              </a:lnSpc>
              <a:spcBef>
                <a:spcPts val="375"/>
              </a:spcBef>
              <a:buClr>
                <a:srgbClr val="A7B739"/>
              </a:buClr>
              <a:buSzPct val="100000"/>
              <a:buFont typeface="Arial" pitchFamily="34" charset="0"/>
              <a:buChar char="●"/>
            </a:pPr>
            <a:r>
              <a:rPr lang="en-US" sz="875" dirty="0">
                <a:solidFill>
                  <a:srgbClr val="000000"/>
                </a:solidFill>
                <a:latin typeface="Trebuchet MS"/>
              </a:rPr>
              <a:t>Power Generation</a:t>
            </a:r>
          </a:p>
          <a:p>
            <a:pPr marL="142869" indent="-142869" defTabSz="571477">
              <a:lnSpc>
                <a:spcPct val="90000"/>
              </a:lnSpc>
              <a:spcBef>
                <a:spcPts val="375"/>
              </a:spcBef>
              <a:buClr>
                <a:srgbClr val="A7B739"/>
              </a:buClr>
              <a:buSzPct val="100000"/>
              <a:buFont typeface="Arial" pitchFamily="34" charset="0"/>
              <a:buChar char="●"/>
            </a:pPr>
            <a:r>
              <a:rPr lang="en-US" sz="875" dirty="0">
                <a:solidFill>
                  <a:srgbClr val="000000"/>
                </a:solidFill>
                <a:latin typeface="Trebuchet MS"/>
              </a:rPr>
              <a:t>Power Transmission &amp; Distribution</a:t>
            </a:r>
          </a:p>
          <a:p>
            <a:pPr marL="142869" indent="-142869" defTabSz="571477">
              <a:lnSpc>
                <a:spcPct val="90000"/>
              </a:lnSpc>
              <a:spcBef>
                <a:spcPts val="375"/>
              </a:spcBef>
              <a:buClr>
                <a:srgbClr val="A7B739"/>
              </a:buClr>
              <a:buSzPct val="100000"/>
              <a:buFont typeface="Arial" pitchFamily="34" charset="0"/>
              <a:buChar char="●"/>
            </a:pPr>
            <a:r>
              <a:rPr lang="en-US" sz="875" dirty="0">
                <a:solidFill>
                  <a:srgbClr val="000000"/>
                </a:solidFill>
                <a:latin typeface="Trebuchet MS"/>
              </a:rPr>
              <a:t>Natural Gas Trading</a:t>
            </a:r>
          </a:p>
          <a:p>
            <a:pPr marL="142869" indent="-142869" defTabSz="571477">
              <a:lnSpc>
                <a:spcPct val="90000"/>
              </a:lnSpc>
              <a:spcBef>
                <a:spcPts val="375"/>
              </a:spcBef>
              <a:buClr>
                <a:srgbClr val="A7B739"/>
              </a:buClr>
              <a:buSzPct val="100000"/>
              <a:buFont typeface="Arial" pitchFamily="34" charset="0"/>
              <a:buChar char="●"/>
            </a:pPr>
            <a:r>
              <a:rPr lang="en-US" sz="875" dirty="0">
                <a:solidFill>
                  <a:srgbClr val="000000"/>
                </a:solidFill>
                <a:latin typeface="Trebuchet MS"/>
              </a:rPr>
              <a:t>Natural Gas Distribution</a:t>
            </a:r>
          </a:p>
        </p:txBody>
      </p:sp>
      <p:pic>
        <p:nvPicPr>
          <p:cNvPr id="138" name="Picture 1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664904" y="1742908"/>
            <a:ext cx="533685" cy="483997"/>
          </a:xfrm>
          <a:prstGeom prst="rect">
            <a:avLst/>
          </a:prstGeom>
        </p:spPr>
      </p:pic>
      <p:sp>
        <p:nvSpPr>
          <p:cNvPr id="144" name="Freeform 14"/>
          <p:cNvSpPr>
            <a:spLocks noEditPoints="1"/>
          </p:cNvSpPr>
          <p:nvPr/>
        </p:nvSpPr>
        <p:spPr bwMode="auto">
          <a:xfrm>
            <a:off x="1834526" y="1754094"/>
            <a:ext cx="461356" cy="472811"/>
          </a:xfrm>
          <a:custGeom>
            <a:avLst/>
            <a:gdLst>
              <a:gd name="T0" fmla="*/ 233 w 886"/>
              <a:gd name="T1" fmla="*/ 786 h 908"/>
              <a:gd name="T2" fmla="*/ 383 w 886"/>
              <a:gd name="T3" fmla="*/ 320 h 908"/>
              <a:gd name="T4" fmla="*/ 74 w 886"/>
              <a:gd name="T5" fmla="*/ 443 h 908"/>
              <a:gd name="T6" fmla="*/ 10 w 886"/>
              <a:gd name="T7" fmla="*/ 424 h 908"/>
              <a:gd name="T8" fmla="*/ 0 w 886"/>
              <a:gd name="T9" fmla="*/ 315 h 908"/>
              <a:gd name="T10" fmla="*/ 0 w 886"/>
              <a:gd name="T11" fmla="*/ 246 h 908"/>
              <a:gd name="T12" fmla="*/ 5 w 886"/>
              <a:gd name="T13" fmla="*/ 183 h 908"/>
              <a:gd name="T14" fmla="*/ 17 w 886"/>
              <a:gd name="T15" fmla="*/ 128 h 908"/>
              <a:gd name="T16" fmla="*/ 38 w 886"/>
              <a:gd name="T17" fmla="*/ 80 h 908"/>
              <a:gd name="T18" fmla="*/ 68 w 886"/>
              <a:gd name="T19" fmla="*/ 41 h 908"/>
              <a:gd name="T20" fmla="*/ 109 w 886"/>
              <a:gd name="T21" fmla="*/ 10 h 908"/>
              <a:gd name="T22" fmla="*/ 198 w 886"/>
              <a:gd name="T23" fmla="*/ 19 h 908"/>
              <a:gd name="T24" fmla="*/ 415 w 886"/>
              <a:gd name="T25" fmla="*/ 219 h 908"/>
              <a:gd name="T26" fmla="*/ 472 w 886"/>
              <a:gd name="T27" fmla="*/ 183 h 908"/>
              <a:gd name="T28" fmla="*/ 886 w 886"/>
              <a:gd name="T29" fmla="*/ 357 h 908"/>
              <a:gd name="T30" fmla="*/ 868 w 886"/>
              <a:gd name="T31" fmla="*/ 867 h 908"/>
              <a:gd name="T32" fmla="*/ 89 w 886"/>
              <a:gd name="T33" fmla="*/ 908 h 908"/>
              <a:gd name="T34" fmla="*/ 108 w 886"/>
              <a:gd name="T35" fmla="*/ 786 h 908"/>
              <a:gd name="T36" fmla="*/ 477 w 886"/>
              <a:gd name="T37" fmla="*/ 356 h 908"/>
              <a:gd name="T38" fmla="*/ 467 w 886"/>
              <a:gd name="T39" fmla="*/ 344 h 908"/>
              <a:gd name="T40" fmla="*/ 506 w 886"/>
              <a:gd name="T41" fmla="*/ 446 h 908"/>
              <a:gd name="T42" fmla="*/ 523 w 886"/>
              <a:gd name="T43" fmla="*/ 501 h 908"/>
              <a:gd name="T44" fmla="*/ 506 w 886"/>
              <a:gd name="T45" fmla="*/ 446 h 908"/>
              <a:gd name="T46" fmla="*/ 429 w 886"/>
              <a:gd name="T47" fmla="*/ 569 h 908"/>
              <a:gd name="T48" fmla="*/ 545 w 886"/>
              <a:gd name="T49" fmla="*/ 569 h 908"/>
              <a:gd name="T50" fmla="*/ 580 w 886"/>
              <a:gd name="T51" fmla="*/ 677 h 908"/>
              <a:gd name="T52" fmla="*/ 615 w 886"/>
              <a:gd name="T53" fmla="*/ 786 h 908"/>
              <a:gd name="T54" fmla="*/ 580 w 886"/>
              <a:gd name="T55" fmla="*/ 677 h 908"/>
              <a:gd name="T56" fmla="*/ 525 w 886"/>
              <a:gd name="T57" fmla="*/ 786 h 908"/>
              <a:gd name="T58" fmla="*/ 284 w 886"/>
              <a:gd name="T59" fmla="*/ 786 h 908"/>
              <a:gd name="T60" fmla="*/ 525 w 886"/>
              <a:gd name="T61" fmla="*/ 786 h 908"/>
              <a:gd name="T62" fmla="*/ 501 w 886"/>
              <a:gd name="T63" fmla="*/ 639 h 908"/>
              <a:gd name="T64" fmla="*/ 330 w 886"/>
              <a:gd name="T65" fmla="*/ 639 h 908"/>
              <a:gd name="T66" fmla="*/ 366 w 886"/>
              <a:gd name="T67" fmla="*/ 530 h 908"/>
              <a:gd name="T68" fmla="*/ 386 w 886"/>
              <a:gd name="T69" fmla="*/ 465 h 908"/>
              <a:gd name="T70" fmla="*/ 366 w 886"/>
              <a:gd name="T71" fmla="*/ 530 h 908"/>
              <a:gd name="T72" fmla="*/ 405 w 886"/>
              <a:gd name="T73" fmla="*/ 409 h 908"/>
              <a:gd name="T74" fmla="*/ 422 w 886"/>
              <a:gd name="T75" fmla="*/ 354 h 908"/>
              <a:gd name="T76" fmla="*/ 405 w 886"/>
              <a:gd name="T77" fmla="*/ 409 h 908"/>
              <a:gd name="T78" fmla="*/ 747 w 886"/>
              <a:gd name="T79" fmla="*/ 426 h 908"/>
              <a:gd name="T80" fmla="*/ 839 w 886"/>
              <a:gd name="T81" fmla="*/ 786 h 908"/>
              <a:gd name="T82" fmla="*/ 839 w 886"/>
              <a:gd name="T83" fmla="*/ 453 h 908"/>
              <a:gd name="T84" fmla="*/ 530 w 886"/>
              <a:gd name="T85" fmla="*/ 362 h 908"/>
              <a:gd name="T86" fmla="*/ 665 w 886"/>
              <a:gd name="T87" fmla="*/ 786 h 908"/>
              <a:gd name="T88" fmla="*/ 718 w 886"/>
              <a:gd name="T89" fmla="*/ 417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86" h="908">
                <a:moveTo>
                  <a:pt x="108" y="786"/>
                </a:moveTo>
                <a:lnTo>
                  <a:pt x="233" y="786"/>
                </a:lnTo>
                <a:lnTo>
                  <a:pt x="325" y="503"/>
                </a:lnTo>
                <a:lnTo>
                  <a:pt x="383" y="320"/>
                </a:lnTo>
                <a:lnTo>
                  <a:pt x="132" y="246"/>
                </a:lnTo>
                <a:lnTo>
                  <a:pt x="74" y="443"/>
                </a:lnTo>
                <a:lnTo>
                  <a:pt x="10" y="424"/>
                </a:lnTo>
                <a:lnTo>
                  <a:pt x="10" y="424"/>
                </a:lnTo>
                <a:lnTo>
                  <a:pt x="3" y="350"/>
                </a:lnTo>
                <a:lnTo>
                  <a:pt x="0" y="315"/>
                </a:lnTo>
                <a:lnTo>
                  <a:pt x="0" y="279"/>
                </a:lnTo>
                <a:lnTo>
                  <a:pt x="0" y="246"/>
                </a:lnTo>
                <a:lnTo>
                  <a:pt x="2" y="214"/>
                </a:lnTo>
                <a:lnTo>
                  <a:pt x="5" y="183"/>
                </a:lnTo>
                <a:lnTo>
                  <a:pt x="10" y="156"/>
                </a:lnTo>
                <a:lnTo>
                  <a:pt x="17" y="128"/>
                </a:lnTo>
                <a:lnTo>
                  <a:pt x="27" y="103"/>
                </a:lnTo>
                <a:lnTo>
                  <a:pt x="38" y="80"/>
                </a:lnTo>
                <a:lnTo>
                  <a:pt x="51" y="58"/>
                </a:lnTo>
                <a:lnTo>
                  <a:pt x="68" y="41"/>
                </a:lnTo>
                <a:lnTo>
                  <a:pt x="87" y="24"/>
                </a:lnTo>
                <a:lnTo>
                  <a:pt x="109" y="10"/>
                </a:lnTo>
                <a:lnTo>
                  <a:pt x="133" y="0"/>
                </a:lnTo>
                <a:lnTo>
                  <a:pt x="198" y="19"/>
                </a:lnTo>
                <a:lnTo>
                  <a:pt x="161" y="145"/>
                </a:lnTo>
                <a:lnTo>
                  <a:pt x="415" y="219"/>
                </a:lnTo>
                <a:lnTo>
                  <a:pt x="426" y="183"/>
                </a:lnTo>
                <a:lnTo>
                  <a:pt x="472" y="183"/>
                </a:lnTo>
                <a:lnTo>
                  <a:pt x="491" y="241"/>
                </a:lnTo>
                <a:lnTo>
                  <a:pt x="886" y="357"/>
                </a:lnTo>
                <a:lnTo>
                  <a:pt x="868" y="415"/>
                </a:lnTo>
                <a:lnTo>
                  <a:pt x="868" y="867"/>
                </a:lnTo>
                <a:lnTo>
                  <a:pt x="875" y="908"/>
                </a:lnTo>
                <a:lnTo>
                  <a:pt x="89" y="908"/>
                </a:lnTo>
                <a:lnTo>
                  <a:pt x="108" y="786"/>
                </a:lnTo>
                <a:lnTo>
                  <a:pt x="108" y="786"/>
                </a:lnTo>
                <a:close/>
                <a:moveTo>
                  <a:pt x="467" y="344"/>
                </a:moveTo>
                <a:lnTo>
                  <a:pt x="477" y="356"/>
                </a:lnTo>
                <a:lnTo>
                  <a:pt x="474" y="347"/>
                </a:lnTo>
                <a:lnTo>
                  <a:pt x="467" y="344"/>
                </a:lnTo>
                <a:lnTo>
                  <a:pt x="467" y="344"/>
                </a:lnTo>
                <a:close/>
                <a:moveTo>
                  <a:pt x="506" y="446"/>
                </a:moveTo>
                <a:lnTo>
                  <a:pt x="431" y="446"/>
                </a:lnTo>
                <a:lnTo>
                  <a:pt x="523" y="501"/>
                </a:lnTo>
                <a:lnTo>
                  <a:pt x="506" y="446"/>
                </a:lnTo>
                <a:lnTo>
                  <a:pt x="506" y="446"/>
                </a:lnTo>
                <a:close/>
                <a:moveTo>
                  <a:pt x="545" y="569"/>
                </a:moveTo>
                <a:lnTo>
                  <a:pt x="429" y="569"/>
                </a:lnTo>
                <a:lnTo>
                  <a:pt x="562" y="622"/>
                </a:lnTo>
                <a:lnTo>
                  <a:pt x="545" y="569"/>
                </a:lnTo>
                <a:lnTo>
                  <a:pt x="545" y="569"/>
                </a:lnTo>
                <a:close/>
                <a:moveTo>
                  <a:pt x="580" y="677"/>
                </a:moveTo>
                <a:lnTo>
                  <a:pt x="385" y="677"/>
                </a:lnTo>
                <a:lnTo>
                  <a:pt x="615" y="786"/>
                </a:lnTo>
                <a:lnTo>
                  <a:pt x="615" y="786"/>
                </a:lnTo>
                <a:lnTo>
                  <a:pt x="580" y="677"/>
                </a:lnTo>
                <a:lnTo>
                  <a:pt x="580" y="677"/>
                </a:lnTo>
                <a:close/>
                <a:moveTo>
                  <a:pt x="525" y="786"/>
                </a:moveTo>
                <a:lnTo>
                  <a:pt x="315" y="687"/>
                </a:lnTo>
                <a:lnTo>
                  <a:pt x="284" y="786"/>
                </a:lnTo>
                <a:lnTo>
                  <a:pt x="525" y="786"/>
                </a:lnTo>
                <a:lnTo>
                  <a:pt x="525" y="786"/>
                </a:lnTo>
                <a:close/>
                <a:moveTo>
                  <a:pt x="330" y="639"/>
                </a:moveTo>
                <a:lnTo>
                  <a:pt x="501" y="639"/>
                </a:lnTo>
                <a:lnTo>
                  <a:pt x="350" y="578"/>
                </a:lnTo>
                <a:lnTo>
                  <a:pt x="330" y="639"/>
                </a:lnTo>
                <a:lnTo>
                  <a:pt x="330" y="639"/>
                </a:lnTo>
                <a:close/>
                <a:moveTo>
                  <a:pt x="366" y="530"/>
                </a:moveTo>
                <a:lnTo>
                  <a:pt x="497" y="530"/>
                </a:lnTo>
                <a:lnTo>
                  <a:pt x="386" y="465"/>
                </a:lnTo>
                <a:lnTo>
                  <a:pt x="369" y="516"/>
                </a:lnTo>
                <a:lnTo>
                  <a:pt x="366" y="530"/>
                </a:lnTo>
                <a:lnTo>
                  <a:pt x="366" y="530"/>
                </a:lnTo>
                <a:close/>
                <a:moveTo>
                  <a:pt x="405" y="409"/>
                </a:moveTo>
                <a:lnTo>
                  <a:pt x="475" y="409"/>
                </a:lnTo>
                <a:lnTo>
                  <a:pt x="422" y="354"/>
                </a:lnTo>
                <a:lnTo>
                  <a:pt x="405" y="409"/>
                </a:lnTo>
                <a:lnTo>
                  <a:pt x="405" y="409"/>
                </a:lnTo>
                <a:close/>
                <a:moveTo>
                  <a:pt x="839" y="453"/>
                </a:moveTo>
                <a:lnTo>
                  <a:pt x="747" y="426"/>
                </a:lnTo>
                <a:lnTo>
                  <a:pt x="747" y="786"/>
                </a:lnTo>
                <a:lnTo>
                  <a:pt x="839" y="786"/>
                </a:lnTo>
                <a:lnTo>
                  <a:pt x="839" y="453"/>
                </a:lnTo>
                <a:lnTo>
                  <a:pt x="839" y="453"/>
                </a:lnTo>
                <a:close/>
                <a:moveTo>
                  <a:pt x="718" y="417"/>
                </a:moveTo>
                <a:lnTo>
                  <a:pt x="530" y="362"/>
                </a:lnTo>
                <a:lnTo>
                  <a:pt x="574" y="503"/>
                </a:lnTo>
                <a:lnTo>
                  <a:pt x="665" y="786"/>
                </a:lnTo>
                <a:lnTo>
                  <a:pt x="718" y="786"/>
                </a:lnTo>
                <a:lnTo>
                  <a:pt x="718" y="4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57148" tIns="28574" rIns="57148" bIns="28574" numCol="1" anchor="t" anchorCtr="0" compatLnSpc="1">
            <a:prstTxWarp prst="textNoShape">
              <a:avLst/>
            </a:prstTxWarp>
          </a:bodyPr>
          <a:lstStyle/>
          <a:p>
            <a:pPr defTabSz="571477">
              <a:defRPr/>
            </a:pPr>
            <a:endParaRPr lang="en-US" sz="1125" kern="0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45" name="Freeform 23"/>
          <p:cNvSpPr>
            <a:spLocks noEditPoints="1"/>
          </p:cNvSpPr>
          <p:nvPr/>
        </p:nvSpPr>
        <p:spPr bwMode="auto">
          <a:xfrm>
            <a:off x="6107139" y="1776172"/>
            <a:ext cx="375263" cy="450734"/>
          </a:xfrm>
          <a:custGeom>
            <a:avLst/>
            <a:gdLst>
              <a:gd name="T0" fmla="*/ 819 w 1195"/>
              <a:gd name="T1" fmla="*/ 40 h 1075"/>
              <a:gd name="T2" fmla="*/ 928 w 1195"/>
              <a:gd name="T3" fmla="*/ 159 h 1075"/>
              <a:gd name="T4" fmla="*/ 940 w 1195"/>
              <a:gd name="T5" fmla="*/ 94 h 1075"/>
              <a:gd name="T6" fmla="*/ 1017 w 1195"/>
              <a:gd name="T7" fmla="*/ 45 h 1075"/>
              <a:gd name="T8" fmla="*/ 1071 w 1195"/>
              <a:gd name="T9" fmla="*/ 17 h 1075"/>
              <a:gd name="T10" fmla="*/ 1015 w 1195"/>
              <a:gd name="T11" fmla="*/ 180 h 1075"/>
              <a:gd name="T12" fmla="*/ 1102 w 1195"/>
              <a:gd name="T13" fmla="*/ 222 h 1075"/>
              <a:gd name="T14" fmla="*/ 1071 w 1195"/>
              <a:gd name="T15" fmla="*/ 363 h 1075"/>
              <a:gd name="T16" fmla="*/ 966 w 1195"/>
              <a:gd name="T17" fmla="*/ 947 h 1075"/>
              <a:gd name="T18" fmla="*/ 83 w 1195"/>
              <a:gd name="T19" fmla="*/ 1075 h 1075"/>
              <a:gd name="T20" fmla="*/ 442 w 1195"/>
              <a:gd name="T21" fmla="*/ 505 h 1075"/>
              <a:gd name="T22" fmla="*/ 169 w 1195"/>
              <a:gd name="T23" fmla="*/ 363 h 1075"/>
              <a:gd name="T24" fmla="*/ 169 w 1195"/>
              <a:gd name="T25" fmla="*/ 291 h 1075"/>
              <a:gd name="T26" fmla="*/ 87 w 1195"/>
              <a:gd name="T27" fmla="*/ 359 h 1075"/>
              <a:gd name="T28" fmla="*/ 27 w 1195"/>
              <a:gd name="T29" fmla="*/ 392 h 1075"/>
              <a:gd name="T30" fmla="*/ 0 w 1195"/>
              <a:gd name="T31" fmla="*/ 369 h 1075"/>
              <a:gd name="T32" fmla="*/ 58 w 1195"/>
              <a:gd name="T33" fmla="*/ 342 h 1075"/>
              <a:gd name="T34" fmla="*/ 121 w 1195"/>
              <a:gd name="T35" fmla="*/ 294 h 1075"/>
              <a:gd name="T36" fmla="*/ 169 w 1195"/>
              <a:gd name="T37" fmla="*/ 248 h 1075"/>
              <a:gd name="T38" fmla="*/ 193 w 1195"/>
              <a:gd name="T39" fmla="*/ 193 h 1075"/>
              <a:gd name="T40" fmla="*/ 246 w 1195"/>
              <a:gd name="T41" fmla="*/ 164 h 1075"/>
              <a:gd name="T42" fmla="*/ 301 w 1195"/>
              <a:gd name="T43" fmla="*/ 94 h 1075"/>
              <a:gd name="T44" fmla="*/ 393 w 1195"/>
              <a:gd name="T45" fmla="*/ 17 h 1075"/>
              <a:gd name="T46" fmla="*/ 321 w 1195"/>
              <a:gd name="T47" fmla="*/ 118 h 1075"/>
              <a:gd name="T48" fmla="*/ 442 w 1195"/>
              <a:gd name="T49" fmla="*/ 70 h 1075"/>
              <a:gd name="T50" fmla="*/ 473 w 1195"/>
              <a:gd name="T51" fmla="*/ 40 h 1075"/>
              <a:gd name="T52" fmla="*/ 890 w 1195"/>
              <a:gd name="T53" fmla="*/ 248 h 1075"/>
              <a:gd name="T54" fmla="*/ 837 w 1195"/>
              <a:gd name="T55" fmla="*/ 301 h 1075"/>
              <a:gd name="T56" fmla="*/ 916 w 1195"/>
              <a:gd name="T57" fmla="*/ 219 h 1075"/>
              <a:gd name="T58" fmla="*/ 759 w 1195"/>
              <a:gd name="T59" fmla="*/ 364 h 1075"/>
              <a:gd name="T60" fmla="*/ 707 w 1195"/>
              <a:gd name="T61" fmla="*/ 392 h 1075"/>
              <a:gd name="T62" fmla="*/ 759 w 1195"/>
              <a:gd name="T63" fmla="*/ 479 h 1075"/>
              <a:gd name="T64" fmla="*/ 678 w 1195"/>
              <a:gd name="T65" fmla="*/ 369 h 1075"/>
              <a:gd name="T66" fmla="*/ 692 w 1195"/>
              <a:gd name="T67" fmla="*/ 363 h 1075"/>
              <a:gd name="T68" fmla="*/ 678 w 1195"/>
              <a:gd name="T69" fmla="*/ 369 h 1075"/>
              <a:gd name="T70" fmla="*/ 819 w 1195"/>
              <a:gd name="T71" fmla="*/ 277 h 1075"/>
              <a:gd name="T72" fmla="*/ 882 w 1195"/>
              <a:gd name="T73" fmla="*/ 212 h 1075"/>
              <a:gd name="T74" fmla="*/ 819 w 1195"/>
              <a:gd name="T75" fmla="*/ 277 h 1075"/>
              <a:gd name="T76" fmla="*/ 759 w 1195"/>
              <a:gd name="T77" fmla="*/ 301 h 1075"/>
              <a:gd name="T78" fmla="*/ 733 w 1195"/>
              <a:gd name="T79" fmla="*/ 539 h 1075"/>
              <a:gd name="T80" fmla="*/ 767 w 1195"/>
              <a:gd name="T81" fmla="*/ 539 h 1075"/>
              <a:gd name="T82" fmla="*/ 820 w 1195"/>
              <a:gd name="T83" fmla="*/ 701 h 1075"/>
              <a:gd name="T84" fmla="*/ 820 w 1195"/>
              <a:gd name="T85" fmla="*/ 701 h 1075"/>
              <a:gd name="T86" fmla="*/ 497 w 1195"/>
              <a:gd name="T87" fmla="*/ 947 h 1075"/>
              <a:gd name="T88" fmla="*/ 870 w 1195"/>
              <a:gd name="T89" fmla="*/ 850 h 1075"/>
              <a:gd name="T90" fmla="*/ 403 w 1195"/>
              <a:gd name="T91" fmla="*/ 846 h 1075"/>
              <a:gd name="T92" fmla="*/ 377 w 1195"/>
              <a:gd name="T93" fmla="*/ 947 h 1075"/>
              <a:gd name="T94" fmla="*/ 448 w 1195"/>
              <a:gd name="T95" fmla="*/ 694 h 1075"/>
              <a:gd name="T96" fmla="*/ 461 w 1195"/>
              <a:gd name="T97" fmla="*/ 650 h 1075"/>
              <a:gd name="T98" fmla="*/ 461 w 1195"/>
              <a:gd name="T99" fmla="*/ 650 h 1075"/>
              <a:gd name="T100" fmla="*/ 711 w 1195"/>
              <a:gd name="T101" fmla="*/ 192 h 1075"/>
              <a:gd name="T102" fmla="*/ 513 w 1195"/>
              <a:gd name="T103" fmla="*/ 301 h 1075"/>
              <a:gd name="T104" fmla="*/ 442 w 1195"/>
              <a:gd name="T105" fmla="*/ 197 h 1075"/>
              <a:gd name="T106" fmla="*/ 442 w 1195"/>
              <a:gd name="T107" fmla="*/ 301 h 1075"/>
              <a:gd name="T108" fmla="*/ 759 w 1195"/>
              <a:gd name="T109" fmla="*/ 130 h 1075"/>
              <a:gd name="T110" fmla="*/ 504 w 1195"/>
              <a:gd name="T111" fmla="*/ 130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95" h="1075">
                <a:moveTo>
                  <a:pt x="473" y="40"/>
                </a:moveTo>
                <a:lnTo>
                  <a:pt x="788" y="40"/>
                </a:lnTo>
                <a:lnTo>
                  <a:pt x="819" y="40"/>
                </a:lnTo>
                <a:lnTo>
                  <a:pt x="819" y="70"/>
                </a:lnTo>
                <a:lnTo>
                  <a:pt x="819" y="137"/>
                </a:lnTo>
                <a:lnTo>
                  <a:pt x="928" y="159"/>
                </a:lnTo>
                <a:lnTo>
                  <a:pt x="928" y="159"/>
                </a:lnTo>
                <a:lnTo>
                  <a:pt x="940" y="145"/>
                </a:lnTo>
                <a:lnTo>
                  <a:pt x="940" y="94"/>
                </a:lnTo>
                <a:lnTo>
                  <a:pt x="979" y="94"/>
                </a:lnTo>
                <a:lnTo>
                  <a:pt x="979" y="94"/>
                </a:lnTo>
                <a:lnTo>
                  <a:pt x="1017" y="45"/>
                </a:lnTo>
                <a:lnTo>
                  <a:pt x="1046" y="0"/>
                </a:lnTo>
                <a:lnTo>
                  <a:pt x="1071" y="17"/>
                </a:lnTo>
                <a:lnTo>
                  <a:pt x="1071" y="17"/>
                </a:lnTo>
                <a:lnTo>
                  <a:pt x="1046" y="55"/>
                </a:lnTo>
                <a:lnTo>
                  <a:pt x="1015" y="98"/>
                </a:lnTo>
                <a:lnTo>
                  <a:pt x="1015" y="180"/>
                </a:lnTo>
                <a:lnTo>
                  <a:pt x="1078" y="192"/>
                </a:lnTo>
                <a:lnTo>
                  <a:pt x="1102" y="198"/>
                </a:lnTo>
                <a:lnTo>
                  <a:pt x="1102" y="222"/>
                </a:lnTo>
                <a:lnTo>
                  <a:pt x="1102" y="332"/>
                </a:lnTo>
                <a:lnTo>
                  <a:pt x="1102" y="363"/>
                </a:lnTo>
                <a:lnTo>
                  <a:pt x="1071" y="363"/>
                </a:lnTo>
                <a:lnTo>
                  <a:pt x="819" y="363"/>
                </a:lnTo>
                <a:lnTo>
                  <a:pt x="819" y="505"/>
                </a:lnTo>
                <a:lnTo>
                  <a:pt x="966" y="947"/>
                </a:lnTo>
                <a:lnTo>
                  <a:pt x="1148" y="947"/>
                </a:lnTo>
                <a:lnTo>
                  <a:pt x="1195" y="1075"/>
                </a:lnTo>
                <a:lnTo>
                  <a:pt x="83" y="1075"/>
                </a:lnTo>
                <a:lnTo>
                  <a:pt x="128" y="947"/>
                </a:lnTo>
                <a:lnTo>
                  <a:pt x="309" y="947"/>
                </a:lnTo>
                <a:lnTo>
                  <a:pt x="442" y="505"/>
                </a:lnTo>
                <a:lnTo>
                  <a:pt x="442" y="363"/>
                </a:lnTo>
                <a:lnTo>
                  <a:pt x="200" y="363"/>
                </a:lnTo>
                <a:lnTo>
                  <a:pt x="169" y="363"/>
                </a:lnTo>
                <a:lnTo>
                  <a:pt x="169" y="332"/>
                </a:lnTo>
                <a:lnTo>
                  <a:pt x="169" y="291"/>
                </a:lnTo>
                <a:lnTo>
                  <a:pt x="169" y="291"/>
                </a:lnTo>
                <a:lnTo>
                  <a:pt x="128" y="328"/>
                </a:lnTo>
                <a:lnTo>
                  <a:pt x="107" y="344"/>
                </a:lnTo>
                <a:lnTo>
                  <a:pt x="87" y="359"/>
                </a:lnTo>
                <a:lnTo>
                  <a:pt x="66" y="371"/>
                </a:lnTo>
                <a:lnTo>
                  <a:pt x="48" y="383"/>
                </a:lnTo>
                <a:lnTo>
                  <a:pt x="27" y="392"/>
                </a:lnTo>
                <a:lnTo>
                  <a:pt x="8" y="399"/>
                </a:lnTo>
                <a:lnTo>
                  <a:pt x="0" y="369"/>
                </a:lnTo>
                <a:lnTo>
                  <a:pt x="0" y="369"/>
                </a:lnTo>
                <a:lnTo>
                  <a:pt x="19" y="363"/>
                </a:lnTo>
                <a:lnTo>
                  <a:pt x="39" y="354"/>
                </a:lnTo>
                <a:lnTo>
                  <a:pt x="58" y="342"/>
                </a:lnTo>
                <a:lnTo>
                  <a:pt x="80" y="327"/>
                </a:lnTo>
                <a:lnTo>
                  <a:pt x="101" y="311"/>
                </a:lnTo>
                <a:lnTo>
                  <a:pt x="121" y="294"/>
                </a:lnTo>
                <a:lnTo>
                  <a:pt x="164" y="255"/>
                </a:lnTo>
                <a:lnTo>
                  <a:pt x="164" y="255"/>
                </a:lnTo>
                <a:lnTo>
                  <a:pt x="169" y="248"/>
                </a:lnTo>
                <a:lnTo>
                  <a:pt x="169" y="222"/>
                </a:lnTo>
                <a:lnTo>
                  <a:pt x="169" y="198"/>
                </a:lnTo>
                <a:lnTo>
                  <a:pt x="193" y="193"/>
                </a:lnTo>
                <a:lnTo>
                  <a:pt x="229" y="185"/>
                </a:lnTo>
                <a:lnTo>
                  <a:pt x="229" y="185"/>
                </a:lnTo>
                <a:lnTo>
                  <a:pt x="246" y="164"/>
                </a:lnTo>
                <a:lnTo>
                  <a:pt x="246" y="94"/>
                </a:lnTo>
                <a:lnTo>
                  <a:pt x="301" y="94"/>
                </a:lnTo>
                <a:lnTo>
                  <a:pt x="301" y="94"/>
                </a:lnTo>
                <a:lnTo>
                  <a:pt x="338" y="45"/>
                </a:lnTo>
                <a:lnTo>
                  <a:pt x="367" y="0"/>
                </a:lnTo>
                <a:lnTo>
                  <a:pt x="393" y="17"/>
                </a:lnTo>
                <a:lnTo>
                  <a:pt x="393" y="17"/>
                </a:lnTo>
                <a:lnTo>
                  <a:pt x="360" y="63"/>
                </a:lnTo>
                <a:lnTo>
                  <a:pt x="321" y="118"/>
                </a:lnTo>
                <a:lnTo>
                  <a:pt x="321" y="163"/>
                </a:lnTo>
                <a:lnTo>
                  <a:pt x="442" y="135"/>
                </a:lnTo>
                <a:lnTo>
                  <a:pt x="442" y="70"/>
                </a:lnTo>
                <a:lnTo>
                  <a:pt x="442" y="40"/>
                </a:lnTo>
                <a:lnTo>
                  <a:pt x="473" y="40"/>
                </a:lnTo>
                <a:lnTo>
                  <a:pt x="473" y="40"/>
                </a:lnTo>
                <a:close/>
                <a:moveTo>
                  <a:pt x="916" y="219"/>
                </a:moveTo>
                <a:lnTo>
                  <a:pt x="916" y="219"/>
                </a:lnTo>
                <a:lnTo>
                  <a:pt x="890" y="248"/>
                </a:lnTo>
                <a:lnTo>
                  <a:pt x="863" y="275"/>
                </a:lnTo>
                <a:lnTo>
                  <a:pt x="863" y="275"/>
                </a:lnTo>
                <a:lnTo>
                  <a:pt x="837" y="301"/>
                </a:lnTo>
                <a:lnTo>
                  <a:pt x="1041" y="301"/>
                </a:lnTo>
                <a:lnTo>
                  <a:pt x="1041" y="246"/>
                </a:lnTo>
                <a:lnTo>
                  <a:pt x="916" y="219"/>
                </a:lnTo>
                <a:lnTo>
                  <a:pt x="916" y="219"/>
                </a:lnTo>
                <a:close/>
                <a:moveTo>
                  <a:pt x="759" y="364"/>
                </a:moveTo>
                <a:lnTo>
                  <a:pt x="759" y="364"/>
                </a:lnTo>
                <a:lnTo>
                  <a:pt x="742" y="375"/>
                </a:lnTo>
                <a:lnTo>
                  <a:pt x="724" y="383"/>
                </a:lnTo>
                <a:lnTo>
                  <a:pt x="707" y="392"/>
                </a:lnTo>
                <a:lnTo>
                  <a:pt x="690" y="397"/>
                </a:lnTo>
                <a:lnTo>
                  <a:pt x="542" y="479"/>
                </a:lnTo>
                <a:lnTo>
                  <a:pt x="759" y="479"/>
                </a:lnTo>
                <a:lnTo>
                  <a:pt x="759" y="364"/>
                </a:lnTo>
                <a:lnTo>
                  <a:pt x="759" y="364"/>
                </a:lnTo>
                <a:close/>
                <a:moveTo>
                  <a:pt x="678" y="369"/>
                </a:moveTo>
                <a:lnTo>
                  <a:pt x="678" y="369"/>
                </a:lnTo>
                <a:lnTo>
                  <a:pt x="680" y="369"/>
                </a:lnTo>
                <a:lnTo>
                  <a:pt x="692" y="363"/>
                </a:lnTo>
                <a:lnTo>
                  <a:pt x="504" y="363"/>
                </a:lnTo>
                <a:lnTo>
                  <a:pt x="504" y="465"/>
                </a:lnTo>
                <a:lnTo>
                  <a:pt x="678" y="369"/>
                </a:lnTo>
                <a:lnTo>
                  <a:pt x="678" y="369"/>
                </a:lnTo>
                <a:close/>
                <a:moveTo>
                  <a:pt x="819" y="277"/>
                </a:moveTo>
                <a:lnTo>
                  <a:pt x="819" y="277"/>
                </a:lnTo>
                <a:lnTo>
                  <a:pt x="841" y="255"/>
                </a:lnTo>
                <a:lnTo>
                  <a:pt x="841" y="255"/>
                </a:lnTo>
                <a:lnTo>
                  <a:pt x="882" y="212"/>
                </a:lnTo>
                <a:lnTo>
                  <a:pt x="819" y="198"/>
                </a:lnTo>
                <a:lnTo>
                  <a:pt x="819" y="277"/>
                </a:lnTo>
                <a:lnTo>
                  <a:pt x="819" y="277"/>
                </a:lnTo>
                <a:close/>
                <a:moveTo>
                  <a:pt x="759" y="200"/>
                </a:moveTo>
                <a:lnTo>
                  <a:pt x="576" y="301"/>
                </a:lnTo>
                <a:lnTo>
                  <a:pt x="759" y="301"/>
                </a:lnTo>
                <a:lnTo>
                  <a:pt x="759" y="200"/>
                </a:lnTo>
                <a:lnTo>
                  <a:pt x="759" y="200"/>
                </a:lnTo>
                <a:close/>
                <a:moveTo>
                  <a:pt x="733" y="539"/>
                </a:moveTo>
                <a:lnTo>
                  <a:pt x="499" y="663"/>
                </a:lnTo>
                <a:lnTo>
                  <a:pt x="808" y="663"/>
                </a:lnTo>
                <a:lnTo>
                  <a:pt x="767" y="539"/>
                </a:lnTo>
                <a:lnTo>
                  <a:pt x="733" y="539"/>
                </a:lnTo>
                <a:lnTo>
                  <a:pt x="733" y="539"/>
                </a:lnTo>
                <a:close/>
                <a:moveTo>
                  <a:pt x="820" y="701"/>
                </a:moveTo>
                <a:lnTo>
                  <a:pt x="470" y="816"/>
                </a:lnTo>
                <a:lnTo>
                  <a:pt x="860" y="816"/>
                </a:lnTo>
                <a:lnTo>
                  <a:pt x="820" y="701"/>
                </a:lnTo>
                <a:lnTo>
                  <a:pt x="820" y="701"/>
                </a:lnTo>
                <a:close/>
                <a:moveTo>
                  <a:pt x="870" y="850"/>
                </a:moveTo>
                <a:lnTo>
                  <a:pt x="497" y="947"/>
                </a:lnTo>
                <a:lnTo>
                  <a:pt x="902" y="947"/>
                </a:lnTo>
                <a:lnTo>
                  <a:pt x="870" y="850"/>
                </a:lnTo>
                <a:lnTo>
                  <a:pt x="870" y="850"/>
                </a:lnTo>
                <a:close/>
                <a:moveTo>
                  <a:pt x="377" y="947"/>
                </a:moveTo>
                <a:lnTo>
                  <a:pt x="764" y="846"/>
                </a:lnTo>
                <a:lnTo>
                  <a:pt x="403" y="846"/>
                </a:lnTo>
                <a:lnTo>
                  <a:pt x="372" y="947"/>
                </a:lnTo>
                <a:lnTo>
                  <a:pt x="377" y="947"/>
                </a:lnTo>
                <a:lnTo>
                  <a:pt x="377" y="947"/>
                </a:lnTo>
                <a:close/>
                <a:moveTo>
                  <a:pt x="415" y="802"/>
                </a:moveTo>
                <a:lnTo>
                  <a:pt x="740" y="694"/>
                </a:lnTo>
                <a:lnTo>
                  <a:pt x="448" y="694"/>
                </a:lnTo>
                <a:lnTo>
                  <a:pt x="415" y="802"/>
                </a:lnTo>
                <a:lnTo>
                  <a:pt x="415" y="802"/>
                </a:lnTo>
                <a:close/>
                <a:moveTo>
                  <a:pt x="461" y="650"/>
                </a:moveTo>
                <a:lnTo>
                  <a:pt x="668" y="539"/>
                </a:lnTo>
                <a:lnTo>
                  <a:pt x="495" y="539"/>
                </a:lnTo>
                <a:lnTo>
                  <a:pt x="461" y="650"/>
                </a:lnTo>
                <a:lnTo>
                  <a:pt x="461" y="650"/>
                </a:lnTo>
                <a:close/>
                <a:moveTo>
                  <a:pt x="513" y="301"/>
                </a:moveTo>
                <a:lnTo>
                  <a:pt x="711" y="192"/>
                </a:lnTo>
                <a:lnTo>
                  <a:pt x="504" y="192"/>
                </a:lnTo>
                <a:lnTo>
                  <a:pt x="504" y="301"/>
                </a:lnTo>
                <a:lnTo>
                  <a:pt x="513" y="301"/>
                </a:lnTo>
                <a:lnTo>
                  <a:pt x="513" y="301"/>
                </a:lnTo>
                <a:close/>
                <a:moveTo>
                  <a:pt x="442" y="301"/>
                </a:moveTo>
                <a:lnTo>
                  <a:pt x="442" y="197"/>
                </a:lnTo>
                <a:lnTo>
                  <a:pt x="230" y="246"/>
                </a:lnTo>
                <a:lnTo>
                  <a:pt x="230" y="301"/>
                </a:lnTo>
                <a:lnTo>
                  <a:pt x="442" y="301"/>
                </a:lnTo>
                <a:lnTo>
                  <a:pt x="442" y="301"/>
                </a:lnTo>
                <a:close/>
                <a:moveTo>
                  <a:pt x="504" y="130"/>
                </a:moveTo>
                <a:lnTo>
                  <a:pt x="759" y="130"/>
                </a:lnTo>
                <a:lnTo>
                  <a:pt x="759" y="101"/>
                </a:lnTo>
                <a:lnTo>
                  <a:pt x="504" y="101"/>
                </a:lnTo>
                <a:lnTo>
                  <a:pt x="504" y="1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57148" tIns="28574" rIns="57148" bIns="28574" numCol="1" anchor="t" anchorCtr="0" compatLnSpc="1">
            <a:prstTxWarp prst="textNoShape">
              <a:avLst/>
            </a:prstTxWarp>
          </a:bodyPr>
          <a:lstStyle/>
          <a:p>
            <a:pPr defTabSz="571477">
              <a:defRPr/>
            </a:pPr>
            <a:endParaRPr lang="en-US" sz="1125" kern="0">
              <a:solidFill>
                <a:srgbClr val="000000"/>
              </a:solidFill>
              <a:latin typeface="Trebuchet MS"/>
            </a:endParaRPr>
          </a:p>
        </p:txBody>
      </p:sp>
      <p:grpSp>
        <p:nvGrpSpPr>
          <p:cNvPr id="146" name="Group 145"/>
          <p:cNvGrpSpPr/>
          <p:nvPr/>
        </p:nvGrpSpPr>
        <p:grpSpPr>
          <a:xfrm>
            <a:off x="4347213" y="1677492"/>
            <a:ext cx="507230" cy="549413"/>
            <a:chOff x="-2941638" y="87129"/>
            <a:chExt cx="1243013" cy="1346384"/>
          </a:xfrm>
          <a:solidFill>
            <a:srgbClr val="FFFFFF"/>
          </a:solidFill>
        </p:grpSpPr>
        <p:sp>
          <p:nvSpPr>
            <p:cNvPr id="147" name="Freeform 39"/>
            <p:cNvSpPr>
              <a:spLocks noEditPoints="1"/>
            </p:cNvSpPr>
            <p:nvPr/>
          </p:nvSpPr>
          <p:spPr bwMode="auto">
            <a:xfrm>
              <a:off x="-2941638" y="271463"/>
              <a:ext cx="1243013" cy="1162050"/>
            </a:xfrm>
            <a:custGeom>
              <a:avLst/>
              <a:gdLst>
                <a:gd name="T0" fmla="*/ 718 w 783"/>
                <a:gd name="T1" fmla="*/ 239 h 732"/>
                <a:gd name="T2" fmla="*/ 713 w 783"/>
                <a:gd name="T3" fmla="*/ 171 h 732"/>
                <a:gd name="T4" fmla="*/ 650 w 783"/>
                <a:gd name="T5" fmla="*/ 171 h 732"/>
                <a:gd name="T6" fmla="*/ 650 w 783"/>
                <a:gd name="T7" fmla="*/ 239 h 732"/>
                <a:gd name="T8" fmla="*/ 603 w 783"/>
                <a:gd name="T9" fmla="*/ 484 h 732"/>
                <a:gd name="T10" fmla="*/ 602 w 783"/>
                <a:gd name="T11" fmla="*/ 470 h 732"/>
                <a:gd name="T12" fmla="*/ 597 w 783"/>
                <a:gd name="T13" fmla="*/ 460 h 732"/>
                <a:gd name="T14" fmla="*/ 579 w 783"/>
                <a:gd name="T15" fmla="*/ 448 h 732"/>
                <a:gd name="T16" fmla="*/ 571 w 783"/>
                <a:gd name="T17" fmla="*/ 446 h 732"/>
                <a:gd name="T18" fmla="*/ 544 w 783"/>
                <a:gd name="T19" fmla="*/ 342 h 732"/>
                <a:gd name="T20" fmla="*/ 523 w 783"/>
                <a:gd name="T21" fmla="*/ 144 h 732"/>
                <a:gd name="T22" fmla="*/ 521 w 783"/>
                <a:gd name="T23" fmla="*/ 75 h 732"/>
                <a:gd name="T24" fmla="*/ 515 w 783"/>
                <a:gd name="T25" fmla="*/ 46 h 732"/>
                <a:gd name="T26" fmla="*/ 489 w 783"/>
                <a:gd name="T27" fmla="*/ 14 h 732"/>
                <a:gd name="T28" fmla="*/ 453 w 783"/>
                <a:gd name="T29" fmla="*/ 0 h 732"/>
                <a:gd name="T30" fmla="*/ 400 w 783"/>
                <a:gd name="T31" fmla="*/ 2 h 732"/>
                <a:gd name="T32" fmla="*/ 368 w 783"/>
                <a:gd name="T33" fmla="*/ 22 h 732"/>
                <a:gd name="T34" fmla="*/ 347 w 783"/>
                <a:gd name="T35" fmla="*/ 60 h 732"/>
                <a:gd name="T36" fmla="*/ 320 w 783"/>
                <a:gd name="T37" fmla="*/ 144 h 732"/>
                <a:gd name="T38" fmla="*/ 320 w 783"/>
                <a:gd name="T39" fmla="*/ 273 h 732"/>
                <a:gd name="T40" fmla="*/ 344 w 783"/>
                <a:gd name="T41" fmla="*/ 470 h 732"/>
                <a:gd name="T42" fmla="*/ 344 w 783"/>
                <a:gd name="T43" fmla="*/ 538 h 732"/>
                <a:gd name="T44" fmla="*/ 345 w 783"/>
                <a:gd name="T45" fmla="*/ 617 h 732"/>
                <a:gd name="T46" fmla="*/ 308 w 783"/>
                <a:gd name="T47" fmla="*/ 484 h 732"/>
                <a:gd name="T48" fmla="*/ 303 w 783"/>
                <a:gd name="T49" fmla="*/ 465 h 732"/>
                <a:gd name="T50" fmla="*/ 296 w 783"/>
                <a:gd name="T51" fmla="*/ 455 h 732"/>
                <a:gd name="T52" fmla="*/ 277 w 783"/>
                <a:gd name="T53" fmla="*/ 446 h 732"/>
                <a:gd name="T54" fmla="*/ 246 w 783"/>
                <a:gd name="T55" fmla="*/ 446 h 732"/>
                <a:gd name="T56" fmla="*/ 267 w 783"/>
                <a:gd name="T57" fmla="*/ 273 h 732"/>
                <a:gd name="T58" fmla="*/ 267 w 783"/>
                <a:gd name="T59" fmla="*/ 144 h 732"/>
                <a:gd name="T60" fmla="*/ 244 w 783"/>
                <a:gd name="T61" fmla="*/ 75 h 732"/>
                <a:gd name="T62" fmla="*/ 231 w 783"/>
                <a:gd name="T63" fmla="*/ 32 h 732"/>
                <a:gd name="T64" fmla="*/ 202 w 783"/>
                <a:gd name="T65" fmla="*/ 7 h 732"/>
                <a:gd name="T66" fmla="*/ 135 w 783"/>
                <a:gd name="T67" fmla="*/ 0 h 732"/>
                <a:gd name="T68" fmla="*/ 111 w 783"/>
                <a:gd name="T69" fmla="*/ 7 h 732"/>
                <a:gd name="T70" fmla="*/ 82 w 783"/>
                <a:gd name="T71" fmla="*/ 32 h 732"/>
                <a:gd name="T72" fmla="*/ 67 w 783"/>
                <a:gd name="T73" fmla="*/ 75 h 732"/>
                <a:gd name="T74" fmla="*/ 67 w 783"/>
                <a:gd name="T75" fmla="*/ 144 h 732"/>
                <a:gd name="T76" fmla="*/ 43 w 783"/>
                <a:gd name="T77" fmla="*/ 342 h 732"/>
                <a:gd name="T78" fmla="*/ 43 w 783"/>
                <a:gd name="T79" fmla="*/ 470 h 732"/>
                <a:gd name="T80" fmla="*/ 67 w 783"/>
                <a:gd name="T81" fmla="*/ 602 h 732"/>
                <a:gd name="T82" fmla="*/ 21 w 783"/>
                <a:gd name="T83" fmla="*/ 619 h 732"/>
                <a:gd name="T84" fmla="*/ 771 w 783"/>
                <a:gd name="T85" fmla="*/ 617 h 732"/>
                <a:gd name="T86" fmla="*/ 244 w 783"/>
                <a:gd name="T87" fmla="*/ 617 h 732"/>
                <a:gd name="T88" fmla="*/ 246 w 783"/>
                <a:gd name="T89" fmla="*/ 538 h 732"/>
                <a:gd name="T90" fmla="*/ 246 w 783"/>
                <a:gd name="T91" fmla="*/ 470 h 732"/>
                <a:gd name="T92" fmla="*/ 275 w 783"/>
                <a:gd name="T93" fmla="*/ 463 h 732"/>
                <a:gd name="T94" fmla="*/ 285 w 783"/>
                <a:gd name="T95" fmla="*/ 470 h 732"/>
                <a:gd name="T96" fmla="*/ 289 w 783"/>
                <a:gd name="T97" fmla="*/ 484 h 732"/>
                <a:gd name="T98" fmla="*/ 521 w 783"/>
                <a:gd name="T99" fmla="*/ 617 h 732"/>
                <a:gd name="T100" fmla="*/ 523 w 783"/>
                <a:gd name="T101" fmla="*/ 538 h 732"/>
                <a:gd name="T102" fmla="*/ 523 w 783"/>
                <a:gd name="T103" fmla="*/ 470 h 732"/>
                <a:gd name="T104" fmla="*/ 571 w 783"/>
                <a:gd name="T105" fmla="*/ 463 h 732"/>
                <a:gd name="T106" fmla="*/ 581 w 783"/>
                <a:gd name="T107" fmla="*/ 470 h 732"/>
                <a:gd name="T108" fmla="*/ 585 w 783"/>
                <a:gd name="T109" fmla="*/ 484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3" h="732">
                  <a:moveTo>
                    <a:pt x="771" y="617"/>
                  </a:moveTo>
                  <a:lnTo>
                    <a:pt x="749" y="617"/>
                  </a:lnTo>
                  <a:lnTo>
                    <a:pt x="718" y="239"/>
                  </a:lnTo>
                  <a:lnTo>
                    <a:pt x="726" y="239"/>
                  </a:lnTo>
                  <a:lnTo>
                    <a:pt x="726" y="171"/>
                  </a:lnTo>
                  <a:lnTo>
                    <a:pt x="713" y="171"/>
                  </a:lnTo>
                  <a:lnTo>
                    <a:pt x="708" y="109"/>
                  </a:lnTo>
                  <a:lnTo>
                    <a:pt x="650" y="109"/>
                  </a:lnTo>
                  <a:lnTo>
                    <a:pt x="650" y="171"/>
                  </a:lnTo>
                  <a:lnTo>
                    <a:pt x="636" y="171"/>
                  </a:lnTo>
                  <a:lnTo>
                    <a:pt x="636" y="239"/>
                  </a:lnTo>
                  <a:lnTo>
                    <a:pt x="650" y="239"/>
                  </a:lnTo>
                  <a:lnTo>
                    <a:pt x="650" y="617"/>
                  </a:lnTo>
                  <a:lnTo>
                    <a:pt x="603" y="617"/>
                  </a:lnTo>
                  <a:lnTo>
                    <a:pt x="603" y="484"/>
                  </a:lnTo>
                  <a:lnTo>
                    <a:pt x="603" y="484"/>
                  </a:lnTo>
                  <a:lnTo>
                    <a:pt x="603" y="484"/>
                  </a:lnTo>
                  <a:lnTo>
                    <a:pt x="602" y="470"/>
                  </a:lnTo>
                  <a:lnTo>
                    <a:pt x="598" y="465"/>
                  </a:lnTo>
                  <a:lnTo>
                    <a:pt x="597" y="460"/>
                  </a:lnTo>
                  <a:lnTo>
                    <a:pt x="597" y="460"/>
                  </a:lnTo>
                  <a:lnTo>
                    <a:pt x="591" y="455"/>
                  </a:lnTo>
                  <a:lnTo>
                    <a:pt x="586" y="451"/>
                  </a:lnTo>
                  <a:lnTo>
                    <a:pt x="579" y="448"/>
                  </a:lnTo>
                  <a:lnTo>
                    <a:pt x="573" y="446"/>
                  </a:lnTo>
                  <a:lnTo>
                    <a:pt x="573" y="446"/>
                  </a:lnTo>
                  <a:lnTo>
                    <a:pt x="571" y="446"/>
                  </a:lnTo>
                  <a:lnTo>
                    <a:pt x="523" y="446"/>
                  </a:lnTo>
                  <a:lnTo>
                    <a:pt x="523" y="342"/>
                  </a:lnTo>
                  <a:lnTo>
                    <a:pt x="544" y="342"/>
                  </a:lnTo>
                  <a:lnTo>
                    <a:pt x="544" y="273"/>
                  </a:lnTo>
                  <a:lnTo>
                    <a:pt x="523" y="273"/>
                  </a:lnTo>
                  <a:lnTo>
                    <a:pt x="523" y="144"/>
                  </a:lnTo>
                  <a:lnTo>
                    <a:pt x="544" y="144"/>
                  </a:lnTo>
                  <a:lnTo>
                    <a:pt x="544" y="75"/>
                  </a:lnTo>
                  <a:lnTo>
                    <a:pt x="521" y="75"/>
                  </a:lnTo>
                  <a:lnTo>
                    <a:pt x="521" y="75"/>
                  </a:lnTo>
                  <a:lnTo>
                    <a:pt x="520" y="60"/>
                  </a:lnTo>
                  <a:lnTo>
                    <a:pt x="515" y="46"/>
                  </a:lnTo>
                  <a:lnTo>
                    <a:pt x="508" y="32"/>
                  </a:lnTo>
                  <a:lnTo>
                    <a:pt x="499" y="22"/>
                  </a:lnTo>
                  <a:lnTo>
                    <a:pt x="489" y="14"/>
                  </a:lnTo>
                  <a:lnTo>
                    <a:pt x="479" y="7"/>
                  </a:lnTo>
                  <a:lnTo>
                    <a:pt x="467" y="2"/>
                  </a:lnTo>
                  <a:lnTo>
                    <a:pt x="453" y="0"/>
                  </a:lnTo>
                  <a:lnTo>
                    <a:pt x="412" y="0"/>
                  </a:lnTo>
                  <a:lnTo>
                    <a:pt x="412" y="0"/>
                  </a:lnTo>
                  <a:lnTo>
                    <a:pt x="400" y="2"/>
                  </a:lnTo>
                  <a:lnTo>
                    <a:pt x="388" y="7"/>
                  </a:lnTo>
                  <a:lnTo>
                    <a:pt x="376" y="14"/>
                  </a:lnTo>
                  <a:lnTo>
                    <a:pt x="368" y="22"/>
                  </a:lnTo>
                  <a:lnTo>
                    <a:pt x="359" y="32"/>
                  </a:lnTo>
                  <a:lnTo>
                    <a:pt x="352" y="46"/>
                  </a:lnTo>
                  <a:lnTo>
                    <a:pt x="347" y="60"/>
                  </a:lnTo>
                  <a:lnTo>
                    <a:pt x="344" y="75"/>
                  </a:lnTo>
                  <a:lnTo>
                    <a:pt x="320" y="75"/>
                  </a:lnTo>
                  <a:lnTo>
                    <a:pt x="320" y="144"/>
                  </a:lnTo>
                  <a:lnTo>
                    <a:pt x="344" y="144"/>
                  </a:lnTo>
                  <a:lnTo>
                    <a:pt x="344" y="273"/>
                  </a:lnTo>
                  <a:lnTo>
                    <a:pt x="320" y="273"/>
                  </a:lnTo>
                  <a:lnTo>
                    <a:pt x="320" y="342"/>
                  </a:lnTo>
                  <a:lnTo>
                    <a:pt x="344" y="342"/>
                  </a:lnTo>
                  <a:lnTo>
                    <a:pt x="344" y="470"/>
                  </a:lnTo>
                  <a:lnTo>
                    <a:pt x="320" y="470"/>
                  </a:lnTo>
                  <a:lnTo>
                    <a:pt x="320" y="538"/>
                  </a:lnTo>
                  <a:lnTo>
                    <a:pt x="344" y="538"/>
                  </a:lnTo>
                  <a:lnTo>
                    <a:pt x="344" y="602"/>
                  </a:lnTo>
                  <a:lnTo>
                    <a:pt x="344" y="602"/>
                  </a:lnTo>
                  <a:lnTo>
                    <a:pt x="345" y="617"/>
                  </a:lnTo>
                  <a:lnTo>
                    <a:pt x="308" y="617"/>
                  </a:lnTo>
                  <a:lnTo>
                    <a:pt x="308" y="484"/>
                  </a:lnTo>
                  <a:lnTo>
                    <a:pt x="308" y="484"/>
                  </a:lnTo>
                  <a:lnTo>
                    <a:pt x="308" y="484"/>
                  </a:lnTo>
                  <a:lnTo>
                    <a:pt x="306" y="470"/>
                  </a:lnTo>
                  <a:lnTo>
                    <a:pt x="303" y="465"/>
                  </a:lnTo>
                  <a:lnTo>
                    <a:pt x="301" y="460"/>
                  </a:lnTo>
                  <a:lnTo>
                    <a:pt x="301" y="460"/>
                  </a:lnTo>
                  <a:lnTo>
                    <a:pt x="296" y="455"/>
                  </a:lnTo>
                  <a:lnTo>
                    <a:pt x="291" y="451"/>
                  </a:lnTo>
                  <a:lnTo>
                    <a:pt x="284" y="448"/>
                  </a:lnTo>
                  <a:lnTo>
                    <a:pt x="277" y="446"/>
                  </a:lnTo>
                  <a:lnTo>
                    <a:pt x="277" y="446"/>
                  </a:lnTo>
                  <a:lnTo>
                    <a:pt x="275" y="446"/>
                  </a:lnTo>
                  <a:lnTo>
                    <a:pt x="246" y="446"/>
                  </a:lnTo>
                  <a:lnTo>
                    <a:pt x="246" y="342"/>
                  </a:lnTo>
                  <a:lnTo>
                    <a:pt x="267" y="342"/>
                  </a:lnTo>
                  <a:lnTo>
                    <a:pt x="267" y="273"/>
                  </a:lnTo>
                  <a:lnTo>
                    <a:pt x="246" y="273"/>
                  </a:lnTo>
                  <a:lnTo>
                    <a:pt x="246" y="144"/>
                  </a:lnTo>
                  <a:lnTo>
                    <a:pt x="267" y="144"/>
                  </a:lnTo>
                  <a:lnTo>
                    <a:pt x="267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3" y="60"/>
                  </a:lnTo>
                  <a:lnTo>
                    <a:pt x="238" y="46"/>
                  </a:lnTo>
                  <a:lnTo>
                    <a:pt x="231" y="32"/>
                  </a:lnTo>
                  <a:lnTo>
                    <a:pt x="222" y="22"/>
                  </a:lnTo>
                  <a:lnTo>
                    <a:pt x="212" y="14"/>
                  </a:lnTo>
                  <a:lnTo>
                    <a:pt x="202" y="7"/>
                  </a:lnTo>
                  <a:lnTo>
                    <a:pt x="190" y="2"/>
                  </a:lnTo>
                  <a:lnTo>
                    <a:pt x="176" y="0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23" y="2"/>
                  </a:lnTo>
                  <a:lnTo>
                    <a:pt x="111" y="7"/>
                  </a:lnTo>
                  <a:lnTo>
                    <a:pt x="99" y="14"/>
                  </a:lnTo>
                  <a:lnTo>
                    <a:pt x="91" y="22"/>
                  </a:lnTo>
                  <a:lnTo>
                    <a:pt x="82" y="32"/>
                  </a:lnTo>
                  <a:lnTo>
                    <a:pt x="75" y="46"/>
                  </a:lnTo>
                  <a:lnTo>
                    <a:pt x="70" y="60"/>
                  </a:lnTo>
                  <a:lnTo>
                    <a:pt x="67" y="75"/>
                  </a:lnTo>
                  <a:lnTo>
                    <a:pt x="43" y="75"/>
                  </a:lnTo>
                  <a:lnTo>
                    <a:pt x="43" y="144"/>
                  </a:lnTo>
                  <a:lnTo>
                    <a:pt x="67" y="144"/>
                  </a:lnTo>
                  <a:lnTo>
                    <a:pt x="67" y="273"/>
                  </a:lnTo>
                  <a:lnTo>
                    <a:pt x="43" y="273"/>
                  </a:lnTo>
                  <a:lnTo>
                    <a:pt x="43" y="342"/>
                  </a:lnTo>
                  <a:lnTo>
                    <a:pt x="67" y="342"/>
                  </a:lnTo>
                  <a:lnTo>
                    <a:pt x="67" y="470"/>
                  </a:lnTo>
                  <a:lnTo>
                    <a:pt x="43" y="470"/>
                  </a:lnTo>
                  <a:lnTo>
                    <a:pt x="43" y="538"/>
                  </a:lnTo>
                  <a:lnTo>
                    <a:pt x="67" y="538"/>
                  </a:lnTo>
                  <a:lnTo>
                    <a:pt x="67" y="602"/>
                  </a:lnTo>
                  <a:lnTo>
                    <a:pt x="67" y="602"/>
                  </a:lnTo>
                  <a:lnTo>
                    <a:pt x="68" y="617"/>
                  </a:lnTo>
                  <a:lnTo>
                    <a:pt x="21" y="619"/>
                  </a:lnTo>
                  <a:lnTo>
                    <a:pt x="0" y="732"/>
                  </a:lnTo>
                  <a:lnTo>
                    <a:pt x="783" y="732"/>
                  </a:lnTo>
                  <a:lnTo>
                    <a:pt x="771" y="617"/>
                  </a:lnTo>
                  <a:close/>
                  <a:moveTo>
                    <a:pt x="289" y="484"/>
                  </a:moveTo>
                  <a:lnTo>
                    <a:pt x="289" y="617"/>
                  </a:lnTo>
                  <a:lnTo>
                    <a:pt x="244" y="617"/>
                  </a:lnTo>
                  <a:lnTo>
                    <a:pt x="244" y="617"/>
                  </a:lnTo>
                  <a:lnTo>
                    <a:pt x="246" y="602"/>
                  </a:lnTo>
                  <a:lnTo>
                    <a:pt x="246" y="538"/>
                  </a:lnTo>
                  <a:lnTo>
                    <a:pt x="267" y="538"/>
                  </a:lnTo>
                  <a:lnTo>
                    <a:pt x="267" y="470"/>
                  </a:lnTo>
                  <a:lnTo>
                    <a:pt x="246" y="470"/>
                  </a:lnTo>
                  <a:lnTo>
                    <a:pt x="246" y="463"/>
                  </a:lnTo>
                  <a:lnTo>
                    <a:pt x="275" y="463"/>
                  </a:lnTo>
                  <a:lnTo>
                    <a:pt x="275" y="463"/>
                  </a:lnTo>
                  <a:lnTo>
                    <a:pt x="282" y="467"/>
                  </a:lnTo>
                  <a:lnTo>
                    <a:pt x="285" y="470"/>
                  </a:lnTo>
                  <a:lnTo>
                    <a:pt x="285" y="470"/>
                  </a:lnTo>
                  <a:lnTo>
                    <a:pt x="289" y="475"/>
                  </a:lnTo>
                  <a:lnTo>
                    <a:pt x="289" y="484"/>
                  </a:lnTo>
                  <a:lnTo>
                    <a:pt x="289" y="484"/>
                  </a:lnTo>
                  <a:close/>
                  <a:moveTo>
                    <a:pt x="585" y="484"/>
                  </a:moveTo>
                  <a:lnTo>
                    <a:pt x="585" y="617"/>
                  </a:lnTo>
                  <a:lnTo>
                    <a:pt x="521" y="617"/>
                  </a:lnTo>
                  <a:lnTo>
                    <a:pt x="521" y="617"/>
                  </a:lnTo>
                  <a:lnTo>
                    <a:pt x="523" y="602"/>
                  </a:lnTo>
                  <a:lnTo>
                    <a:pt x="523" y="538"/>
                  </a:lnTo>
                  <a:lnTo>
                    <a:pt x="544" y="538"/>
                  </a:lnTo>
                  <a:lnTo>
                    <a:pt x="544" y="470"/>
                  </a:lnTo>
                  <a:lnTo>
                    <a:pt x="523" y="470"/>
                  </a:lnTo>
                  <a:lnTo>
                    <a:pt x="523" y="463"/>
                  </a:lnTo>
                  <a:lnTo>
                    <a:pt x="571" y="463"/>
                  </a:lnTo>
                  <a:lnTo>
                    <a:pt x="571" y="463"/>
                  </a:lnTo>
                  <a:lnTo>
                    <a:pt x="578" y="467"/>
                  </a:lnTo>
                  <a:lnTo>
                    <a:pt x="581" y="470"/>
                  </a:lnTo>
                  <a:lnTo>
                    <a:pt x="581" y="470"/>
                  </a:lnTo>
                  <a:lnTo>
                    <a:pt x="585" y="475"/>
                  </a:lnTo>
                  <a:lnTo>
                    <a:pt x="585" y="484"/>
                  </a:lnTo>
                  <a:lnTo>
                    <a:pt x="585" y="4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defTabSz="571477">
                <a:defRPr/>
              </a:pPr>
              <a:endParaRPr lang="en-US" sz="1125" kern="0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148" name="Freeform 40"/>
            <p:cNvSpPr>
              <a:spLocks/>
            </p:cNvSpPr>
            <p:nvPr/>
          </p:nvSpPr>
          <p:spPr bwMode="auto">
            <a:xfrm rot="1609073" flipV="1">
              <a:off x="-2185523" y="87129"/>
              <a:ext cx="384175" cy="206375"/>
            </a:xfrm>
            <a:custGeom>
              <a:avLst/>
              <a:gdLst>
                <a:gd name="T0" fmla="*/ 131 w 242"/>
                <a:gd name="T1" fmla="*/ 86 h 130"/>
                <a:gd name="T2" fmla="*/ 131 w 242"/>
                <a:gd name="T3" fmla="*/ 86 h 130"/>
                <a:gd name="T4" fmla="*/ 148 w 242"/>
                <a:gd name="T5" fmla="*/ 84 h 130"/>
                <a:gd name="T6" fmla="*/ 162 w 242"/>
                <a:gd name="T7" fmla="*/ 82 h 130"/>
                <a:gd name="T8" fmla="*/ 174 w 242"/>
                <a:gd name="T9" fmla="*/ 77 h 130"/>
                <a:gd name="T10" fmla="*/ 184 w 242"/>
                <a:gd name="T11" fmla="*/ 70 h 130"/>
                <a:gd name="T12" fmla="*/ 194 w 242"/>
                <a:gd name="T13" fmla="*/ 62 h 130"/>
                <a:gd name="T14" fmla="*/ 205 w 242"/>
                <a:gd name="T15" fmla="*/ 53 h 130"/>
                <a:gd name="T16" fmla="*/ 224 w 242"/>
                <a:gd name="T17" fmla="*/ 33 h 130"/>
                <a:gd name="T18" fmla="*/ 224 w 242"/>
                <a:gd name="T19" fmla="*/ 33 h 130"/>
                <a:gd name="T20" fmla="*/ 237 w 242"/>
                <a:gd name="T21" fmla="*/ 11 h 130"/>
                <a:gd name="T22" fmla="*/ 242 w 242"/>
                <a:gd name="T23" fmla="*/ 0 h 130"/>
                <a:gd name="T24" fmla="*/ 242 w 242"/>
                <a:gd name="T25" fmla="*/ 0 h 130"/>
                <a:gd name="T26" fmla="*/ 237 w 242"/>
                <a:gd name="T27" fmla="*/ 4 h 130"/>
                <a:gd name="T28" fmla="*/ 224 w 242"/>
                <a:gd name="T29" fmla="*/ 14 h 130"/>
                <a:gd name="T30" fmla="*/ 201 w 242"/>
                <a:gd name="T31" fmla="*/ 26 h 130"/>
                <a:gd name="T32" fmla="*/ 189 w 242"/>
                <a:gd name="T33" fmla="*/ 31 h 130"/>
                <a:gd name="T34" fmla="*/ 174 w 242"/>
                <a:gd name="T35" fmla="*/ 34 h 130"/>
                <a:gd name="T36" fmla="*/ 174 w 242"/>
                <a:gd name="T37" fmla="*/ 34 h 130"/>
                <a:gd name="T38" fmla="*/ 160 w 242"/>
                <a:gd name="T39" fmla="*/ 36 h 130"/>
                <a:gd name="T40" fmla="*/ 147 w 242"/>
                <a:gd name="T41" fmla="*/ 36 h 130"/>
                <a:gd name="T42" fmla="*/ 116 w 242"/>
                <a:gd name="T43" fmla="*/ 34 h 130"/>
                <a:gd name="T44" fmla="*/ 87 w 242"/>
                <a:gd name="T45" fmla="*/ 33 h 130"/>
                <a:gd name="T46" fmla="*/ 71 w 242"/>
                <a:gd name="T47" fmla="*/ 33 h 130"/>
                <a:gd name="T48" fmla="*/ 58 w 242"/>
                <a:gd name="T49" fmla="*/ 33 h 130"/>
                <a:gd name="T50" fmla="*/ 46 w 242"/>
                <a:gd name="T51" fmla="*/ 36 h 130"/>
                <a:gd name="T52" fmla="*/ 34 w 242"/>
                <a:gd name="T53" fmla="*/ 41 h 130"/>
                <a:gd name="T54" fmla="*/ 24 w 242"/>
                <a:gd name="T55" fmla="*/ 48 h 130"/>
                <a:gd name="T56" fmla="*/ 15 w 242"/>
                <a:gd name="T57" fmla="*/ 57 h 130"/>
                <a:gd name="T58" fmla="*/ 8 w 242"/>
                <a:gd name="T59" fmla="*/ 70 h 130"/>
                <a:gd name="T60" fmla="*/ 3 w 242"/>
                <a:gd name="T61" fmla="*/ 86 h 130"/>
                <a:gd name="T62" fmla="*/ 0 w 242"/>
                <a:gd name="T63" fmla="*/ 106 h 130"/>
                <a:gd name="T64" fmla="*/ 0 w 242"/>
                <a:gd name="T65" fmla="*/ 130 h 130"/>
                <a:gd name="T66" fmla="*/ 0 w 242"/>
                <a:gd name="T67" fmla="*/ 130 h 130"/>
                <a:gd name="T68" fmla="*/ 10 w 242"/>
                <a:gd name="T69" fmla="*/ 113 h 130"/>
                <a:gd name="T70" fmla="*/ 20 w 242"/>
                <a:gd name="T71" fmla="*/ 99 h 130"/>
                <a:gd name="T72" fmla="*/ 25 w 242"/>
                <a:gd name="T73" fmla="*/ 96 h 130"/>
                <a:gd name="T74" fmla="*/ 30 w 242"/>
                <a:gd name="T75" fmla="*/ 93 h 130"/>
                <a:gd name="T76" fmla="*/ 44 w 242"/>
                <a:gd name="T77" fmla="*/ 87 h 130"/>
                <a:gd name="T78" fmla="*/ 59 w 242"/>
                <a:gd name="T79" fmla="*/ 86 h 130"/>
                <a:gd name="T80" fmla="*/ 80 w 242"/>
                <a:gd name="T81" fmla="*/ 84 h 130"/>
                <a:gd name="T82" fmla="*/ 131 w 242"/>
                <a:gd name="T83" fmla="*/ 86 h 130"/>
                <a:gd name="T84" fmla="*/ 131 w 242"/>
                <a:gd name="T85" fmla="*/ 8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2" h="130">
                  <a:moveTo>
                    <a:pt x="131" y="86"/>
                  </a:moveTo>
                  <a:lnTo>
                    <a:pt x="131" y="86"/>
                  </a:lnTo>
                  <a:lnTo>
                    <a:pt x="148" y="84"/>
                  </a:lnTo>
                  <a:lnTo>
                    <a:pt x="162" y="82"/>
                  </a:lnTo>
                  <a:lnTo>
                    <a:pt x="174" y="77"/>
                  </a:lnTo>
                  <a:lnTo>
                    <a:pt x="184" y="70"/>
                  </a:lnTo>
                  <a:lnTo>
                    <a:pt x="194" y="62"/>
                  </a:lnTo>
                  <a:lnTo>
                    <a:pt x="205" y="53"/>
                  </a:lnTo>
                  <a:lnTo>
                    <a:pt x="224" y="33"/>
                  </a:lnTo>
                  <a:lnTo>
                    <a:pt x="224" y="33"/>
                  </a:lnTo>
                  <a:lnTo>
                    <a:pt x="237" y="11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37" y="4"/>
                  </a:lnTo>
                  <a:lnTo>
                    <a:pt x="224" y="14"/>
                  </a:lnTo>
                  <a:lnTo>
                    <a:pt x="201" y="26"/>
                  </a:lnTo>
                  <a:lnTo>
                    <a:pt x="189" y="31"/>
                  </a:lnTo>
                  <a:lnTo>
                    <a:pt x="174" y="34"/>
                  </a:lnTo>
                  <a:lnTo>
                    <a:pt x="174" y="34"/>
                  </a:lnTo>
                  <a:lnTo>
                    <a:pt x="160" y="36"/>
                  </a:lnTo>
                  <a:lnTo>
                    <a:pt x="147" y="36"/>
                  </a:lnTo>
                  <a:lnTo>
                    <a:pt x="116" y="34"/>
                  </a:lnTo>
                  <a:lnTo>
                    <a:pt x="87" y="33"/>
                  </a:lnTo>
                  <a:lnTo>
                    <a:pt x="71" y="33"/>
                  </a:lnTo>
                  <a:lnTo>
                    <a:pt x="58" y="33"/>
                  </a:lnTo>
                  <a:lnTo>
                    <a:pt x="46" y="36"/>
                  </a:lnTo>
                  <a:lnTo>
                    <a:pt x="34" y="41"/>
                  </a:lnTo>
                  <a:lnTo>
                    <a:pt x="24" y="48"/>
                  </a:lnTo>
                  <a:lnTo>
                    <a:pt x="15" y="57"/>
                  </a:lnTo>
                  <a:lnTo>
                    <a:pt x="8" y="70"/>
                  </a:lnTo>
                  <a:lnTo>
                    <a:pt x="3" y="86"/>
                  </a:lnTo>
                  <a:lnTo>
                    <a:pt x="0" y="106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10" y="113"/>
                  </a:lnTo>
                  <a:lnTo>
                    <a:pt x="20" y="99"/>
                  </a:lnTo>
                  <a:lnTo>
                    <a:pt x="25" y="96"/>
                  </a:lnTo>
                  <a:lnTo>
                    <a:pt x="30" y="93"/>
                  </a:lnTo>
                  <a:lnTo>
                    <a:pt x="44" y="87"/>
                  </a:lnTo>
                  <a:lnTo>
                    <a:pt x="59" y="86"/>
                  </a:lnTo>
                  <a:lnTo>
                    <a:pt x="80" y="84"/>
                  </a:lnTo>
                  <a:lnTo>
                    <a:pt x="131" y="86"/>
                  </a:lnTo>
                  <a:lnTo>
                    <a:pt x="131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defTabSz="571477">
                <a:defRPr/>
              </a:pPr>
              <a:endParaRPr lang="en-US" sz="1125" kern="0" dirty="0">
                <a:solidFill>
                  <a:srgbClr val="000000"/>
                </a:solidFill>
                <a:latin typeface="Trebuchet MS"/>
              </a:endParaRPr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5214350" y="1751491"/>
            <a:ext cx="461713" cy="475414"/>
            <a:chOff x="-1709738" y="4113213"/>
            <a:chExt cx="1069975" cy="1101725"/>
          </a:xfrm>
          <a:solidFill>
            <a:srgbClr val="FFFFFF"/>
          </a:solidFill>
        </p:grpSpPr>
        <p:sp>
          <p:nvSpPr>
            <p:cNvPr id="150" name="Rectangle 16"/>
            <p:cNvSpPr>
              <a:spLocks noChangeArrowheads="1"/>
            </p:cNvSpPr>
            <p:nvPr/>
          </p:nvSpPr>
          <p:spPr bwMode="auto">
            <a:xfrm>
              <a:off x="-1709738" y="5160963"/>
              <a:ext cx="1069975" cy="53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defTabSz="571477">
                <a:defRPr/>
              </a:pPr>
              <a:endParaRPr lang="en-US" sz="1125" kern="0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151" name="Freeform 17"/>
            <p:cNvSpPr>
              <a:spLocks noEditPoints="1"/>
            </p:cNvSpPr>
            <p:nvPr/>
          </p:nvSpPr>
          <p:spPr bwMode="auto">
            <a:xfrm>
              <a:off x="-1604963" y="4113213"/>
              <a:ext cx="860425" cy="342900"/>
            </a:xfrm>
            <a:custGeom>
              <a:avLst/>
              <a:gdLst>
                <a:gd name="T0" fmla="*/ 520 w 542"/>
                <a:gd name="T1" fmla="*/ 194 h 216"/>
                <a:gd name="T2" fmla="*/ 512 w 542"/>
                <a:gd name="T3" fmla="*/ 174 h 216"/>
                <a:gd name="T4" fmla="*/ 498 w 542"/>
                <a:gd name="T5" fmla="*/ 158 h 216"/>
                <a:gd name="T6" fmla="*/ 476 w 542"/>
                <a:gd name="T7" fmla="*/ 130 h 216"/>
                <a:gd name="T8" fmla="*/ 458 w 542"/>
                <a:gd name="T9" fmla="*/ 116 h 216"/>
                <a:gd name="T10" fmla="*/ 450 w 542"/>
                <a:gd name="T11" fmla="*/ 112 h 216"/>
                <a:gd name="T12" fmla="*/ 444 w 542"/>
                <a:gd name="T13" fmla="*/ 108 h 216"/>
                <a:gd name="T14" fmla="*/ 442 w 542"/>
                <a:gd name="T15" fmla="*/ 102 h 216"/>
                <a:gd name="T16" fmla="*/ 436 w 542"/>
                <a:gd name="T17" fmla="*/ 86 h 216"/>
                <a:gd name="T18" fmla="*/ 420 w 542"/>
                <a:gd name="T19" fmla="*/ 72 h 216"/>
                <a:gd name="T20" fmla="*/ 406 w 542"/>
                <a:gd name="T21" fmla="*/ 56 h 216"/>
                <a:gd name="T22" fmla="*/ 384 w 542"/>
                <a:gd name="T23" fmla="*/ 36 h 216"/>
                <a:gd name="T24" fmla="*/ 358 w 542"/>
                <a:gd name="T25" fmla="*/ 22 h 216"/>
                <a:gd name="T26" fmla="*/ 348 w 542"/>
                <a:gd name="T27" fmla="*/ 20 h 216"/>
                <a:gd name="T28" fmla="*/ 312 w 542"/>
                <a:gd name="T29" fmla="*/ 18 h 216"/>
                <a:gd name="T30" fmla="*/ 306 w 542"/>
                <a:gd name="T31" fmla="*/ 26 h 216"/>
                <a:gd name="T32" fmla="*/ 276 w 542"/>
                <a:gd name="T33" fmla="*/ 16 h 216"/>
                <a:gd name="T34" fmla="*/ 220 w 542"/>
                <a:gd name="T35" fmla="*/ 24 h 216"/>
                <a:gd name="T36" fmla="*/ 198 w 542"/>
                <a:gd name="T37" fmla="*/ 26 h 216"/>
                <a:gd name="T38" fmla="*/ 176 w 542"/>
                <a:gd name="T39" fmla="*/ 50 h 216"/>
                <a:gd name="T40" fmla="*/ 146 w 542"/>
                <a:gd name="T41" fmla="*/ 72 h 216"/>
                <a:gd name="T42" fmla="*/ 134 w 542"/>
                <a:gd name="T43" fmla="*/ 76 h 216"/>
                <a:gd name="T44" fmla="*/ 112 w 542"/>
                <a:gd name="T45" fmla="*/ 82 h 216"/>
                <a:gd name="T46" fmla="*/ 82 w 542"/>
                <a:gd name="T47" fmla="*/ 98 h 216"/>
                <a:gd name="T48" fmla="*/ 78 w 542"/>
                <a:gd name="T49" fmla="*/ 114 h 216"/>
                <a:gd name="T50" fmla="*/ 54 w 542"/>
                <a:gd name="T51" fmla="*/ 114 h 216"/>
                <a:gd name="T52" fmla="*/ 36 w 542"/>
                <a:gd name="T53" fmla="*/ 146 h 216"/>
                <a:gd name="T54" fmla="*/ 30 w 542"/>
                <a:gd name="T55" fmla="*/ 170 h 216"/>
                <a:gd name="T56" fmla="*/ 16 w 542"/>
                <a:gd name="T57" fmla="*/ 174 h 216"/>
                <a:gd name="T58" fmla="*/ 8 w 542"/>
                <a:gd name="T59" fmla="*/ 190 h 216"/>
                <a:gd name="T60" fmla="*/ 536 w 542"/>
                <a:gd name="T61" fmla="*/ 216 h 216"/>
                <a:gd name="T62" fmla="*/ 304 w 542"/>
                <a:gd name="T63" fmla="*/ 42 h 216"/>
                <a:gd name="T64" fmla="*/ 304 w 542"/>
                <a:gd name="T65" fmla="*/ 4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2" h="216">
                  <a:moveTo>
                    <a:pt x="542" y="208"/>
                  </a:moveTo>
                  <a:lnTo>
                    <a:pt x="520" y="194"/>
                  </a:lnTo>
                  <a:lnTo>
                    <a:pt x="526" y="182"/>
                  </a:lnTo>
                  <a:lnTo>
                    <a:pt x="512" y="174"/>
                  </a:lnTo>
                  <a:lnTo>
                    <a:pt x="516" y="168"/>
                  </a:lnTo>
                  <a:lnTo>
                    <a:pt x="498" y="158"/>
                  </a:lnTo>
                  <a:lnTo>
                    <a:pt x="488" y="126"/>
                  </a:lnTo>
                  <a:lnTo>
                    <a:pt x="476" y="130"/>
                  </a:lnTo>
                  <a:lnTo>
                    <a:pt x="478" y="122"/>
                  </a:lnTo>
                  <a:lnTo>
                    <a:pt x="458" y="116"/>
                  </a:lnTo>
                  <a:lnTo>
                    <a:pt x="456" y="122"/>
                  </a:lnTo>
                  <a:lnTo>
                    <a:pt x="450" y="112"/>
                  </a:lnTo>
                  <a:lnTo>
                    <a:pt x="444" y="114"/>
                  </a:lnTo>
                  <a:lnTo>
                    <a:pt x="444" y="108"/>
                  </a:lnTo>
                  <a:lnTo>
                    <a:pt x="442" y="108"/>
                  </a:lnTo>
                  <a:lnTo>
                    <a:pt x="442" y="102"/>
                  </a:lnTo>
                  <a:lnTo>
                    <a:pt x="432" y="98"/>
                  </a:lnTo>
                  <a:lnTo>
                    <a:pt x="436" y="86"/>
                  </a:lnTo>
                  <a:lnTo>
                    <a:pt x="416" y="80"/>
                  </a:lnTo>
                  <a:lnTo>
                    <a:pt x="420" y="72"/>
                  </a:lnTo>
                  <a:lnTo>
                    <a:pt x="402" y="64"/>
                  </a:lnTo>
                  <a:lnTo>
                    <a:pt x="406" y="56"/>
                  </a:lnTo>
                  <a:lnTo>
                    <a:pt x="386" y="46"/>
                  </a:lnTo>
                  <a:lnTo>
                    <a:pt x="384" y="36"/>
                  </a:lnTo>
                  <a:lnTo>
                    <a:pt x="370" y="40"/>
                  </a:lnTo>
                  <a:lnTo>
                    <a:pt x="358" y="22"/>
                  </a:lnTo>
                  <a:lnTo>
                    <a:pt x="350" y="30"/>
                  </a:lnTo>
                  <a:lnTo>
                    <a:pt x="348" y="20"/>
                  </a:lnTo>
                  <a:lnTo>
                    <a:pt x="320" y="24"/>
                  </a:lnTo>
                  <a:lnTo>
                    <a:pt x="312" y="18"/>
                  </a:lnTo>
                  <a:lnTo>
                    <a:pt x="308" y="26"/>
                  </a:lnTo>
                  <a:lnTo>
                    <a:pt x="306" y="26"/>
                  </a:lnTo>
                  <a:lnTo>
                    <a:pt x="296" y="6"/>
                  </a:lnTo>
                  <a:lnTo>
                    <a:pt x="276" y="16"/>
                  </a:lnTo>
                  <a:lnTo>
                    <a:pt x="268" y="0"/>
                  </a:lnTo>
                  <a:lnTo>
                    <a:pt x="220" y="24"/>
                  </a:lnTo>
                  <a:lnTo>
                    <a:pt x="224" y="32"/>
                  </a:lnTo>
                  <a:lnTo>
                    <a:pt x="198" y="26"/>
                  </a:lnTo>
                  <a:lnTo>
                    <a:pt x="192" y="50"/>
                  </a:lnTo>
                  <a:lnTo>
                    <a:pt x="176" y="50"/>
                  </a:lnTo>
                  <a:lnTo>
                    <a:pt x="176" y="64"/>
                  </a:lnTo>
                  <a:lnTo>
                    <a:pt x="146" y="72"/>
                  </a:lnTo>
                  <a:lnTo>
                    <a:pt x="148" y="80"/>
                  </a:lnTo>
                  <a:lnTo>
                    <a:pt x="134" y="76"/>
                  </a:lnTo>
                  <a:lnTo>
                    <a:pt x="130" y="90"/>
                  </a:lnTo>
                  <a:lnTo>
                    <a:pt x="112" y="82"/>
                  </a:lnTo>
                  <a:lnTo>
                    <a:pt x="106" y="100"/>
                  </a:lnTo>
                  <a:lnTo>
                    <a:pt x="82" y="98"/>
                  </a:lnTo>
                  <a:lnTo>
                    <a:pt x="80" y="112"/>
                  </a:lnTo>
                  <a:lnTo>
                    <a:pt x="78" y="114"/>
                  </a:lnTo>
                  <a:lnTo>
                    <a:pt x="78" y="110"/>
                  </a:lnTo>
                  <a:lnTo>
                    <a:pt x="54" y="114"/>
                  </a:lnTo>
                  <a:lnTo>
                    <a:pt x="56" y="130"/>
                  </a:lnTo>
                  <a:lnTo>
                    <a:pt x="36" y="146"/>
                  </a:lnTo>
                  <a:lnTo>
                    <a:pt x="42" y="154"/>
                  </a:lnTo>
                  <a:lnTo>
                    <a:pt x="30" y="170"/>
                  </a:lnTo>
                  <a:lnTo>
                    <a:pt x="34" y="174"/>
                  </a:lnTo>
                  <a:lnTo>
                    <a:pt x="16" y="174"/>
                  </a:lnTo>
                  <a:lnTo>
                    <a:pt x="16" y="192"/>
                  </a:lnTo>
                  <a:lnTo>
                    <a:pt x="8" y="190"/>
                  </a:lnTo>
                  <a:lnTo>
                    <a:pt x="0" y="216"/>
                  </a:lnTo>
                  <a:lnTo>
                    <a:pt x="536" y="216"/>
                  </a:lnTo>
                  <a:lnTo>
                    <a:pt x="542" y="208"/>
                  </a:lnTo>
                  <a:close/>
                  <a:moveTo>
                    <a:pt x="304" y="42"/>
                  </a:moveTo>
                  <a:lnTo>
                    <a:pt x="304" y="42"/>
                  </a:lnTo>
                  <a:lnTo>
                    <a:pt x="304" y="42"/>
                  </a:lnTo>
                  <a:lnTo>
                    <a:pt x="304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defTabSz="571477">
                <a:defRPr/>
              </a:pPr>
              <a:endParaRPr lang="en-US" sz="1125" kern="0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152" name="Freeform 18"/>
            <p:cNvSpPr>
              <a:spLocks noEditPoints="1"/>
            </p:cNvSpPr>
            <p:nvPr/>
          </p:nvSpPr>
          <p:spPr bwMode="auto">
            <a:xfrm>
              <a:off x="-1655763" y="4475163"/>
              <a:ext cx="977900" cy="663575"/>
            </a:xfrm>
            <a:custGeom>
              <a:avLst/>
              <a:gdLst>
                <a:gd name="T0" fmla="*/ 66 w 616"/>
                <a:gd name="T1" fmla="*/ 274 h 418"/>
                <a:gd name="T2" fmla="*/ 60 w 616"/>
                <a:gd name="T3" fmla="*/ 280 h 418"/>
                <a:gd name="T4" fmla="*/ 62 w 616"/>
                <a:gd name="T5" fmla="*/ 326 h 418"/>
                <a:gd name="T6" fmla="*/ 92 w 616"/>
                <a:gd name="T7" fmla="*/ 340 h 418"/>
                <a:gd name="T8" fmla="*/ 98 w 616"/>
                <a:gd name="T9" fmla="*/ 346 h 418"/>
                <a:gd name="T10" fmla="*/ 100 w 616"/>
                <a:gd name="T11" fmla="*/ 356 h 418"/>
                <a:gd name="T12" fmla="*/ 106 w 616"/>
                <a:gd name="T13" fmla="*/ 380 h 418"/>
                <a:gd name="T14" fmla="*/ 128 w 616"/>
                <a:gd name="T15" fmla="*/ 408 h 418"/>
                <a:gd name="T16" fmla="*/ 162 w 616"/>
                <a:gd name="T17" fmla="*/ 418 h 418"/>
                <a:gd name="T18" fmla="*/ 186 w 616"/>
                <a:gd name="T19" fmla="*/ 414 h 418"/>
                <a:gd name="T20" fmla="*/ 212 w 616"/>
                <a:gd name="T21" fmla="*/ 390 h 418"/>
                <a:gd name="T22" fmla="*/ 222 w 616"/>
                <a:gd name="T23" fmla="*/ 356 h 418"/>
                <a:gd name="T24" fmla="*/ 350 w 616"/>
                <a:gd name="T25" fmla="*/ 346 h 418"/>
                <a:gd name="T26" fmla="*/ 348 w 616"/>
                <a:gd name="T27" fmla="*/ 356 h 418"/>
                <a:gd name="T28" fmla="*/ 360 w 616"/>
                <a:gd name="T29" fmla="*/ 390 h 418"/>
                <a:gd name="T30" fmla="*/ 386 w 616"/>
                <a:gd name="T31" fmla="*/ 414 h 418"/>
                <a:gd name="T32" fmla="*/ 410 w 616"/>
                <a:gd name="T33" fmla="*/ 418 h 418"/>
                <a:gd name="T34" fmla="*/ 444 w 616"/>
                <a:gd name="T35" fmla="*/ 408 h 418"/>
                <a:gd name="T36" fmla="*/ 466 w 616"/>
                <a:gd name="T37" fmla="*/ 380 h 418"/>
                <a:gd name="T38" fmla="*/ 472 w 616"/>
                <a:gd name="T39" fmla="*/ 356 h 418"/>
                <a:gd name="T40" fmla="*/ 480 w 616"/>
                <a:gd name="T41" fmla="*/ 346 h 418"/>
                <a:gd name="T42" fmla="*/ 484 w 616"/>
                <a:gd name="T43" fmla="*/ 328 h 418"/>
                <a:gd name="T44" fmla="*/ 512 w 616"/>
                <a:gd name="T45" fmla="*/ 326 h 418"/>
                <a:gd name="T46" fmla="*/ 556 w 616"/>
                <a:gd name="T47" fmla="*/ 318 h 418"/>
                <a:gd name="T48" fmla="*/ 558 w 616"/>
                <a:gd name="T49" fmla="*/ 326 h 418"/>
                <a:gd name="T50" fmla="*/ 566 w 616"/>
                <a:gd name="T51" fmla="*/ 332 h 418"/>
                <a:gd name="T52" fmla="*/ 588 w 616"/>
                <a:gd name="T53" fmla="*/ 316 h 418"/>
                <a:gd name="T54" fmla="*/ 616 w 616"/>
                <a:gd name="T55" fmla="*/ 276 h 418"/>
                <a:gd name="T56" fmla="*/ 562 w 616"/>
                <a:gd name="T57" fmla="*/ 276 h 418"/>
                <a:gd name="T58" fmla="*/ 556 w 616"/>
                <a:gd name="T59" fmla="*/ 286 h 418"/>
                <a:gd name="T60" fmla="*/ 514 w 616"/>
                <a:gd name="T61" fmla="*/ 278 h 418"/>
                <a:gd name="T62" fmla="*/ 508 w 616"/>
                <a:gd name="T63" fmla="*/ 274 h 418"/>
                <a:gd name="T64" fmla="*/ 596 w 616"/>
                <a:gd name="T65" fmla="*/ 50 h 418"/>
                <a:gd name="T66" fmla="*/ 604 w 616"/>
                <a:gd name="T67" fmla="*/ 46 h 418"/>
                <a:gd name="T68" fmla="*/ 606 w 616"/>
                <a:gd name="T69" fmla="*/ 10 h 418"/>
                <a:gd name="T70" fmla="*/ 600 w 616"/>
                <a:gd name="T71" fmla="*/ 2 h 418"/>
                <a:gd name="T72" fmla="*/ 52 w 616"/>
                <a:gd name="T73" fmla="*/ 0 h 418"/>
                <a:gd name="T74" fmla="*/ 10 w 616"/>
                <a:gd name="T75" fmla="*/ 0 h 418"/>
                <a:gd name="T76" fmla="*/ 0 w 616"/>
                <a:gd name="T77" fmla="*/ 6 h 418"/>
                <a:gd name="T78" fmla="*/ 0 w 616"/>
                <a:gd name="T79" fmla="*/ 42 h 418"/>
                <a:gd name="T80" fmla="*/ 6 w 616"/>
                <a:gd name="T81" fmla="*/ 50 h 418"/>
                <a:gd name="T82" fmla="*/ 470 w 616"/>
                <a:gd name="T83" fmla="*/ 264 h 418"/>
                <a:gd name="T84" fmla="*/ 108 w 616"/>
                <a:gd name="T85" fmla="*/ 274 h 418"/>
                <a:gd name="T86" fmla="*/ 470 w 616"/>
                <a:gd name="T87" fmla="*/ 264 h 418"/>
                <a:gd name="T88" fmla="*/ 82 w 616"/>
                <a:gd name="T89" fmla="*/ 150 h 418"/>
                <a:gd name="T90" fmla="*/ 250 w 616"/>
                <a:gd name="T91" fmla="*/ 50 h 418"/>
                <a:gd name="T92" fmla="*/ 532 w 616"/>
                <a:gd name="T93" fmla="*/ 76 h 418"/>
                <a:gd name="T94" fmla="*/ 250 w 616"/>
                <a:gd name="T95" fmla="*/ 5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16" h="418">
                  <a:moveTo>
                    <a:pt x="10" y="50"/>
                  </a:moveTo>
                  <a:lnTo>
                    <a:pt x="22" y="50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2" y="276"/>
                  </a:lnTo>
                  <a:lnTo>
                    <a:pt x="60" y="280"/>
                  </a:lnTo>
                  <a:lnTo>
                    <a:pt x="60" y="322"/>
                  </a:lnTo>
                  <a:lnTo>
                    <a:pt x="60" y="322"/>
                  </a:lnTo>
                  <a:lnTo>
                    <a:pt x="62" y="326"/>
                  </a:lnTo>
                  <a:lnTo>
                    <a:pt x="66" y="328"/>
                  </a:lnTo>
                  <a:lnTo>
                    <a:pt x="92" y="328"/>
                  </a:lnTo>
                  <a:lnTo>
                    <a:pt x="92" y="340"/>
                  </a:lnTo>
                  <a:lnTo>
                    <a:pt x="92" y="340"/>
                  </a:lnTo>
                  <a:lnTo>
                    <a:pt x="94" y="344"/>
                  </a:lnTo>
                  <a:lnTo>
                    <a:pt x="98" y="346"/>
                  </a:lnTo>
                  <a:lnTo>
                    <a:pt x="102" y="346"/>
                  </a:lnTo>
                  <a:lnTo>
                    <a:pt x="102" y="34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102" y="370"/>
                  </a:lnTo>
                  <a:lnTo>
                    <a:pt x="106" y="380"/>
                  </a:lnTo>
                  <a:lnTo>
                    <a:pt x="110" y="390"/>
                  </a:lnTo>
                  <a:lnTo>
                    <a:pt x="118" y="400"/>
                  </a:lnTo>
                  <a:lnTo>
                    <a:pt x="128" y="408"/>
                  </a:lnTo>
                  <a:lnTo>
                    <a:pt x="138" y="414"/>
                  </a:lnTo>
                  <a:lnTo>
                    <a:pt x="150" y="416"/>
                  </a:lnTo>
                  <a:lnTo>
                    <a:pt x="162" y="418"/>
                  </a:lnTo>
                  <a:lnTo>
                    <a:pt x="162" y="418"/>
                  </a:lnTo>
                  <a:lnTo>
                    <a:pt x="174" y="416"/>
                  </a:lnTo>
                  <a:lnTo>
                    <a:pt x="186" y="414"/>
                  </a:lnTo>
                  <a:lnTo>
                    <a:pt x="196" y="408"/>
                  </a:lnTo>
                  <a:lnTo>
                    <a:pt x="204" y="400"/>
                  </a:lnTo>
                  <a:lnTo>
                    <a:pt x="212" y="390"/>
                  </a:lnTo>
                  <a:lnTo>
                    <a:pt x="218" y="380"/>
                  </a:lnTo>
                  <a:lnTo>
                    <a:pt x="222" y="370"/>
                  </a:lnTo>
                  <a:lnTo>
                    <a:pt x="222" y="356"/>
                  </a:lnTo>
                  <a:lnTo>
                    <a:pt x="222" y="356"/>
                  </a:lnTo>
                  <a:lnTo>
                    <a:pt x="222" y="346"/>
                  </a:lnTo>
                  <a:lnTo>
                    <a:pt x="350" y="346"/>
                  </a:lnTo>
                  <a:lnTo>
                    <a:pt x="350" y="346"/>
                  </a:lnTo>
                  <a:lnTo>
                    <a:pt x="348" y="356"/>
                  </a:lnTo>
                  <a:lnTo>
                    <a:pt x="348" y="356"/>
                  </a:lnTo>
                  <a:lnTo>
                    <a:pt x="350" y="370"/>
                  </a:lnTo>
                  <a:lnTo>
                    <a:pt x="354" y="380"/>
                  </a:lnTo>
                  <a:lnTo>
                    <a:pt x="360" y="390"/>
                  </a:lnTo>
                  <a:lnTo>
                    <a:pt x="366" y="400"/>
                  </a:lnTo>
                  <a:lnTo>
                    <a:pt x="376" y="408"/>
                  </a:lnTo>
                  <a:lnTo>
                    <a:pt x="386" y="414"/>
                  </a:lnTo>
                  <a:lnTo>
                    <a:pt x="398" y="416"/>
                  </a:lnTo>
                  <a:lnTo>
                    <a:pt x="410" y="418"/>
                  </a:lnTo>
                  <a:lnTo>
                    <a:pt x="410" y="418"/>
                  </a:lnTo>
                  <a:lnTo>
                    <a:pt x="422" y="416"/>
                  </a:lnTo>
                  <a:lnTo>
                    <a:pt x="434" y="414"/>
                  </a:lnTo>
                  <a:lnTo>
                    <a:pt x="444" y="408"/>
                  </a:lnTo>
                  <a:lnTo>
                    <a:pt x="454" y="400"/>
                  </a:lnTo>
                  <a:lnTo>
                    <a:pt x="460" y="390"/>
                  </a:lnTo>
                  <a:lnTo>
                    <a:pt x="466" y="380"/>
                  </a:lnTo>
                  <a:lnTo>
                    <a:pt x="470" y="370"/>
                  </a:lnTo>
                  <a:lnTo>
                    <a:pt x="472" y="356"/>
                  </a:lnTo>
                  <a:lnTo>
                    <a:pt x="472" y="356"/>
                  </a:lnTo>
                  <a:lnTo>
                    <a:pt x="470" y="346"/>
                  </a:lnTo>
                  <a:lnTo>
                    <a:pt x="480" y="346"/>
                  </a:lnTo>
                  <a:lnTo>
                    <a:pt x="480" y="346"/>
                  </a:lnTo>
                  <a:lnTo>
                    <a:pt x="484" y="344"/>
                  </a:lnTo>
                  <a:lnTo>
                    <a:pt x="484" y="340"/>
                  </a:lnTo>
                  <a:lnTo>
                    <a:pt x="484" y="328"/>
                  </a:lnTo>
                  <a:lnTo>
                    <a:pt x="508" y="328"/>
                  </a:lnTo>
                  <a:lnTo>
                    <a:pt x="508" y="328"/>
                  </a:lnTo>
                  <a:lnTo>
                    <a:pt x="512" y="326"/>
                  </a:lnTo>
                  <a:lnTo>
                    <a:pt x="514" y="322"/>
                  </a:lnTo>
                  <a:lnTo>
                    <a:pt x="514" y="318"/>
                  </a:lnTo>
                  <a:lnTo>
                    <a:pt x="556" y="318"/>
                  </a:lnTo>
                  <a:lnTo>
                    <a:pt x="556" y="322"/>
                  </a:lnTo>
                  <a:lnTo>
                    <a:pt x="556" y="322"/>
                  </a:lnTo>
                  <a:lnTo>
                    <a:pt x="558" y="326"/>
                  </a:lnTo>
                  <a:lnTo>
                    <a:pt x="560" y="328"/>
                  </a:lnTo>
                  <a:lnTo>
                    <a:pt x="562" y="330"/>
                  </a:lnTo>
                  <a:lnTo>
                    <a:pt x="566" y="332"/>
                  </a:lnTo>
                  <a:lnTo>
                    <a:pt x="616" y="332"/>
                  </a:lnTo>
                  <a:lnTo>
                    <a:pt x="616" y="316"/>
                  </a:lnTo>
                  <a:lnTo>
                    <a:pt x="588" y="316"/>
                  </a:lnTo>
                  <a:lnTo>
                    <a:pt x="588" y="290"/>
                  </a:lnTo>
                  <a:lnTo>
                    <a:pt x="616" y="290"/>
                  </a:lnTo>
                  <a:lnTo>
                    <a:pt x="616" y="276"/>
                  </a:lnTo>
                  <a:lnTo>
                    <a:pt x="566" y="276"/>
                  </a:lnTo>
                  <a:lnTo>
                    <a:pt x="566" y="276"/>
                  </a:lnTo>
                  <a:lnTo>
                    <a:pt x="562" y="276"/>
                  </a:lnTo>
                  <a:lnTo>
                    <a:pt x="560" y="278"/>
                  </a:lnTo>
                  <a:lnTo>
                    <a:pt x="558" y="282"/>
                  </a:lnTo>
                  <a:lnTo>
                    <a:pt x="556" y="286"/>
                  </a:lnTo>
                  <a:lnTo>
                    <a:pt x="556" y="288"/>
                  </a:lnTo>
                  <a:lnTo>
                    <a:pt x="514" y="288"/>
                  </a:lnTo>
                  <a:lnTo>
                    <a:pt x="514" y="278"/>
                  </a:lnTo>
                  <a:lnTo>
                    <a:pt x="514" y="278"/>
                  </a:lnTo>
                  <a:lnTo>
                    <a:pt x="512" y="274"/>
                  </a:lnTo>
                  <a:lnTo>
                    <a:pt x="508" y="274"/>
                  </a:lnTo>
                  <a:lnTo>
                    <a:pt x="582" y="50"/>
                  </a:lnTo>
                  <a:lnTo>
                    <a:pt x="596" y="50"/>
                  </a:lnTo>
                  <a:lnTo>
                    <a:pt x="596" y="50"/>
                  </a:lnTo>
                  <a:lnTo>
                    <a:pt x="600" y="50"/>
                  </a:lnTo>
                  <a:lnTo>
                    <a:pt x="602" y="48"/>
                  </a:lnTo>
                  <a:lnTo>
                    <a:pt x="604" y="46"/>
                  </a:lnTo>
                  <a:lnTo>
                    <a:pt x="606" y="42"/>
                  </a:lnTo>
                  <a:lnTo>
                    <a:pt x="606" y="10"/>
                  </a:lnTo>
                  <a:lnTo>
                    <a:pt x="606" y="10"/>
                  </a:lnTo>
                  <a:lnTo>
                    <a:pt x="604" y="6"/>
                  </a:lnTo>
                  <a:lnTo>
                    <a:pt x="602" y="4"/>
                  </a:lnTo>
                  <a:lnTo>
                    <a:pt x="600" y="2"/>
                  </a:lnTo>
                  <a:lnTo>
                    <a:pt x="596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6" y="50"/>
                  </a:lnTo>
                  <a:lnTo>
                    <a:pt x="10" y="50"/>
                  </a:lnTo>
                  <a:lnTo>
                    <a:pt x="10" y="50"/>
                  </a:lnTo>
                  <a:close/>
                  <a:moveTo>
                    <a:pt x="470" y="264"/>
                  </a:moveTo>
                  <a:lnTo>
                    <a:pt x="468" y="262"/>
                  </a:lnTo>
                  <a:lnTo>
                    <a:pt x="464" y="276"/>
                  </a:lnTo>
                  <a:lnTo>
                    <a:pt x="108" y="274"/>
                  </a:lnTo>
                  <a:lnTo>
                    <a:pt x="104" y="250"/>
                  </a:lnTo>
                  <a:lnTo>
                    <a:pt x="474" y="250"/>
                  </a:lnTo>
                  <a:lnTo>
                    <a:pt x="470" y="264"/>
                  </a:lnTo>
                  <a:close/>
                  <a:moveTo>
                    <a:pt x="498" y="176"/>
                  </a:moveTo>
                  <a:lnTo>
                    <a:pt x="88" y="176"/>
                  </a:lnTo>
                  <a:lnTo>
                    <a:pt x="82" y="150"/>
                  </a:lnTo>
                  <a:lnTo>
                    <a:pt x="508" y="150"/>
                  </a:lnTo>
                  <a:lnTo>
                    <a:pt x="498" y="176"/>
                  </a:lnTo>
                  <a:close/>
                  <a:moveTo>
                    <a:pt x="250" y="50"/>
                  </a:moveTo>
                  <a:lnTo>
                    <a:pt x="334" y="50"/>
                  </a:lnTo>
                  <a:lnTo>
                    <a:pt x="540" y="50"/>
                  </a:lnTo>
                  <a:lnTo>
                    <a:pt x="532" y="76"/>
                  </a:lnTo>
                  <a:lnTo>
                    <a:pt x="68" y="76"/>
                  </a:lnTo>
                  <a:lnTo>
                    <a:pt x="62" y="50"/>
                  </a:lnTo>
                  <a:lnTo>
                    <a:pt x="25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defTabSz="571477">
                <a:defRPr/>
              </a:pPr>
              <a:endParaRPr lang="en-US" sz="1125" kern="0">
                <a:solidFill>
                  <a:srgbClr val="000000"/>
                </a:solidFill>
                <a:latin typeface="Trebuchet MS"/>
              </a:endParaRPr>
            </a:p>
          </p:txBody>
        </p:sp>
      </p:grpSp>
      <p:grpSp>
        <p:nvGrpSpPr>
          <p:cNvPr id="153" name="Group 4"/>
          <p:cNvGrpSpPr>
            <a:grpSpLocks noChangeAspect="1"/>
          </p:cNvGrpSpPr>
          <p:nvPr/>
        </p:nvGrpSpPr>
        <p:grpSpPr bwMode="auto">
          <a:xfrm>
            <a:off x="3637141" y="1757668"/>
            <a:ext cx="270723" cy="469237"/>
            <a:chOff x="2256" y="1508"/>
            <a:chExt cx="394" cy="800"/>
          </a:xfrm>
          <a:solidFill>
            <a:srgbClr val="FFFFFF"/>
          </a:solidFill>
        </p:grpSpPr>
        <p:sp>
          <p:nvSpPr>
            <p:cNvPr id="154" name="Freeform 5"/>
            <p:cNvSpPr>
              <a:spLocks noEditPoints="1"/>
            </p:cNvSpPr>
            <p:nvPr/>
          </p:nvSpPr>
          <p:spPr bwMode="auto">
            <a:xfrm>
              <a:off x="2354" y="2270"/>
              <a:ext cx="198" cy="38"/>
            </a:xfrm>
            <a:custGeom>
              <a:avLst/>
              <a:gdLst>
                <a:gd name="T0" fmla="*/ 0 w 198"/>
                <a:gd name="T1" fmla="*/ 0 h 38"/>
                <a:gd name="T2" fmla="*/ 0 w 198"/>
                <a:gd name="T3" fmla="*/ 34 h 38"/>
                <a:gd name="T4" fmla="*/ 0 w 198"/>
                <a:gd name="T5" fmla="*/ 34 h 38"/>
                <a:gd name="T6" fmla="*/ 2 w 198"/>
                <a:gd name="T7" fmla="*/ 36 h 38"/>
                <a:gd name="T8" fmla="*/ 6 w 198"/>
                <a:gd name="T9" fmla="*/ 38 h 38"/>
                <a:gd name="T10" fmla="*/ 192 w 198"/>
                <a:gd name="T11" fmla="*/ 38 h 38"/>
                <a:gd name="T12" fmla="*/ 192 w 198"/>
                <a:gd name="T13" fmla="*/ 38 h 38"/>
                <a:gd name="T14" fmla="*/ 196 w 198"/>
                <a:gd name="T15" fmla="*/ 36 h 38"/>
                <a:gd name="T16" fmla="*/ 198 w 198"/>
                <a:gd name="T17" fmla="*/ 34 h 38"/>
                <a:gd name="T18" fmla="*/ 198 w 198"/>
                <a:gd name="T19" fmla="*/ 0 h 38"/>
                <a:gd name="T20" fmla="*/ 0 w 198"/>
                <a:gd name="T21" fmla="*/ 0 h 38"/>
                <a:gd name="T22" fmla="*/ 20 w 198"/>
                <a:gd name="T23" fmla="*/ 24 h 38"/>
                <a:gd name="T24" fmla="*/ 20 w 198"/>
                <a:gd name="T25" fmla="*/ 24 h 38"/>
                <a:gd name="T26" fmla="*/ 16 w 198"/>
                <a:gd name="T27" fmla="*/ 22 h 38"/>
                <a:gd name="T28" fmla="*/ 14 w 198"/>
                <a:gd name="T29" fmla="*/ 20 h 38"/>
                <a:gd name="T30" fmla="*/ 14 w 198"/>
                <a:gd name="T31" fmla="*/ 20 h 38"/>
                <a:gd name="T32" fmla="*/ 16 w 198"/>
                <a:gd name="T33" fmla="*/ 16 h 38"/>
                <a:gd name="T34" fmla="*/ 20 w 198"/>
                <a:gd name="T35" fmla="*/ 14 h 38"/>
                <a:gd name="T36" fmla="*/ 20 w 198"/>
                <a:gd name="T37" fmla="*/ 14 h 38"/>
                <a:gd name="T38" fmla="*/ 22 w 198"/>
                <a:gd name="T39" fmla="*/ 16 h 38"/>
                <a:gd name="T40" fmla="*/ 24 w 198"/>
                <a:gd name="T41" fmla="*/ 20 h 38"/>
                <a:gd name="T42" fmla="*/ 24 w 198"/>
                <a:gd name="T43" fmla="*/ 20 h 38"/>
                <a:gd name="T44" fmla="*/ 22 w 198"/>
                <a:gd name="T45" fmla="*/ 22 h 38"/>
                <a:gd name="T46" fmla="*/ 20 w 198"/>
                <a:gd name="T47" fmla="*/ 24 h 38"/>
                <a:gd name="T48" fmla="*/ 20 w 198"/>
                <a:gd name="T49" fmla="*/ 24 h 38"/>
                <a:gd name="T50" fmla="*/ 98 w 198"/>
                <a:gd name="T51" fmla="*/ 24 h 38"/>
                <a:gd name="T52" fmla="*/ 98 w 198"/>
                <a:gd name="T53" fmla="*/ 24 h 38"/>
                <a:gd name="T54" fmla="*/ 96 w 198"/>
                <a:gd name="T55" fmla="*/ 22 h 38"/>
                <a:gd name="T56" fmla="*/ 94 w 198"/>
                <a:gd name="T57" fmla="*/ 20 h 38"/>
                <a:gd name="T58" fmla="*/ 94 w 198"/>
                <a:gd name="T59" fmla="*/ 20 h 38"/>
                <a:gd name="T60" fmla="*/ 96 w 198"/>
                <a:gd name="T61" fmla="*/ 16 h 38"/>
                <a:gd name="T62" fmla="*/ 98 w 198"/>
                <a:gd name="T63" fmla="*/ 14 h 38"/>
                <a:gd name="T64" fmla="*/ 98 w 198"/>
                <a:gd name="T65" fmla="*/ 14 h 38"/>
                <a:gd name="T66" fmla="*/ 102 w 198"/>
                <a:gd name="T67" fmla="*/ 16 h 38"/>
                <a:gd name="T68" fmla="*/ 104 w 198"/>
                <a:gd name="T69" fmla="*/ 20 h 38"/>
                <a:gd name="T70" fmla="*/ 104 w 198"/>
                <a:gd name="T71" fmla="*/ 20 h 38"/>
                <a:gd name="T72" fmla="*/ 102 w 198"/>
                <a:gd name="T73" fmla="*/ 22 h 38"/>
                <a:gd name="T74" fmla="*/ 98 w 198"/>
                <a:gd name="T75" fmla="*/ 24 h 38"/>
                <a:gd name="T76" fmla="*/ 98 w 198"/>
                <a:gd name="T77" fmla="*/ 24 h 38"/>
                <a:gd name="T78" fmla="*/ 178 w 198"/>
                <a:gd name="T79" fmla="*/ 24 h 38"/>
                <a:gd name="T80" fmla="*/ 178 w 198"/>
                <a:gd name="T81" fmla="*/ 24 h 38"/>
                <a:gd name="T82" fmla="*/ 174 w 198"/>
                <a:gd name="T83" fmla="*/ 22 h 38"/>
                <a:gd name="T84" fmla="*/ 174 w 198"/>
                <a:gd name="T85" fmla="*/ 20 h 38"/>
                <a:gd name="T86" fmla="*/ 174 w 198"/>
                <a:gd name="T87" fmla="*/ 20 h 38"/>
                <a:gd name="T88" fmla="*/ 174 w 198"/>
                <a:gd name="T89" fmla="*/ 16 h 38"/>
                <a:gd name="T90" fmla="*/ 178 w 198"/>
                <a:gd name="T91" fmla="*/ 14 h 38"/>
                <a:gd name="T92" fmla="*/ 178 w 198"/>
                <a:gd name="T93" fmla="*/ 14 h 38"/>
                <a:gd name="T94" fmla="*/ 182 w 198"/>
                <a:gd name="T95" fmla="*/ 16 h 38"/>
                <a:gd name="T96" fmla="*/ 182 w 198"/>
                <a:gd name="T97" fmla="*/ 20 h 38"/>
                <a:gd name="T98" fmla="*/ 182 w 198"/>
                <a:gd name="T99" fmla="*/ 20 h 38"/>
                <a:gd name="T100" fmla="*/ 182 w 198"/>
                <a:gd name="T101" fmla="*/ 22 h 38"/>
                <a:gd name="T102" fmla="*/ 178 w 198"/>
                <a:gd name="T103" fmla="*/ 24 h 38"/>
                <a:gd name="T104" fmla="*/ 178 w 198"/>
                <a:gd name="T105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8" h="38">
                  <a:moveTo>
                    <a:pt x="0" y="0"/>
                  </a:move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6" y="38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6" y="36"/>
                  </a:lnTo>
                  <a:lnTo>
                    <a:pt x="198" y="34"/>
                  </a:lnTo>
                  <a:lnTo>
                    <a:pt x="198" y="0"/>
                  </a:lnTo>
                  <a:lnTo>
                    <a:pt x="0" y="0"/>
                  </a:lnTo>
                  <a:close/>
                  <a:moveTo>
                    <a:pt x="20" y="24"/>
                  </a:moveTo>
                  <a:lnTo>
                    <a:pt x="20" y="24"/>
                  </a:lnTo>
                  <a:lnTo>
                    <a:pt x="16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close/>
                  <a:moveTo>
                    <a:pt x="98" y="24"/>
                  </a:moveTo>
                  <a:lnTo>
                    <a:pt x="98" y="24"/>
                  </a:lnTo>
                  <a:lnTo>
                    <a:pt x="96" y="22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96" y="16"/>
                  </a:lnTo>
                  <a:lnTo>
                    <a:pt x="98" y="14"/>
                  </a:lnTo>
                  <a:lnTo>
                    <a:pt x="98" y="14"/>
                  </a:lnTo>
                  <a:lnTo>
                    <a:pt x="102" y="16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2" y="22"/>
                  </a:lnTo>
                  <a:lnTo>
                    <a:pt x="98" y="24"/>
                  </a:lnTo>
                  <a:lnTo>
                    <a:pt x="98" y="24"/>
                  </a:lnTo>
                  <a:close/>
                  <a:moveTo>
                    <a:pt x="178" y="24"/>
                  </a:moveTo>
                  <a:lnTo>
                    <a:pt x="178" y="24"/>
                  </a:lnTo>
                  <a:lnTo>
                    <a:pt x="174" y="2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74" y="16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82" y="16"/>
                  </a:lnTo>
                  <a:lnTo>
                    <a:pt x="182" y="20"/>
                  </a:lnTo>
                  <a:lnTo>
                    <a:pt x="182" y="20"/>
                  </a:lnTo>
                  <a:lnTo>
                    <a:pt x="182" y="22"/>
                  </a:lnTo>
                  <a:lnTo>
                    <a:pt x="178" y="24"/>
                  </a:lnTo>
                  <a:lnTo>
                    <a:pt x="178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defTabSz="571477">
                <a:defRPr/>
              </a:pPr>
              <a:endParaRPr lang="en-US" sz="1125" kern="0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155" name="Freeform 6"/>
            <p:cNvSpPr>
              <a:spLocks/>
            </p:cNvSpPr>
            <p:nvPr/>
          </p:nvSpPr>
          <p:spPr bwMode="auto">
            <a:xfrm>
              <a:off x="2572" y="1508"/>
              <a:ext cx="48" cy="118"/>
            </a:xfrm>
            <a:custGeom>
              <a:avLst/>
              <a:gdLst>
                <a:gd name="T0" fmla="*/ 48 w 48"/>
                <a:gd name="T1" fmla="*/ 0 h 118"/>
                <a:gd name="T2" fmla="*/ 32 w 48"/>
                <a:gd name="T3" fmla="*/ 0 h 118"/>
                <a:gd name="T4" fmla="*/ 32 w 48"/>
                <a:gd name="T5" fmla="*/ 0 h 118"/>
                <a:gd name="T6" fmla="*/ 32 w 48"/>
                <a:gd name="T7" fmla="*/ 56 h 118"/>
                <a:gd name="T8" fmla="*/ 32 w 48"/>
                <a:gd name="T9" fmla="*/ 56 h 118"/>
                <a:gd name="T10" fmla="*/ 32 w 48"/>
                <a:gd name="T11" fmla="*/ 64 h 118"/>
                <a:gd name="T12" fmla="*/ 30 w 48"/>
                <a:gd name="T13" fmla="*/ 72 h 118"/>
                <a:gd name="T14" fmla="*/ 24 w 48"/>
                <a:gd name="T15" fmla="*/ 86 h 118"/>
                <a:gd name="T16" fmla="*/ 14 w 48"/>
                <a:gd name="T17" fmla="*/ 96 h 118"/>
                <a:gd name="T18" fmla="*/ 8 w 48"/>
                <a:gd name="T19" fmla="*/ 100 h 118"/>
                <a:gd name="T20" fmla="*/ 0 w 48"/>
                <a:gd name="T21" fmla="*/ 102 h 118"/>
                <a:gd name="T22" fmla="*/ 0 w 48"/>
                <a:gd name="T23" fmla="*/ 118 h 118"/>
                <a:gd name="T24" fmla="*/ 0 w 48"/>
                <a:gd name="T25" fmla="*/ 118 h 118"/>
                <a:gd name="T26" fmla="*/ 10 w 48"/>
                <a:gd name="T27" fmla="*/ 116 h 118"/>
                <a:gd name="T28" fmla="*/ 20 w 48"/>
                <a:gd name="T29" fmla="*/ 110 h 118"/>
                <a:gd name="T30" fmla="*/ 28 w 48"/>
                <a:gd name="T31" fmla="*/ 104 h 118"/>
                <a:gd name="T32" fmla="*/ 36 w 48"/>
                <a:gd name="T33" fmla="*/ 96 h 118"/>
                <a:gd name="T34" fmla="*/ 40 w 48"/>
                <a:gd name="T35" fmla="*/ 88 h 118"/>
                <a:gd name="T36" fmla="*/ 46 w 48"/>
                <a:gd name="T37" fmla="*/ 78 h 118"/>
                <a:gd name="T38" fmla="*/ 48 w 48"/>
                <a:gd name="T39" fmla="*/ 68 h 118"/>
                <a:gd name="T40" fmla="*/ 48 w 48"/>
                <a:gd name="T41" fmla="*/ 56 h 118"/>
                <a:gd name="T42" fmla="*/ 48 w 48"/>
                <a:gd name="T43" fmla="*/ 56 h 118"/>
                <a:gd name="T44" fmla="*/ 48 w 48"/>
                <a:gd name="T45" fmla="*/ 0 h 118"/>
                <a:gd name="T46" fmla="*/ 48 w 48"/>
                <a:gd name="T4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118">
                  <a:moveTo>
                    <a:pt x="48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64"/>
                  </a:lnTo>
                  <a:lnTo>
                    <a:pt x="30" y="72"/>
                  </a:lnTo>
                  <a:lnTo>
                    <a:pt x="24" y="86"/>
                  </a:lnTo>
                  <a:lnTo>
                    <a:pt x="14" y="96"/>
                  </a:lnTo>
                  <a:lnTo>
                    <a:pt x="8" y="100"/>
                  </a:lnTo>
                  <a:lnTo>
                    <a:pt x="0" y="102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10" y="116"/>
                  </a:lnTo>
                  <a:lnTo>
                    <a:pt x="20" y="110"/>
                  </a:lnTo>
                  <a:lnTo>
                    <a:pt x="28" y="104"/>
                  </a:lnTo>
                  <a:lnTo>
                    <a:pt x="36" y="96"/>
                  </a:lnTo>
                  <a:lnTo>
                    <a:pt x="40" y="88"/>
                  </a:lnTo>
                  <a:lnTo>
                    <a:pt x="46" y="78"/>
                  </a:lnTo>
                  <a:lnTo>
                    <a:pt x="48" y="68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defTabSz="571477">
                <a:defRPr/>
              </a:pPr>
              <a:endParaRPr lang="en-US" sz="1125" kern="0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156" name="Freeform 7"/>
            <p:cNvSpPr>
              <a:spLocks/>
            </p:cNvSpPr>
            <p:nvPr/>
          </p:nvSpPr>
          <p:spPr bwMode="auto">
            <a:xfrm>
              <a:off x="2500" y="1598"/>
              <a:ext cx="40" cy="46"/>
            </a:xfrm>
            <a:custGeom>
              <a:avLst/>
              <a:gdLst>
                <a:gd name="T0" fmla="*/ 0 w 40"/>
                <a:gd name="T1" fmla="*/ 0 h 46"/>
                <a:gd name="T2" fmla="*/ 0 w 40"/>
                <a:gd name="T3" fmla="*/ 46 h 46"/>
                <a:gd name="T4" fmla="*/ 16 w 40"/>
                <a:gd name="T5" fmla="*/ 30 h 46"/>
                <a:gd name="T6" fmla="*/ 16 w 40"/>
                <a:gd name="T7" fmla="*/ 30 h 46"/>
                <a:gd name="T8" fmla="*/ 16 w 40"/>
                <a:gd name="T9" fmla="*/ 30 h 46"/>
                <a:gd name="T10" fmla="*/ 24 w 40"/>
                <a:gd name="T11" fmla="*/ 30 h 46"/>
                <a:gd name="T12" fmla="*/ 24 w 40"/>
                <a:gd name="T13" fmla="*/ 30 h 46"/>
                <a:gd name="T14" fmla="*/ 40 w 40"/>
                <a:gd name="T15" fmla="*/ 30 h 46"/>
                <a:gd name="T16" fmla="*/ 40 w 40"/>
                <a:gd name="T17" fmla="*/ 14 h 46"/>
                <a:gd name="T18" fmla="*/ 40 w 40"/>
                <a:gd name="T19" fmla="*/ 14 h 46"/>
                <a:gd name="T20" fmla="*/ 16 w 40"/>
                <a:gd name="T21" fmla="*/ 14 h 46"/>
                <a:gd name="T22" fmla="*/ 0 w 40"/>
                <a:gd name="T2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46">
                  <a:moveTo>
                    <a:pt x="0" y="0"/>
                  </a:moveTo>
                  <a:lnTo>
                    <a:pt x="0" y="46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40" y="30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16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defTabSz="571477">
                <a:defRPr/>
              </a:pPr>
              <a:endParaRPr lang="en-US" sz="1125" kern="0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157" name="Freeform 8"/>
            <p:cNvSpPr>
              <a:spLocks/>
            </p:cNvSpPr>
            <p:nvPr/>
          </p:nvSpPr>
          <p:spPr bwMode="auto">
            <a:xfrm>
              <a:off x="2388" y="1598"/>
              <a:ext cx="16" cy="46"/>
            </a:xfrm>
            <a:custGeom>
              <a:avLst/>
              <a:gdLst>
                <a:gd name="T0" fmla="*/ 16 w 16"/>
                <a:gd name="T1" fmla="*/ 0 h 46"/>
                <a:gd name="T2" fmla="*/ 16 w 16"/>
                <a:gd name="T3" fmla="*/ 46 h 46"/>
                <a:gd name="T4" fmla="*/ 0 w 16"/>
                <a:gd name="T5" fmla="*/ 30 h 46"/>
                <a:gd name="T6" fmla="*/ 0 w 16"/>
                <a:gd name="T7" fmla="*/ 14 h 46"/>
                <a:gd name="T8" fmla="*/ 16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16" y="0"/>
                  </a:moveTo>
                  <a:lnTo>
                    <a:pt x="16" y="46"/>
                  </a:lnTo>
                  <a:lnTo>
                    <a:pt x="0" y="30"/>
                  </a:lnTo>
                  <a:lnTo>
                    <a:pt x="0" y="14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defTabSz="571477">
                <a:defRPr/>
              </a:pPr>
              <a:endParaRPr lang="en-US" sz="1125" kern="0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158" name="Freeform 9"/>
            <p:cNvSpPr>
              <a:spLocks noEditPoints="1"/>
            </p:cNvSpPr>
            <p:nvPr/>
          </p:nvSpPr>
          <p:spPr bwMode="auto">
            <a:xfrm>
              <a:off x="2256" y="1524"/>
              <a:ext cx="394" cy="740"/>
            </a:xfrm>
            <a:custGeom>
              <a:avLst/>
              <a:gdLst>
                <a:gd name="T0" fmla="*/ 384 w 394"/>
                <a:gd name="T1" fmla="*/ 300 h 740"/>
                <a:gd name="T2" fmla="*/ 382 w 394"/>
                <a:gd name="T3" fmla="*/ 280 h 740"/>
                <a:gd name="T4" fmla="*/ 372 w 394"/>
                <a:gd name="T5" fmla="*/ 242 h 740"/>
                <a:gd name="T6" fmla="*/ 352 w 394"/>
                <a:gd name="T7" fmla="*/ 210 h 740"/>
                <a:gd name="T8" fmla="*/ 326 w 394"/>
                <a:gd name="T9" fmla="*/ 186 h 740"/>
                <a:gd name="T10" fmla="*/ 310 w 394"/>
                <a:gd name="T11" fmla="*/ 28 h 740"/>
                <a:gd name="T12" fmla="*/ 324 w 394"/>
                <a:gd name="T13" fmla="*/ 28 h 740"/>
                <a:gd name="T14" fmla="*/ 334 w 394"/>
                <a:gd name="T15" fmla="*/ 24 h 740"/>
                <a:gd name="T16" fmla="*/ 338 w 394"/>
                <a:gd name="T17" fmla="*/ 14 h 740"/>
                <a:gd name="T18" fmla="*/ 336 w 394"/>
                <a:gd name="T19" fmla="*/ 8 h 740"/>
                <a:gd name="T20" fmla="*/ 328 w 394"/>
                <a:gd name="T21" fmla="*/ 2 h 740"/>
                <a:gd name="T22" fmla="*/ 70 w 394"/>
                <a:gd name="T23" fmla="*/ 0 h 740"/>
                <a:gd name="T24" fmla="*/ 64 w 394"/>
                <a:gd name="T25" fmla="*/ 2 h 740"/>
                <a:gd name="T26" fmla="*/ 58 w 394"/>
                <a:gd name="T27" fmla="*/ 8 h 740"/>
                <a:gd name="T28" fmla="*/ 56 w 394"/>
                <a:gd name="T29" fmla="*/ 14 h 740"/>
                <a:gd name="T30" fmla="*/ 60 w 394"/>
                <a:gd name="T31" fmla="*/ 24 h 740"/>
                <a:gd name="T32" fmla="*/ 70 w 394"/>
                <a:gd name="T33" fmla="*/ 28 h 740"/>
                <a:gd name="T34" fmla="*/ 84 w 394"/>
                <a:gd name="T35" fmla="*/ 176 h 740"/>
                <a:gd name="T36" fmla="*/ 68 w 394"/>
                <a:gd name="T37" fmla="*/ 186 h 740"/>
                <a:gd name="T38" fmla="*/ 42 w 394"/>
                <a:gd name="T39" fmla="*/ 210 h 740"/>
                <a:gd name="T40" fmla="*/ 22 w 394"/>
                <a:gd name="T41" fmla="*/ 242 h 740"/>
                <a:gd name="T42" fmla="*/ 10 w 394"/>
                <a:gd name="T43" fmla="*/ 280 h 740"/>
                <a:gd name="T44" fmla="*/ 10 w 394"/>
                <a:gd name="T45" fmla="*/ 440 h 740"/>
                <a:gd name="T46" fmla="*/ 10 w 394"/>
                <a:gd name="T47" fmla="*/ 440 h 740"/>
                <a:gd name="T48" fmla="*/ 2 w 394"/>
                <a:gd name="T49" fmla="*/ 442 h 740"/>
                <a:gd name="T50" fmla="*/ 0 w 394"/>
                <a:gd name="T51" fmla="*/ 450 h 740"/>
                <a:gd name="T52" fmla="*/ 0 w 394"/>
                <a:gd name="T53" fmla="*/ 454 h 740"/>
                <a:gd name="T54" fmla="*/ 6 w 394"/>
                <a:gd name="T55" fmla="*/ 458 h 740"/>
                <a:gd name="T56" fmla="*/ 10 w 394"/>
                <a:gd name="T57" fmla="*/ 628 h 740"/>
                <a:gd name="T58" fmla="*/ 12 w 394"/>
                <a:gd name="T59" fmla="*/ 650 h 740"/>
                <a:gd name="T60" fmla="*/ 28 w 394"/>
                <a:gd name="T61" fmla="*/ 690 h 740"/>
                <a:gd name="T62" fmla="*/ 58 w 394"/>
                <a:gd name="T63" fmla="*/ 720 h 740"/>
                <a:gd name="T64" fmla="*/ 100 w 394"/>
                <a:gd name="T65" fmla="*/ 738 h 740"/>
                <a:gd name="T66" fmla="*/ 272 w 394"/>
                <a:gd name="T67" fmla="*/ 740 h 740"/>
                <a:gd name="T68" fmla="*/ 294 w 394"/>
                <a:gd name="T69" fmla="*/ 738 h 740"/>
                <a:gd name="T70" fmla="*/ 334 w 394"/>
                <a:gd name="T71" fmla="*/ 720 h 740"/>
                <a:gd name="T72" fmla="*/ 364 w 394"/>
                <a:gd name="T73" fmla="*/ 690 h 740"/>
                <a:gd name="T74" fmla="*/ 382 w 394"/>
                <a:gd name="T75" fmla="*/ 650 h 740"/>
                <a:gd name="T76" fmla="*/ 384 w 394"/>
                <a:gd name="T77" fmla="*/ 458 h 740"/>
                <a:gd name="T78" fmla="*/ 388 w 394"/>
                <a:gd name="T79" fmla="*/ 458 h 740"/>
                <a:gd name="T80" fmla="*/ 392 w 394"/>
                <a:gd name="T81" fmla="*/ 454 h 740"/>
                <a:gd name="T82" fmla="*/ 394 w 394"/>
                <a:gd name="T83" fmla="*/ 450 h 740"/>
                <a:gd name="T84" fmla="*/ 390 w 394"/>
                <a:gd name="T85" fmla="*/ 442 h 740"/>
                <a:gd name="T86" fmla="*/ 384 w 394"/>
                <a:gd name="T87" fmla="*/ 440 h 740"/>
                <a:gd name="T88" fmla="*/ 150 w 394"/>
                <a:gd name="T89" fmla="*/ 160 h 740"/>
                <a:gd name="T90" fmla="*/ 126 w 394"/>
                <a:gd name="T91" fmla="*/ 162 h 740"/>
                <a:gd name="T92" fmla="*/ 104 w 394"/>
                <a:gd name="T93" fmla="*/ 28 h 740"/>
                <a:gd name="T94" fmla="*/ 156 w 394"/>
                <a:gd name="T95" fmla="*/ 160 h 740"/>
                <a:gd name="T96" fmla="*/ 244 w 394"/>
                <a:gd name="T97" fmla="*/ 160 h 740"/>
                <a:gd name="T98" fmla="*/ 236 w 394"/>
                <a:gd name="T99" fmla="*/ 28 h 740"/>
                <a:gd name="T100" fmla="*/ 290 w 394"/>
                <a:gd name="T101" fmla="*/ 168 h 740"/>
                <a:gd name="T102" fmla="*/ 268 w 394"/>
                <a:gd name="T103" fmla="*/ 162 h 740"/>
                <a:gd name="T104" fmla="*/ 244 w 394"/>
                <a:gd name="T105" fmla="*/ 16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4" h="740">
                  <a:moveTo>
                    <a:pt x="384" y="440"/>
                  </a:moveTo>
                  <a:lnTo>
                    <a:pt x="384" y="300"/>
                  </a:lnTo>
                  <a:lnTo>
                    <a:pt x="384" y="300"/>
                  </a:lnTo>
                  <a:lnTo>
                    <a:pt x="382" y="280"/>
                  </a:lnTo>
                  <a:lnTo>
                    <a:pt x="378" y="260"/>
                  </a:lnTo>
                  <a:lnTo>
                    <a:pt x="372" y="242"/>
                  </a:lnTo>
                  <a:lnTo>
                    <a:pt x="364" y="226"/>
                  </a:lnTo>
                  <a:lnTo>
                    <a:pt x="352" y="210"/>
                  </a:lnTo>
                  <a:lnTo>
                    <a:pt x="340" y="198"/>
                  </a:lnTo>
                  <a:lnTo>
                    <a:pt x="326" y="186"/>
                  </a:lnTo>
                  <a:lnTo>
                    <a:pt x="310" y="176"/>
                  </a:lnTo>
                  <a:lnTo>
                    <a:pt x="310" y="28"/>
                  </a:lnTo>
                  <a:lnTo>
                    <a:pt x="324" y="28"/>
                  </a:lnTo>
                  <a:lnTo>
                    <a:pt x="324" y="28"/>
                  </a:lnTo>
                  <a:lnTo>
                    <a:pt x="328" y="26"/>
                  </a:lnTo>
                  <a:lnTo>
                    <a:pt x="334" y="24"/>
                  </a:lnTo>
                  <a:lnTo>
                    <a:pt x="336" y="20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6" y="8"/>
                  </a:lnTo>
                  <a:lnTo>
                    <a:pt x="334" y="4"/>
                  </a:lnTo>
                  <a:lnTo>
                    <a:pt x="328" y="2"/>
                  </a:lnTo>
                  <a:lnTo>
                    <a:pt x="32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4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4" y="26"/>
                  </a:lnTo>
                  <a:lnTo>
                    <a:pt x="70" y="28"/>
                  </a:lnTo>
                  <a:lnTo>
                    <a:pt x="84" y="28"/>
                  </a:lnTo>
                  <a:lnTo>
                    <a:pt x="84" y="176"/>
                  </a:lnTo>
                  <a:lnTo>
                    <a:pt x="84" y="176"/>
                  </a:lnTo>
                  <a:lnTo>
                    <a:pt x="68" y="186"/>
                  </a:lnTo>
                  <a:lnTo>
                    <a:pt x="54" y="198"/>
                  </a:lnTo>
                  <a:lnTo>
                    <a:pt x="42" y="210"/>
                  </a:lnTo>
                  <a:lnTo>
                    <a:pt x="30" y="226"/>
                  </a:lnTo>
                  <a:lnTo>
                    <a:pt x="22" y="242"/>
                  </a:lnTo>
                  <a:lnTo>
                    <a:pt x="14" y="260"/>
                  </a:lnTo>
                  <a:lnTo>
                    <a:pt x="10" y="280"/>
                  </a:lnTo>
                  <a:lnTo>
                    <a:pt x="10" y="300"/>
                  </a:lnTo>
                  <a:lnTo>
                    <a:pt x="10" y="440"/>
                  </a:lnTo>
                  <a:lnTo>
                    <a:pt x="10" y="440"/>
                  </a:lnTo>
                  <a:lnTo>
                    <a:pt x="10" y="440"/>
                  </a:lnTo>
                  <a:lnTo>
                    <a:pt x="6" y="440"/>
                  </a:lnTo>
                  <a:lnTo>
                    <a:pt x="2" y="442"/>
                  </a:lnTo>
                  <a:lnTo>
                    <a:pt x="0" y="446"/>
                  </a:lnTo>
                  <a:lnTo>
                    <a:pt x="0" y="450"/>
                  </a:lnTo>
                  <a:lnTo>
                    <a:pt x="0" y="450"/>
                  </a:lnTo>
                  <a:lnTo>
                    <a:pt x="0" y="454"/>
                  </a:lnTo>
                  <a:lnTo>
                    <a:pt x="2" y="456"/>
                  </a:lnTo>
                  <a:lnTo>
                    <a:pt x="6" y="458"/>
                  </a:lnTo>
                  <a:lnTo>
                    <a:pt x="10" y="458"/>
                  </a:lnTo>
                  <a:lnTo>
                    <a:pt x="10" y="628"/>
                  </a:lnTo>
                  <a:lnTo>
                    <a:pt x="10" y="628"/>
                  </a:lnTo>
                  <a:lnTo>
                    <a:pt x="12" y="650"/>
                  </a:lnTo>
                  <a:lnTo>
                    <a:pt x="18" y="672"/>
                  </a:lnTo>
                  <a:lnTo>
                    <a:pt x="28" y="690"/>
                  </a:lnTo>
                  <a:lnTo>
                    <a:pt x="42" y="706"/>
                  </a:lnTo>
                  <a:lnTo>
                    <a:pt x="58" y="720"/>
                  </a:lnTo>
                  <a:lnTo>
                    <a:pt x="78" y="732"/>
                  </a:lnTo>
                  <a:lnTo>
                    <a:pt x="100" y="738"/>
                  </a:lnTo>
                  <a:lnTo>
                    <a:pt x="122" y="740"/>
                  </a:lnTo>
                  <a:lnTo>
                    <a:pt x="272" y="740"/>
                  </a:lnTo>
                  <a:lnTo>
                    <a:pt x="272" y="740"/>
                  </a:lnTo>
                  <a:lnTo>
                    <a:pt x="294" y="738"/>
                  </a:lnTo>
                  <a:lnTo>
                    <a:pt x="316" y="732"/>
                  </a:lnTo>
                  <a:lnTo>
                    <a:pt x="334" y="720"/>
                  </a:lnTo>
                  <a:lnTo>
                    <a:pt x="352" y="706"/>
                  </a:lnTo>
                  <a:lnTo>
                    <a:pt x="364" y="690"/>
                  </a:lnTo>
                  <a:lnTo>
                    <a:pt x="376" y="672"/>
                  </a:lnTo>
                  <a:lnTo>
                    <a:pt x="382" y="650"/>
                  </a:lnTo>
                  <a:lnTo>
                    <a:pt x="384" y="628"/>
                  </a:lnTo>
                  <a:lnTo>
                    <a:pt x="384" y="458"/>
                  </a:lnTo>
                  <a:lnTo>
                    <a:pt x="384" y="458"/>
                  </a:lnTo>
                  <a:lnTo>
                    <a:pt x="388" y="458"/>
                  </a:lnTo>
                  <a:lnTo>
                    <a:pt x="390" y="456"/>
                  </a:lnTo>
                  <a:lnTo>
                    <a:pt x="392" y="454"/>
                  </a:lnTo>
                  <a:lnTo>
                    <a:pt x="394" y="450"/>
                  </a:lnTo>
                  <a:lnTo>
                    <a:pt x="394" y="450"/>
                  </a:lnTo>
                  <a:lnTo>
                    <a:pt x="392" y="446"/>
                  </a:lnTo>
                  <a:lnTo>
                    <a:pt x="390" y="442"/>
                  </a:lnTo>
                  <a:lnTo>
                    <a:pt x="388" y="440"/>
                  </a:lnTo>
                  <a:lnTo>
                    <a:pt x="384" y="440"/>
                  </a:lnTo>
                  <a:lnTo>
                    <a:pt x="384" y="440"/>
                  </a:lnTo>
                  <a:close/>
                  <a:moveTo>
                    <a:pt x="150" y="160"/>
                  </a:moveTo>
                  <a:lnTo>
                    <a:pt x="150" y="160"/>
                  </a:lnTo>
                  <a:lnTo>
                    <a:pt x="126" y="162"/>
                  </a:lnTo>
                  <a:lnTo>
                    <a:pt x="104" y="168"/>
                  </a:lnTo>
                  <a:lnTo>
                    <a:pt x="104" y="28"/>
                  </a:lnTo>
                  <a:lnTo>
                    <a:pt x="156" y="28"/>
                  </a:lnTo>
                  <a:lnTo>
                    <a:pt x="156" y="160"/>
                  </a:lnTo>
                  <a:lnTo>
                    <a:pt x="150" y="160"/>
                  </a:lnTo>
                  <a:close/>
                  <a:moveTo>
                    <a:pt x="244" y="160"/>
                  </a:moveTo>
                  <a:lnTo>
                    <a:pt x="236" y="160"/>
                  </a:lnTo>
                  <a:lnTo>
                    <a:pt x="236" y="28"/>
                  </a:lnTo>
                  <a:lnTo>
                    <a:pt x="290" y="28"/>
                  </a:lnTo>
                  <a:lnTo>
                    <a:pt x="290" y="168"/>
                  </a:lnTo>
                  <a:lnTo>
                    <a:pt x="290" y="168"/>
                  </a:lnTo>
                  <a:lnTo>
                    <a:pt x="268" y="162"/>
                  </a:lnTo>
                  <a:lnTo>
                    <a:pt x="244" y="160"/>
                  </a:lnTo>
                  <a:lnTo>
                    <a:pt x="244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defTabSz="571477">
                <a:defRPr/>
              </a:pPr>
              <a:endParaRPr lang="en-US" sz="1125" kern="0">
                <a:solidFill>
                  <a:srgbClr val="000000"/>
                </a:solidFill>
                <a:latin typeface="Trebuchet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09751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3" name="Group 1852"/>
          <p:cNvGrpSpPr/>
          <p:nvPr/>
        </p:nvGrpSpPr>
        <p:grpSpPr>
          <a:xfrm>
            <a:off x="2397925" y="2514959"/>
            <a:ext cx="393498" cy="291464"/>
            <a:chOff x="3755717" y="4567506"/>
            <a:chExt cx="629597" cy="466343"/>
          </a:xfrm>
        </p:grpSpPr>
        <p:sp>
          <p:nvSpPr>
            <p:cNvPr id="1784" name="Freeform 6"/>
            <p:cNvSpPr>
              <a:spLocks noEditPoints="1"/>
            </p:cNvSpPr>
            <p:nvPr/>
          </p:nvSpPr>
          <p:spPr bwMode="auto">
            <a:xfrm flipH="1">
              <a:off x="3937764" y="4567506"/>
              <a:ext cx="265356" cy="191232"/>
            </a:xfrm>
            <a:custGeom>
              <a:avLst/>
              <a:gdLst/>
              <a:ahLst/>
              <a:cxnLst>
                <a:cxn ang="0">
                  <a:pos x="480" y="442"/>
                </a:cxn>
                <a:cxn ang="0">
                  <a:pos x="391" y="534"/>
                </a:cxn>
                <a:cxn ang="0">
                  <a:pos x="480" y="581"/>
                </a:cxn>
                <a:cxn ang="0">
                  <a:pos x="480" y="394"/>
                </a:cxn>
                <a:cxn ang="0">
                  <a:pos x="510" y="0"/>
                </a:cxn>
                <a:cxn ang="0">
                  <a:pos x="561" y="23"/>
                </a:cxn>
                <a:cxn ang="0">
                  <a:pos x="574" y="28"/>
                </a:cxn>
                <a:cxn ang="0">
                  <a:pos x="580" y="38"/>
                </a:cxn>
                <a:cxn ang="0">
                  <a:pos x="582" y="46"/>
                </a:cxn>
                <a:cxn ang="0">
                  <a:pos x="795" y="47"/>
                </a:cxn>
                <a:cxn ang="0">
                  <a:pos x="834" y="60"/>
                </a:cxn>
                <a:cxn ang="0">
                  <a:pos x="860" y="93"/>
                </a:cxn>
                <a:cxn ang="0">
                  <a:pos x="860" y="138"/>
                </a:cxn>
                <a:cxn ang="0">
                  <a:pos x="834" y="171"/>
                </a:cxn>
                <a:cxn ang="0">
                  <a:pos x="795" y="184"/>
                </a:cxn>
                <a:cxn ang="0">
                  <a:pos x="537" y="305"/>
                </a:cxn>
                <a:cxn ang="0">
                  <a:pos x="618" y="326"/>
                </a:cxn>
                <a:cxn ang="0">
                  <a:pos x="686" y="364"/>
                </a:cxn>
                <a:cxn ang="0">
                  <a:pos x="963" y="631"/>
                </a:cxn>
                <a:cxn ang="0">
                  <a:pos x="653" y="653"/>
                </a:cxn>
                <a:cxn ang="0">
                  <a:pos x="574" y="683"/>
                </a:cxn>
                <a:cxn ang="0">
                  <a:pos x="481" y="694"/>
                </a:cxn>
                <a:cxn ang="0">
                  <a:pos x="389" y="683"/>
                </a:cxn>
                <a:cxn ang="0">
                  <a:pos x="311" y="653"/>
                </a:cxn>
                <a:cxn ang="0">
                  <a:pos x="0" y="631"/>
                </a:cxn>
                <a:cxn ang="0">
                  <a:pos x="278" y="364"/>
                </a:cxn>
                <a:cxn ang="0">
                  <a:pos x="338" y="329"/>
                </a:cxn>
                <a:cxn ang="0">
                  <a:pos x="413" y="306"/>
                </a:cxn>
                <a:cxn ang="0">
                  <a:pos x="170" y="184"/>
                </a:cxn>
                <a:cxn ang="0">
                  <a:pos x="129" y="171"/>
                </a:cxn>
                <a:cxn ang="0">
                  <a:pos x="105" y="138"/>
                </a:cxn>
                <a:cxn ang="0">
                  <a:pos x="105" y="93"/>
                </a:cxn>
                <a:cxn ang="0">
                  <a:pos x="129" y="60"/>
                </a:cxn>
                <a:cxn ang="0">
                  <a:pos x="170" y="47"/>
                </a:cxn>
                <a:cxn ang="0">
                  <a:pos x="383" y="39"/>
                </a:cxn>
                <a:cxn ang="0">
                  <a:pos x="388" y="30"/>
                </a:cxn>
                <a:cxn ang="0">
                  <a:pos x="445" y="23"/>
                </a:cxn>
              </a:cxnLst>
              <a:rect l="0" t="0" r="r" b="b"/>
              <a:pathLst>
                <a:path w="963" h="694">
                  <a:moveTo>
                    <a:pt x="480" y="394"/>
                  </a:moveTo>
                  <a:lnTo>
                    <a:pt x="480" y="442"/>
                  </a:lnTo>
                  <a:lnTo>
                    <a:pt x="391" y="442"/>
                  </a:lnTo>
                  <a:lnTo>
                    <a:pt x="391" y="534"/>
                  </a:lnTo>
                  <a:lnTo>
                    <a:pt x="480" y="534"/>
                  </a:lnTo>
                  <a:lnTo>
                    <a:pt x="480" y="581"/>
                  </a:lnTo>
                  <a:lnTo>
                    <a:pt x="572" y="488"/>
                  </a:lnTo>
                  <a:lnTo>
                    <a:pt x="480" y="394"/>
                  </a:lnTo>
                  <a:close/>
                  <a:moveTo>
                    <a:pt x="445" y="0"/>
                  </a:moveTo>
                  <a:lnTo>
                    <a:pt x="510" y="0"/>
                  </a:lnTo>
                  <a:lnTo>
                    <a:pt x="510" y="23"/>
                  </a:lnTo>
                  <a:lnTo>
                    <a:pt x="561" y="23"/>
                  </a:lnTo>
                  <a:lnTo>
                    <a:pt x="567" y="25"/>
                  </a:lnTo>
                  <a:lnTo>
                    <a:pt x="574" y="28"/>
                  </a:lnTo>
                  <a:lnTo>
                    <a:pt x="577" y="31"/>
                  </a:lnTo>
                  <a:lnTo>
                    <a:pt x="580" y="38"/>
                  </a:lnTo>
                  <a:lnTo>
                    <a:pt x="582" y="44"/>
                  </a:lnTo>
                  <a:lnTo>
                    <a:pt x="582" y="46"/>
                  </a:lnTo>
                  <a:lnTo>
                    <a:pt x="580" y="47"/>
                  </a:lnTo>
                  <a:lnTo>
                    <a:pt x="795" y="47"/>
                  </a:lnTo>
                  <a:lnTo>
                    <a:pt x="815" y="50"/>
                  </a:lnTo>
                  <a:lnTo>
                    <a:pt x="834" y="60"/>
                  </a:lnTo>
                  <a:lnTo>
                    <a:pt x="849" y="74"/>
                  </a:lnTo>
                  <a:lnTo>
                    <a:pt x="860" y="93"/>
                  </a:lnTo>
                  <a:lnTo>
                    <a:pt x="863" y="116"/>
                  </a:lnTo>
                  <a:lnTo>
                    <a:pt x="860" y="138"/>
                  </a:lnTo>
                  <a:lnTo>
                    <a:pt x="849" y="157"/>
                  </a:lnTo>
                  <a:lnTo>
                    <a:pt x="834" y="171"/>
                  </a:lnTo>
                  <a:lnTo>
                    <a:pt x="815" y="181"/>
                  </a:lnTo>
                  <a:lnTo>
                    <a:pt x="795" y="184"/>
                  </a:lnTo>
                  <a:lnTo>
                    <a:pt x="537" y="184"/>
                  </a:lnTo>
                  <a:lnTo>
                    <a:pt x="537" y="305"/>
                  </a:lnTo>
                  <a:lnTo>
                    <a:pt x="580" y="313"/>
                  </a:lnTo>
                  <a:lnTo>
                    <a:pt x="618" y="326"/>
                  </a:lnTo>
                  <a:lnTo>
                    <a:pt x="655" y="343"/>
                  </a:lnTo>
                  <a:lnTo>
                    <a:pt x="686" y="364"/>
                  </a:lnTo>
                  <a:lnTo>
                    <a:pt x="963" y="364"/>
                  </a:lnTo>
                  <a:lnTo>
                    <a:pt x="963" y="631"/>
                  </a:lnTo>
                  <a:lnTo>
                    <a:pt x="686" y="631"/>
                  </a:lnTo>
                  <a:lnTo>
                    <a:pt x="653" y="653"/>
                  </a:lnTo>
                  <a:lnTo>
                    <a:pt x="615" y="670"/>
                  </a:lnTo>
                  <a:lnTo>
                    <a:pt x="574" y="683"/>
                  </a:lnTo>
                  <a:lnTo>
                    <a:pt x="529" y="691"/>
                  </a:lnTo>
                  <a:lnTo>
                    <a:pt x="481" y="694"/>
                  </a:lnTo>
                  <a:lnTo>
                    <a:pt x="434" y="691"/>
                  </a:lnTo>
                  <a:lnTo>
                    <a:pt x="389" y="683"/>
                  </a:lnTo>
                  <a:lnTo>
                    <a:pt x="348" y="670"/>
                  </a:lnTo>
                  <a:lnTo>
                    <a:pt x="311" y="653"/>
                  </a:lnTo>
                  <a:lnTo>
                    <a:pt x="278" y="631"/>
                  </a:lnTo>
                  <a:lnTo>
                    <a:pt x="0" y="631"/>
                  </a:lnTo>
                  <a:lnTo>
                    <a:pt x="0" y="364"/>
                  </a:lnTo>
                  <a:lnTo>
                    <a:pt x="278" y="364"/>
                  </a:lnTo>
                  <a:lnTo>
                    <a:pt x="307" y="345"/>
                  </a:lnTo>
                  <a:lnTo>
                    <a:pt x="338" y="329"/>
                  </a:lnTo>
                  <a:lnTo>
                    <a:pt x="375" y="316"/>
                  </a:lnTo>
                  <a:lnTo>
                    <a:pt x="413" y="306"/>
                  </a:lnTo>
                  <a:lnTo>
                    <a:pt x="413" y="184"/>
                  </a:lnTo>
                  <a:lnTo>
                    <a:pt x="170" y="184"/>
                  </a:lnTo>
                  <a:lnTo>
                    <a:pt x="148" y="181"/>
                  </a:lnTo>
                  <a:lnTo>
                    <a:pt x="129" y="171"/>
                  </a:lnTo>
                  <a:lnTo>
                    <a:pt x="114" y="157"/>
                  </a:lnTo>
                  <a:lnTo>
                    <a:pt x="105" y="138"/>
                  </a:lnTo>
                  <a:lnTo>
                    <a:pt x="102" y="116"/>
                  </a:lnTo>
                  <a:lnTo>
                    <a:pt x="105" y="93"/>
                  </a:lnTo>
                  <a:lnTo>
                    <a:pt x="114" y="74"/>
                  </a:lnTo>
                  <a:lnTo>
                    <a:pt x="129" y="60"/>
                  </a:lnTo>
                  <a:lnTo>
                    <a:pt x="148" y="50"/>
                  </a:lnTo>
                  <a:lnTo>
                    <a:pt x="170" y="47"/>
                  </a:lnTo>
                  <a:lnTo>
                    <a:pt x="383" y="47"/>
                  </a:lnTo>
                  <a:lnTo>
                    <a:pt x="383" y="39"/>
                  </a:lnTo>
                  <a:lnTo>
                    <a:pt x="386" y="35"/>
                  </a:lnTo>
                  <a:lnTo>
                    <a:pt x="388" y="30"/>
                  </a:lnTo>
                  <a:lnTo>
                    <a:pt x="397" y="23"/>
                  </a:lnTo>
                  <a:lnTo>
                    <a:pt x="445" y="23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839" name="Group 1838"/>
            <p:cNvGrpSpPr/>
            <p:nvPr/>
          </p:nvGrpSpPr>
          <p:grpSpPr>
            <a:xfrm>
              <a:off x="3755717" y="4657595"/>
              <a:ext cx="290705" cy="376254"/>
              <a:chOff x="2146313" y="5584790"/>
              <a:chExt cx="290705" cy="376254"/>
            </a:xfrm>
          </p:grpSpPr>
          <p:grpSp>
            <p:nvGrpSpPr>
              <p:cNvPr id="1786" name="Group 1785"/>
              <p:cNvGrpSpPr/>
              <p:nvPr/>
            </p:nvGrpSpPr>
            <p:grpSpPr>
              <a:xfrm>
                <a:off x="2146313" y="5702934"/>
                <a:ext cx="96379" cy="258110"/>
                <a:chOff x="25736788" y="4817269"/>
                <a:chExt cx="182880" cy="489767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1835" name="Rounded Rectangle 1834"/>
                <p:cNvSpPr/>
                <p:nvPr/>
              </p:nvSpPr>
              <p:spPr>
                <a:xfrm>
                  <a:off x="25760363" y="4817269"/>
                  <a:ext cx="135731" cy="489767"/>
                </a:xfrm>
                <a:prstGeom prst="roundRect">
                  <a:avLst>
                    <a:gd name="adj" fmla="val 3245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36" name="Rounded Rectangle 1835"/>
                <p:cNvSpPr>
                  <a:spLocks noChangeAspect="1"/>
                </p:cNvSpPr>
                <p:nvPr/>
              </p:nvSpPr>
              <p:spPr>
                <a:xfrm rot="16200000">
                  <a:off x="25814313" y="5117880"/>
                  <a:ext cx="27829" cy="1828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37" name="Rounded Rectangle 1836"/>
                <p:cNvSpPr>
                  <a:spLocks noChangeAspect="1"/>
                </p:cNvSpPr>
                <p:nvPr/>
              </p:nvSpPr>
              <p:spPr>
                <a:xfrm rot="16200000">
                  <a:off x="25814313" y="5016321"/>
                  <a:ext cx="27829" cy="1828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38" name="Rounded Rectangle 1837"/>
                <p:cNvSpPr>
                  <a:spLocks noChangeAspect="1"/>
                </p:cNvSpPr>
                <p:nvPr/>
              </p:nvSpPr>
              <p:spPr>
                <a:xfrm rot="16200000">
                  <a:off x="25814313" y="4906977"/>
                  <a:ext cx="27829" cy="1828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802" name="Block Arc 1801"/>
              <p:cNvSpPr/>
              <p:nvPr/>
            </p:nvSpPr>
            <p:spPr>
              <a:xfrm rot="10800000" flipV="1">
                <a:off x="2158326" y="5596770"/>
                <a:ext cx="278692" cy="278692"/>
              </a:xfrm>
              <a:prstGeom prst="blockArc">
                <a:avLst>
                  <a:gd name="adj1" fmla="val 16142740"/>
                  <a:gd name="adj2" fmla="val 63068"/>
                  <a:gd name="adj3" fmla="val 25446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803" name="Group 1802"/>
              <p:cNvGrpSpPr/>
              <p:nvPr/>
            </p:nvGrpSpPr>
            <p:grpSpPr>
              <a:xfrm>
                <a:off x="2295162" y="5584790"/>
                <a:ext cx="33198" cy="96379"/>
                <a:chOff x="26095674" y="5020119"/>
                <a:chExt cx="62994" cy="182880"/>
              </a:xfrm>
            </p:grpSpPr>
            <p:sp>
              <p:nvSpPr>
                <p:cNvPr id="1807" name="Rounded Rectangle 1806"/>
                <p:cNvSpPr/>
                <p:nvPr/>
              </p:nvSpPr>
              <p:spPr>
                <a:xfrm rot="16200000">
                  <a:off x="26035731" y="5080062"/>
                  <a:ext cx="182880" cy="6299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08" name="Rounded Rectangle 1807"/>
                <p:cNvSpPr>
                  <a:spLocks noChangeAspect="1"/>
                </p:cNvSpPr>
                <p:nvPr/>
              </p:nvSpPr>
              <p:spPr>
                <a:xfrm rot="10800000">
                  <a:off x="26113256" y="5020119"/>
                  <a:ext cx="27829" cy="1828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04" name="Group 1803"/>
              <p:cNvGrpSpPr/>
              <p:nvPr/>
            </p:nvGrpSpPr>
            <p:grpSpPr>
              <a:xfrm rot="16200000" flipH="1">
                <a:off x="2178968" y="5691690"/>
                <a:ext cx="33198" cy="96379"/>
                <a:chOff x="26514477" y="5020119"/>
                <a:chExt cx="62994" cy="182880"/>
              </a:xfrm>
            </p:grpSpPr>
            <p:sp>
              <p:nvSpPr>
                <p:cNvPr id="1805" name="Rounded Rectangle 1804"/>
                <p:cNvSpPr/>
                <p:nvPr/>
              </p:nvSpPr>
              <p:spPr>
                <a:xfrm rot="16200000">
                  <a:off x="26454534" y="5080062"/>
                  <a:ext cx="182880" cy="6299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06" name="Rounded Rectangle 1805"/>
                <p:cNvSpPr>
                  <a:spLocks noChangeAspect="1"/>
                </p:cNvSpPr>
                <p:nvPr/>
              </p:nvSpPr>
              <p:spPr>
                <a:xfrm rot="10800000">
                  <a:off x="26532059" y="5020119"/>
                  <a:ext cx="27829" cy="1828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840" name="Group 1839"/>
            <p:cNvGrpSpPr/>
            <p:nvPr/>
          </p:nvGrpSpPr>
          <p:grpSpPr>
            <a:xfrm flipH="1">
              <a:off x="4094609" y="4657595"/>
              <a:ext cx="290705" cy="376254"/>
              <a:chOff x="2146313" y="5584790"/>
              <a:chExt cx="290705" cy="376254"/>
            </a:xfrm>
          </p:grpSpPr>
          <p:grpSp>
            <p:nvGrpSpPr>
              <p:cNvPr id="1841" name="Group 1840"/>
              <p:cNvGrpSpPr/>
              <p:nvPr/>
            </p:nvGrpSpPr>
            <p:grpSpPr>
              <a:xfrm>
                <a:off x="2146313" y="5702934"/>
                <a:ext cx="96379" cy="258110"/>
                <a:chOff x="25736788" y="4817269"/>
                <a:chExt cx="182880" cy="489767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1849" name="Rounded Rectangle 1848"/>
                <p:cNvSpPr/>
                <p:nvPr/>
              </p:nvSpPr>
              <p:spPr>
                <a:xfrm>
                  <a:off x="25760363" y="4817269"/>
                  <a:ext cx="135731" cy="489767"/>
                </a:xfrm>
                <a:prstGeom prst="roundRect">
                  <a:avLst>
                    <a:gd name="adj" fmla="val 3245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50" name="Rounded Rectangle 1849"/>
                <p:cNvSpPr>
                  <a:spLocks noChangeAspect="1"/>
                </p:cNvSpPr>
                <p:nvPr/>
              </p:nvSpPr>
              <p:spPr>
                <a:xfrm rot="16200000">
                  <a:off x="25814313" y="5117880"/>
                  <a:ext cx="27829" cy="1828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51" name="Rounded Rectangle 1850"/>
                <p:cNvSpPr>
                  <a:spLocks noChangeAspect="1"/>
                </p:cNvSpPr>
                <p:nvPr/>
              </p:nvSpPr>
              <p:spPr>
                <a:xfrm rot="16200000">
                  <a:off x="25814313" y="5016321"/>
                  <a:ext cx="27829" cy="1828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52" name="Rounded Rectangle 1851"/>
                <p:cNvSpPr>
                  <a:spLocks noChangeAspect="1"/>
                </p:cNvSpPr>
                <p:nvPr/>
              </p:nvSpPr>
              <p:spPr>
                <a:xfrm rot="16200000">
                  <a:off x="25814313" y="4906977"/>
                  <a:ext cx="27829" cy="1828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842" name="Block Arc 1841"/>
              <p:cNvSpPr/>
              <p:nvPr/>
            </p:nvSpPr>
            <p:spPr>
              <a:xfrm rot="10800000" flipV="1">
                <a:off x="2158326" y="5596770"/>
                <a:ext cx="278692" cy="278692"/>
              </a:xfrm>
              <a:prstGeom prst="blockArc">
                <a:avLst>
                  <a:gd name="adj1" fmla="val 16142740"/>
                  <a:gd name="adj2" fmla="val 63068"/>
                  <a:gd name="adj3" fmla="val 25446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843" name="Group 1842"/>
              <p:cNvGrpSpPr/>
              <p:nvPr/>
            </p:nvGrpSpPr>
            <p:grpSpPr>
              <a:xfrm>
                <a:off x="2295162" y="5584790"/>
                <a:ext cx="33198" cy="96379"/>
                <a:chOff x="26095674" y="5020119"/>
                <a:chExt cx="62994" cy="182880"/>
              </a:xfrm>
            </p:grpSpPr>
            <p:sp>
              <p:nvSpPr>
                <p:cNvPr id="1847" name="Rounded Rectangle 1846"/>
                <p:cNvSpPr/>
                <p:nvPr/>
              </p:nvSpPr>
              <p:spPr>
                <a:xfrm rot="16200000">
                  <a:off x="26035731" y="5080062"/>
                  <a:ext cx="182880" cy="6299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48" name="Rounded Rectangle 1847"/>
                <p:cNvSpPr>
                  <a:spLocks noChangeAspect="1"/>
                </p:cNvSpPr>
                <p:nvPr/>
              </p:nvSpPr>
              <p:spPr>
                <a:xfrm rot="10800000">
                  <a:off x="26113256" y="5020119"/>
                  <a:ext cx="27829" cy="1828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4" name="Group 1843"/>
              <p:cNvGrpSpPr/>
              <p:nvPr/>
            </p:nvGrpSpPr>
            <p:grpSpPr>
              <a:xfrm rot="16200000" flipH="1">
                <a:off x="2178968" y="5691690"/>
                <a:ext cx="33198" cy="96379"/>
                <a:chOff x="26514477" y="5020119"/>
                <a:chExt cx="62994" cy="182880"/>
              </a:xfrm>
            </p:grpSpPr>
            <p:sp>
              <p:nvSpPr>
                <p:cNvPr id="1845" name="Rounded Rectangle 1844"/>
                <p:cNvSpPr/>
                <p:nvPr/>
              </p:nvSpPr>
              <p:spPr>
                <a:xfrm rot="16200000">
                  <a:off x="26454534" y="5080062"/>
                  <a:ext cx="182880" cy="6299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46" name="Rounded Rectangle 1845"/>
                <p:cNvSpPr>
                  <a:spLocks noChangeAspect="1"/>
                </p:cNvSpPr>
                <p:nvPr/>
              </p:nvSpPr>
              <p:spPr>
                <a:xfrm rot="10800000">
                  <a:off x="26532059" y="5020119"/>
                  <a:ext cx="27829" cy="1828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1244" name="Group 1243"/>
          <p:cNvGrpSpPr/>
          <p:nvPr/>
        </p:nvGrpSpPr>
        <p:grpSpPr>
          <a:xfrm>
            <a:off x="5701350" y="1655356"/>
            <a:ext cx="535146" cy="242806"/>
            <a:chOff x="7954818" y="1233711"/>
            <a:chExt cx="2535785" cy="1150536"/>
          </a:xfrm>
        </p:grpSpPr>
        <p:sp>
          <p:nvSpPr>
            <p:cNvPr id="1240" name="Freeform 11"/>
            <p:cNvSpPr>
              <a:spLocks noEditPoints="1"/>
            </p:cNvSpPr>
            <p:nvPr/>
          </p:nvSpPr>
          <p:spPr bwMode="auto">
            <a:xfrm>
              <a:off x="9184799" y="1233711"/>
              <a:ext cx="1305804" cy="1150536"/>
            </a:xfrm>
            <a:custGeom>
              <a:avLst/>
              <a:gdLst>
                <a:gd name="T0" fmla="*/ 1284 w 1406"/>
                <a:gd name="T1" fmla="*/ 0 h 1239"/>
                <a:gd name="T2" fmla="*/ 1232 w 1406"/>
                <a:gd name="T3" fmla="*/ 0 h 1239"/>
                <a:gd name="T4" fmla="*/ 1206 w 1406"/>
                <a:gd name="T5" fmla="*/ 499 h 1239"/>
                <a:gd name="T6" fmla="*/ 1154 w 1406"/>
                <a:gd name="T7" fmla="*/ 467 h 1239"/>
                <a:gd name="T8" fmla="*/ 1121 w 1406"/>
                <a:gd name="T9" fmla="*/ 426 h 1239"/>
                <a:gd name="T10" fmla="*/ 1087 w 1406"/>
                <a:gd name="T11" fmla="*/ 467 h 1239"/>
                <a:gd name="T12" fmla="*/ 1016 w 1406"/>
                <a:gd name="T13" fmla="*/ 499 h 1239"/>
                <a:gd name="T14" fmla="*/ 873 w 1406"/>
                <a:gd name="T15" fmla="*/ 747 h 1239"/>
                <a:gd name="T16" fmla="*/ 527 w 1406"/>
                <a:gd name="T17" fmla="*/ 856 h 1239"/>
                <a:gd name="T18" fmla="*/ 663 w 1406"/>
                <a:gd name="T19" fmla="*/ 681 h 1239"/>
                <a:gd name="T20" fmla="*/ 259 w 1406"/>
                <a:gd name="T21" fmla="*/ 681 h 1239"/>
                <a:gd name="T22" fmla="*/ 395 w 1406"/>
                <a:gd name="T23" fmla="*/ 856 h 1239"/>
                <a:gd name="T24" fmla="*/ 0 w 1406"/>
                <a:gd name="T25" fmla="*/ 923 h 1239"/>
                <a:gd name="T26" fmla="*/ 714 w 1406"/>
                <a:gd name="T27" fmla="*/ 955 h 1239"/>
                <a:gd name="T28" fmla="*/ 0 w 1406"/>
                <a:gd name="T29" fmla="*/ 1013 h 1239"/>
                <a:gd name="T30" fmla="*/ 873 w 1406"/>
                <a:gd name="T31" fmla="*/ 1190 h 1239"/>
                <a:gd name="T32" fmla="*/ 1016 w 1406"/>
                <a:gd name="T33" fmla="*/ 1239 h 1239"/>
                <a:gd name="T34" fmla="*/ 1225 w 1406"/>
                <a:gd name="T35" fmla="*/ 1209 h 1239"/>
                <a:gd name="T36" fmla="*/ 1249 w 1406"/>
                <a:gd name="T37" fmla="*/ 41 h 1239"/>
                <a:gd name="T38" fmla="*/ 1284 w 1406"/>
                <a:gd name="T39" fmla="*/ 1209 h 1239"/>
                <a:gd name="T40" fmla="*/ 1406 w 1406"/>
                <a:gd name="T41" fmla="*/ 0 h 1239"/>
                <a:gd name="T42" fmla="*/ 399 w 1406"/>
                <a:gd name="T43" fmla="*/ 726 h 1239"/>
                <a:gd name="T44" fmla="*/ 349 w 1406"/>
                <a:gd name="T45" fmla="*/ 651 h 1239"/>
                <a:gd name="T46" fmla="*/ 399 w 1406"/>
                <a:gd name="T47" fmla="*/ 726 h 1239"/>
                <a:gd name="T48" fmla="*/ 428 w 1406"/>
                <a:gd name="T49" fmla="*/ 729 h 1239"/>
                <a:gd name="T50" fmla="*/ 488 w 1406"/>
                <a:gd name="T51" fmla="*/ 698 h 1239"/>
                <a:gd name="T52" fmla="*/ 461 w 1406"/>
                <a:gd name="T53" fmla="*/ 731 h 1239"/>
                <a:gd name="T54" fmla="*/ 494 w 1406"/>
                <a:gd name="T55" fmla="*/ 669 h 1239"/>
                <a:gd name="T56" fmla="*/ 427 w 1406"/>
                <a:gd name="T57" fmla="*/ 668 h 1239"/>
                <a:gd name="T58" fmla="*/ 461 w 1406"/>
                <a:gd name="T59" fmla="*/ 632 h 1239"/>
                <a:gd name="T60" fmla="*/ 494 w 1406"/>
                <a:gd name="T61" fmla="*/ 668 h 1239"/>
                <a:gd name="T62" fmla="*/ 572 w 1406"/>
                <a:gd name="T63" fmla="*/ 651 h 1239"/>
                <a:gd name="T64" fmla="*/ 522 w 1406"/>
                <a:gd name="T65" fmla="*/ 726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6" h="1239">
                  <a:moveTo>
                    <a:pt x="1318" y="0"/>
                  </a:moveTo>
                  <a:cubicBezTo>
                    <a:pt x="1284" y="0"/>
                    <a:pt x="1284" y="0"/>
                    <a:pt x="1284" y="0"/>
                  </a:cubicBezTo>
                  <a:cubicBezTo>
                    <a:pt x="1249" y="0"/>
                    <a:pt x="1249" y="0"/>
                    <a:pt x="1249" y="0"/>
                  </a:cubicBezTo>
                  <a:cubicBezTo>
                    <a:pt x="1232" y="0"/>
                    <a:pt x="1232" y="0"/>
                    <a:pt x="1232" y="0"/>
                  </a:cubicBezTo>
                  <a:cubicBezTo>
                    <a:pt x="1206" y="0"/>
                    <a:pt x="1206" y="0"/>
                    <a:pt x="1206" y="0"/>
                  </a:cubicBezTo>
                  <a:cubicBezTo>
                    <a:pt x="1206" y="499"/>
                    <a:pt x="1206" y="499"/>
                    <a:pt x="1206" y="499"/>
                  </a:cubicBezTo>
                  <a:cubicBezTo>
                    <a:pt x="1201" y="499"/>
                    <a:pt x="1201" y="499"/>
                    <a:pt x="1201" y="499"/>
                  </a:cubicBezTo>
                  <a:cubicBezTo>
                    <a:pt x="1195" y="485"/>
                    <a:pt x="1178" y="473"/>
                    <a:pt x="1154" y="467"/>
                  </a:cubicBezTo>
                  <a:cubicBezTo>
                    <a:pt x="1155" y="465"/>
                    <a:pt x="1155" y="463"/>
                    <a:pt x="1155" y="461"/>
                  </a:cubicBezTo>
                  <a:cubicBezTo>
                    <a:pt x="1155" y="442"/>
                    <a:pt x="1140" y="426"/>
                    <a:pt x="1121" y="426"/>
                  </a:cubicBezTo>
                  <a:cubicBezTo>
                    <a:pt x="1102" y="426"/>
                    <a:pt x="1086" y="442"/>
                    <a:pt x="1086" y="461"/>
                  </a:cubicBezTo>
                  <a:cubicBezTo>
                    <a:pt x="1086" y="463"/>
                    <a:pt x="1086" y="465"/>
                    <a:pt x="1087" y="467"/>
                  </a:cubicBezTo>
                  <a:cubicBezTo>
                    <a:pt x="1063" y="473"/>
                    <a:pt x="1046" y="485"/>
                    <a:pt x="1040" y="499"/>
                  </a:cubicBezTo>
                  <a:cubicBezTo>
                    <a:pt x="1016" y="499"/>
                    <a:pt x="1016" y="499"/>
                    <a:pt x="1016" y="499"/>
                  </a:cubicBezTo>
                  <a:cubicBezTo>
                    <a:pt x="1016" y="872"/>
                    <a:pt x="1016" y="872"/>
                    <a:pt x="1016" y="872"/>
                  </a:cubicBezTo>
                  <a:cubicBezTo>
                    <a:pt x="990" y="798"/>
                    <a:pt x="936" y="747"/>
                    <a:pt x="873" y="747"/>
                  </a:cubicBezTo>
                  <a:cubicBezTo>
                    <a:pt x="814" y="747"/>
                    <a:pt x="763" y="791"/>
                    <a:pt x="736" y="856"/>
                  </a:cubicBezTo>
                  <a:cubicBezTo>
                    <a:pt x="527" y="856"/>
                    <a:pt x="527" y="856"/>
                    <a:pt x="527" y="856"/>
                  </a:cubicBezTo>
                  <a:cubicBezTo>
                    <a:pt x="524" y="831"/>
                    <a:pt x="533" y="803"/>
                    <a:pt x="553" y="773"/>
                  </a:cubicBezTo>
                  <a:cubicBezTo>
                    <a:pt x="615" y="758"/>
                    <a:pt x="663" y="727"/>
                    <a:pt x="663" y="681"/>
                  </a:cubicBezTo>
                  <a:cubicBezTo>
                    <a:pt x="663" y="615"/>
                    <a:pt x="561" y="580"/>
                    <a:pt x="461" y="580"/>
                  </a:cubicBezTo>
                  <a:cubicBezTo>
                    <a:pt x="360" y="580"/>
                    <a:pt x="259" y="615"/>
                    <a:pt x="259" y="681"/>
                  </a:cubicBezTo>
                  <a:cubicBezTo>
                    <a:pt x="259" y="727"/>
                    <a:pt x="306" y="758"/>
                    <a:pt x="369" y="773"/>
                  </a:cubicBezTo>
                  <a:cubicBezTo>
                    <a:pt x="389" y="803"/>
                    <a:pt x="398" y="831"/>
                    <a:pt x="395" y="856"/>
                  </a:cubicBezTo>
                  <a:cubicBezTo>
                    <a:pt x="0" y="856"/>
                    <a:pt x="0" y="856"/>
                    <a:pt x="0" y="856"/>
                  </a:cubicBezTo>
                  <a:cubicBezTo>
                    <a:pt x="0" y="923"/>
                    <a:pt x="0" y="923"/>
                    <a:pt x="0" y="923"/>
                  </a:cubicBezTo>
                  <a:cubicBezTo>
                    <a:pt x="717" y="923"/>
                    <a:pt x="717" y="923"/>
                    <a:pt x="717" y="923"/>
                  </a:cubicBezTo>
                  <a:cubicBezTo>
                    <a:pt x="716" y="933"/>
                    <a:pt x="715" y="944"/>
                    <a:pt x="714" y="955"/>
                  </a:cubicBezTo>
                  <a:cubicBezTo>
                    <a:pt x="0" y="955"/>
                    <a:pt x="0" y="955"/>
                    <a:pt x="0" y="955"/>
                  </a:cubicBezTo>
                  <a:cubicBezTo>
                    <a:pt x="0" y="1013"/>
                    <a:pt x="0" y="1013"/>
                    <a:pt x="0" y="1013"/>
                  </a:cubicBezTo>
                  <a:cubicBezTo>
                    <a:pt x="717" y="1013"/>
                    <a:pt x="717" y="1013"/>
                    <a:pt x="717" y="1013"/>
                  </a:cubicBezTo>
                  <a:cubicBezTo>
                    <a:pt x="732" y="1114"/>
                    <a:pt x="796" y="1190"/>
                    <a:pt x="873" y="1190"/>
                  </a:cubicBezTo>
                  <a:cubicBezTo>
                    <a:pt x="936" y="1190"/>
                    <a:pt x="990" y="1139"/>
                    <a:pt x="1016" y="1065"/>
                  </a:cubicBezTo>
                  <a:cubicBezTo>
                    <a:pt x="1016" y="1239"/>
                    <a:pt x="1016" y="1239"/>
                    <a:pt x="1016" y="1239"/>
                  </a:cubicBezTo>
                  <a:cubicBezTo>
                    <a:pt x="1225" y="1239"/>
                    <a:pt x="1225" y="1239"/>
                    <a:pt x="1225" y="1239"/>
                  </a:cubicBezTo>
                  <a:cubicBezTo>
                    <a:pt x="1225" y="1209"/>
                    <a:pt x="1225" y="1209"/>
                    <a:pt x="1225" y="1209"/>
                  </a:cubicBezTo>
                  <a:cubicBezTo>
                    <a:pt x="1249" y="1209"/>
                    <a:pt x="1249" y="1209"/>
                    <a:pt x="1249" y="1209"/>
                  </a:cubicBezTo>
                  <a:cubicBezTo>
                    <a:pt x="1249" y="41"/>
                    <a:pt x="1249" y="41"/>
                    <a:pt x="1249" y="41"/>
                  </a:cubicBezTo>
                  <a:cubicBezTo>
                    <a:pt x="1284" y="41"/>
                    <a:pt x="1284" y="41"/>
                    <a:pt x="1284" y="41"/>
                  </a:cubicBezTo>
                  <a:cubicBezTo>
                    <a:pt x="1284" y="1209"/>
                    <a:pt x="1284" y="1209"/>
                    <a:pt x="1284" y="1209"/>
                  </a:cubicBezTo>
                  <a:cubicBezTo>
                    <a:pt x="1406" y="1209"/>
                    <a:pt x="1406" y="1209"/>
                    <a:pt x="1406" y="1209"/>
                  </a:cubicBezTo>
                  <a:cubicBezTo>
                    <a:pt x="1406" y="0"/>
                    <a:pt x="1406" y="0"/>
                    <a:pt x="1406" y="0"/>
                  </a:cubicBezTo>
                  <a:lnTo>
                    <a:pt x="1318" y="0"/>
                  </a:lnTo>
                  <a:close/>
                  <a:moveTo>
                    <a:pt x="399" y="726"/>
                  </a:moveTo>
                  <a:cubicBezTo>
                    <a:pt x="343" y="716"/>
                    <a:pt x="311" y="695"/>
                    <a:pt x="311" y="681"/>
                  </a:cubicBezTo>
                  <a:cubicBezTo>
                    <a:pt x="311" y="673"/>
                    <a:pt x="324" y="661"/>
                    <a:pt x="349" y="651"/>
                  </a:cubicBezTo>
                  <a:cubicBezTo>
                    <a:pt x="373" y="657"/>
                    <a:pt x="395" y="664"/>
                    <a:pt x="402" y="680"/>
                  </a:cubicBezTo>
                  <a:cubicBezTo>
                    <a:pt x="407" y="691"/>
                    <a:pt x="406" y="706"/>
                    <a:pt x="399" y="726"/>
                  </a:cubicBezTo>
                  <a:close/>
                  <a:moveTo>
                    <a:pt x="461" y="731"/>
                  </a:moveTo>
                  <a:cubicBezTo>
                    <a:pt x="449" y="731"/>
                    <a:pt x="438" y="730"/>
                    <a:pt x="428" y="729"/>
                  </a:cubicBezTo>
                  <a:cubicBezTo>
                    <a:pt x="431" y="718"/>
                    <a:pt x="433" y="707"/>
                    <a:pt x="433" y="698"/>
                  </a:cubicBezTo>
                  <a:cubicBezTo>
                    <a:pt x="453" y="688"/>
                    <a:pt x="470" y="688"/>
                    <a:pt x="488" y="698"/>
                  </a:cubicBezTo>
                  <a:cubicBezTo>
                    <a:pt x="489" y="707"/>
                    <a:pt x="490" y="718"/>
                    <a:pt x="494" y="729"/>
                  </a:cubicBezTo>
                  <a:cubicBezTo>
                    <a:pt x="484" y="730"/>
                    <a:pt x="472" y="731"/>
                    <a:pt x="461" y="731"/>
                  </a:cubicBezTo>
                  <a:close/>
                  <a:moveTo>
                    <a:pt x="494" y="668"/>
                  </a:moveTo>
                  <a:cubicBezTo>
                    <a:pt x="494" y="669"/>
                    <a:pt x="494" y="669"/>
                    <a:pt x="494" y="669"/>
                  </a:cubicBezTo>
                  <a:cubicBezTo>
                    <a:pt x="472" y="660"/>
                    <a:pt x="450" y="660"/>
                    <a:pt x="428" y="669"/>
                  </a:cubicBezTo>
                  <a:cubicBezTo>
                    <a:pt x="428" y="669"/>
                    <a:pt x="428" y="669"/>
                    <a:pt x="427" y="668"/>
                  </a:cubicBezTo>
                  <a:cubicBezTo>
                    <a:pt x="421" y="654"/>
                    <a:pt x="410" y="645"/>
                    <a:pt x="396" y="638"/>
                  </a:cubicBezTo>
                  <a:cubicBezTo>
                    <a:pt x="415" y="634"/>
                    <a:pt x="437" y="632"/>
                    <a:pt x="461" y="632"/>
                  </a:cubicBezTo>
                  <a:cubicBezTo>
                    <a:pt x="485" y="632"/>
                    <a:pt x="506" y="634"/>
                    <a:pt x="525" y="638"/>
                  </a:cubicBezTo>
                  <a:cubicBezTo>
                    <a:pt x="512" y="645"/>
                    <a:pt x="501" y="654"/>
                    <a:pt x="494" y="668"/>
                  </a:cubicBezTo>
                  <a:close/>
                  <a:moveTo>
                    <a:pt x="520" y="680"/>
                  </a:moveTo>
                  <a:cubicBezTo>
                    <a:pt x="527" y="664"/>
                    <a:pt x="549" y="657"/>
                    <a:pt x="572" y="651"/>
                  </a:cubicBezTo>
                  <a:cubicBezTo>
                    <a:pt x="597" y="661"/>
                    <a:pt x="611" y="673"/>
                    <a:pt x="611" y="681"/>
                  </a:cubicBezTo>
                  <a:cubicBezTo>
                    <a:pt x="611" y="695"/>
                    <a:pt x="579" y="716"/>
                    <a:pt x="522" y="726"/>
                  </a:cubicBezTo>
                  <a:cubicBezTo>
                    <a:pt x="515" y="706"/>
                    <a:pt x="514" y="691"/>
                    <a:pt x="520" y="68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243" name="Group 1242"/>
            <p:cNvGrpSpPr/>
            <p:nvPr/>
          </p:nvGrpSpPr>
          <p:grpSpPr>
            <a:xfrm>
              <a:off x="7954818" y="1444723"/>
              <a:ext cx="1229981" cy="773573"/>
              <a:chOff x="7954818" y="1444723"/>
              <a:chExt cx="1229981" cy="773573"/>
            </a:xfrm>
            <a:solidFill>
              <a:schemeClr val="accent6"/>
            </a:solidFill>
          </p:grpSpPr>
          <p:sp>
            <p:nvSpPr>
              <p:cNvPr id="1241" name="Rectangle 1240"/>
              <p:cNvSpPr/>
              <p:nvPr/>
            </p:nvSpPr>
            <p:spPr>
              <a:xfrm>
                <a:off x="7954818" y="1648297"/>
                <a:ext cx="1229981" cy="569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2" name="Oval 1241"/>
              <p:cNvSpPr/>
              <p:nvPr/>
            </p:nvSpPr>
            <p:spPr>
              <a:xfrm>
                <a:off x="7954818" y="1444723"/>
                <a:ext cx="1229981" cy="4039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365" name="Group 1364"/>
          <p:cNvGrpSpPr/>
          <p:nvPr/>
        </p:nvGrpSpPr>
        <p:grpSpPr>
          <a:xfrm>
            <a:off x="7157136" y="2327491"/>
            <a:ext cx="730331" cy="463443"/>
            <a:chOff x="25870139" y="4232517"/>
            <a:chExt cx="2217298" cy="1407020"/>
          </a:xfrm>
        </p:grpSpPr>
        <p:grpSp>
          <p:nvGrpSpPr>
            <p:cNvPr id="1295" name="Group 1294"/>
            <p:cNvGrpSpPr/>
            <p:nvPr/>
          </p:nvGrpSpPr>
          <p:grpSpPr>
            <a:xfrm>
              <a:off x="25870139" y="4983817"/>
              <a:ext cx="182882" cy="655720"/>
              <a:chOff x="25736789" y="4817269"/>
              <a:chExt cx="182882" cy="655720"/>
            </a:xfrm>
            <a:solidFill>
              <a:schemeClr val="bg2">
                <a:lumMod val="75000"/>
              </a:schemeClr>
            </a:solidFill>
          </p:grpSpPr>
          <p:sp>
            <p:nvSpPr>
              <p:cNvPr id="1290" name="Rounded Rectangle 1289"/>
              <p:cNvSpPr/>
              <p:nvPr/>
            </p:nvSpPr>
            <p:spPr>
              <a:xfrm>
                <a:off x="25760363" y="4817269"/>
                <a:ext cx="135731" cy="655720"/>
              </a:xfrm>
              <a:prstGeom prst="roundRect">
                <a:avLst>
                  <a:gd name="adj" fmla="val 324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2" name="Rounded Rectangle 1291"/>
              <p:cNvSpPr>
                <a:spLocks noChangeAspect="1"/>
              </p:cNvSpPr>
              <p:nvPr/>
            </p:nvSpPr>
            <p:spPr>
              <a:xfrm rot="16200000">
                <a:off x="25814316" y="5184708"/>
                <a:ext cx="27829" cy="182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3" name="Rounded Rectangle 1292"/>
              <p:cNvSpPr>
                <a:spLocks noChangeAspect="1"/>
              </p:cNvSpPr>
              <p:nvPr/>
            </p:nvSpPr>
            <p:spPr>
              <a:xfrm rot="16200000">
                <a:off x="25814314" y="5054524"/>
                <a:ext cx="27829" cy="18287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4" name="Rounded Rectangle 1293"/>
              <p:cNvSpPr>
                <a:spLocks noChangeAspect="1"/>
              </p:cNvSpPr>
              <p:nvPr/>
            </p:nvSpPr>
            <p:spPr>
              <a:xfrm rot="16200000">
                <a:off x="25814314" y="4924340"/>
                <a:ext cx="27829" cy="18287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23" name="Group 1322"/>
            <p:cNvGrpSpPr/>
            <p:nvPr/>
          </p:nvGrpSpPr>
          <p:grpSpPr>
            <a:xfrm rot="16200000" flipH="1">
              <a:off x="27311007" y="4366313"/>
              <a:ext cx="450473" cy="182881"/>
              <a:chOff x="26684078" y="5020118"/>
              <a:chExt cx="450473" cy="182881"/>
            </a:xfrm>
            <a:solidFill>
              <a:schemeClr val="bg2">
                <a:lumMod val="75000"/>
              </a:schemeClr>
            </a:solidFill>
          </p:grpSpPr>
          <p:sp>
            <p:nvSpPr>
              <p:cNvPr id="1330" name="Rounded Rectangle 1329"/>
              <p:cNvSpPr/>
              <p:nvPr/>
            </p:nvSpPr>
            <p:spPr>
              <a:xfrm rot="16200000">
                <a:off x="26841449" y="4886318"/>
                <a:ext cx="135731" cy="450473"/>
              </a:xfrm>
              <a:prstGeom prst="roundRect">
                <a:avLst>
                  <a:gd name="adj" fmla="val 324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1" name="Rounded Rectangle 1330"/>
              <p:cNvSpPr>
                <a:spLocks noChangeAspect="1"/>
              </p:cNvSpPr>
              <p:nvPr/>
            </p:nvSpPr>
            <p:spPr>
              <a:xfrm rot="10800000">
                <a:off x="27048580" y="5020120"/>
                <a:ext cx="27829" cy="18287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2" name="Rounded Rectangle 1331"/>
              <p:cNvSpPr>
                <a:spLocks noChangeAspect="1"/>
              </p:cNvSpPr>
              <p:nvPr/>
            </p:nvSpPr>
            <p:spPr>
              <a:xfrm rot="10800000">
                <a:off x="26917705" y="5020120"/>
                <a:ext cx="27829" cy="18287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3" name="Rounded Rectangle 1332"/>
              <p:cNvSpPr>
                <a:spLocks noChangeAspect="1"/>
              </p:cNvSpPr>
              <p:nvPr/>
            </p:nvSpPr>
            <p:spPr>
              <a:xfrm rot="10800000">
                <a:off x="26786830" y="5020118"/>
                <a:ext cx="27829" cy="18287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34" name="Block Arc 1333"/>
            <p:cNvSpPr/>
            <p:nvPr/>
          </p:nvSpPr>
          <p:spPr>
            <a:xfrm rot="16200000" flipH="1">
              <a:off x="27469004" y="4387082"/>
              <a:ext cx="528820" cy="528820"/>
            </a:xfrm>
            <a:prstGeom prst="blockArc">
              <a:avLst>
                <a:gd name="adj1" fmla="val 16142740"/>
                <a:gd name="adj2" fmla="val 63068"/>
                <a:gd name="adj3" fmla="val 25446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5" name="Block Arc 1334"/>
            <p:cNvSpPr/>
            <p:nvPr/>
          </p:nvSpPr>
          <p:spPr>
            <a:xfrm rot="16200000" flipV="1">
              <a:off x="27535807" y="4782370"/>
              <a:ext cx="528820" cy="528820"/>
            </a:xfrm>
            <a:prstGeom prst="blockArc">
              <a:avLst>
                <a:gd name="adj1" fmla="val 16142740"/>
                <a:gd name="adj2" fmla="val 63068"/>
                <a:gd name="adj3" fmla="val 25446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25" name="Group 1324"/>
            <p:cNvGrpSpPr/>
            <p:nvPr/>
          </p:nvGrpSpPr>
          <p:grpSpPr>
            <a:xfrm flipH="1">
              <a:off x="27737223" y="4759639"/>
              <a:ext cx="62994" cy="182880"/>
              <a:chOff x="26514477" y="5020119"/>
              <a:chExt cx="62994" cy="182880"/>
            </a:xfrm>
          </p:grpSpPr>
          <p:sp>
            <p:nvSpPr>
              <p:cNvPr id="1326" name="Rounded Rectangle 1325"/>
              <p:cNvSpPr/>
              <p:nvPr/>
            </p:nvSpPr>
            <p:spPr>
              <a:xfrm rot="16200000">
                <a:off x="26454534" y="5080062"/>
                <a:ext cx="182880" cy="6299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7" name="Rounded Rectangle 1326"/>
              <p:cNvSpPr>
                <a:spLocks noChangeAspect="1"/>
              </p:cNvSpPr>
              <p:nvPr/>
            </p:nvSpPr>
            <p:spPr>
              <a:xfrm rot="10800000">
                <a:off x="26532059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37" name="Block Arc 1336"/>
            <p:cNvSpPr/>
            <p:nvPr/>
          </p:nvSpPr>
          <p:spPr>
            <a:xfrm flipV="1">
              <a:off x="27535807" y="4786639"/>
              <a:ext cx="528820" cy="528820"/>
            </a:xfrm>
            <a:prstGeom prst="blockArc">
              <a:avLst>
                <a:gd name="adj1" fmla="val 16142740"/>
                <a:gd name="adj2" fmla="val 63068"/>
                <a:gd name="adj3" fmla="val 25446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11" name="Group 1310"/>
            <p:cNvGrpSpPr/>
            <p:nvPr/>
          </p:nvGrpSpPr>
          <p:grpSpPr>
            <a:xfrm>
              <a:off x="27180054" y="5156138"/>
              <a:ext cx="588576" cy="182880"/>
              <a:chOff x="26545975" y="5020119"/>
              <a:chExt cx="588576" cy="182880"/>
            </a:xfrm>
            <a:solidFill>
              <a:schemeClr val="bg2">
                <a:lumMod val="75000"/>
              </a:schemeClr>
            </a:solidFill>
          </p:grpSpPr>
          <p:sp>
            <p:nvSpPr>
              <p:cNvPr id="1318" name="Rounded Rectangle 1317"/>
              <p:cNvSpPr/>
              <p:nvPr/>
            </p:nvSpPr>
            <p:spPr>
              <a:xfrm rot="16200000">
                <a:off x="26772397" y="4817269"/>
                <a:ext cx="135731" cy="588576"/>
              </a:xfrm>
              <a:prstGeom prst="roundRect">
                <a:avLst>
                  <a:gd name="adj" fmla="val 324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9" name="Rounded Rectangle 1318"/>
              <p:cNvSpPr>
                <a:spLocks noChangeAspect="1"/>
              </p:cNvSpPr>
              <p:nvPr/>
            </p:nvSpPr>
            <p:spPr>
              <a:xfrm rot="10800000">
                <a:off x="26993167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0" name="Rounded Rectangle 1319"/>
              <p:cNvSpPr>
                <a:spLocks noChangeAspect="1"/>
              </p:cNvSpPr>
              <p:nvPr/>
            </p:nvSpPr>
            <p:spPr>
              <a:xfrm rot="10800000">
                <a:off x="26822990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1" name="Rounded Rectangle 1320"/>
              <p:cNvSpPr>
                <a:spLocks noChangeAspect="1"/>
              </p:cNvSpPr>
              <p:nvPr/>
            </p:nvSpPr>
            <p:spPr>
              <a:xfrm rot="10800000">
                <a:off x="26652812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12" name="Group 1311"/>
            <p:cNvGrpSpPr/>
            <p:nvPr/>
          </p:nvGrpSpPr>
          <p:grpSpPr>
            <a:xfrm>
              <a:off x="27148556" y="5156138"/>
              <a:ext cx="62994" cy="182880"/>
              <a:chOff x="26514477" y="5020119"/>
              <a:chExt cx="62994" cy="182880"/>
            </a:xfrm>
          </p:grpSpPr>
          <p:sp>
            <p:nvSpPr>
              <p:cNvPr id="1316" name="Rounded Rectangle 1315"/>
              <p:cNvSpPr/>
              <p:nvPr/>
            </p:nvSpPr>
            <p:spPr>
              <a:xfrm rot="16200000">
                <a:off x="26454534" y="5080062"/>
                <a:ext cx="182880" cy="6299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7" name="Rounded Rectangle 1316"/>
              <p:cNvSpPr>
                <a:spLocks noChangeAspect="1"/>
              </p:cNvSpPr>
              <p:nvPr/>
            </p:nvSpPr>
            <p:spPr>
              <a:xfrm rot="10800000">
                <a:off x="26532059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13" name="Group 1312"/>
            <p:cNvGrpSpPr/>
            <p:nvPr/>
          </p:nvGrpSpPr>
          <p:grpSpPr>
            <a:xfrm>
              <a:off x="27737133" y="5156138"/>
              <a:ext cx="62994" cy="182880"/>
              <a:chOff x="26514477" y="5020119"/>
              <a:chExt cx="62994" cy="182880"/>
            </a:xfrm>
          </p:grpSpPr>
          <p:sp>
            <p:nvSpPr>
              <p:cNvPr id="1314" name="Rounded Rectangle 1313"/>
              <p:cNvSpPr/>
              <p:nvPr/>
            </p:nvSpPr>
            <p:spPr>
              <a:xfrm rot="16200000">
                <a:off x="26454534" y="5080062"/>
                <a:ext cx="182880" cy="6299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5" name="Rounded Rectangle 1314"/>
              <p:cNvSpPr>
                <a:spLocks noChangeAspect="1"/>
              </p:cNvSpPr>
              <p:nvPr/>
            </p:nvSpPr>
            <p:spPr>
              <a:xfrm rot="10800000">
                <a:off x="26532059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24" name="Group 1323"/>
            <p:cNvGrpSpPr/>
            <p:nvPr/>
          </p:nvGrpSpPr>
          <p:grpSpPr>
            <a:xfrm rot="5400000">
              <a:off x="27964500" y="4962482"/>
              <a:ext cx="62994" cy="182880"/>
              <a:chOff x="26514477" y="5020119"/>
              <a:chExt cx="62994" cy="182880"/>
            </a:xfrm>
          </p:grpSpPr>
          <p:sp>
            <p:nvSpPr>
              <p:cNvPr id="1328" name="Rounded Rectangle 1327"/>
              <p:cNvSpPr/>
              <p:nvPr/>
            </p:nvSpPr>
            <p:spPr>
              <a:xfrm rot="16200000">
                <a:off x="26454534" y="5080062"/>
                <a:ext cx="182880" cy="6299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9" name="Rounded Rectangle 1328"/>
              <p:cNvSpPr>
                <a:spLocks noChangeAspect="1"/>
              </p:cNvSpPr>
              <p:nvPr/>
            </p:nvSpPr>
            <p:spPr>
              <a:xfrm rot="10800000">
                <a:off x="26532059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48" name="Block Arc 1347"/>
            <p:cNvSpPr/>
            <p:nvPr/>
          </p:nvSpPr>
          <p:spPr>
            <a:xfrm rot="10800000" flipH="1" flipV="1">
              <a:off x="25919668" y="4782370"/>
              <a:ext cx="528820" cy="528820"/>
            </a:xfrm>
            <a:prstGeom prst="blockArc">
              <a:avLst>
                <a:gd name="adj1" fmla="val 16142740"/>
                <a:gd name="adj2" fmla="val 63068"/>
                <a:gd name="adj3" fmla="val 25446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08" name="Group 1307"/>
            <p:cNvGrpSpPr/>
            <p:nvPr/>
          </p:nvGrpSpPr>
          <p:grpSpPr>
            <a:xfrm>
              <a:off x="26591477" y="5156138"/>
              <a:ext cx="588576" cy="182880"/>
              <a:chOff x="26545975" y="5020119"/>
              <a:chExt cx="588576" cy="182880"/>
            </a:xfrm>
            <a:solidFill>
              <a:schemeClr val="bg2">
                <a:lumMod val="75000"/>
              </a:schemeClr>
            </a:solidFill>
          </p:grpSpPr>
          <p:sp>
            <p:nvSpPr>
              <p:cNvPr id="1297" name="Rounded Rectangle 1296"/>
              <p:cNvSpPr/>
              <p:nvPr/>
            </p:nvSpPr>
            <p:spPr>
              <a:xfrm rot="16200000">
                <a:off x="26772397" y="4817269"/>
                <a:ext cx="135731" cy="588576"/>
              </a:xfrm>
              <a:prstGeom prst="roundRect">
                <a:avLst>
                  <a:gd name="adj" fmla="val 324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9" name="Rounded Rectangle 1298"/>
              <p:cNvSpPr>
                <a:spLocks noChangeAspect="1"/>
              </p:cNvSpPr>
              <p:nvPr/>
            </p:nvSpPr>
            <p:spPr>
              <a:xfrm rot="10800000">
                <a:off x="26993167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0" name="Rounded Rectangle 1299"/>
              <p:cNvSpPr>
                <a:spLocks noChangeAspect="1"/>
              </p:cNvSpPr>
              <p:nvPr/>
            </p:nvSpPr>
            <p:spPr>
              <a:xfrm rot="10800000">
                <a:off x="26822990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1" name="Rounded Rectangle 1300"/>
              <p:cNvSpPr>
                <a:spLocks noChangeAspect="1"/>
              </p:cNvSpPr>
              <p:nvPr/>
            </p:nvSpPr>
            <p:spPr>
              <a:xfrm rot="10800000">
                <a:off x="26652812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52" name="Block Arc 1351"/>
            <p:cNvSpPr/>
            <p:nvPr/>
          </p:nvSpPr>
          <p:spPr>
            <a:xfrm flipH="1" flipV="1">
              <a:off x="26306974" y="4786639"/>
              <a:ext cx="528820" cy="528820"/>
            </a:xfrm>
            <a:prstGeom prst="blockArc">
              <a:avLst>
                <a:gd name="adj1" fmla="val 16142740"/>
                <a:gd name="adj2" fmla="val 63068"/>
                <a:gd name="adj3" fmla="val 25446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56" name="Group 1355"/>
            <p:cNvGrpSpPr/>
            <p:nvPr/>
          </p:nvGrpSpPr>
          <p:grpSpPr>
            <a:xfrm rot="16200000" flipH="1">
              <a:off x="26344107" y="4962482"/>
              <a:ext cx="62994" cy="182880"/>
              <a:chOff x="26514477" y="5020119"/>
              <a:chExt cx="62994" cy="182880"/>
            </a:xfrm>
          </p:grpSpPr>
          <p:sp>
            <p:nvSpPr>
              <p:cNvPr id="1357" name="Rounded Rectangle 1356"/>
              <p:cNvSpPr/>
              <p:nvPr/>
            </p:nvSpPr>
            <p:spPr>
              <a:xfrm rot="16200000">
                <a:off x="26454534" y="5080062"/>
                <a:ext cx="182880" cy="6299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8" name="Rounded Rectangle 1357"/>
              <p:cNvSpPr>
                <a:spLocks noChangeAspect="1"/>
              </p:cNvSpPr>
              <p:nvPr/>
            </p:nvSpPr>
            <p:spPr>
              <a:xfrm rot="10800000">
                <a:off x="26532059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04" name="Group 1303"/>
            <p:cNvGrpSpPr/>
            <p:nvPr/>
          </p:nvGrpSpPr>
          <p:grpSpPr>
            <a:xfrm>
              <a:off x="26559979" y="5156138"/>
              <a:ext cx="62994" cy="182880"/>
              <a:chOff x="26514477" y="5020119"/>
              <a:chExt cx="62994" cy="182880"/>
            </a:xfrm>
          </p:grpSpPr>
          <p:sp>
            <p:nvSpPr>
              <p:cNvPr id="1302" name="Rounded Rectangle 1301"/>
              <p:cNvSpPr/>
              <p:nvPr/>
            </p:nvSpPr>
            <p:spPr>
              <a:xfrm rot="16200000">
                <a:off x="26454534" y="5080062"/>
                <a:ext cx="182880" cy="6299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3" name="Rounded Rectangle 1302"/>
              <p:cNvSpPr>
                <a:spLocks noChangeAspect="1"/>
              </p:cNvSpPr>
              <p:nvPr/>
            </p:nvSpPr>
            <p:spPr>
              <a:xfrm rot="10800000">
                <a:off x="26532059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05" name="Group 1304"/>
            <p:cNvGrpSpPr/>
            <p:nvPr/>
          </p:nvGrpSpPr>
          <p:grpSpPr>
            <a:xfrm>
              <a:off x="27148556" y="5156138"/>
              <a:ext cx="62994" cy="182880"/>
              <a:chOff x="26514477" y="5020119"/>
              <a:chExt cx="62994" cy="182880"/>
            </a:xfrm>
          </p:grpSpPr>
          <p:sp>
            <p:nvSpPr>
              <p:cNvPr id="1306" name="Rounded Rectangle 1305"/>
              <p:cNvSpPr/>
              <p:nvPr/>
            </p:nvSpPr>
            <p:spPr>
              <a:xfrm rot="16200000">
                <a:off x="26454534" y="5080062"/>
                <a:ext cx="182880" cy="6299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7" name="Rounded Rectangle 1306"/>
              <p:cNvSpPr>
                <a:spLocks noChangeAspect="1"/>
              </p:cNvSpPr>
              <p:nvPr/>
            </p:nvSpPr>
            <p:spPr>
              <a:xfrm rot="10800000">
                <a:off x="26532059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61" name="Block Arc 1360"/>
            <p:cNvSpPr/>
            <p:nvPr/>
          </p:nvSpPr>
          <p:spPr>
            <a:xfrm rot="10800000" flipV="1">
              <a:off x="25892933" y="4782370"/>
              <a:ext cx="528820" cy="528820"/>
            </a:xfrm>
            <a:prstGeom prst="blockArc">
              <a:avLst>
                <a:gd name="adj1" fmla="val 16142740"/>
                <a:gd name="adj2" fmla="val 63068"/>
                <a:gd name="adj3" fmla="val 25446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49" name="Group 1348"/>
            <p:cNvGrpSpPr/>
            <p:nvPr/>
          </p:nvGrpSpPr>
          <p:grpSpPr>
            <a:xfrm>
              <a:off x="26152581" y="4759639"/>
              <a:ext cx="62994" cy="182880"/>
              <a:chOff x="26095674" y="5020119"/>
              <a:chExt cx="62994" cy="182880"/>
            </a:xfrm>
          </p:grpSpPr>
          <p:sp>
            <p:nvSpPr>
              <p:cNvPr id="1350" name="Rounded Rectangle 1349"/>
              <p:cNvSpPr/>
              <p:nvPr/>
            </p:nvSpPr>
            <p:spPr>
              <a:xfrm rot="16200000">
                <a:off x="26035731" y="5080062"/>
                <a:ext cx="182880" cy="6299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1" name="Rounded Rectangle 1350"/>
              <p:cNvSpPr>
                <a:spLocks noChangeAspect="1"/>
              </p:cNvSpPr>
              <p:nvPr/>
            </p:nvSpPr>
            <p:spPr>
              <a:xfrm rot="10800000">
                <a:off x="26113256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62" name="Group 1361"/>
            <p:cNvGrpSpPr/>
            <p:nvPr/>
          </p:nvGrpSpPr>
          <p:grpSpPr>
            <a:xfrm rot="16200000" flipH="1">
              <a:off x="25932102" y="4962482"/>
              <a:ext cx="62994" cy="182880"/>
              <a:chOff x="26514477" y="5020119"/>
              <a:chExt cx="62994" cy="182880"/>
            </a:xfrm>
          </p:grpSpPr>
          <p:sp>
            <p:nvSpPr>
              <p:cNvPr id="1363" name="Rounded Rectangle 1362"/>
              <p:cNvSpPr/>
              <p:nvPr/>
            </p:nvSpPr>
            <p:spPr>
              <a:xfrm rot="16200000">
                <a:off x="26454534" y="5080062"/>
                <a:ext cx="182880" cy="6299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4" name="Rounded Rectangle 1363"/>
              <p:cNvSpPr>
                <a:spLocks noChangeAspect="1"/>
              </p:cNvSpPr>
              <p:nvPr/>
            </p:nvSpPr>
            <p:spPr>
              <a:xfrm rot="10800000">
                <a:off x="26532059" y="5020119"/>
                <a:ext cx="27829" cy="18288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289" name="Group 1288" hidden="1"/>
          <p:cNvGrpSpPr/>
          <p:nvPr/>
        </p:nvGrpSpPr>
        <p:grpSpPr>
          <a:xfrm>
            <a:off x="0" y="3468616"/>
            <a:ext cx="9144000" cy="1674885"/>
            <a:chOff x="0" y="5549784"/>
            <a:chExt cx="14630400" cy="2679816"/>
          </a:xfrm>
        </p:grpSpPr>
        <p:sp>
          <p:nvSpPr>
            <p:cNvPr id="1285" name="Rectangle 1284"/>
            <p:cNvSpPr/>
            <p:nvPr/>
          </p:nvSpPr>
          <p:spPr>
            <a:xfrm>
              <a:off x="0" y="5549784"/>
              <a:ext cx="14630400" cy="26798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6" name="Slide Number Placeholder 5"/>
            <p:cNvSpPr txBox="1">
              <a:spLocks/>
            </p:cNvSpPr>
            <p:nvPr/>
          </p:nvSpPr>
          <p:spPr bwMode="gray">
            <a:xfrm>
              <a:off x="13929360" y="7882128"/>
              <a:ext cx="701040" cy="347472"/>
            </a:xfrm>
            <a:prstGeom prst="rect">
              <a:avLst/>
            </a:prstGeom>
          </p:spPr>
          <p:txBody>
            <a:bodyPr wrap="square" lIns="57150" tIns="57150" rIns="57150" bIns="57150" anchor="b" anchorCtr="0"/>
            <a:lstStyle>
              <a:defPPr>
                <a:defRPr lang="en-US"/>
              </a:defPPr>
              <a:lvl1pPr marL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lang="en-US" sz="900" b="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fld id="{35C0926A-889A-463A-A5EA-682F15689EEF}" type="slidenum"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pPr marL="0" marR="0" lvl="0" indent="0" algn="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t>6</a:t>
              </a:fld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87" name="Picture 4" descr="C:\_projects\010915_Fri\P12095_Monique\Allegro-logo-stacked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4"/>
            <a:stretch/>
          </p:blipFill>
          <p:spPr bwMode="auto">
            <a:xfrm>
              <a:off x="12725399" y="7685448"/>
              <a:ext cx="1428067" cy="42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8" name="TextBox 1287"/>
            <p:cNvSpPr txBox="1"/>
            <p:nvPr/>
          </p:nvSpPr>
          <p:spPr>
            <a:xfrm>
              <a:off x="570585" y="7884160"/>
              <a:ext cx="13418210" cy="345440"/>
            </a:xfrm>
            <a:prstGeom prst="rect">
              <a:avLst/>
            </a:prstGeom>
            <a:noFill/>
          </p:spPr>
          <p:txBody>
            <a:bodyPr lIns="57150" tIns="57150" rIns="57150" bIns="57150" anchor="b" anchorCtr="0">
              <a:no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8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8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8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8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8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8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8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8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84" charset="-128"/>
                </a:defRPr>
              </a:lvl9pPr>
            </a:lstStyle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4990"/>
                  </a:solidFill>
                  <a:effectLst/>
                  <a:uLnTx/>
                  <a:uFillTx/>
                  <a:latin typeface="Calibri"/>
                  <a:ea typeface="ＭＳ Ｐゴシック" pitchFamily="-84" charset="-128"/>
                  <a:cs typeface="+mn-cs"/>
                </a:rPr>
                <a:t>© 2015 Allegro Development Corporation. All rights reserved.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56617" y="882586"/>
            <a:ext cx="7754358" cy="1382151"/>
            <a:chOff x="843635" y="8872906"/>
            <a:chExt cx="12406973" cy="2211442"/>
          </a:xfrm>
        </p:grpSpPr>
        <p:grpSp>
          <p:nvGrpSpPr>
            <p:cNvPr id="59" name="Group 58"/>
            <p:cNvGrpSpPr/>
            <p:nvPr/>
          </p:nvGrpSpPr>
          <p:grpSpPr>
            <a:xfrm>
              <a:off x="843635" y="8872906"/>
              <a:ext cx="12381289" cy="2211442"/>
              <a:chOff x="843635" y="8872906"/>
              <a:chExt cx="12381289" cy="2211442"/>
            </a:xfrm>
          </p:grpSpPr>
          <p:sp>
            <p:nvSpPr>
              <p:cNvPr id="15" name="Rounded Rectangle 14"/>
              <p:cNvSpPr/>
              <p:nvPr/>
            </p:nvSpPr>
            <p:spPr>
              <a:xfrm>
                <a:off x="3548643" y="10430006"/>
                <a:ext cx="9224382" cy="13753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11444745" y="9176292"/>
                <a:ext cx="1289870" cy="13753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Block Arc 21"/>
              <p:cNvSpPr/>
              <p:nvPr/>
            </p:nvSpPr>
            <p:spPr>
              <a:xfrm rot="5400000">
                <a:off x="11969334" y="9311949"/>
                <a:ext cx="1391247" cy="1119933"/>
              </a:xfrm>
              <a:prstGeom prst="blockArc">
                <a:avLst>
                  <a:gd name="adj1" fmla="val 10800000"/>
                  <a:gd name="adj2" fmla="val 198241"/>
                  <a:gd name="adj3" fmla="val 1226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Block Arc 22"/>
              <p:cNvSpPr/>
              <p:nvPr/>
            </p:nvSpPr>
            <p:spPr>
              <a:xfrm rot="16200000" flipH="1">
                <a:off x="11312400" y="8864425"/>
                <a:ext cx="440917" cy="457879"/>
              </a:xfrm>
              <a:prstGeom prst="blockArc">
                <a:avLst>
                  <a:gd name="adj1" fmla="val 10800000"/>
                  <a:gd name="adj2" fmla="val 21463247"/>
                  <a:gd name="adj3" fmla="val 30569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Rounded Rectangle 24"/>
              <p:cNvSpPr/>
              <p:nvPr/>
            </p:nvSpPr>
            <p:spPr>
              <a:xfrm>
                <a:off x="843635" y="10946815"/>
                <a:ext cx="2837778" cy="13753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Rounded Rectangle 26"/>
              <p:cNvSpPr/>
              <p:nvPr/>
            </p:nvSpPr>
            <p:spPr>
              <a:xfrm rot="5400000">
                <a:off x="3290236" y="10688411"/>
                <a:ext cx="654342" cy="13753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8" name="Chevron 27"/>
            <p:cNvSpPr/>
            <p:nvPr/>
          </p:nvSpPr>
          <p:spPr>
            <a:xfrm rot="5400000">
              <a:off x="13106428" y="9805804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Chevron 28"/>
            <p:cNvSpPr/>
            <p:nvPr/>
          </p:nvSpPr>
          <p:spPr>
            <a:xfrm rot="5400000">
              <a:off x="11322546" y="9012409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Chevron 37"/>
            <p:cNvSpPr/>
            <p:nvPr/>
          </p:nvSpPr>
          <p:spPr>
            <a:xfrm flipH="1">
              <a:off x="8786067" y="10415385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Chevron 38"/>
            <p:cNvSpPr/>
            <p:nvPr/>
          </p:nvSpPr>
          <p:spPr>
            <a:xfrm flipH="1">
              <a:off x="6140005" y="10411036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Chevron 39"/>
            <p:cNvSpPr/>
            <p:nvPr/>
          </p:nvSpPr>
          <p:spPr>
            <a:xfrm flipH="1">
              <a:off x="3830432" y="10411036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Chevron 40"/>
            <p:cNvSpPr/>
            <p:nvPr/>
          </p:nvSpPr>
          <p:spPr>
            <a:xfrm flipH="1">
              <a:off x="10571065" y="10415385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1" name="Group 50"/>
            <p:cNvGrpSpPr>
              <a:grpSpLocks/>
            </p:cNvGrpSpPr>
            <p:nvPr/>
          </p:nvGrpSpPr>
          <p:grpSpPr>
            <a:xfrm>
              <a:off x="4270648" y="10484774"/>
              <a:ext cx="1188720" cy="29069"/>
              <a:chOff x="729206" y="9102286"/>
              <a:chExt cx="5531779" cy="175858"/>
            </a:xfrm>
            <a:solidFill>
              <a:schemeClr val="bg1"/>
            </a:solidFill>
          </p:grpSpPr>
          <p:sp>
            <p:nvSpPr>
              <p:cNvPr id="45" name="Rectangle 44"/>
              <p:cNvSpPr/>
              <p:nvPr/>
            </p:nvSpPr>
            <p:spPr>
              <a:xfrm>
                <a:off x="1717367" y="9102286"/>
                <a:ext cx="590972" cy="1758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2705528" y="9102286"/>
                <a:ext cx="590972" cy="1758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3693689" y="9102286"/>
                <a:ext cx="590972" cy="1758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4681850" y="9102286"/>
                <a:ext cx="590972" cy="1758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5670013" y="9102286"/>
                <a:ext cx="590972" cy="1758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729206" y="9102286"/>
                <a:ext cx="590972" cy="1758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6" name="Rounded Rectangle 15"/>
          <p:cNvSpPr/>
          <p:nvPr/>
        </p:nvSpPr>
        <p:spPr>
          <a:xfrm>
            <a:off x="356616" y="2286468"/>
            <a:ext cx="4646601" cy="85957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118" tIns="28557" rIns="57118" bIns="28557" rtlCol="0" anchor="ctr"/>
          <a:lstStyle/>
          <a:p>
            <a:pPr marL="0" marR="0" lvl="0" indent="0" algn="ctr" defTabSz="815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356616" y="864431"/>
            <a:ext cx="8258876" cy="3560294"/>
            <a:chOff x="843635" y="8539235"/>
            <a:chExt cx="13214202" cy="5696471"/>
          </a:xfrm>
        </p:grpSpPr>
        <p:sp>
          <p:nvSpPr>
            <p:cNvPr id="4" name="Block Arc 3"/>
            <p:cNvSpPr/>
            <p:nvPr/>
          </p:nvSpPr>
          <p:spPr>
            <a:xfrm rot="5400000">
              <a:off x="11185096" y="8858696"/>
              <a:ext cx="3146200" cy="2555211"/>
            </a:xfrm>
            <a:prstGeom prst="blockArc">
              <a:avLst>
                <a:gd name="adj1" fmla="val 10800000"/>
                <a:gd name="adj2" fmla="val 44663"/>
                <a:gd name="adj3" fmla="val 543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Chevron 6"/>
            <p:cNvSpPr/>
            <p:nvPr/>
          </p:nvSpPr>
          <p:spPr>
            <a:xfrm rot="5400000">
              <a:off x="13913657" y="10180641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9979024" y="8563200"/>
              <a:ext cx="2862263" cy="13753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555205" y="11571870"/>
              <a:ext cx="9246859" cy="13753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Block Arc 12"/>
            <p:cNvSpPr/>
            <p:nvPr/>
          </p:nvSpPr>
          <p:spPr>
            <a:xfrm rot="5400000">
              <a:off x="8996186" y="11575251"/>
              <a:ext cx="1683029" cy="1675731"/>
            </a:xfrm>
            <a:prstGeom prst="blockArc">
              <a:avLst>
                <a:gd name="adj1" fmla="val 10800000"/>
                <a:gd name="adj2" fmla="val 110247"/>
                <a:gd name="adj3" fmla="val 830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7491414" y="13117100"/>
              <a:ext cx="5980153" cy="13753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Block Arc 16"/>
            <p:cNvSpPr/>
            <p:nvPr/>
          </p:nvSpPr>
          <p:spPr>
            <a:xfrm rot="16200000" flipH="1">
              <a:off x="6783531" y="11575250"/>
              <a:ext cx="1683028" cy="1675733"/>
            </a:xfrm>
            <a:prstGeom prst="blockArc">
              <a:avLst>
                <a:gd name="adj1" fmla="val 10800000"/>
                <a:gd name="adj2" fmla="val 110247"/>
                <a:gd name="adj3" fmla="val 830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10391774" y="14098175"/>
              <a:ext cx="3079793" cy="13753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Block Arc 19"/>
            <p:cNvSpPr/>
            <p:nvPr/>
          </p:nvSpPr>
          <p:spPr>
            <a:xfrm rot="5400000">
              <a:off x="12802065" y="13115741"/>
              <a:ext cx="1119965" cy="1119965"/>
            </a:xfrm>
            <a:prstGeom prst="blockArc">
              <a:avLst>
                <a:gd name="adj1" fmla="val 10800000"/>
                <a:gd name="adj2" fmla="val 317254"/>
                <a:gd name="adj3" fmla="val 1242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843635" y="10978258"/>
              <a:ext cx="2837778" cy="13753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 rot="5400000">
              <a:off x="3251837" y="11275065"/>
              <a:ext cx="731144" cy="13753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Chevron 29"/>
            <p:cNvSpPr/>
            <p:nvPr/>
          </p:nvSpPr>
          <p:spPr>
            <a:xfrm>
              <a:off x="10996634" y="8539235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Chevron 30"/>
            <p:cNvSpPr/>
            <p:nvPr/>
          </p:nvSpPr>
          <p:spPr>
            <a:xfrm>
              <a:off x="9564482" y="13100977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Chevron 31"/>
            <p:cNvSpPr/>
            <p:nvPr/>
          </p:nvSpPr>
          <p:spPr>
            <a:xfrm>
              <a:off x="7783015" y="13100977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Chevron 32"/>
            <p:cNvSpPr/>
            <p:nvPr/>
          </p:nvSpPr>
          <p:spPr>
            <a:xfrm>
              <a:off x="11017556" y="13100977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Chevron 33"/>
            <p:cNvSpPr/>
            <p:nvPr/>
          </p:nvSpPr>
          <p:spPr>
            <a:xfrm flipH="1">
              <a:off x="8716757" y="11549601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Chevron 34"/>
            <p:cNvSpPr/>
            <p:nvPr/>
          </p:nvSpPr>
          <p:spPr>
            <a:xfrm flipH="1">
              <a:off x="6392657" y="11549601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Chevron 35"/>
            <p:cNvSpPr/>
            <p:nvPr/>
          </p:nvSpPr>
          <p:spPr>
            <a:xfrm flipH="1">
              <a:off x="3830432" y="11549601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Chevron 36"/>
            <p:cNvSpPr/>
            <p:nvPr/>
          </p:nvSpPr>
          <p:spPr>
            <a:xfrm flipH="1">
              <a:off x="11384238" y="11549601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Chevron 41"/>
            <p:cNvSpPr/>
            <p:nvPr/>
          </p:nvSpPr>
          <p:spPr>
            <a:xfrm rot="18320751">
              <a:off x="10405267" y="12773158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Chevron 42"/>
            <p:cNvSpPr/>
            <p:nvPr/>
          </p:nvSpPr>
          <p:spPr>
            <a:xfrm rot="13733117">
              <a:off x="10383838" y="11858758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Chevron 43"/>
            <p:cNvSpPr/>
            <p:nvPr/>
          </p:nvSpPr>
          <p:spPr>
            <a:xfrm rot="7200000">
              <a:off x="6966741" y="11858759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2" name="Group 51"/>
            <p:cNvGrpSpPr>
              <a:grpSpLocks/>
            </p:cNvGrpSpPr>
            <p:nvPr/>
          </p:nvGrpSpPr>
          <p:grpSpPr>
            <a:xfrm>
              <a:off x="11330437" y="13177132"/>
              <a:ext cx="1188720" cy="29069"/>
              <a:chOff x="729206" y="9102286"/>
              <a:chExt cx="5531779" cy="175858"/>
            </a:xfrm>
            <a:solidFill>
              <a:schemeClr val="bg1"/>
            </a:solidFill>
          </p:grpSpPr>
          <p:sp>
            <p:nvSpPr>
              <p:cNvPr id="53" name="Rectangle 52"/>
              <p:cNvSpPr/>
              <p:nvPr/>
            </p:nvSpPr>
            <p:spPr>
              <a:xfrm>
                <a:off x="1717367" y="9102286"/>
                <a:ext cx="590972" cy="1758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2705528" y="9102286"/>
                <a:ext cx="590972" cy="1758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3693689" y="9102286"/>
                <a:ext cx="590972" cy="1758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4681850" y="9102286"/>
                <a:ext cx="590972" cy="1758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5670013" y="9102286"/>
                <a:ext cx="590972" cy="1758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729206" y="9102286"/>
                <a:ext cx="590972" cy="1758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37" name="Rounded Rectangle 1436"/>
            <p:cNvSpPr/>
            <p:nvPr/>
          </p:nvSpPr>
          <p:spPr>
            <a:xfrm rot="5400000">
              <a:off x="10581981" y="11443390"/>
              <a:ext cx="356973" cy="13753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3" name="Rounded Rectangle 1502"/>
            <p:cNvSpPr/>
            <p:nvPr/>
          </p:nvSpPr>
          <p:spPr>
            <a:xfrm rot="5400000">
              <a:off x="5354112" y="11709154"/>
              <a:ext cx="363609" cy="13753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4" name="Chevron 1503"/>
            <p:cNvSpPr/>
            <p:nvPr/>
          </p:nvSpPr>
          <p:spPr>
            <a:xfrm rot="16200000" flipH="1">
              <a:off x="5481380" y="11730453"/>
              <a:ext cx="112502" cy="175858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5" name="Chevron 1504"/>
            <p:cNvSpPr/>
            <p:nvPr/>
          </p:nvSpPr>
          <p:spPr>
            <a:xfrm rot="5400000" flipH="1">
              <a:off x="10704217" y="11406715"/>
              <a:ext cx="112502" cy="137532"/>
            </a:xfrm>
            <a:prstGeom prst="chevron">
              <a:avLst>
                <a:gd name="adj" fmla="val 67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363129" y="309504"/>
            <a:ext cx="756088" cy="727588"/>
            <a:chOff x="6475533" y="604762"/>
            <a:chExt cx="1507311" cy="1370710"/>
          </a:xfrm>
        </p:grpSpPr>
        <p:grpSp>
          <p:nvGrpSpPr>
            <p:cNvPr id="94" name="Group 93"/>
            <p:cNvGrpSpPr/>
            <p:nvPr/>
          </p:nvGrpSpPr>
          <p:grpSpPr>
            <a:xfrm>
              <a:off x="6813196" y="1731040"/>
              <a:ext cx="749672" cy="244432"/>
              <a:chOff x="2565822" y="4010180"/>
              <a:chExt cx="2212769" cy="930042"/>
            </a:xfrm>
            <a:solidFill>
              <a:schemeClr val="bg2">
                <a:lumMod val="75000"/>
              </a:schemeClr>
            </a:solidFill>
            <a:effectLst/>
          </p:grpSpPr>
          <p:sp>
            <p:nvSpPr>
              <p:cNvPr id="95" name="Rectangle 87"/>
              <p:cNvSpPr>
                <a:spLocks noChangeArrowheads="1"/>
              </p:cNvSpPr>
              <p:nvPr/>
            </p:nvSpPr>
            <p:spPr bwMode="auto">
              <a:xfrm>
                <a:off x="2565822" y="4010180"/>
                <a:ext cx="308273" cy="93004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Rectangle 88"/>
              <p:cNvSpPr>
                <a:spLocks noChangeArrowheads="1"/>
              </p:cNvSpPr>
              <p:nvPr/>
            </p:nvSpPr>
            <p:spPr bwMode="auto">
              <a:xfrm>
                <a:off x="3518070" y="4010180"/>
                <a:ext cx="306967" cy="93004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Rectangle 89"/>
              <p:cNvSpPr>
                <a:spLocks noChangeArrowheads="1"/>
              </p:cNvSpPr>
              <p:nvPr/>
            </p:nvSpPr>
            <p:spPr bwMode="auto">
              <a:xfrm>
                <a:off x="4470318" y="4010180"/>
                <a:ext cx="308273" cy="93004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9" name="Group 98"/>
            <p:cNvGrpSpPr/>
            <p:nvPr/>
          </p:nvGrpSpPr>
          <p:grpSpPr>
            <a:xfrm>
              <a:off x="7562426" y="1295133"/>
              <a:ext cx="420418" cy="366428"/>
              <a:chOff x="8781592" y="3818054"/>
              <a:chExt cx="1275220" cy="1111455"/>
            </a:xfrm>
            <a:solidFill>
              <a:schemeClr val="bg2">
                <a:lumMod val="75000"/>
              </a:schemeClr>
            </a:solidFill>
          </p:grpSpPr>
          <p:grpSp>
            <p:nvGrpSpPr>
              <p:cNvPr id="497" name="Group 496"/>
              <p:cNvGrpSpPr/>
              <p:nvPr/>
            </p:nvGrpSpPr>
            <p:grpSpPr>
              <a:xfrm>
                <a:off x="8993681" y="3818054"/>
                <a:ext cx="1063131" cy="1111455"/>
                <a:chOff x="8993681" y="3818054"/>
                <a:chExt cx="1063131" cy="1111455"/>
              </a:xfrm>
              <a:grpFill/>
            </p:grpSpPr>
            <p:sp>
              <p:nvSpPr>
                <p:cNvPr id="502" name="Rectangle 6"/>
                <p:cNvSpPr>
                  <a:spLocks noChangeArrowheads="1"/>
                </p:cNvSpPr>
                <p:nvPr/>
              </p:nvSpPr>
              <p:spPr bwMode="auto">
                <a:xfrm>
                  <a:off x="9033951" y="4486538"/>
                  <a:ext cx="46982" cy="442971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3" name="Rectangle 9"/>
                <p:cNvSpPr>
                  <a:spLocks noChangeArrowheads="1"/>
                </p:cNvSpPr>
                <p:nvPr/>
              </p:nvSpPr>
              <p:spPr bwMode="auto">
                <a:xfrm>
                  <a:off x="9980299" y="3903963"/>
                  <a:ext cx="17451" cy="331558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4" name="Freeform 10"/>
                <p:cNvSpPr>
                  <a:spLocks/>
                </p:cNvSpPr>
                <p:nvPr/>
              </p:nvSpPr>
              <p:spPr bwMode="auto">
                <a:xfrm>
                  <a:off x="9922578" y="4230152"/>
                  <a:ext cx="134234" cy="183901"/>
                </a:xfrm>
                <a:custGeom>
                  <a:avLst/>
                  <a:gdLst/>
                  <a:ahLst/>
                  <a:cxnLst>
                    <a:cxn ang="0">
                      <a:pos x="62" y="0"/>
                    </a:cxn>
                    <a:cxn ang="0">
                      <a:pos x="65" y="27"/>
                    </a:cxn>
                    <a:cxn ang="0">
                      <a:pos x="67" y="28"/>
                    </a:cxn>
                    <a:cxn ang="0">
                      <a:pos x="71" y="29"/>
                    </a:cxn>
                    <a:cxn ang="0">
                      <a:pos x="77" y="33"/>
                    </a:cxn>
                    <a:cxn ang="0">
                      <a:pos x="85" y="38"/>
                    </a:cxn>
                    <a:cxn ang="0">
                      <a:pos x="91" y="46"/>
                    </a:cxn>
                    <a:cxn ang="0">
                      <a:pos x="97" y="56"/>
                    </a:cxn>
                    <a:cxn ang="0">
                      <a:pos x="100" y="68"/>
                    </a:cxn>
                    <a:cxn ang="0">
                      <a:pos x="100" y="84"/>
                    </a:cxn>
                    <a:cxn ang="0">
                      <a:pos x="97" y="97"/>
                    </a:cxn>
                    <a:cxn ang="0">
                      <a:pos x="91" y="109"/>
                    </a:cxn>
                    <a:cxn ang="0">
                      <a:pos x="82" y="119"/>
                    </a:cxn>
                    <a:cxn ang="0">
                      <a:pos x="72" y="127"/>
                    </a:cxn>
                    <a:cxn ang="0">
                      <a:pos x="61" y="133"/>
                    </a:cxn>
                    <a:cxn ang="0">
                      <a:pos x="48" y="137"/>
                    </a:cxn>
                    <a:cxn ang="0">
                      <a:pos x="35" y="137"/>
                    </a:cxn>
                    <a:cxn ang="0">
                      <a:pos x="24" y="132"/>
                    </a:cxn>
                    <a:cxn ang="0">
                      <a:pos x="12" y="124"/>
                    </a:cxn>
                    <a:cxn ang="0">
                      <a:pos x="3" y="112"/>
                    </a:cxn>
                    <a:cxn ang="0">
                      <a:pos x="2" y="110"/>
                    </a:cxn>
                    <a:cxn ang="0">
                      <a:pos x="1" y="106"/>
                    </a:cxn>
                    <a:cxn ang="0">
                      <a:pos x="0" y="98"/>
                    </a:cxn>
                    <a:cxn ang="0">
                      <a:pos x="2" y="90"/>
                    </a:cxn>
                    <a:cxn ang="0">
                      <a:pos x="7" y="81"/>
                    </a:cxn>
                    <a:cxn ang="0">
                      <a:pos x="17" y="71"/>
                    </a:cxn>
                    <a:cxn ang="0">
                      <a:pos x="18" y="75"/>
                    </a:cxn>
                    <a:cxn ang="0">
                      <a:pos x="22" y="81"/>
                    </a:cxn>
                    <a:cxn ang="0">
                      <a:pos x="29" y="90"/>
                    </a:cxn>
                    <a:cxn ang="0">
                      <a:pos x="42" y="100"/>
                    </a:cxn>
                    <a:cxn ang="0">
                      <a:pos x="50" y="103"/>
                    </a:cxn>
                    <a:cxn ang="0">
                      <a:pos x="58" y="102"/>
                    </a:cxn>
                    <a:cxn ang="0">
                      <a:pos x="63" y="98"/>
                    </a:cxn>
                    <a:cxn ang="0">
                      <a:pos x="67" y="92"/>
                    </a:cxn>
                    <a:cxn ang="0">
                      <a:pos x="69" y="85"/>
                    </a:cxn>
                    <a:cxn ang="0">
                      <a:pos x="70" y="78"/>
                    </a:cxn>
                    <a:cxn ang="0">
                      <a:pos x="69" y="70"/>
                    </a:cxn>
                    <a:cxn ang="0">
                      <a:pos x="67" y="66"/>
                    </a:cxn>
                    <a:cxn ang="0">
                      <a:pos x="61" y="60"/>
                    </a:cxn>
                    <a:cxn ang="0">
                      <a:pos x="44" y="46"/>
                    </a:cxn>
                    <a:cxn ang="0">
                      <a:pos x="37" y="39"/>
                    </a:cxn>
                    <a:cxn ang="0">
                      <a:pos x="32" y="35"/>
                    </a:cxn>
                    <a:cxn ang="0">
                      <a:pos x="30" y="33"/>
                    </a:cxn>
                    <a:cxn ang="0">
                      <a:pos x="34" y="2"/>
                    </a:cxn>
                    <a:cxn ang="0">
                      <a:pos x="62" y="0"/>
                    </a:cxn>
                  </a:cxnLst>
                  <a:rect l="0" t="0" r="r" b="b"/>
                  <a:pathLst>
                    <a:path w="100" h="137">
                      <a:moveTo>
                        <a:pt x="62" y="0"/>
                      </a:moveTo>
                      <a:lnTo>
                        <a:pt x="65" y="27"/>
                      </a:lnTo>
                      <a:lnTo>
                        <a:pt x="67" y="28"/>
                      </a:lnTo>
                      <a:lnTo>
                        <a:pt x="71" y="29"/>
                      </a:lnTo>
                      <a:lnTo>
                        <a:pt x="77" y="33"/>
                      </a:lnTo>
                      <a:lnTo>
                        <a:pt x="85" y="38"/>
                      </a:lnTo>
                      <a:lnTo>
                        <a:pt x="91" y="46"/>
                      </a:lnTo>
                      <a:lnTo>
                        <a:pt x="97" y="56"/>
                      </a:lnTo>
                      <a:lnTo>
                        <a:pt x="100" y="68"/>
                      </a:lnTo>
                      <a:lnTo>
                        <a:pt x="100" y="84"/>
                      </a:lnTo>
                      <a:lnTo>
                        <a:pt x="97" y="97"/>
                      </a:lnTo>
                      <a:lnTo>
                        <a:pt x="91" y="109"/>
                      </a:lnTo>
                      <a:lnTo>
                        <a:pt x="82" y="119"/>
                      </a:lnTo>
                      <a:lnTo>
                        <a:pt x="72" y="127"/>
                      </a:lnTo>
                      <a:lnTo>
                        <a:pt x="61" y="133"/>
                      </a:lnTo>
                      <a:lnTo>
                        <a:pt x="48" y="137"/>
                      </a:lnTo>
                      <a:lnTo>
                        <a:pt x="35" y="137"/>
                      </a:lnTo>
                      <a:lnTo>
                        <a:pt x="24" y="132"/>
                      </a:lnTo>
                      <a:lnTo>
                        <a:pt x="12" y="124"/>
                      </a:lnTo>
                      <a:lnTo>
                        <a:pt x="3" y="112"/>
                      </a:lnTo>
                      <a:lnTo>
                        <a:pt x="2" y="110"/>
                      </a:lnTo>
                      <a:lnTo>
                        <a:pt x="1" y="106"/>
                      </a:lnTo>
                      <a:lnTo>
                        <a:pt x="0" y="98"/>
                      </a:lnTo>
                      <a:lnTo>
                        <a:pt x="2" y="90"/>
                      </a:lnTo>
                      <a:lnTo>
                        <a:pt x="7" y="81"/>
                      </a:lnTo>
                      <a:lnTo>
                        <a:pt x="17" y="71"/>
                      </a:lnTo>
                      <a:lnTo>
                        <a:pt x="18" y="75"/>
                      </a:lnTo>
                      <a:lnTo>
                        <a:pt x="22" y="81"/>
                      </a:lnTo>
                      <a:lnTo>
                        <a:pt x="29" y="90"/>
                      </a:lnTo>
                      <a:lnTo>
                        <a:pt x="42" y="100"/>
                      </a:lnTo>
                      <a:lnTo>
                        <a:pt x="50" y="103"/>
                      </a:lnTo>
                      <a:lnTo>
                        <a:pt x="58" y="102"/>
                      </a:lnTo>
                      <a:lnTo>
                        <a:pt x="63" y="98"/>
                      </a:lnTo>
                      <a:lnTo>
                        <a:pt x="67" y="92"/>
                      </a:lnTo>
                      <a:lnTo>
                        <a:pt x="69" y="85"/>
                      </a:lnTo>
                      <a:lnTo>
                        <a:pt x="70" y="78"/>
                      </a:lnTo>
                      <a:lnTo>
                        <a:pt x="69" y="70"/>
                      </a:lnTo>
                      <a:lnTo>
                        <a:pt x="67" y="66"/>
                      </a:lnTo>
                      <a:lnTo>
                        <a:pt x="61" y="60"/>
                      </a:lnTo>
                      <a:lnTo>
                        <a:pt x="44" y="46"/>
                      </a:lnTo>
                      <a:lnTo>
                        <a:pt x="37" y="39"/>
                      </a:lnTo>
                      <a:lnTo>
                        <a:pt x="32" y="35"/>
                      </a:lnTo>
                      <a:lnTo>
                        <a:pt x="30" y="33"/>
                      </a:lnTo>
                      <a:lnTo>
                        <a:pt x="34" y="2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5" name="Freeform 11"/>
                <p:cNvSpPr>
                  <a:spLocks/>
                </p:cNvSpPr>
                <p:nvPr/>
              </p:nvSpPr>
              <p:spPr bwMode="auto">
                <a:xfrm>
                  <a:off x="8993681" y="3883829"/>
                  <a:ext cx="868492" cy="667142"/>
                </a:xfrm>
                <a:custGeom>
                  <a:avLst/>
                  <a:gdLst/>
                  <a:ahLst/>
                  <a:cxnLst>
                    <a:cxn ang="0">
                      <a:pos x="647" y="0"/>
                    </a:cxn>
                    <a:cxn ang="0">
                      <a:pos x="647" y="59"/>
                    </a:cxn>
                    <a:cxn ang="0">
                      <a:pos x="642" y="63"/>
                    </a:cxn>
                    <a:cxn ang="0">
                      <a:pos x="51" y="497"/>
                    </a:cxn>
                    <a:cxn ang="0">
                      <a:pos x="37" y="477"/>
                    </a:cxn>
                    <a:cxn ang="0">
                      <a:pos x="623" y="46"/>
                    </a:cxn>
                    <a:cxn ang="0">
                      <a:pos x="623" y="35"/>
                    </a:cxn>
                    <a:cxn ang="0">
                      <a:pos x="9" y="264"/>
                    </a:cxn>
                    <a:cxn ang="0">
                      <a:pos x="0" y="242"/>
                    </a:cxn>
                    <a:cxn ang="0">
                      <a:pos x="647" y="0"/>
                    </a:cxn>
                  </a:cxnLst>
                  <a:rect l="0" t="0" r="r" b="b"/>
                  <a:pathLst>
                    <a:path w="647" h="497">
                      <a:moveTo>
                        <a:pt x="647" y="0"/>
                      </a:moveTo>
                      <a:lnTo>
                        <a:pt x="647" y="59"/>
                      </a:lnTo>
                      <a:lnTo>
                        <a:pt x="642" y="63"/>
                      </a:lnTo>
                      <a:lnTo>
                        <a:pt x="51" y="497"/>
                      </a:lnTo>
                      <a:lnTo>
                        <a:pt x="37" y="477"/>
                      </a:lnTo>
                      <a:lnTo>
                        <a:pt x="623" y="46"/>
                      </a:lnTo>
                      <a:lnTo>
                        <a:pt x="623" y="35"/>
                      </a:lnTo>
                      <a:lnTo>
                        <a:pt x="9" y="264"/>
                      </a:lnTo>
                      <a:lnTo>
                        <a:pt x="0" y="242"/>
                      </a:lnTo>
                      <a:lnTo>
                        <a:pt x="64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6" name="Freeform 12"/>
                <p:cNvSpPr>
                  <a:spLocks/>
                </p:cNvSpPr>
                <p:nvPr/>
              </p:nvSpPr>
              <p:spPr bwMode="auto">
                <a:xfrm>
                  <a:off x="9099726" y="4189881"/>
                  <a:ext cx="46982" cy="289945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35" y="1"/>
                    </a:cxn>
                    <a:cxn ang="0">
                      <a:pos x="25" y="216"/>
                    </a:cxn>
                    <a:cxn ang="0">
                      <a:pos x="0" y="215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35" h="216">
                      <a:moveTo>
                        <a:pt x="11" y="0"/>
                      </a:moveTo>
                      <a:lnTo>
                        <a:pt x="35" y="1"/>
                      </a:lnTo>
                      <a:lnTo>
                        <a:pt x="25" y="216"/>
                      </a:lnTo>
                      <a:lnTo>
                        <a:pt x="0" y="21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7" name="Freeform 13"/>
                <p:cNvSpPr>
                  <a:spLocks/>
                </p:cNvSpPr>
                <p:nvPr/>
              </p:nvSpPr>
              <p:spPr bwMode="auto">
                <a:xfrm>
                  <a:off x="9119861" y="4172431"/>
                  <a:ext cx="214774" cy="175847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60" y="111"/>
                    </a:cxn>
                    <a:cxn ang="0">
                      <a:pos x="144" y="131"/>
                    </a:cxn>
                    <a:cxn ang="0">
                      <a:pos x="0" y="19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60" h="131">
                      <a:moveTo>
                        <a:pt x="15" y="0"/>
                      </a:moveTo>
                      <a:lnTo>
                        <a:pt x="160" y="111"/>
                      </a:lnTo>
                      <a:lnTo>
                        <a:pt x="144" y="131"/>
                      </a:lnTo>
                      <a:lnTo>
                        <a:pt x="0" y="1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8" name="Freeform 14"/>
                <p:cNvSpPr>
                  <a:spLocks/>
                </p:cNvSpPr>
                <p:nvPr/>
              </p:nvSpPr>
              <p:spPr bwMode="auto">
                <a:xfrm>
                  <a:off x="9307788" y="4091890"/>
                  <a:ext cx="59063" cy="244305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44" y="2"/>
                    </a:cxn>
                    <a:cxn ang="0">
                      <a:pos x="25" y="182"/>
                    </a:cxn>
                    <a:cxn ang="0">
                      <a:pos x="0" y="18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44" h="182">
                      <a:moveTo>
                        <a:pt x="19" y="0"/>
                      </a:moveTo>
                      <a:lnTo>
                        <a:pt x="44" y="2"/>
                      </a:lnTo>
                      <a:lnTo>
                        <a:pt x="25" y="182"/>
                      </a:lnTo>
                      <a:lnTo>
                        <a:pt x="0" y="18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9" name="Freeform 15"/>
                <p:cNvSpPr>
                  <a:spLocks/>
                </p:cNvSpPr>
                <p:nvPr/>
              </p:nvSpPr>
              <p:spPr bwMode="auto">
                <a:xfrm>
                  <a:off x="9341347" y="4079810"/>
                  <a:ext cx="187927" cy="126180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40" y="72"/>
                    </a:cxn>
                    <a:cxn ang="0">
                      <a:pos x="128" y="94"/>
                    </a:cxn>
                    <a:cxn ang="0">
                      <a:pos x="0" y="21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40" h="94">
                      <a:moveTo>
                        <a:pt x="12" y="0"/>
                      </a:moveTo>
                      <a:lnTo>
                        <a:pt x="140" y="72"/>
                      </a:lnTo>
                      <a:lnTo>
                        <a:pt x="128" y="94"/>
                      </a:lnTo>
                      <a:lnTo>
                        <a:pt x="0" y="21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10" name="Freeform 16"/>
                <p:cNvSpPr>
                  <a:spLocks/>
                </p:cNvSpPr>
                <p:nvPr/>
              </p:nvSpPr>
              <p:spPr bwMode="auto">
                <a:xfrm>
                  <a:off x="9505112" y="4036855"/>
                  <a:ext cx="46982" cy="154369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35" y="2"/>
                    </a:cxn>
                    <a:cxn ang="0">
                      <a:pos x="25" y="115"/>
                    </a:cxn>
                    <a:cxn ang="0">
                      <a:pos x="0" y="113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35" h="115">
                      <a:moveTo>
                        <a:pt x="10" y="0"/>
                      </a:moveTo>
                      <a:lnTo>
                        <a:pt x="35" y="2"/>
                      </a:lnTo>
                      <a:lnTo>
                        <a:pt x="25" y="115"/>
                      </a:lnTo>
                      <a:lnTo>
                        <a:pt x="0" y="113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11" name="Freeform 17"/>
                <p:cNvSpPr>
                  <a:spLocks/>
                </p:cNvSpPr>
                <p:nvPr/>
              </p:nvSpPr>
              <p:spPr bwMode="auto">
                <a:xfrm>
                  <a:off x="9529274" y="4022089"/>
                  <a:ext cx="161080" cy="79198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20" y="35"/>
                    </a:cxn>
                    <a:cxn ang="0">
                      <a:pos x="112" y="59"/>
                    </a:cxn>
                    <a:cxn ang="0">
                      <a:pos x="0" y="24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120" h="59">
                      <a:moveTo>
                        <a:pt x="9" y="0"/>
                      </a:moveTo>
                      <a:lnTo>
                        <a:pt x="120" y="35"/>
                      </a:lnTo>
                      <a:lnTo>
                        <a:pt x="112" y="59"/>
                      </a:lnTo>
                      <a:lnTo>
                        <a:pt x="0" y="2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12" name="Freeform 18"/>
                <p:cNvSpPr>
                  <a:spLocks/>
                </p:cNvSpPr>
                <p:nvPr/>
              </p:nvSpPr>
              <p:spPr bwMode="auto">
                <a:xfrm>
                  <a:off x="9668877" y="3980477"/>
                  <a:ext cx="41613" cy="106045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31" y="2"/>
                    </a:cxn>
                    <a:cxn ang="0">
                      <a:pos x="25" y="79"/>
                    </a:cxn>
                    <a:cxn ang="0">
                      <a:pos x="0" y="77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31" h="79">
                      <a:moveTo>
                        <a:pt x="6" y="0"/>
                      </a:moveTo>
                      <a:lnTo>
                        <a:pt x="31" y="2"/>
                      </a:lnTo>
                      <a:lnTo>
                        <a:pt x="25" y="79"/>
                      </a:lnTo>
                      <a:lnTo>
                        <a:pt x="0" y="7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13" name="Freeform 19"/>
                <p:cNvSpPr>
                  <a:spLocks/>
                </p:cNvSpPr>
                <p:nvPr/>
              </p:nvSpPr>
              <p:spPr bwMode="auto">
                <a:xfrm>
                  <a:off x="9689012" y="3960341"/>
                  <a:ext cx="95306" cy="52352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71" y="14"/>
                    </a:cxn>
                    <a:cxn ang="0">
                      <a:pos x="64" y="39"/>
                    </a:cxn>
                    <a:cxn ang="0">
                      <a:pos x="0" y="2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1" h="39">
                      <a:moveTo>
                        <a:pt x="6" y="0"/>
                      </a:moveTo>
                      <a:lnTo>
                        <a:pt x="71" y="14"/>
                      </a:lnTo>
                      <a:lnTo>
                        <a:pt x="64" y="39"/>
                      </a:lnTo>
                      <a:lnTo>
                        <a:pt x="0" y="2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14" name="Freeform 419"/>
                <p:cNvSpPr>
                  <a:spLocks/>
                </p:cNvSpPr>
                <p:nvPr/>
              </p:nvSpPr>
              <p:spPr bwMode="auto">
                <a:xfrm>
                  <a:off x="9809822" y="3818054"/>
                  <a:ext cx="200009" cy="161080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120" y="0"/>
                    </a:cxn>
                    <a:cxn ang="0">
                      <a:pos x="149" y="67"/>
                    </a:cxn>
                    <a:cxn ang="0">
                      <a:pos x="101" y="114"/>
                    </a:cxn>
                    <a:cxn ang="0">
                      <a:pos x="27" y="120"/>
                    </a:cxn>
                    <a:cxn ang="0">
                      <a:pos x="0" y="5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149" h="120">
                      <a:moveTo>
                        <a:pt x="41" y="0"/>
                      </a:moveTo>
                      <a:lnTo>
                        <a:pt x="120" y="0"/>
                      </a:lnTo>
                      <a:lnTo>
                        <a:pt x="149" y="67"/>
                      </a:lnTo>
                      <a:lnTo>
                        <a:pt x="101" y="114"/>
                      </a:lnTo>
                      <a:lnTo>
                        <a:pt x="27" y="120"/>
                      </a:lnTo>
                      <a:lnTo>
                        <a:pt x="0" y="5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98" name="Rectangle 7"/>
              <p:cNvSpPr>
                <a:spLocks noChangeArrowheads="1"/>
              </p:cNvSpPr>
              <p:nvPr/>
            </p:nvSpPr>
            <p:spPr bwMode="auto">
              <a:xfrm>
                <a:off x="8803069" y="4742924"/>
                <a:ext cx="261756" cy="4832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9" name="Rectangle 8"/>
              <p:cNvSpPr>
                <a:spLocks noChangeArrowheads="1"/>
              </p:cNvSpPr>
              <p:nvPr/>
            </p:nvSpPr>
            <p:spPr bwMode="auto">
              <a:xfrm>
                <a:off x="8803069" y="4627483"/>
                <a:ext cx="261756" cy="4832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0" name="Rectangle 20"/>
              <p:cNvSpPr>
                <a:spLocks noChangeArrowheads="1"/>
              </p:cNvSpPr>
              <p:nvPr/>
            </p:nvSpPr>
            <p:spPr bwMode="auto">
              <a:xfrm>
                <a:off x="8786961" y="4408682"/>
                <a:ext cx="362431" cy="15034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1" name="Freeform 86"/>
              <p:cNvSpPr>
                <a:spLocks noEditPoints="1"/>
              </p:cNvSpPr>
              <p:nvPr/>
            </p:nvSpPr>
            <p:spPr bwMode="auto">
              <a:xfrm>
                <a:off x="8781592" y="3851613"/>
                <a:ext cx="306053" cy="602710"/>
              </a:xfrm>
              <a:custGeom>
                <a:avLst/>
                <a:gdLst/>
                <a:ahLst/>
                <a:cxnLst>
                  <a:cxn ang="0">
                    <a:pos x="128" y="29"/>
                  </a:cxn>
                  <a:cxn ang="0">
                    <a:pos x="43" y="30"/>
                  </a:cxn>
                  <a:cxn ang="0">
                    <a:pos x="45" y="250"/>
                  </a:cxn>
                  <a:cxn ang="0">
                    <a:pos x="196" y="250"/>
                  </a:cxn>
                  <a:cxn ang="0">
                    <a:pos x="192" y="170"/>
                  </a:cxn>
                  <a:cxn ang="0">
                    <a:pos x="128" y="29"/>
                  </a:cxn>
                  <a:cxn ang="0">
                    <a:pos x="1" y="0"/>
                  </a:cxn>
                  <a:cxn ang="0">
                    <a:pos x="148" y="0"/>
                  </a:cxn>
                  <a:cxn ang="0">
                    <a:pos x="228" y="168"/>
                  </a:cxn>
                  <a:cxn ang="0">
                    <a:pos x="228" y="449"/>
                  </a:cxn>
                  <a:cxn ang="0">
                    <a:pos x="0" y="449"/>
                  </a:cxn>
                  <a:cxn ang="0">
                    <a:pos x="5" y="48"/>
                  </a:cxn>
                  <a:cxn ang="0">
                    <a:pos x="1" y="0"/>
                  </a:cxn>
                </a:cxnLst>
                <a:rect l="0" t="0" r="r" b="b"/>
                <a:pathLst>
                  <a:path w="228" h="449">
                    <a:moveTo>
                      <a:pt x="128" y="29"/>
                    </a:moveTo>
                    <a:lnTo>
                      <a:pt x="43" y="30"/>
                    </a:lnTo>
                    <a:lnTo>
                      <a:pt x="45" y="250"/>
                    </a:lnTo>
                    <a:lnTo>
                      <a:pt x="196" y="250"/>
                    </a:lnTo>
                    <a:lnTo>
                      <a:pt x="192" y="170"/>
                    </a:lnTo>
                    <a:lnTo>
                      <a:pt x="128" y="29"/>
                    </a:lnTo>
                    <a:close/>
                    <a:moveTo>
                      <a:pt x="1" y="0"/>
                    </a:moveTo>
                    <a:lnTo>
                      <a:pt x="148" y="0"/>
                    </a:lnTo>
                    <a:lnTo>
                      <a:pt x="228" y="168"/>
                    </a:lnTo>
                    <a:lnTo>
                      <a:pt x="228" y="449"/>
                    </a:lnTo>
                    <a:lnTo>
                      <a:pt x="0" y="449"/>
                    </a:lnTo>
                    <a:lnTo>
                      <a:pt x="5" y="48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0" name="Group 99"/>
            <p:cNvGrpSpPr/>
            <p:nvPr/>
          </p:nvGrpSpPr>
          <p:grpSpPr>
            <a:xfrm>
              <a:off x="6475533" y="1044652"/>
              <a:ext cx="398291" cy="419976"/>
              <a:chOff x="5484812" y="3058291"/>
              <a:chExt cx="1208104" cy="1273878"/>
            </a:xfrm>
            <a:solidFill>
              <a:schemeClr val="bg2">
                <a:lumMod val="75000"/>
              </a:schemeClr>
            </a:solidFill>
          </p:grpSpPr>
          <p:sp>
            <p:nvSpPr>
              <p:cNvPr id="432" name="Freeform 21"/>
              <p:cNvSpPr>
                <a:spLocks/>
              </p:cNvSpPr>
              <p:nvPr/>
            </p:nvSpPr>
            <p:spPr bwMode="auto">
              <a:xfrm>
                <a:off x="5602938" y="3172390"/>
                <a:ext cx="1089978" cy="919501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12" y="675"/>
                  </a:cxn>
                  <a:cxn ang="0">
                    <a:pos x="804" y="685"/>
                  </a:cxn>
                  <a:cxn ang="0">
                    <a:pos x="0" y="11"/>
                  </a:cxn>
                  <a:cxn ang="0">
                    <a:pos x="8" y="0"/>
                  </a:cxn>
                </a:cxnLst>
                <a:rect l="0" t="0" r="r" b="b"/>
                <a:pathLst>
                  <a:path w="812" h="685">
                    <a:moveTo>
                      <a:pt x="8" y="0"/>
                    </a:moveTo>
                    <a:lnTo>
                      <a:pt x="812" y="675"/>
                    </a:lnTo>
                    <a:lnTo>
                      <a:pt x="804" y="685"/>
                    </a:lnTo>
                    <a:lnTo>
                      <a:pt x="0" y="1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3" name="Freeform 22"/>
              <p:cNvSpPr>
                <a:spLocks/>
              </p:cNvSpPr>
              <p:nvPr/>
            </p:nvSpPr>
            <p:spPr bwMode="auto">
              <a:xfrm>
                <a:off x="5530451" y="3244876"/>
                <a:ext cx="940979" cy="108729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701" y="800"/>
                  </a:cxn>
                  <a:cxn ang="0">
                    <a:pos x="690" y="810"/>
                  </a:cxn>
                  <a:cxn ang="0">
                    <a:pos x="0" y="8"/>
                  </a:cxn>
                  <a:cxn ang="0">
                    <a:pos x="10" y="0"/>
                  </a:cxn>
                </a:cxnLst>
                <a:rect l="0" t="0" r="r" b="b"/>
                <a:pathLst>
                  <a:path w="701" h="810">
                    <a:moveTo>
                      <a:pt x="10" y="0"/>
                    </a:moveTo>
                    <a:lnTo>
                      <a:pt x="701" y="800"/>
                    </a:lnTo>
                    <a:lnTo>
                      <a:pt x="690" y="810"/>
                    </a:lnTo>
                    <a:lnTo>
                      <a:pt x="0" y="8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4" name="Freeform 23"/>
              <p:cNvSpPr>
                <a:spLocks/>
              </p:cNvSpPr>
              <p:nvPr/>
            </p:nvSpPr>
            <p:spPr bwMode="auto">
              <a:xfrm>
                <a:off x="5535821" y="3171047"/>
                <a:ext cx="1041654" cy="1033599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776" y="760"/>
                  </a:cxn>
                  <a:cxn ang="0">
                    <a:pos x="767" y="770"/>
                  </a:cxn>
                  <a:cxn ang="0">
                    <a:pos x="0" y="11"/>
                  </a:cxn>
                  <a:cxn ang="0">
                    <a:pos x="10" y="0"/>
                  </a:cxn>
                </a:cxnLst>
                <a:rect l="0" t="0" r="r" b="b"/>
                <a:pathLst>
                  <a:path w="776" h="770">
                    <a:moveTo>
                      <a:pt x="10" y="0"/>
                    </a:moveTo>
                    <a:lnTo>
                      <a:pt x="776" y="760"/>
                    </a:lnTo>
                    <a:lnTo>
                      <a:pt x="767" y="770"/>
                    </a:lnTo>
                    <a:lnTo>
                      <a:pt x="0" y="1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5" name="Freeform 24"/>
              <p:cNvSpPr>
                <a:spLocks/>
              </p:cNvSpPr>
              <p:nvPr/>
            </p:nvSpPr>
            <p:spPr bwMode="auto">
              <a:xfrm>
                <a:off x="5527767" y="3168363"/>
                <a:ext cx="93964" cy="95306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70" y="9"/>
                  </a:cxn>
                  <a:cxn ang="0">
                    <a:pos x="9" y="71"/>
                  </a:cxn>
                  <a:cxn ang="0">
                    <a:pos x="0" y="62"/>
                  </a:cxn>
                  <a:cxn ang="0">
                    <a:pos x="61" y="0"/>
                  </a:cxn>
                </a:cxnLst>
                <a:rect l="0" t="0" r="r" b="b"/>
                <a:pathLst>
                  <a:path w="70" h="71">
                    <a:moveTo>
                      <a:pt x="61" y="0"/>
                    </a:moveTo>
                    <a:lnTo>
                      <a:pt x="70" y="9"/>
                    </a:lnTo>
                    <a:lnTo>
                      <a:pt x="9" y="71"/>
                    </a:lnTo>
                    <a:lnTo>
                      <a:pt x="0" y="6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6" name="Freeform 25"/>
              <p:cNvSpPr>
                <a:spLocks/>
              </p:cNvSpPr>
              <p:nvPr/>
            </p:nvSpPr>
            <p:spPr bwMode="auto">
              <a:xfrm>
                <a:off x="6189539" y="3800604"/>
                <a:ext cx="163765" cy="38928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22" y="13"/>
                  </a:cxn>
                  <a:cxn ang="0">
                    <a:pos x="2" y="29"/>
                  </a:cxn>
                  <a:cxn ang="0">
                    <a:pos x="0" y="16"/>
                  </a:cxn>
                  <a:cxn ang="0">
                    <a:pos x="121" y="0"/>
                  </a:cxn>
                </a:cxnLst>
                <a:rect l="0" t="0" r="r" b="b"/>
                <a:pathLst>
                  <a:path w="122" h="29">
                    <a:moveTo>
                      <a:pt x="121" y="0"/>
                    </a:moveTo>
                    <a:lnTo>
                      <a:pt x="122" y="13"/>
                    </a:lnTo>
                    <a:lnTo>
                      <a:pt x="2" y="29"/>
                    </a:lnTo>
                    <a:lnTo>
                      <a:pt x="0" y="16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7" name="Freeform 26"/>
              <p:cNvSpPr>
                <a:spLocks/>
              </p:cNvSpPr>
              <p:nvPr/>
            </p:nvSpPr>
            <p:spPr bwMode="auto">
              <a:xfrm>
                <a:off x="6326458" y="3801946"/>
                <a:ext cx="37585" cy="163765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28" y="2"/>
                  </a:cxn>
                  <a:cxn ang="0">
                    <a:pos x="14" y="122"/>
                  </a:cxn>
                  <a:cxn ang="0">
                    <a:pos x="0" y="120"/>
                  </a:cxn>
                  <a:cxn ang="0">
                    <a:pos x="15" y="0"/>
                  </a:cxn>
                </a:cxnLst>
                <a:rect l="0" t="0" r="r" b="b"/>
                <a:pathLst>
                  <a:path w="28" h="122">
                    <a:moveTo>
                      <a:pt x="15" y="0"/>
                    </a:moveTo>
                    <a:lnTo>
                      <a:pt x="28" y="2"/>
                    </a:lnTo>
                    <a:lnTo>
                      <a:pt x="14" y="122"/>
                    </a:lnTo>
                    <a:lnTo>
                      <a:pt x="0" y="12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8" name="Freeform 27"/>
              <p:cNvSpPr>
                <a:spLocks/>
              </p:cNvSpPr>
              <p:nvPr/>
            </p:nvSpPr>
            <p:spPr bwMode="auto">
              <a:xfrm>
                <a:off x="6172089" y="3956315"/>
                <a:ext cx="163765" cy="48324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122" y="12"/>
                  </a:cxn>
                  <a:cxn ang="0">
                    <a:pos x="2" y="36"/>
                  </a:cxn>
                  <a:cxn ang="0">
                    <a:pos x="0" y="22"/>
                  </a:cxn>
                  <a:cxn ang="0">
                    <a:pos x="120" y="0"/>
                  </a:cxn>
                </a:cxnLst>
                <a:rect l="0" t="0" r="r" b="b"/>
                <a:pathLst>
                  <a:path w="122" h="36">
                    <a:moveTo>
                      <a:pt x="120" y="0"/>
                    </a:moveTo>
                    <a:lnTo>
                      <a:pt x="122" y="12"/>
                    </a:lnTo>
                    <a:lnTo>
                      <a:pt x="2" y="36"/>
                    </a:lnTo>
                    <a:lnTo>
                      <a:pt x="0" y="22"/>
                    </a:lnTo>
                    <a:lnTo>
                      <a:pt x="1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9" name="Freeform 28"/>
              <p:cNvSpPr>
                <a:spLocks/>
              </p:cNvSpPr>
              <p:nvPr/>
            </p:nvSpPr>
            <p:spPr bwMode="auto">
              <a:xfrm>
                <a:off x="6165377" y="3828792"/>
                <a:ext cx="40270" cy="167793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30" y="2"/>
                  </a:cxn>
                  <a:cxn ang="0">
                    <a:pos x="14" y="125"/>
                  </a:cxn>
                  <a:cxn ang="0">
                    <a:pos x="0" y="124"/>
                  </a:cxn>
                  <a:cxn ang="0">
                    <a:pos x="17" y="0"/>
                  </a:cxn>
                </a:cxnLst>
                <a:rect l="0" t="0" r="r" b="b"/>
                <a:pathLst>
                  <a:path w="30" h="125">
                    <a:moveTo>
                      <a:pt x="17" y="0"/>
                    </a:moveTo>
                    <a:lnTo>
                      <a:pt x="30" y="2"/>
                    </a:lnTo>
                    <a:lnTo>
                      <a:pt x="14" y="125"/>
                    </a:lnTo>
                    <a:lnTo>
                      <a:pt x="0" y="124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0" name="Freeform 29"/>
              <p:cNvSpPr>
                <a:spLocks/>
              </p:cNvSpPr>
              <p:nvPr/>
            </p:nvSpPr>
            <p:spPr bwMode="auto">
              <a:xfrm>
                <a:off x="6166719" y="3887855"/>
                <a:ext cx="102018" cy="114099"/>
              </a:xfrm>
              <a:custGeom>
                <a:avLst/>
                <a:gdLst/>
                <a:ahLst/>
                <a:cxnLst>
                  <a:cxn ang="0">
                    <a:pos x="65" y="0"/>
                  </a:cxn>
                  <a:cxn ang="0">
                    <a:pos x="76" y="9"/>
                  </a:cxn>
                  <a:cxn ang="0">
                    <a:pos x="11" y="85"/>
                  </a:cxn>
                  <a:cxn ang="0">
                    <a:pos x="0" y="75"/>
                  </a:cxn>
                  <a:cxn ang="0">
                    <a:pos x="65" y="0"/>
                  </a:cxn>
                </a:cxnLst>
                <a:rect l="0" t="0" r="r" b="b"/>
                <a:pathLst>
                  <a:path w="76" h="85">
                    <a:moveTo>
                      <a:pt x="65" y="0"/>
                    </a:moveTo>
                    <a:lnTo>
                      <a:pt x="76" y="9"/>
                    </a:lnTo>
                    <a:lnTo>
                      <a:pt x="11" y="85"/>
                    </a:lnTo>
                    <a:lnTo>
                      <a:pt x="0" y="75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1" name="Freeform 30"/>
              <p:cNvSpPr>
                <a:spLocks/>
              </p:cNvSpPr>
              <p:nvPr/>
            </p:nvSpPr>
            <p:spPr bwMode="auto">
              <a:xfrm>
                <a:off x="6255313" y="3803288"/>
                <a:ext cx="103360" cy="97991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77" y="9"/>
                  </a:cxn>
                  <a:cxn ang="0">
                    <a:pos x="10" y="73"/>
                  </a:cxn>
                  <a:cxn ang="0">
                    <a:pos x="0" y="63"/>
                  </a:cxn>
                  <a:cxn ang="0">
                    <a:pos x="68" y="0"/>
                  </a:cxn>
                </a:cxnLst>
                <a:rect l="0" t="0" r="r" b="b"/>
                <a:pathLst>
                  <a:path w="77" h="73">
                    <a:moveTo>
                      <a:pt x="68" y="0"/>
                    </a:moveTo>
                    <a:lnTo>
                      <a:pt x="77" y="9"/>
                    </a:lnTo>
                    <a:lnTo>
                      <a:pt x="10" y="73"/>
                    </a:lnTo>
                    <a:lnTo>
                      <a:pt x="0" y="63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2" name="Freeform 31"/>
              <p:cNvSpPr>
                <a:spLocks/>
              </p:cNvSpPr>
              <p:nvPr/>
            </p:nvSpPr>
            <p:spPr bwMode="auto">
              <a:xfrm>
                <a:off x="6329142" y="3930810"/>
                <a:ext cx="174504" cy="42955"/>
              </a:xfrm>
              <a:custGeom>
                <a:avLst/>
                <a:gdLst/>
                <a:ahLst/>
                <a:cxnLst>
                  <a:cxn ang="0">
                    <a:pos x="128" y="0"/>
                  </a:cxn>
                  <a:cxn ang="0">
                    <a:pos x="130" y="14"/>
                  </a:cxn>
                  <a:cxn ang="0">
                    <a:pos x="2" y="32"/>
                  </a:cxn>
                  <a:cxn ang="0">
                    <a:pos x="0" y="20"/>
                  </a:cxn>
                  <a:cxn ang="0">
                    <a:pos x="128" y="0"/>
                  </a:cxn>
                </a:cxnLst>
                <a:rect l="0" t="0" r="r" b="b"/>
                <a:pathLst>
                  <a:path w="130" h="32">
                    <a:moveTo>
                      <a:pt x="128" y="0"/>
                    </a:moveTo>
                    <a:lnTo>
                      <a:pt x="130" y="14"/>
                    </a:lnTo>
                    <a:lnTo>
                      <a:pt x="2" y="32"/>
                    </a:lnTo>
                    <a:lnTo>
                      <a:pt x="0" y="20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3" name="Freeform 32"/>
              <p:cNvSpPr>
                <a:spLocks/>
              </p:cNvSpPr>
              <p:nvPr/>
            </p:nvSpPr>
            <p:spPr bwMode="auto">
              <a:xfrm>
                <a:off x="6474115" y="3932153"/>
                <a:ext cx="41613" cy="174504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31" y="2"/>
                  </a:cxn>
                  <a:cxn ang="0">
                    <a:pos x="13" y="130"/>
                  </a:cxn>
                  <a:cxn ang="0">
                    <a:pos x="0" y="128"/>
                  </a:cxn>
                  <a:cxn ang="0">
                    <a:pos x="17" y="0"/>
                  </a:cxn>
                </a:cxnLst>
                <a:rect l="0" t="0" r="r" b="b"/>
                <a:pathLst>
                  <a:path w="31" h="130">
                    <a:moveTo>
                      <a:pt x="17" y="0"/>
                    </a:moveTo>
                    <a:lnTo>
                      <a:pt x="31" y="2"/>
                    </a:lnTo>
                    <a:lnTo>
                      <a:pt x="13" y="130"/>
                    </a:lnTo>
                    <a:lnTo>
                      <a:pt x="0" y="12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4" name="Freeform 33"/>
              <p:cNvSpPr>
                <a:spLocks/>
              </p:cNvSpPr>
              <p:nvPr/>
            </p:nvSpPr>
            <p:spPr bwMode="auto">
              <a:xfrm>
                <a:off x="6309007" y="4097260"/>
                <a:ext cx="175847" cy="52352"/>
              </a:xfrm>
              <a:custGeom>
                <a:avLst/>
                <a:gdLst/>
                <a:ahLst/>
                <a:cxnLst>
                  <a:cxn ang="0">
                    <a:pos x="128" y="0"/>
                  </a:cxn>
                  <a:cxn ang="0">
                    <a:pos x="131" y="13"/>
                  </a:cxn>
                  <a:cxn ang="0">
                    <a:pos x="3" y="39"/>
                  </a:cxn>
                  <a:cxn ang="0">
                    <a:pos x="0" y="27"/>
                  </a:cxn>
                  <a:cxn ang="0">
                    <a:pos x="128" y="0"/>
                  </a:cxn>
                </a:cxnLst>
                <a:rect l="0" t="0" r="r" b="b"/>
                <a:pathLst>
                  <a:path w="131" h="39">
                    <a:moveTo>
                      <a:pt x="128" y="0"/>
                    </a:moveTo>
                    <a:lnTo>
                      <a:pt x="131" y="13"/>
                    </a:lnTo>
                    <a:lnTo>
                      <a:pt x="3" y="39"/>
                    </a:lnTo>
                    <a:lnTo>
                      <a:pt x="0" y="27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5" name="Freeform 34"/>
              <p:cNvSpPr>
                <a:spLocks/>
              </p:cNvSpPr>
              <p:nvPr/>
            </p:nvSpPr>
            <p:spPr bwMode="auto">
              <a:xfrm>
                <a:off x="6300953" y="3964369"/>
                <a:ext cx="37585" cy="178531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28" y="2"/>
                  </a:cxn>
                  <a:cxn ang="0">
                    <a:pos x="14" y="133"/>
                  </a:cxn>
                  <a:cxn ang="0">
                    <a:pos x="0" y="131"/>
                  </a:cxn>
                  <a:cxn ang="0">
                    <a:pos x="16" y="0"/>
                  </a:cxn>
                </a:cxnLst>
                <a:rect l="0" t="0" r="r" b="b"/>
                <a:pathLst>
                  <a:path w="28" h="133">
                    <a:moveTo>
                      <a:pt x="16" y="0"/>
                    </a:moveTo>
                    <a:lnTo>
                      <a:pt x="28" y="2"/>
                    </a:lnTo>
                    <a:lnTo>
                      <a:pt x="14" y="133"/>
                    </a:lnTo>
                    <a:lnTo>
                      <a:pt x="0" y="13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6" name="Freeform 35"/>
              <p:cNvSpPr>
                <a:spLocks/>
              </p:cNvSpPr>
              <p:nvPr/>
            </p:nvSpPr>
            <p:spPr bwMode="auto">
              <a:xfrm>
                <a:off x="6303638" y="4026116"/>
                <a:ext cx="107387" cy="120810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80" y="9"/>
                  </a:cxn>
                  <a:cxn ang="0">
                    <a:pos x="10" y="90"/>
                  </a:cxn>
                  <a:cxn ang="0">
                    <a:pos x="0" y="82"/>
                  </a:cxn>
                  <a:cxn ang="0">
                    <a:pos x="71" y="0"/>
                  </a:cxn>
                </a:cxnLst>
                <a:rect l="0" t="0" r="r" b="b"/>
                <a:pathLst>
                  <a:path w="80" h="90">
                    <a:moveTo>
                      <a:pt x="71" y="0"/>
                    </a:moveTo>
                    <a:lnTo>
                      <a:pt x="80" y="9"/>
                    </a:lnTo>
                    <a:lnTo>
                      <a:pt x="10" y="90"/>
                    </a:lnTo>
                    <a:lnTo>
                      <a:pt x="0" y="82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7" name="Freeform 36"/>
              <p:cNvSpPr>
                <a:spLocks/>
              </p:cNvSpPr>
              <p:nvPr/>
            </p:nvSpPr>
            <p:spPr bwMode="auto">
              <a:xfrm>
                <a:off x="6398944" y="3933495"/>
                <a:ext cx="110072" cy="106045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82" y="9"/>
                  </a:cxn>
                  <a:cxn ang="0">
                    <a:pos x="9" y="79"/>
                  </a:cxn>
                  <a:cxn ang="0">
                    <a:pos x="0" y="68"/>
                  </a:cxn>
                  <a:cxn ang="0">
                    <a:pos x="73" y="0"/>
                  </a:cxn>
                </a:cxnLst>
                <a:rect l="0" t="0" r="r" b="b"/>
                <a:pathLst>
                  <a:path w="82" h="79">
                    <a:moveTo>
                      <a:pt x="73" y="0"/>
                    </a:moveTo>
                    <a:lnTo>
                      <a:pt x="82" y="9"/>
                    </a:lnTo>
                    <a:lnTo>
                      <a:pt x="9" y="79"/>
                    </a:lnTo>
                    <a:lnTo>
                      <a:pt x="0" y="68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8" name="Freeform 37"/>
              <p:cNvSpPr>
                <a:spLocks/>
              </p:cNvSpPr>
              <p:nvPr/>
            </p:nvSpPr>
            <p:spPr bwMode="auto">
              <a:xfrm>
                <a:off x="6478141" y="4069071"/>
                <a:ext cx="193297" cy="45639"/>
              </a:xfrm>
              <a:custGeom>
                <a:avLst/>
                <a:gdLst/>
                <a:ahLst/>
                <a:cxnLst>
                  <a:cxn ang="0">
                    <a:pos x="143" y="0"/>
                  </a:cxn>
                  <a:cxn ang="0">
                    <a:pos x="144" y="14"/>
                  </a:cxn>
                  <a:cxn ang="0">
                    <a:pos x="2" y="34"/>
                  </a:cxn>
                  <a:cxn ang="0">
                    <a:pos x="0" y="21"/>
                  </a:cxn>
                  <a:cxn ang="0">
                    <a:pos x="143" y="0"/>
                  </a:cxn>
                </a:cxnLst>
                <a:rect l="0" t="0" r="r" b="b"/>
                <a:pathLst>
                  <a:path w="144" h="34">
                    <a:moveTo>
                      <a:pt x="143" y="0"/>
                    </a:moveTo>
                    <a:lnTo>
                      <a:pt x="144" y="14"/>
                    </a:lnTo>
                    <a:lnTo>
                      <a:pt x="2" y="34"/>
                    </a:lnTo>
                    <a:lnTo>
                      <a:pt x="0" y="21"/>
                    </a:lnTo>
                    <a:lnTo>
                      <a:pt x="1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9" name="Freeform 38"/>
              <p:cNvSpPr>
                <a:spLocks/>
              </p:cNvSpPr>
              <p:nvPr/>
            </p:nvSpPr>
            <p:spPr bwMode="auto">
              <a:xfrm>
                <a:off x="6447268" y="4105314"/>
                <a:ext cx="40270" cy="19866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30" y="2"/>
                  </a:cxn>
                  <a:cxn ang="0">
                    <a:pos x="13" y="148"/>
                  </a:cxn>
                  <a:cxn ang="0">
                    <a:pos x="0" y="147"/>
                  </a:cxn>
                  <a:cxn ang="0">
                    <a:pos x="16" y="0"/>
                  </a:cxn>
                </a:cxnLst>
                <a:rect l="0" t="0" r="r" b="b"/>
                <a:pathLst>
                  <a:path w="30" h="148">
                    <a:moveTo>
                      <a:pt x="16" y="0"/>
                    </a:moveTo>
                    <a:lnTo>
                      <a:pt x="30" y="2"/>
                    </a:lnTo>
                    <a:lnTo>
                      <a:pt x="13" y="148"/>
                    </a:lnTo>
                    <a:lnTo>
                      <a:pt x="0" y="147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0" name="Freeform 39"/>
              <p:cNvSpPr>
                <a:spLocks/>
              </p:cNvSpPr>
              <p:nvPr/>
            </p:nvSpPr>
            <p:spPr bwMode="auto">
              <a:xfrm>
                <a:off x="6448610" y="4175115"/>
                <a:ext cx="119468" cy="134234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89" y="9"/>
                  </a:cxn>
                  <a:cxn ang="0">
                    <a:pos x="10" y="100"/>
                  </a:cxn>
                  <a:cxn ang="0">
                    <a:pos x="0" y="91"/>
                  </a:cxn>
                  <a:cxn ang="0">
                    <a:pos x="80" y="0"/>
                  </a:cxn>
                </a:cxnLst>
                <a:rect l="0" t="0" r="r" b="b"/>
                <a:pathLst>
                  <a:path w="89" h="100">
                    <a:moveTo>
                      <a:pt x="80" y="0"/>
                    </a:moveTo>
                    <a:lnTo>
                      <a:pt x="89" y="9"/>
                    </a:lnTo>
                    <a:lnTo>
                      <a:pt x="10" y="100"/>
                    </a:lnTo>
                    <a:lnTo>
                      <a:pt x="0" y="91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1" name="Freeform 40"/>
              <p:cNvSpPr>
                <a:spLocks/>
              </p:cNvSpPr>
              <p:nvPr/>
            </p:nvSpPr>
            <p:spPr bwMode="auto">
              <a:xfrm>
                <a:off x="6555997" y="4071756"/>
                <a:ext cx="120810" cy="115441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90" y="10"/>
                  </a:cxn>
                  <a:cxn ang="0">
                    <a:pos x="9" y="86"/>
                  </a:cxn>
                  <a:cxn ang="0">
                    <a:pos x="0" y="77"/>
                  </a:cxn>
                  <a:cxn ang="0">
                    <a:pos x="81" y="0"/>
                  </a:cxn>
                </a:cxnLst>
                <a:rect l="0" t="0" r="r" b="b"/>
                <a:pathLst>
                  <a:path w="90" h="86">
                    <a:moveTo>
                      <a:pt x="81" y="0"/>
                    </a:moveTo>
                    <a:lnTo>
                      <a:pt x="90" y="10"/>
                    </a:lnTo>
                    <a:lnTo>
                      <a:pt x="9" y="86"/>
                    </a:lnTo>
                    <a:lnTo>
                      <a:pt x="0" y="77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2" name="Freeform 41"/>
              <p:cNvSpPr>
                <a:spLocks/>
              </p:cNvSpPr>
              <p:nvPr/>
            </p:nvSpPr>
            <p:spPr bwMode="auto">
              <a:xfrm>
                <a:off x="6070071" y="3681135"/>
                <a:ext cx="131549" cy="36244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98" y="14"/>
                  </a:cxn>
                  <a:cxn ang="0">
                    <a:pos x="1" y="27"/>
                  </a:cxn>
                  <a:cxn ang="0">
                    <a:pos x="0" y="14"/>
                  </a:cxn>
                  <a:cxn ang="0">
                    <a:pos x="96" y="0"/>
                  </a:cxn>
                </a:cxnLst>
                <a:rect l="0" t="0" r="r" b="b"/>
                <a:pathLst>
                  <a:path w="98" h="27">
                    <a:moveTo>
                      <a:pt x="96" y="0"/>
                    </a:moveTo>
                    <a:lnTo>
                      <a:pt x="98" y="14"/>
                    </a:lnTo>
                    <a:lnTo>
                      <a:pt x="1" y="27"/>
                    </a:lnTo>
                    <a:lnTo>
                      <a:pt x="0" y="14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3" name="Freeform 42"/>
              <p:cNvSpPr>
                <a:spLocks/>
              </p:cNvSpPr>
              <p:nvPr/>
            </p:nvSpPr>
            <p:spPr bwMode="auto">
              <a:xfrm>
                <a:off x="6178801" y="3683820"/>
                <a:ext cx="33559" cy="13289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5" y="2"/>
                  </a:cxn>
                  <a:cxn ang="0">
                    <a:pos x="13" y="99"/>
                  </a:cxn>
                  <a:cxn ang="0">
                    <a:pos x="0" y="97"/>
                  </a:cxn>
                  <a:cxn ang="0">
                    <a:pos x="12" y="0"/>
                  </a:cxn>
                </a:cxnLst>
                <a:rect l="0" t="0" r="r" b="b"/>
                <a:pathLst>
                  <a:path w="25" h="99">
                    <a:moveTo>
                      <a:pt x="12" y="0"/>
                    </a:moveTo>
                    <a:lnTo>
                      <a:pt x="25" y="2"/>
                    </a:lnTo>
                    <a:lnTo>
                      <a:pt x="13" y="99"/>
                    </a:lnTo>
                    <a:lnTo>
                      <a:pt x="0" y="97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4" name="Freeform 43"/>
              <p:cNvSpPr>
                <a:spLocks/>
              </p:cNvSpPr>
              <p:nvPr/>
            </p:nvSpPr>
            <p:spPr bwMode="auto">
              <a:xfrm>
                <a:off x="6055306" y="3807315"/>
                <a:ext cx="134234" cy="41613"/>
              </a:xfrm>
              <a:custGeom>
                <a:avLst/>
                <a:gdLst/>
                <a:ahLst/>
                <a:cxnLst>
                  <a:cxn ang="0">
                    <a:pos x="97" y="0"/>
                  </a:cxn>
                  <a:cxn ang="0">
                    <a:pos x="100" y="13"/>
                  </a:cxn>
                  <a:cxn ang="0">
                    <a:pos x="3" y="31"/>
                  </a:cxn>
                  <a:cxn ang="0">
                    <a:pos x="0" y="19"/>
                  </a:cxn>
                  <a:cxn ang="0">
                    <a:pos x="97" y="0"/>
                  </a:cxn>
                </a:cxnLst>
                <a:rect l="0" t="0" r="r" b="b"/>
                <a:pathLst>
                  <a:path w="100" h="31">
                    <a:moveTo>
                      <a:pt x="97" y="0"/>
                    </a:moveTo>
                    <a:lnTo>
                      <a:pt x="100" y="13"/>
                    </a:lnTo>
                    <a:lnTo>
                      <a:pt x="3" y="31"/>
                    </a:lnTo>
                    <a:lnTo>
                      <a:pt x="0" y="19"/>
                    </a:lnTo>
                    <a:lnTo>
                      <a:pt x="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5" name="Freeform 44"/>
              <p:cNvSpPr>
                <a:spLocks/>
              </p:cNvSpPr>
              <p:nvPr/>
            </p:nvSpPr>
            <p:spPr bwMode="auto">
              <a:xfrm>
                <a:off x="6047252" y="3707982"/>
                <a:ext cx="32216" cy="134234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24" y="1"/>
                  </a:cxn>
                  <a:cxn ang="0">
                    <a:pos x="14" y="100"/>
                  </a:cxn>
                  <a:cxn ang="0">
                    <a:pos x="0" y="98"/>
                  </a:cxn>
                  <a:cxn ang="0">
                    <a:pos x="11" y="0"/>
                  </a:cxn>
                </a:cxnLst>
                <a:rect l="0" t="0" r="r" b="b"/>
                <a:pathLst>
                  <a:path w="24" h="100">
                    <a:moveTo>
                      <a:pt x="11" y="0"/>
                    </a:moveTo>
                    <a:lnTo>
                      <a:pt x="24" y="1"/>
                    </a:lnTo>
                    <a:lnTo>
                      <a:pt x="14" y="100"/>
                    </a:lnTo>
                    <a:lnTo>
                      <a:pt x="0" y="98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6" name="Freeform 45"/>
              <p:cNvSpPr>
                <a:spLocks/>
              </p:cNvSpPr>
              <p:nvPr/>
            </p:nvSpPr>
            <p:spPr bwMode="auto">
              <a:xfrm>
                <a:off x="6049936" y="3753622"/>
                <a:ext cx="83225" cy="92622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62" y="8"/>
                  </a:cxn>
                  <a:cxn ang="0">
                    <a:pos x="11" y="69"/>
                  </a:cxn>
                  <a:cxn ang="0">
                    <a:pos x="0" y="61"/>
                  </a:cxn>
                  <a:cxn ang="0">
                    <a:pos x="53" y="0"/>
                  </a:cxn>
                </a:cxnLst>
                <a:rect l="0" t="0" r="r" b="b"/>
                <a:pathLst>
                  <a:path w="62" h="69">
                    <a:moveTo>
                      <a:pt x="53" y="0"/>
                    </a:moveTo>
                    <a:lnTo>
                      <a:pt x="62" y="8"/>
                    </a:lnTo>
                    <a:lnTo>
                      <a:pt x="11" y="69"/>
                    </a:lnTo>
                    <a:lnTo>
                      <a:pt x="0" y="61"/>
                    </a:lnTo>
                    <a:lnTo>
                      <a:pt x="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7" name="Freeform 46"/>
              <p:cNvSpPr>
                <a:spLocks/>
              </p:cNvSpPr>
              <p:nvPr/>
            </p:nvSpPr>
            <p:spPr bwMode="auto">
              <a:xfrm>
                <a:off x="6121080" y="3683820"/>
                <a:ext cx="85910" cy="81883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4" y="11"/>
                  </a:cxn>
                  <a:cxn ang="0">
                    <a:pos x="9" y="61"/>
                  </a:cxn>
                  <a:cxn ang="0">
                    <a:pos x="0" y="52"/>
                  </a:cxn>
                  <a:cxn ang="0">
                    <a:pos x="55" y="0"/>
                  </a:cxn>
                </a:cxnLst>
                <a:rect l="0" t="0" r="r" b="b"/>
                <a:pathLst>
                  <a:path w="64" h="61">
                    <a:moveTo>
                      <a:pt x="55" y="0"/>
                    </a:moveTo>
                    <a:lnTo>
                      <a:pt x="64" y="11"/>
                    </a:lnTo>
                    <a:lnTo>
                      <a:pt x="9" y="61"/>
                    </a:lnTo>
                    <a:lnTo>
                      <a:pt x="0" y="52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8" name="Freeform 47"/>
              <p:cNvSpPr>
                <a:spLocks/>
              </p:cNvSpPr>
              <p:nvPr/>
            </p:nvSpPr>
            <p:spPr bwMode="auto">
              <a:xfrm>
                <a:off x="5953288" y="3567037"/>
                <a:ext cx="131549" cy="34901"/>
              </a:xfrm>
              <a:custGeom>
                <a:avLst/>
                <a:gdLst/>
                <a:ahLst/>
                <a:cxnLst>
                  <a:cxn ang="0">
                    <a:pos x="97" y="0"/>
                  </a:cxn>
                  <a:cxn ang="0">
                    <a:pos x="98" y="13"/>
                  </a:cxn>
                  <a:cxn ang="0">
                    <a:pos x="2" y="26"/>
                  </a:cxn>
                  <a:cxn ang="0">
                    <a:pos x="0" y="13"/>
                  </a:cxn>
                  <a:cxn ang="0">
                    <a:pos x="97" y="0"/>
                  </a:cxn>
                </a:cxnLst>
                <a:rect l="0" t="0" r="r" b="b"/>
                <a:pathLst>
                  <a:path w="98" h="26">
                    <a:moveTo>
                      <a:pt x="97" y="0"/>
                    </a:moveTo>
                    <a:lnTo>
                      <a:pt x="98" y="13"/>
                    </a:lnTo>
                    <a:lnTo>
                      <a:pt x="2" y="26"/>
                    </a:lnTo>
                    <a:lnTo>
                      <a:pt x="0" y="13"/>
                    </a:lnTo>
                    <a:lnTo>
                      <a:pt x="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9" name="Freeform 48"/>
              <p:cNvSpPr>
                <a:spLocks/>
              </p:cNvSpPr>
              <p:nvPr/>
            </p:nvSpPr>
            <p:spPr bwMode="auto">
              <a:xfrm>
                <a:off x="6062017" y="3569722"/>
                <a:ext cx="34901" cy="13289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6" y="2"/>
                  </a:cxn>
                  <a:cxn ang="0">
                    <a:pos x="13" y="99"/>
                  </a:cxn>
                  <a:cxn ang="0">
                    <a:pos x="0" y="97"/>
                  </a:cxn>
                  <a:cxn ang="0">
                    <a:pos x="12" y="0"/>
                  </a:cxn>
                </a:cxnLst>
                <a:rect l="0" t="0" r="r" b="b"/>
                <a:pathLst>
                  <a:path w="26" h="99">
                    <a:moveTo>
                      <a:pt x="12" y="0"/>
                    </a:moveTo>
                    <a:lnTo>
                      <a:pt x="26" y="2"/>
                    </a:lnTo>
                    <a:lnTo>
                      <a:pt x="13" y="99"/>
                    </a:lnTo>
                    <a:lnTo>
                      <a:pt x="0" y="97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0" name="Freeform 49"/>
              <p:cNvSpPr>
                <a:spLocks/>
              </p:cNvSpPr>
              <p:nvPr/>
            </p:nvSpPr>
            <p:spPr bwMode="auto">
              <a:xfrm>
                <a:off x="5939865" y="3691874"/>
                <a:ext cx="132892" cy="41613"/>
              </a:xfrm>
              <a:custGeom>
                <a:avLst/>
                <a:gdLst/>
                <a:ahLst/>
                <a:cxnLst>
                  <a:cxn ang="0">
                    <a:pos x="97" y="0"/>
                  </a:cxn>
                  <a:cxn ang="0">
                    <a:pos x="99" y="13"/>
                  </a:cxn>
                  <a:cxn ang="0">
                    <a:pos x="2" y="31"/>
                  </a:cxn>
                  <a:cxn ang="0">
                    <a:pos x="0" y="19"/>
                  </a:cxn>
                  <a:cxn ang="0">
                    <a:pos x="97" y="0"/>
                  </a:cxn>
                </a:cxnLst>
                <a:rect l="0" t="0" r="r" b="b"/>
                <a:pathLst>
                  <a:path w="99" h="31">
                    <a:moveTo>
                      <a:pt x="97" y="0"/>
                    </a:moveTo>
                    <a:lnTo>
                      <a:pt x="99" y="13"/>
                    </a:lnTo>
                    <a:lnTo>
                      <a:pt x="2" y="31"/>
                    </a:lnTo>
                    <a:lnTo>
                      <a:pt x="0" y="19"/>
                    </a:lnTo>
                    <a:lnTo>
                      <a:pt x="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1" name="Freeform 50"/>
              <p:cNvSpPr>
                <a:spLocks/>
              </p:cNvSpPr>
              <p:nvPr/>
            </p:nvSpPr>
            <p:spPr bwMode="auto">
              <a:xfrm>
                <a:off x="5931811" y="3592541"/>
                <a:ext cx="30874" cy="13423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3" y="1"/>
                  </a:cxn>
                  <a:cxn ang="0">
                    <a:pos x="13" y="100"/>
                  </a:cxn>
                  <a:cxn ang="0">
                    <a:pos x="0" y="98"/>
                  </a:cxn>
                  <a:cxn ang="0">
                    <a:pos x="10" y="0"/>
                  </a:cxn>
                </a:cxnLst>
                <a:rect l="0" t="0" r="r" b="b"/>
                <a:pathLst>
                  <a:path w="23" h="100">
                    <a:moveTo>
                      <a:pt x="10" y="0"/>
                    </a:moveTo>
                    <a:lnTo>
                      <a:pt x="23" y="1"/>
                    </a:lnTo>
                    <a:lnTo>
                      <a:pt x="13" y="100"/>
                    </a:lnTo>
                    <a:lnTo>
                      <a:pt x="0" y="98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2" name="Freeform 51"/>
              <p:cNvSpPr>
                <a:spLocks/>
              </p:cNvSpPr>
              <p:nvPr/>
            </p:nvSpPr>
            <p:spPr bwMode="auto">
              <a:xfrm>
                <a:off x="5934495" y="3638181"/>
                <a:ext cx="84568" cy="92622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63" y="8"/>
                  </a:cxn>
                  <a:cxn ang="0">
                    <a:pos x="10" y="69"/>
                  </a:cxn>
                  <a:cxn ang="0">
                    <a:pos x="0" y="61"/>
                  </a:cxn>
                  <a:cxn ang="0">
                    <a:pos x="52" y="0"/>
                  </a:cxn>
                </a:cxnLst>
                <a:rect l="0" t="0" r="r" b="b"/>
                <a:pathLst>
                  <a:path w="63" h="69">
                    <a:moveTo>
                      <a:pt x="52" y="0"/>
                    </a:moveTo>
                    <a:lnTo>
                      <a:pt x="63" y="8"/>
                    </a:lnTo>
                    <a:lnTo>
                      <a:pt x="10" y="69"/>
                    </a:lnTo>
                    <a:lnTo>
                      <a:pt x="0" y="61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3" name="Freeform 52"/>
              <p:cNvSpPr>
                <a:spLocks/>
              </p:cNvSpPr>
              <p:nvPr/>
            </p:nvSpPr>
            <p:spPr bwMode="auto">
              <a:xfrm>
                <a:off x="6004297" y="3569722"/>
                <a:ext cx="85910" cy="81883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4" y="9"/>
                  </a:cxn>
                  <a:cxn ang="0">
                    <a:pos x="10" y="61"/>
                  </a:cxn>
                  <a:cxn ang="0">
                    <a:pos x="0" y="50"/>
                  </a:cxn>
                  <a:cxn ang="0">
                    <a:pos x="55" y="0"/>
                  </a:cxn>
                </a:cxnLst>
                <a:rect l="0" t="0" r="r" b="b"/>
                <a:pathLst>
                  <a:path w="64" h="61">
                    <a:moveTo>
                      <a:pt x="55" y="0"/>
                    </a:moveTo>
                    <a:lnTo>
                      <a:pt x="64" y="9"/>
                    </a:lnTo>
                    <a:lnTo>
                      <a:pt x="10" y="61"/>
                    </a:lnTo>
                    <a:lnTo>
                      <a:pt x="0" y="50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4" name="Freeform 53"/>
              <p:cNvSpPr>
                <a:spLocks/>
              </p:cNvSpPr>
              <p:nvPr/>
            </p:nvSpPr>
            <p:spPr bwMode="auto">
              <a:xfrm>
                <a:off x="5853955" y="3469046"/>
                <a:ext cx="104702" cy="30874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78" y="14"/>
                  </a:cxn>
                  <a:cxn ang="0">
                    <a:pos x="2" y="23"/>
                  </a:cxn>
                  <a:cxn ang="0">
                    <a:pos x="0" y="11"/>
                  </a:cxn>
                  <a:cxn ang="0">
                    <a:pos x="77" y="0"/>
                  </a:cxn>
                </a:cxnLst>
                <a:rect l="0" t="0" r="r" b="b"/>
                <a:pathLst>
                  <a:path w="78" h="23">
                    <a:moveTo>
                      <a:pt x="77" y="0"/>
                    </a:moveTo>
                    <a:lnTo>
                      <a:pt x="78" y="14"/>
                    </a:lnTo>
                    <a:lnTo>
                      <a:pt x="2" y="23"/>
                    </a:lnTo>
                    <a:lnTo>
                      <a:pt x="0" y="11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5" name="Freeform 54"/>
              <p:cNvSpPr>
                <a:spLocks/>
              </p:cNvSpPr>
              <p:nvPr/>
            </p:nvSpPr>
            <p:spPr bwMode="auto">
              <a:xfrm>
                <a:off x="5938522" y="3471731"/>
                <a:ext cx="30874" cy="106045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3" y="2"/>
                  </a:cxn>
                  <a:cxn ang="0">
                    <a:pos x="13" y="79"/>
                  </a:cxn>
                  <a:cxn ang="0">
                    <a:pos x="0" y="78"/>
                  </a:cxn>
                  <a:cxn ang="0">
                    <a:pos x="10" y="0"/>
                  </a:cxn>
                </a:cxnLst>
                <a:rect l="0" t="0" r="r" b="b"/>
                <a:pathLst>
                  <a:path w="23" h="79">
                    <a:moveTo>
                      <a:pt x="10" y="0"/>
                    </a:moveTo>
                    <a:lnTo>
                      <a:pt x="23" y="2"/>
                    </a:lnTo>
                    <a:lnTo>
                      <a:pt x="13" y="79"/>
                    </a:lnTo>
                    <a:lnTo>
                      <a:pt x="0" y="78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6" name="Freeform 55"/>
              <p:cNvSpPr>
                <a:spLocks/>
              </p:cNvSpPr>
              <p:nvPr/>
            </p:nvSpPr>
            <p:spPr bwMode="auto">
              <a:xfrm>
                <a:off x="5843216" y="3568379"/>
                <a:ext cx="106045" cy="36244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79" y="13"/>
                  </a:cxn>
                  <a:cxn ang="0">
                    <a:pos x="3" y="27"/>
                  </a:cxn>
                  <a:cxn ang="0">
                    <a:pos x="0" y="15"/>
                  </a:cxn>
                  <a:cxn ang="0">
                    <a:pos x="77" y="0"/>
                  </a:cxn>
                </a:cxnLst>
                <a:rect l="0" t="0" r="r" b="b"/>
                <a:pathLst>
                  <a:path w="79" h="27">
                    <a:moveTo>
                      <a:pt x="77" y="0"/>
                    </a:moveTo>
                    <a:lnTo>
                      <a:pt x="79" y="13"/>
                    </a:lnTo>
                    <a:lnTo>
                      <a:pt x="3" y="27"/>
                    </a:lnTo>
                    <a:lnTo>
                      <a:pt x="0" y="15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7" name="Freeform 56"/>
              <p:cNvSpPr>
                <a:spLocks/>
              </p:cNvSpPr>
              <p:nvPr/>
            </p:nvSpPr>
            <p:spPr bwMode="auto">
              <a:xfrm>
                <a:off x="5835162" y="3490523"/>
                <a:ext cx="29531" cy="10738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22" y="2"/>
                  </a:cxn>
                  <a:cxn ang="0">
                    <a:pos x="14" y="80"/>
                  </a:cxn>
                  <a:cxn ang="0">
                    <a:pos x="0" y="78"/>
                  </a:cxn>
                  <a:cxn ang="0">
                    <a:pos x="9" y="0"/>
                  </a:cxn>
                </a:cxnLst>
                <a:rect l="0" t="0" r="r" b="b"/>
                <a:pathLst>
                  <a:path w="22" h="80">
                    <a:moveTo>
                      <a:pt x="9" y="0"/>
                    </a:moveTo>
                    <a:lnTo>
                      <a:pt x="22" y="2"/>
                    </a:lnTo>
                    <a:lnTo>
                      <a:pt x="14" y="80"/>
                    </a:lnTo>
                    <a:lnTo>
                      <a:pt x="0" y="78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8" name="Freeform 57"/>
              <p:cNvSpPr>
                <a:spLocks/>
              </p:cNvSpPr>
              <p:nvPr/>
            </p:nvSpPr>
            <p:spPr bwMode="auto">
              <a:xfrm>
                <a:off x="5836504" y="3526767"/>
                <a:ext cx="71144" cy="75171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53" y="9"/>
                  </a:cxn>
                  <a:cxn ang="0">
                    <a:pos x="11" y="56"/>
                  </a:cxn>
                  <a:cxn ang="0">
                    <a:pos x="0" y="48"/>
                  </a:cxn>
                  <a:cxn ang="0">
                    <a:pos x="43" y="0"/>
                  </a:cxn>
                </a:cxnLst>
                <a:rect l="0" t="0" r="r" b="b"/>
                <a:pathLst>
                  <a:path w="53" h="56">
                    <a:moveTo>
                      <a:pt x="43" y="0"/>
                    </a:moveTo>
                    <a:lnTo>
                      <a:pt x="53" y="9"/>
                    </a:lnTo>
                    <a:lnTo>
                      <a:pt x="11" y="56"/>
                    </a:lnTo>
                    <a:lnTo>
                      <a:pt x="0" y="48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9" name="Freeform 58"/>
              <p:cNvSpPr>
                <a:spLocks/>
              </p:cNvSpPr>
              <p:nvPr/>
            </p:nvSpPr>
            <p:spPr bwMode="auto">
              <a:xfrm>
                <a:off x="5894225" y="3470389"/>
                <a:ext cx="69802" cy="68460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52" y="11"/>
                  </a:cxn>
                  <a:cxn ang="0">
                    <a:pos x="9" y="51"/>
                  </a:cxn>
                  <a:cxn ang="0">
                    <a:pos x="0" y="42"/>
                  </a:cxn>
                  <a:cxn ang="0">
                    <a:pos x="43" y="0"/>
                  </a:cxn>
                </a:cxnLst>
                <a:rect l="0" t="0" r="r" b="b"/>
                <a:pathLst>
                  <a:path w="52" h="51">
                    <a:moveTo>
                      <a:pt x="43" y="0"/>
                    </a:moveTo>
                    <a:lnTo>
                      <a:pt x="52" y="11"/>
                    </a:lnTo>
                    <a:lnTo>
                      <a:pt x="9" y="51"/>
                    </a:lnTo>
                    <a:lnTo>
                      <a:pt x="0" y="42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0" name="Freeform 59"/>
              <p:cNvSpPr>
                <a:spLocks/>
              </p:cNvSpPr>
              <p:nvPr/>
            </p:nvSpPr>
            <p:spPr bwMode="auto">
              <a:xfrm>
                <a:off x="5776100" y="3399245"/>
                <a:ext cx="89937" cy="18793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7" y="6"/>
                  </a:cxn>
                  <a:cxn ang="0">
                    <a:pos x="1" y="14"/>
                  </a:cxn>
                  <a:cxn ang="0">
                    <a:pos x="0" y="8"/>
                  </a:cxn>
                  <a:cxn ang="0">
                    <a:pos x="66" y="0"/>
                  </a:cxn>
                </a:cxnLst>
                <a:rect l="0" t="0" r="r" b="b"/>
                <a:pathLst>
                  <a:path w="67" h="14">
                    <a:moveTo>
                      <a:pt x="66" y="0"/>
                    </a:moveTo>
                    <a:lnTo>
                      <a:pt x="67" y="6"/>
                    </a:lnTo>
                    <a:lnTo>
                      <a:pt x="1" y="14"/>
                    </a:lnTo>
                    <a:lnTo>
                      <a:pt x="0" y="8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1" name="Freeform 60"/>
              <p:cNvSpPr>
                <a:spLocks/>
              </p:cNvSpPr>
              <p:nvPr/>
            </p:nvSpPr>
            <p:spPr bwMode="auto">
              <a:xfrm>
                <a:off x="5851270" y="3399245"/>
                <a:ext cx="20135" cy="8993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5" y="1"/>
                  </a:cxn>
                  <a:cxn ang="0">
                    <a:pos x="7" y="67"/>
                  </a:cxn>
                  <a:cxn ang="0">
                    <a:pos x="0" y="66"/>
                  </a:cxn>
                  <a:cxn ang="0">
                    <a:pos x="8" y="0"/>
                  </a:cxn>
                </a:cxnLst>
                <a:rect l="0" t="0" r="r" b="b"/>
                <a:pathLst>
                  <a:path w="15" h="67">
                    <a:moveTo>
                      <a:pt x="8" y="0"/>
                    </a:moveTo>
                    <a:lnTo>
                      <a:pt x="15" y="1"/>
                    </a:lnTo>
                    <a:lnTo>
                      <a:pt x="7" y="67"/>
                    </a:lnTo>
                    <a:lnTo>
                      <a:pt x="0" y="66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2" name="Freeform 61"/>
              <p:cNvSpPr>
                <a:spLocks/>
              </p:cNvSpPr>
              <p:nvPr/>
            </p:nvSpPr>
            <p:spPr bwMode="auto">
              <a:xfrm>
                <a:off x="5766703" y="3483812"/>
                <a:ext cx="89937" cy="2550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7" y="6"/>
                  </a:cxn>
                  <a:cxn ang="0">
                    <a:pos x="1" y="19"/>
                  </a:cxn>
                  <a:cxn ang="0">
                    <a:pos x="0" y="12"/>
                  </a:cxn>
                  <a:cxn ang="0">
                    <a:pos x="66" y="0"/>
                  </a:cxn>
                </a:cxnLst>
                <a:rect l="0" t="0" r="r" b="b"/>
                <a:pathLst>
                  <a:path w="67" h="19">
                    <a:moveTo>
                      <a:pt x="66" y="0"/>
                    </a:moveTo>
                    <a:lnTo>
                      <a:pt x="67" y="6"/>
                    </a:lnTo>
                    <a:lnTo>
                      <a:pt x="1" y="19"/>
                    </a:lnTo>
                    <a:lnTo>
                      <a:pt x="0" y="12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3" name="Freeform 62"/>
              <p:cNvSpPr>
                <a:spLocks/>
              </p:cNvSpPr>
              <p:nvPr/>
            </p:nvSpPr>
            <p:spPr bwMode="auto">
              <a:xfrm>
                <a:off x="5762676" y="3414011"/>
                <a:ext cx="17451" cy="91279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3" y="1"/>
                  </a:cxn>
                  <a:cxn ang="0">
                    <a:pos x="7" y="68"/>
                  </a:cxn>
                  <a:cxn ang="0">
                    <a:pos x="0" y="67"/>
                  </a:cxn>
                  <a:cxn ang="0">
                    <a:pos x="7" y="0"/>
                  </a:cxn>
                </a:cxnLst>
                <a:rect l="0" t="0" r="r" b="b"/>
                <a:pathLst>
                  <a:path w="13" h="68">
                    <a:moveTo>
                      <a:pt x="7" y="0"/>
                    </a:moveTo>
                    <a:lnTo>
                      <a:pt x="13" y="1"/>
                    </a:lnTo>
                    <a:lnTo>
                      <a:pt x="7" y="68"/>
                    </a:lnTo>
                    <a:lnTo>
                      <a:pt x="0" y="6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4" name="Freeform 63"/>
              <p:cNvSpPr>
                <a:spLocks/>
              </p:cNvSpPr>
              <p:nvPr/>
            </p:nvSpPr>
            <p:spPr bwMode="auto">
              <a:xfrm>
                <a:off x="5764018" y="3446227"/>
                <a:ext cx="55036" cy="61748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41" y="5"/>
                  </a:cxn>
                  <a:cxn ang="0">
                    <a:pos x="5" y="46"/>
                  </a:cxn>
                  <a:cxn ang="0">
                    <a:pos x="0" y="41"/>
                  </a:cxn>
                  <a:cxn ang="0">
                    <a:pos x="36" y="0"/>
                  </a:cxn>
                </a:cxnLst>
                <a:rect l="0" t="0" r="r" b="b"/>
                <a:pathLst>
                  <a:path w="41" h="46">
                    <a:moveTo>
                      <a:pt x="36" y="0"/>
                    </a:moveTo>
                    <a:lnTo>
                      <a:pt x="41" y="5"/>
                    </a:lnTo>
                    <a:lnTo>
                      <a:pt x="5" y="46"/>
                    </a:lnTo>
                    <a:lnTo>
                      <a:pt x="0" y="41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5" name="Freeform 64"/>
              <p:cNvSpPr>
                <a:spLocks/>
              </p:cNvSpPr>
              <p:nvPr/>
            </p:nvSpPr>
            <p:spPr bwMode="auto">
              <a:xfrm>
                <a:off x="5812342" y="3399245"/>
                <a:ext cx="55036" cy="53693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41" y="5"/>
                  </a:cxn>
                  <a:cxn ang="0">
                    <a:pos x="4" y="40"/>
                  </a:cxn>
                  <a:cxn ang="0">
                    <a:pos x="0" y="35"/>
                  </a:cxn>
                  <a:cxn ang="0">
                    <a:pos x="37" y="0"/>
                  </a:cxn>
                </a:cxnLst>
                <a:rect l="0" t="0" r="r" b="b"/>
                <a:pathLst>
                  <a:path w="41" h="40">
                    <a:moveTo>
                      <a:pt x="37" y="0"/>
                    </a:moveTo>
                    <a:lnTo>
                      <a:pt x="41" y="5"/>
                    </a:lnTo>
                    <a:lnTo>
                      <a:pt x="4" y="40"/>
                    </a:lnTo>
                    <a:lnTo>
                      <a:pt x="0" y="35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6" name="Freeform 65"/>
              <p:cNvSpPr>
                <a:spLocks/>
              </p:cNvSpPr>
              <p:nvPr/>
            </p:nvSpPr>
            <p:spPr bwMode="auto">
              <a:xfrm>
                <a:off x="5707640" y="3333470"/>
                <a:ext cx="80540" cy="18793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60" y="7"/>
                  </a:cxn>
                  <a:cxn ang="0">
                    <a:pos x="1" y="14"/>
                  </a:cxn>
                  <a:cxn ang="0">
                    <a:pos x="0" y="8"/>
                  </a:cxn>
                  <a:cxn ang="0">
                    <a:pos x="59" y="0"/>
                  </a:cxn>
                </a:cxnLst>
                <a:rect l="0" t="0" r="r" b="b"/>
                <a:pathLst>
                  <a:path w="60" h="14">
                    <a:moveTo>
                      <a:pt x="59" y="0"/>
                    </a:moveTo>
                    <a:lnTo>
                      <a:pt x="60" y="7"/>
                    </a:lnTo>
                    <a:lnTo>
                      <a:pt x="1" y="14"/>
                    </a:lnTo>
                    <a:lnTo>
                      <a:pt x="0" y="8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7" name="Freeform 66"/>
              <p:cNvSpPr>
                <a:spLocks/>
              </p:cNvSpPr>
              <p:nvPr/>
            </p:nvSpPr>
            <p:spPr bwMode="auto">
              <a:xfrm>
                <a:off x="5774757" y="3334812"/>
                <a:ext cx="18793" cy="8054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4" y="1"/>
                  </a:cxn>
                  <a:cxn ang="0">
                    <a:pos x="6" y="60"/>
                  </a:cxn>
                  <a:cxn ang="0">
                    <a:pos x="0" y="59"/>
                  </a:cxn>
                  <a:cxn ang="0">
                    <a:pos x="7" y="0"/>
                  </a:cxn>
                </a:cxnLst>
                <a:rect l="0" t="0" r="r" b="b"/>
                <a:pathLst>
                  <a:path w="14" h="60">
                    <a:moveTo>
                      <a:pt x="7" y="0"/>
                    </a:moveTo>
                    <a:lnTo>
                      <a:pt x="14" y="1"/>
                    </a:lnTo>
                    <a:lnTo>
                      <a:pt x="6" y="60"/>
                    </a:lnTo>
                    <a:lnTo>
                      <a:pt x="0" y="59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8" name="Freeform 67"/>
              <p:cNvSpPr>
                <a:spLocks/>
              </p:cNvSpPr>
              <p:nvPr/>
            </p:nvSpPr>
            <p:spPr bwMode="auto">
              <a:xfrm>
                <a:off x="5698244" y="3409983"/>
                <a:ext cx="81883" cy="24162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1" y="7"/>
                  </a:cxn>
                  <a:cxn ang="0">
                    <a:pos x="2" y="18"/>
                  </a:cxn>
                  <a:cxn ang="0">
                    <a:pos x="0" y="11"/>
                  </a:cxn>
                  <a:cxn ang="0">
                    <a:pos x="60" y="0"/>
                  </a:cxn>
                </a:cxnLst>
                <a:rect l="0" t="0" r="r" b="b"/>
                <a:pathLst>
                  <a:path w="61" h="18">
                    <a:moveTo>
                      <a:pt x="60" y="0"/>
                    </a:moveTo>
                    <a:lnTo>
                      <a:pt x="61" y="7"/>
                    </a:lnTo>
                    <a:lnTo>
                      <a:pt x="2" y="18"/>
                    </a:lnTo>
                    <a:lnTo>
                      <a:pt x="0" y="11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9" name="Freeform 68"/>
              <p:cNvSpPr>
                <a:spLocks/>
              </p:cNvSpPr>
              <p:nvPr/>
            </p:nvSpPr>
            <p:spPr bwMode="auto">
              <a:xfrm>
                <a:off x="5695559" y="3348236"/>
                <a:ext cx="16108" cy="8188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12" y="0"/>
                  </a:cxn>
                  <a:cxn ang="0">
                    <a:pos x="6" y="61"/>
                  </a:cxn>
                  <a:cxn ang="0">
                    <a:pos x="0" y="60"/>
                  </a:cxn>
                  <a:cxn ang="0">
                    <a:pos x="6" y="0"/>
                  </a:cxn>
                </a:cxnLst>
                <a:rect l="0" t="0" r="r" b="b"/>
                <a:pathLst>
                  <a:path w="12" h="61">
                    <a:moveTo>
                      <a:pt x="6" y="0"/>
                    </a:moveTo>
                    <a:lnTo>
                      <a:pt x="12" y="0"/>
                    </a:lnTo>
                    <a:lnTo>
                      <a:pt x="6" y="61"/>
                    </a:lnTo>
                    <a:lnTo>
                      <a:pt x="0" y="6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0" name="Freeform 69"/>
              <p:cNvSpPr>
                <a:spLocks/>
              </p:cNvSpPr>
              <p:nvPr/>
            </p:nvSpPr>
            <p:spPr bwMode="auto">
              <a:xfrm>
                <a:off x="5696901" y="3376425"/>
                <a:ext cx="49667" cy="55036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7" y="5"/>
                  </a:cxn>
                  <a:cxn ang="0">
                    <a:pos x="5" y="41"/>
                  </a:cxn>
                  <a:cxn ang="0">
                    <a:pos x="0" y="37"/>
                  </a:cxn>
                  <a:cxn ang="0">
                    <a:pos x="32" y="0"/>
                  </a:cxn>
                </a:cxnLst>
                <a:rect l="0" t="0" r="r" b="b"/>
                <a:pathLst>
                  <a:path w="37" h="41">
                    <a:moveTo>
                      <a:pt x="32" y="0"/>
                    </a:moveTo>
                    <a:lnTo>
                      <a:pt x="37" y="5"/>
                    </a:lnTo>
                    <a:lnTo>
                      <a:pt x="5" y="41"/>
                    </a:lnTo>
                    <a:lnTo>
                      <a:pt x="0" y="37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1" name="Freeform 70"/>
              <p:cNvSpPr>
                <a:spLocks/>
              </p:cNvSpPr>
              <p:nvPr/>
            </p:nvSpPr>
            <p:spPr bwMode="auto">
              <a:xfrm>
                <a:off x="5739856" y="3334812"/>
                <a:ext cx="49667" cy="48324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37" y="5"/>
                  </a:cxn>
                  <a:cxn ang="0">
                    <a:pos x="4" y="36"/>
                  </a:cxn>
                  <a:cxn ang="0">
                    <a:pos x="0" y="31"/>
                  </a:cxn>
                  <a:cxn ang="0">
                    <a:pos x="33" y="0"/>
                  </a:cxn>
                </a:cxnLst>
                <a:rect l="0" t="0" r="r" b="b"/>
                <a:pathLst>
                  <a:path w="37" h="36">
                    <a:moveTo>
                      <a:pt x="33" y="0"/>
                    </a:moveTo>
                    <a:lnTo>
                      <a:pt x="37" y="5"/>
                    </a:lnTo>
                    <a:lnTo>
                      <a:pt x="4" y="36"/>
                    </a:lnTo>
                    <a:lnTo>
                      <a:pt x="0" y="3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2" name="Freeform 71"/>
              <p:cNvSpPr>
                <a:spLocks/>
              </p:cNvSpPr>
              <p:nvPr/>
            </p:nvSpPr>
            <p:spPr bwMode="auto">
              <a:xfrm>
                <a:off x="5641866" y="3267696"/>
                <a:ext cx="80540" cy="20135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60" y="7"/>
                  </a:cxn>
                  <a:cxn ang="0">
                    <a:pos x="1" y="15"/>
                  </a:cxn>
                  <a:cxn ang="0">
                    <a:pos x="0" y="8"/>
                  </a:cxn>
                  <a:cxn ang="0">
                    <a:pos x="59" y="0"/>
                  </a:cxn>
                </a:cxnLst>
                <a:rect l="0" t="0" r="r" b="b"/>
                <a:pathLst>
                  <a:path w="60" h="15">
                    <a:moveTo>
                      <a:pt x="59" y="0"/>
                    </a:moveTo>
                    <a:lnTo>
                      <a:pt x="60" y="7"/>
                    </a:lnTo>
                    <a:lnTo>
                      <a:pt x="1" y="15"/>
                    </a:lnTo>
                    <a:lnTo>
                      <a:pt x="0" y="8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3" name="Freeform 72"/>
              <p:cNvSpPr>
                <a:spLocks/>
              </p:cNvSpPr>
              <p:nvPr/>
            </p:nvSpPr>
            <p:spPr bwMode="auto">
              <a:xfrm>
                <a:off x="5707640" y="3267696"/>
                <a:ext cx="20135" cy="8054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5" y="2"/>
                  </a:cxn>
                  <a:cxn ang="0">
                    <a:pos x="8" y="60"/>
                  </a:cxn>
                  <a:cxn ang="0">
                    <a:pos x="0" y="59"/>
                  </a:cxn>
                  <a:cxn ang="0">
                    <a:pos x="8" y="0"/>
                  </a:cxn>
                </a:cxnLst>
                <a:rect l="0" t="0" r="r" b="b"/>
                <a:pathLst>
                  <a:path w="15" h="60">
                    <a:moveTo>
                      <a:pt x="8" y="0"/>
                    </a:moveTo>
                    <a:lnTo>
                      <a:pt x="15" y="2"/>
                    </a:lnTo>
                    <a:lnTo>
                      <a:pt x="8" y="60"/>
                    </a:lnTo>
                    <a:lnTo>
                      <a:pt x="0" y="59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4" name="Freeform 73"/>
              <p:cNvSpPr>
                <a:spLocks/>
              </p:cNvSpPr>
              <p:nvPr/>
            </p:nvSpPr>
            <p:spPr bwMode="auto">
              <a:xfrm>
                <a:off x="5633812" y="3344209"/>
                <a:ext cx="79198" cy="24162"/>
              </a:xfrm>
              <a:custGeom>
                <a:avLst/>
                <a:gdLst/>
                <a:ahLst/>
                <a:cxnLst>
                  <a:cxn ang="0">
                    <a:pos x="58" y="0"/>
                  </a:cxn>
                  <a:cxn ang="0">
                    <a:pos x="59" y="6"/>
                  </a:cxn>
                  <a:cxn ang="0">
                    <a:pos x="1" y="18"/>
                  </a:cxn>
                  <a:cxn ang="0">
                    <a:pos x="0" y="12"/>
                  </a:cxn>
                  <a:cxn ang="0">
                    <a:pos x="58" y="0"/>
                  </a:cxn>
                </a:cxnLst>
                <a:rect l="0" t="0" r="r" b="b"/>
                <a:pathLst>
                  <a:path w="59" h="18">
                    <a:moveTo>
                      <a:pt x="58" y="0"/>
                    </a:moveTo>
                    <a:lnTo>
                      <a:pt x="59" y="6"/>
                    </a:lnTo>
                    <a:lnTo>
                      <a:pt x="1" y="18"/>
                    </a:lnTo>
                    <a:lnTo>
                      <a:pt x="0" y="12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5" name="Freeform 74"/>
              <p:cNvSpPr>
                <a:spLocks/>
              </p:cNvSpPr>
              <p:nvPr/>
            </p:nvSpPr>
            <p:spPr bwMode="auto">
              <a:xfrm>
                <a:off x="5628442" y="3282462"/>
                <a:ext cx="17451" cy="8188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3" y="1"/>
                  </a:cxn>
                  <a:cxn ang="0">
                    <a:pos x="7" y="61"/>
                  </a:cxn>
                  <a:cxn ang="0">
                    <a:pos x="0" y="61"/>
                  </a:cxn>
                  <a:cxn ang="0">
                    <a:pos x="7" y="0"/>
                  </a:cxn>
                </a:cxnLst>
                <a:rect l="0" t="0" r="r" b="b"/>
                <a:pathLst>
                  <a:path w="13" h="61">
                    <a:moveTo>
                      <a:pt x="7" y="0"/>
                    </a:moveTo>
                    <a:lnTo>
                      <a:pt x="13" y="1"/>
                    </a:lnTo>
                    <a:lnTo>
                      <a:pt x="7" y="61"/>
                    </a:lnTo>
                    <a:lnTo>
                      <a:pt x="0" y="6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6" name="Freeform 75"/>
              <p:cNvSpPr>
                <a:spLocks/>
              </p:cNvSpPr>
              <p:nvPr/>
            </p:nvSpPr>
            <p:spPr bwMode="auto">
              <a:xfrm>
                <a:off x="5629784" y="3310650"/>
                <a:ext cx="51009" cy="56378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8" y="5"/>
                  </a:cxn>
                  <a:cxn ang="0">
                    <a:pos x="6" y="42"/>
                  </a:cxn>
                  <a:cxn ang="0">
                    <a:pos x="0" y="38"/>
                  </a:cxn>
                  <a:cxn ang="0">
                    <a:pos x="32" y="0"/>
                  </a:cxn>
                </a:cxnLst>
                <a:rect l="0" t="0" r="r" b="b"/>
                <a:pathLst>
                  <a:path w="38" h="42">
                    <a:moveTo>
                      <a:pt x="32" y="0"/>
                    </a:moveTo>
                    <a:lnTo>
                      <a:pt x="38" y="5"/>
                    </a:lnTo>
                    <a:lnTo>
                      <a:pt x="6" y="42"/>
                    </a:lnTo>
                    <a:lnTo>
                      <a:pt x="0" y="3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7" name="Freeform 76"/>
              <p:cNvSpPr>
                <a:spLocks/>
              </p:cNvSpPr>
              <p:nvPr/>
            </p:nvSpPr>
            <p:spPr bwMode="auto">
              <a:xfrm>
                <a:off x="5672739" y="3270380"/>
                <a:ext cx="52352" cy="46982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9" y="4"/>
                  </a:cxn>
                  <a:cxn ang="0">
                    <a:pos x="5" y="35"/>
                  </a:cxn>
                  <a:cxn ang="0">
                    <a:pos x="0" y="30"/>
                  </a:cxn>
                  <a:cxn ang="0">
                    <a:pos x="34" y="0"/>
                  </a:cxn>
                </a:cxnLst>
                <a:rect l="0" t="0" r="r" b="b"/>
                <a:pathLst>
                  <a:path w="39" h="35">
                    <a:moveTo>
                      <a:pt x="34" y="0"/>
                    </a:moveTo>
                    <a:lnTo>
                      <a:pt x="39" y="4"/>
                    </a:lnTo>
                    <a:lnTo>
                      <a:pt x="5" y="35"/>
                    </a:lnTo>
                    <a:lnTo>
                      <a:pt x="0" y="3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8" name="Freeform 77"/>
              <p:cNvSpPr>
                <a:spLocks/>
              </p:cNvSpPr>
              <p:nvPr/>
            </p:nvSpPr>
            <p:spPr bwMode="auto">
              <a:xfrm>
                <a:off x="5573406" y="3201921"/>
                <a:ext cx="72486" cy="18793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54" y="7"/>
                  </a:cxn>
                  <a:cxn ang="0">
                    <a:pos x="1" y="14"/>
                  </a:cxn>
                  <a:cxn ang="0">
                    <a:pos x="0" y="7"/>
                  </a:cxn>
                  <a:cxn ang="0">
                    <a:pos x="53" y="0"/>
                  </a:cxn>
                </a:cxnLst>
                <a:rect l="0" t="0" r="r" b="b"/>
                <a:pathLst>
                  <a:path w="54" h="14">
                    <a:moveTo>
                      <a:pt x="53" y="0"/>
                    </a:moveTo>
                    <a:lnTo>
                      <a:pt x="54" y="7"/>
                    </a:lnTo>
                    <a:lnTo>
                      <a:pt x="1" y="14"/>
                    </a:lnTo>
                    <a:lnTo>
                      <a:pt x="0" y="7"/>
                    </a:lnTo>
                    <a:lnTo>
                      <a:pt x="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9" name="Freeform 78"/>
              <p:cNvSpPr>
                <a:spLocks/>
              </p:cNvSpPr>
              <p:nvPr/>
            </p:nvSpPr>
            <p:spPr bwMode="auto">
              <a:xfrm>
                <a:off x="5633812" y="3203263"/>
                <a:ext cx="16108" cy="7248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12" y="1"/>
                  </a:cxn>
                  <a:cxn ang="0">
                    <a:pos x="6" y="54"/>
                  </a:cxn>
                  <a:cxn ang="0">
                    <a:pos x="0" y="53"/>
                  </a:cxn>
                  <a:cxn ang="0">
                    <a:pos x="6" y="0"/>
                  </a:cxn>
                </a:cxnLst>
                <a:rect l="0" t="0" r="r" b="b"/>
                <a:pathLst>
                  <a:path w="12" h="54">
                    <a:moveTo>
                      <a:pt x="6" y="0"/>
                    </a:moveTo>
                    <a:lnTo>
                      <a:pt x="12" y="1"/>
                    </a:lnTo>
                    <a:lnTo>
                      <a:pt x="6" y="54"/>
                    </a:lnTo>
                    <a:lnTo>
                      <a:pt x="0" y="5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0" name="Freeform 79"/>
              <p:cNvSpPr>
                <a:spLocks/>
              </p:cNvSpPr>
              <p:nvPr/>
            </p:nvSpPr>
            <p:spPr bwMode="auto">
              <a:xfrm>
                <a:off x="5566695" y="3270380"/>
                <a:ext cx="72486" cy="21477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54" y="6"/>
                  </a:cxn>
                  <a:cxn ang="0">
                    <a:pos x="1" y="16"/>
                  </a:cxn>
                  <a:cxn ang="0">
                    <a:pos x="0" y="10"/>
                  </a:cxn>
                  <a:cxn ang="0">
                    <a:pos x="52" y="0"/>
                  </a:cxn>
                </a:cxnLst>
                <a:rect l="0" t="0" r="r" b="b"/>
                <a:pathLst>
                  <a:path w="54" h="16">
                    <a:moveTo>
                      <a:pt x="52" y="0"/>
                    </a:moveTo>
                    <a:lnTo>
                      <a:pt x="54" y="6"/>
                    </a:lnTo>
                    <a:lnTo>
                      <a:pt x="1" y="16"/>
                    </a:lnTo>
                    <a:lnTo>
                      <a:pt x="0" y="1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1" name="Freeform 80"/>
              <p:cNvSpPr>
                <a:spLocks/>
              </p:cNvSpPr>
              <p:nvPr/>
            </p:nvSpPr>
            <p:spPr bwMode="auto">
              <a:xfrm>
                <a:off x="5562668" y="3215345"/>
                <a:ext cx="16108" cy="7248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12" y="1"/>
                  </a:cxn>
                  <a:cxn ang="0">
                    <a:pos x="7" y="54"/>
                  </a:cxn>
                  <a:cxn ang="0">
                    <a:pos x="0" y="54"/>
                  </a:cxn>
                  <a:cxn ang="0">
                    <a:pos x="6" y="0"/>
                  </a:cxn>
                </a:cxnLst>
                <a:rect l="0" t="0" r="r" b="b"/>
                <a:pathLst>
                  <a:path w="12" h="54">
                    <a:moveTo>
                      <a:pt x="6" y="0"/>
                    </a:moveTo>
                    <a:lnTo>
                      <a:pt x="12" y="1"/>
                    </a:lnTo>
                    <a:lnTo>
                      <a:pt x="7" y="54"/>
                    </a:lnTo>
                    <a:lnTo>
                      <a:pt x="0" y="5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2" name="Freeform 81"/>
              <p:cNvSpPr>
                <a:spLocks/>
              </p:cNvSpPr>
              <p:nvPr/>
            </p:nvSpPr>
            <p:spPr bwMode="auto">
              <a:xfrm>
                <a:off x="5564010" y="3240849"/>
                <a:ext cx="44298" cy="49667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3" y="4"/>
                  </a:cxn>
                  <a:cxn ang="0">
                    <a:pos x="5" y="37"/>
                  </a:cxn>
                  <a:cxn ang="0">
                    <a:pos x="0" y="33"/>
                  </a:cxn>
                  <a:cxn ang="0">
                    <a:pos x="28" y="0"/>
                  </a:cxn>
                </a:cxnLst>
                <a:rect l="0" t="0" r="r" b="b"/>
                <a:pathLst>
                  <a:path w="33" h="37">
                    <a:moveTo>
                      <a:pt x="28" y="0"/>
                    </a:moveTo>
                    <a:lnTo>
                      <a:pt x="33" y="4"/>
                    </a:lnTo>
                    <a:lnTo>
                      <a:pt x="5" y="37"/>
                    </a:lnTo>
                    <a:lnTo>
                      <a:pt x="0" y="33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3" name="Freeform 82"/>
              <p:cNvSpPr>
                <a:spLocks/>
              </p:cNvSpPr>
              <p:nvPr/>
            </p:nvSpPr>
            <p:spPr bwMode="auto">
              <a:xfrm>
                <a:off x="5602938" y="3203263"/>
                <a:ext cx="44298" cy="4429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3" y="5"/>
                  </a:cxn>
                  <a:cxn ang="0">
                    <a:pos x="4" y="33"/>
                  </a:cxn>
                  <a:cxn ang="0">
                    <a:pos x="0" y="28"/>
                  </a:cxn>
                  <a:cxn ang="0">
                    <a:pos x="29" y="0"/>
                  </a:cxn>
                </a:cxnLst>
                <a:rect l="0" t="0" r="r" b="b"/>
                <a:pathLst>
                  <a:path w="33" h="33">
                    <a:moveTo>
                      <a:pt x="29" y="0"/>
                    </a:moveTo>
                    <a:lnTo>
                      <a:pt x="33" y="5"/>
                    </a:lnTo>
                    <a:lnTo>
                      <a:pt x="4" y="33"/>
                    </a:lnTo>
                    <a:lnTo>
                      <a:pt x="0" y="28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4" name="Freeform 83"/>
              <p:cNvSpPr>
                <a:spLocks/>
              </p:cNvSpPr>
              <p:nvPr/>
            </p:nvSpPr>
            <p:spPr bwMode="auto">
              <a:xfrm>
                <a:off x="5542533" y="3216687"/>
                <a:ext cx="983933" cy="1004068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733" y="728"/>
                  </a:cxn>
                  <a:cxn ang="0">
                    <a:pos x="713" y="748"/>
                  </a:cxn>
                  <a:cxn ang="0">
                    <a:pos x="0" y="19"/>
                  </a:cxn>
                  <a:cxn ang="0">
                    <a:pos x="20" y="0"/>
                  </a:cxn>
                </a:cxnLst>
                <a:rect l="0" t="0" r="r" b="b"/>
                <a:pathLst>
                  <a:path w="733" h="748">
                    <a:moveTo>
                      <a:pt x="20" y="0"/>
                    </a:moveTo>
                    <a:lnTo>
                      <a:pt x="733" y="728"/>
                    </a:lnTo>
                    <a:lnTo>
                      <a:pt x="713" y="748"/>
                    </a:lnTo>
                    <a:lnTo>
                      <a:pt x="0" y="19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5" name="Freeform 84"/>
              <p:cNvSpPr>
                <a:spLocks/>
              </p:cNvSpPr>
              <p:nvPr/>
            </p:nvSpPr>
            <p:spPr bwMode="auto">
              <a:xfrm>
                <a:off x="5484812" y="3058291"/>
                <a:ext cx="51009" cy="102018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38" y="75"/>
                  </a:cxn>
                  <a:cxn ang="0">
                    <a:pos x="1" y="76"/>
                  </a:cxn>
                  <a:cxn ang="0">
                    <a:pos x="0" y="1"/>
                  </a:cxn>
                  <a:cxn ang="0">
                    <a:pos x="37" y="0"/>
                  </a:cxn>
                </a:cxnLst>
                <a:rect l="0" t="0" r="r" b="b"/>
                <a:pathLst>
                  <a:path w="38" h="76">
                    <a:moveTo>
                      <a:pt x="37" y="0"/>
                    </a:moveTo>
                    <a:lnTo>
                      <a:pt x="38" y="75"/>
                    </a:lnTo>
                    <a:lnTo>
                      <a:pt x="1" y="76"/>
                    </a:lnTo>
                    <a:lnTo>
                      <a:pt x="0" y="1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6" name="Freeform 85"/>
              <p:cNvSpPr>
                <a:spLocks/>
              </p:cNvSpPr>
              <p:nvPr/>
            </p:nvSpPr>
            <p:spPr bwMode="auto">
              <a:xfrm>
                <a:off x="5492866" y="3130777"/>
                <a:ext cx="95306" cy="95306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71" y="58"/>
                  </a:cxn>
                  <a:cxn ang="0">
                    <a:pos x="59" y="71"/>
                  </a:cxn>
                  <a:cxn ang="0">
                    <a:pos x="0" y="13"/>
                  </a:cxn>
                  <a:cxn ang="0">
                    <a:pos x="14" y="0"/>
                  </a:cxn>
                </a:cxnLst>
                <a:rect l="0" t="0" r="r" b="b"/>
                <a:pathLst>
                  <a:path w="71" h="71">
                    <a:moveTo>
                      <a:pt x="14" y="0"/>
                    </a:moveTo>
                    <a:lnTo>
                      <a:pt x="71" y="58"/>
                    </a:lnTo>
                    <a:lnTo>
                      <a:pt x="59" y="71"/>
                    </a:lnTo>
                    <a:lnTo>
                      <a:pt x="0" y="13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1" name="Rectangle 90"/>
            <p:cNvSpPr>
              <a:spLocks noChangeArrowheads="1"/>
            </p:cNvSpPr>
            <p:nvPr/>
          </p:nvSpPr>
          <p:spPr bwMode="auto">
            <a:xfrm>
              <a:off x="7480555" y="1366825"/>
              <a:ext cx="131879" cy="303586"/>
            </a:xfrm>
            <a:prstGeom prst="rect">
              <a:avLst/>
            </a:prstGeom>
            <a:solidFill>
              <a:schemeClr val="bg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6870284" y="604762"/>
              <a:ext cx="144270" cy="477507"/>
              <a:chOff x="6682177" y="1724008"/>
              <a:chExt cx="437601" cy="1448382"/>
            </a:xfrm>
            <a:solidFill>
              <a:schemeClr val="accent4"/>
            </a:solidFill>
          </p:grpSpPr>
          <p:sp>
            <p:nvSpPr>
              <p:cNvPr id="176" name="Freeform 91"/>
              <p:cNvSpPr>
                <a:spLocks/>
              </p:cNvSpPr>
              <p:nvPr/>
            </p:nvSpPr>
            <p:spPr bwMode="auto">
              <a:xfrm>
                <a:off x="6974806" y="1812602"/>
                <a:ext cx="126180" cy="1127563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94" y="840"/>
                  </a:cxn>
                  <a:cxn ang="0">
                    <a:pos x="67" y="819"/>
                  </a:cxn>
                  <a:cxn ang="0">
                    <a:pos x="53" y="654"/>
                  </a:cxn>
                  <a:cxn ang="0">
                    <a:pos x="73" y="639"/>
                  </a:cxn>
                  <a:cxn ang="0">
                    <a:pos x="63" y="626"/>
                  </a:cxn>
                  <a:cxn ang="0">
                    <a:pos x="67" y="621"/>
                  </a:cxn>
                  <a:cxn ang="0">
                    <a:pos x="49" y="607"/>
                  </a:cxn>
                  <a:cxn ang="0">
                    <a:pos x="38" y="480"/>
                  </a:cxn>
                  <a:cxn ang="0">
                    <a:pos x="51" y="470"/>
                  </a:cxn>
                  <a:cxn ang="0">
                    <a:pos x="46" y="463"/>
                  </a:cxn>
                  <a:cxn ang="0">
                    <a:pos x="46" y="462"/>
                  </a:cxn>
                  <a:cxn ang="0">
                    <a:pos x="36" y="455"/>
                  </a:cxn>
                  <a:cxn ang="0">
                    <a:pos x="26" y="341"/>
                  </a:cxn>
                  <a:cxn ang="0">
                    <a:pos x="38" y="333"/>
                  </a:cxn>
                  <a:cxn ang="0">
                    <a:pos x="33" y="325"/>
                  </a:cxn>
                  <a:cxn ang="0">
                    <a:pos x="34" y="324"/>
                  </a:cxn>
                  <a:cxn ang="0">
                    <a:pos x="24" y="317"/>
                  </a:cxn>
                  <a:cxn ang="0">
                    <a:pos x="16" y="220"/>
                  </a:cxn>
                  <a:cxn ang="0">
                    <a:pos x="38" y="204"/>
                  </a:cxn>
                  <a:cxn ang="0">
                    <a:pos x="33" y="196"/>
                  </a:cxn>
                  <a:cxn ang="0">
                    <a:pos x="34" y="195"/>
                  </a:cxn>
                  <a:cxn ang="0">
                    <a:pos x="13" y="180"/>
                  </a:cxn>
                  <a:cxn ang="0">
                    <a:pos x="5" y="83"/>
                  </a:cxn>
                  <a:cxn ang="0">
                    <a:pos x="27" y="66"/>
                  </a:cxn>
                  <a:cxn ang="0">
                    <a:pos x="22" y="59"/>
                  </a:cxn>
                  <a:cxn ang="0">
                    <a:pos x="23" y="57"/>
                  </a:cxn>
                  <a:cxn ang="0">
                    <a:pos x="2" y="40"/>
                  </a:cxn>
                  <a:cxn ang="0">
                    <a:pos x="0" y="16"/>
                  </a:cxn>
                  <a:cxn ang="0">
                    <a:pos x="23" y="15"/>
                  </a:cxn>
                  <a:cxn ang="0">
                    <a:pos x="23" y="0"/>
                  </a:cxn>
                </a:cxnLst>
                <a:rect l="0" t="0" r="r" b="b"/>
                <a:pathLst>
                  <a:path w="94" h="840">
                    <a:moveTo>
                      <a:pt x="23" y="0"/>
                    </a:moveTo>
                    <a:lnTo>
                      <a:pt x="94" y="840"/>
                    </a:lnTo>
                    <a:lnTo>
                      <a:pt x="67" y="819"/>
                    </a:lnTo>
                    <a:lnTo>
                      <a:pt x="53" y="654"/>
                    </a:lnTo>
                    <a:lnTo>
                      <a:pt x="73" y="639"/>
                    </a:lnTo>
                    <a:lnTo>
                      <a:pt x="63" y="626"/>
                    </a:lnTo>
                    <a:lnTo>
                      <a:pt x="67" y="621"/>
                    </a:lnTo>
                    <a:lnTo>
                      <a:pt x="49" y="607"/>
                    </a:lnTo>
                    <a:lnTo>
                      <a:pt x="38" y="480"/>
                    </a:lnTo>
                    <a:lnTo>
                      <a:pt x="51" y="470"/>
                    </a:lnTo>
                    <a:lnTo>
                      <a:pt x="46" y="463"/>
                    </a:lnTo>
                    <a:lnTo>
                      <a:pt x="46" y="462"/>
                    </a:lnTo>
                    <a:lnTo>
                      <a:pt x="36" y="455"/>
                    </a:lnTo>
                    <a:lnTo>
                      <a:pt x="26" y="341"/>
                    </a:lnTo>
                    <a:lnTo>
                      <a:pt x="38" y="333"/>
                    </a:lnTo>
                    <a:lnTo>
                      <a:pt x="33" y="325"/>
                    </a:lnTo>
                    <a:lnTo>
                      <a:pt x="34" y="324"/>
                    </a:lnTo>
                    <a:lnTo>
                      <a:pt x="24" y="317"/>
                    </a:lnTo>
                    <a:lnTo>
                      <a:pt x="16" y="220"/>
                    </a:lnTo>
                    <a:lnTo>
                      <a:pt x="38" y="204"/>
                    </a:lnTo>
                    <a:lnTo>
                      <a:pt x="33" y="196"/>
                    </a:lnTo>
                    <a:lnTo>
                      <a:pt x="34" y="195"/>
                    </a:lnTo>
                    <a:lnTo>
                      <a:pt x="13" y="180"/>
                    </a:lnTo>
                    <a:lnTo>
                      <a:pt x="5" y="83"/>
                    </a:lnTo>
                    <a:lnTo>
                      <a:pt x="27" y="66"/>
                    </a:lnTo>
                    <a:lnTo>
                      <a:pt x="22" y="59"/>
                    </a:lnTo>
                    <a:lnTo>
                      <a:pt x="23" y="57"/>
                    </a:lnTo>
                    <a:lnTo>
                      <a:pt x="2" y="40"/>
                    </a:lnTo>
                    <a:lnTo>
                      <a:pt x="0" y="16"/>
                    </a:lnTo>
                    <a:lnTo>
                      <a:pt x="23" y="15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Freeform 92"/>
              <p:cNvSpPr>
                <a:spLocks/>
              </p:cNvSpPr>
              <p:nvPr/>
            </p:nvSpPr>
            <p:spPr bwMode="auto">
              <a:xfrm>
                <a:off x="7071454" y="2968355"/>
                <a:ext cx="48324" cy="20403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36" y="152"/>
                  </a:cxn>
                  <a:cxn ang="0">
                    <a:pos x="11" y="152"/>
                  </a:cxn>
                  <a:cxn ang="0">
                    <a:pos x="0" y="18"/>
                  </a:cxn>
                  <a:cxn ang="0">
                    <a:pos x="23" y="0"/>
                  </a:cxn>
                </a:cxnLst>
                <a:rect l="0" t="0" r="r" b="b"/>
                <a:pathLst>
                  <a:path w="36" h="152">
                    <a:moveTo>
                      <a:pt x="23" y="0"/>
                    </a:moveTo>
                    <a:lnTo>
                      <a:pt x="36" y="152"/>
                    </a:lnTo>
                    <a:lnTo>
                      <a:pt x="11" y="152"/>
                    </a:lnTo>
                    <a:lnTo>
                      <a:pt x="0" y="18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 93"/>
              <p:cNvSpPr>
                <a:spLocks/>
              </p:cNvSpPr>
              <p:nvPr/>
            </p:nvSpPr>
            <p:spPr bwMode="auto">
              <a:xfrm>
                <a:off x="7095616" y="2940165"/>
                <a:ext cx="5369" cy="939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7"/>
                    </a:lnTo>
                    <a:lnTo>
                      <a:pt x="0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 94"/>
              <p:cNvSpPr>
                <a:spLocks/>
              </p:cNvSpPr>
              <p:nvPr/>
            </p:nvSpPr>
            <p:spPr bwMode="auto">
              <a:xfrm>
                <a:off x="6699627" y="1811260"/>
                <a:ext cx="120810" cy="1131591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67" y="17"/>
                  </a:cxn>
                  <a:cxn ang="0">
                    <a:pos x="90" y="17"/>
                  </a:cxn>
                  <a:cxn ang="0">
                    <a:pos x="88" y="44"/>
                  </a:cxn>
                  <a:cxn ang="0">
                    <a:pos x="67" y="61"/>
                  </a:cxn>
                  <a:cxn ang="0">
                    <a:pos x="71" y="66"/>
                  </a:cxn>
                  <a:cxn ang="0">
                    <a:pos x="68" y="71"/>
                  </a:cxn>
                  <a:cxn ang="0">
                    <a:pos x="85" y="83"/>
                  </a:cxn>
                  <a:cxn ang="0">
                    <a:pos x="77" y="183"/>
                  </a:cxn>
                  <a:cxn ang="0">
                    <a:pos x="57" y="199"/>
                  </a:cxn>
                  <a:cxn ang="0">
                    <a:pos x="61" y="205"/>
                  </a:cxn>
                  <a:cxn ang="0">
                    <a:pos x="57" y="210"/>
                  </a:cxn>
                  <a:cxn ang="0">
                    <a:pos x="74" y="221"/>
                  </a:cxn>
                  <a:cxn ang="0">
                    <a:pos x="66" y="320"/>
                  </a:cxn>
                  <a:cxn ang="0">
                    <a:pos x="57" y="328"/>
                  </a:cxn>
                  <a:cxn ang="0">
                    <a:pos x="61" y="333"/>
                  </a:cxn>
                  <a:cxn ang="0">
                    <a:pos x="57" y="338"/>
                  </a:cxn>
                  <a:cxn ang="0">
                    <a:pos x="65" y="343"/>
                  </a:cxn>
                  <a:cxn ang="0">
                    <a:pos x="56" y="461"/>
                  </a:cxn>
                  <a:cxn ang="0">
                    <a:pos x="49" y="467"/>
                  </a:cxn>
                  <a:cxn ang="0">
                    <a:pos x="53" y="471"/>
                  </a:cxn>
                  <a:cxn ang="0">
                    <a:pos x="49" y="476"/>
                  </a:cxn>
                  <a:cxn ang="0">
                    <a:pos x="54" y="480"/>
                  </a:cxn>
                  <a:cxn ang="0">
                    <a:pos x="43" y="616"/>
                  </a:cxn>
                  <a:cxn ang="0">
                    <a:pos x="30" y="627"/>
                  </a:cxn>
                  <a:cxn ang="0">
                    <a:pos x="37" y="636"/>
                  </a:cxn>
                  <a:cxn ang="0">
                    <a:pos x="30" y="647"/>
                  </a:cxn>
                  <a:cxn ang="0">
                    <a:pos x="40" y="653"/>
                  </a:cxn>
                  <a:cxn ang="0">
                    <a:pos x="27" y="821"/>
                  </a:cxn>
                  <a:cxn ang="0">
                    <a:pos x="0" y="843"/>
                  </a:cxn>
                  <a:cxn ang="0">
                    <a:pos x="67" y="0"/>
                  </a:cxn>
                </a:cxnLst>
                <a:rect l="0" t="0" r="r" b="b"/>
                <a:pathLst>
                  <a:path w="90" h="843">
                    <a:moveTo>
                      <a:pt x="67" y="0"/>
                    </a:moveTo>
                    <a:lnTo>
                      <a:pt x="67" y="17"/>
                    </a:lnTo>
                    <a:lnTo>
                      <a:pt x="90" y="17"/>
                    </a:lnTo>
                    <a:lnTo>
                      <a:pt x="88" y="44"/>
                    </a:lnTo>
                    <a:lnTo>
                      <a:pt x="67" y="61"/>
                    </a:lnTo>
                    <a:lnTo>
                      <a:pt x="71" y="66"/>
                    </a:lnTo>
                    <a:lnTo>
                      <a:pt x="68" y="71"/>
                    </a:lnTo>
                    <a:lnTo>
                      <a:pt x="85" y="83"/>
                    </a:lnTo>
                    <a:lnTo>
                      <a:pt x="77" y="183"/>
                    </a:lnTo>
                    <a:lnTo>
                      <a:pt x="57" y="199"/>
                    </a:lnTo>
                    <a:lnTo>
                      <a:pt x="61" y="205"/>
                    </a:lnTo>
                    <a:lnTo>
                      <a:pt x="57" y="210"/>
                    </a:lnTo>
                    <a:lnTo>
                      <a:pt x="74" y="221"/>
                    </a:lnTo>
                    <a:lnTo>
                      <a:pt x="66" y="320"/>
                    </a:lnTo>
                    <a:lnTo>
                      <a:pt x="57" y="328"/>
                    </a:lnTo>
                    <a:lnTo>
                      <a:pt x="61" y="333"/>
                    </a:lnTo>
                    <a:lnTo>
                      <a:pt x="57" y="338"/>
                    </a:lnTo>
                    <a:lnTo>
                      <a:pt x="65" y="343"/>
                    </a:lnTo>
                    <a:lnTo>
                      <a:pt x="56" y="461"/>
                    </a:lnTo>
                    <a:lnTo>
                      <a:pt x="49" y="467"/>
                    </a:lnTo>
                    <a:lnTo>
                      <a:pt x="53" y="471"/>
                    </a:lnTo>
                    <a:lnTo>
                      <a:pt x="49" y="476"/>
                    </a:lnTo>
                    <a:lnTo>
                      <a:pt x="54" y="480"/>
                    </a:lnTo>
                    <a:lnTo>
                      <a:pt x="43" y="616"/>
                    </a:lnTo>
                    <a:lnTo>
                      <a:pt x="30" y="627"/>
                    </a:lnTo>
                    <a:lnTo>
                      <a:pt x="37" y="636"/>
                    </a:lnTo>
                    <a:lnTo>
                      <a:pt x="30" y="647"/>
                    </a:lnTo>
                    <a:lnTo>
                      <a:pt x="40" y="653"/>
                    </a:lnTo>
                    <a:lnTo>
                      <a:pt x="27" y="821"/>
                    </a:lnTo>
                    <a:lnTo>
                      <a:pt x="0" y="843"/>
                    </a:lnTo>
                    <a:lnTo>
                      <a:pt x="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 95"/>
              <p:cNvSpPr>
                <a:spLocks/>
              </p:cNvSpPr>
              <p:nvPr/>
            </p:nvSpPr>
            <p:spPr bwMode="auto">
              <a:xfrm>
                <a:off x="6698285" y="2950904"/>
                <a:ext cx="8054" cy="2013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6" y="6"/>
                  </a:cxn>
                  <a:cxn ang="0">
                    <a:pos x="0" y="15"/>
                  </a:cxn>
                  <a:cxn ang="0">
                    <a:pos x="1" y="0"/>
                  </a:cxn>
                </a:cxnLst>
                <a:rect l="0" t="0" r="r" b="b"/>
                <a:pathLst>
                  <a:path w="6" h="15">
                    <a:moveTo>
                      <a:pt x="1" y="0"/>
                    </a:moveTo>
                    <a:lnTo>
                      <a:pt x="6" y="6"/>
                    </a:lnTo>
                    <a:lnTo>
                      <a:pt x="0" y="15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 96"/>
              <p:cNvSpPr>
                <a:spLocks/>
              </p:cNvSpPr>
              <p:nvPr/>
            </p:nvSpPr>
            <p:spPr bwMode="auto">
              <a:xfrm>
                <a:off x="6682177" y="2973724"/>
                <a:ext cx="48324" cy="19866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6" y="16"/>
                  </a:cxn>
                  <a:cxn ang="0">
                    <a:pos x="25" y="148"/>
                  </a:cxn>
                  <a:cxn ang="0">
                    <a:pos x="0" y="148"/>
                  </a:cxn>
                  <a:cxn ang="0">
                    <a:pos x="12" y="0"/>
                  </a:cxn>
                </a:cxnLst>
                <a:rect l="0" t="0" r="r" b="b"/>
                <a:pathLst>
                  <a:path w="36" h="148">
                    <a:moveTo>
                      <a:pt x="12" y="0"/>
                    </a:moveTo>
                    <a:lnTo>
                      <a:pt x="36" y="16"/>
                    </a:lnTo>
                    <a:lnTo>
                      <a:pt x="25" y="148"/>
                    </a:lnTo>
                    <a:lnTo>
                      <a:pt x="0" y="148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 97"/>
              <p:cNvSpPr>
                <a:spLocks/>
              </p:cNvSpPr>
              <p:nvPr/>
            </p:nvSpPr>
            <p:spPr bwMode="auto">
              <a:xfrm>
                <a:off x="6888897" y="2349537"/>
                <a:ext cx="33559" cy="859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25" y="12"/>
                  </a:cxn>
                  <a:cxn ang="0">
                    <a:pos x="25" y="58"/>
                  </a:cxn>
                  <a:cxn ang="0">
                    <a:pos x="13" y="58"/>
                  </a:cxn>
                  <a:cxn ang="0">
                    <a:pos x="12" y="64"/>
                  </a:cxn>
                  <a:cxn ang="0">
                    <a:pos x="12" y="58"/>
                  </a:cxn>
                  <a:cxn ang="0">
                    <a:pos x="0" y="58"/>
                  </a:cxn>
                  <a:cxn ang="0">
                    <a:pos x="0" y="7"/>
                  </a:cxn>
                  <a:cxn ang="0">
                    <a:pos x="9" y="0"/>
                  </a:cxn>
                </a:cxnLst>
                <a:rect l="0" t="0" r="r" b="b"/>
                <a:pathLst>
                  <a:path w="25" h="64">
                    <a:moveTo>
                      <a:pt x="9" y="0"/>
                    </a:moveTo>
                    <a:lnTo>
                      <a:pt x="25" y="12"/>
                    </a:lnTo>
                    <a:lnTo>
                      <a:pt x="25" y="58"/>
                    </a:lnTo>
                    <a:lnTo>
                      <a:pt x="13" y="58"/>
                    </a:lnTo>
                    <a:lnTo>
                      <a:pt x="12" y="64"/>
                    </a:lnTo>
                    <a:lnTo>
                      <a:pt x="12" y="58"/>
                    </a:lnTo>
                    <a:lnTo>
                      <a:pt x="0" y="58"/>
                    </a:lnTo>
                    <a:lnTo>
                      <a:pt x="0" y="7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 98"/>
              <p:cNvSpPr>
                <a:spLocks/>
              </p:cNvSpPr>
              <p:nvPr/>
            </p:nvSpPr>
            <p:spPr bwMode="auto">
              <a:xfrm>
                <a:off x="6888897" y="2258258"/>
                <a:ext cx="33559" cy="73829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5" y="1"/>
                  </a:cxn>
                  <a:cxn ang="0">
                    <a:pos x="25" y="44"/>
                  </a:cxn>
                  <a:cxn ang="0">
                    <a:pos x="11" y="55"/>
                  </a:cxn>
                  <a:cxn ang="0">
                    <a:pos x="0" y="47"/>
                  </a:cxn>
                  <a:cxn ang="0">
                    <a:pos x="0" y="1"/>
                  </a:cxn>
                  <a:cxn ang="0">
                    <a:pos x="10" y="0"/>
                  </a:cxn>
                </a:cxnLst>
                <a:rect l="0" t="0" r="r" b="b"/>
                <a:pathLst>
                  <a:path w="25" h="55">
                    <a:moveTo>
                      <a:pt x="10" y="0"/>
                    </a:moveTo>
                    <a:lnTo>
                      <a:pt x="25" y="1"/>
                    </a:lnTo>
                    <a:lnTo>
                      <a:pt x="25" y="44"/>
                    </a:lnTo>
                    <a:lnTo>
                      <a:pt x="11" y="55"/>
                    </a:lnTo>
                    <a:lnTo>
                      <a:pt x="0" y="47"/>
                    </a:lnTo>
                    <a:lnTo>
                      <a:pt x="0" y="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 99"/>
              <p:cNvSpPr>
                <a:spLocks/>
              </p:cNvSpPr>
              <p:nvPr/>
            </p:nvSpPr>
            <p:spPr bwMode="auto">
              <a:xfrm>
                <a:off x="6888897" y="3126751"/>
                <a:ext cx="33559" cy="45639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5" y="15"/>
                  </a:cxn>
                  <a:cxn ang="0">
                    <a:pos x="25" y="34"/>
                  </a:cxn>
                  <a:cxn ang="0">
                    <a:pos x="0" y="34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25" h="34">
                    <a:moveTo>
                      <a:pt x="7" y="0"/>
                    </a:moveTo>
                    <a:lnTo>
                      <a:pt x="25" y="15"/>
                    </a:lnTo>
                    <a:lnTo>
                      <a:pt x="25" y="34"/>
                    </a:lnTo>
                    <a:lnTo>
                      <a:pt x="0" y="34"/>
                    </a:lnTo>
                    <a:lnTo>
                      <a:pt x="0" y="6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 100"/>
              <p:cNvSpPr>
                <a:spLocks/>
              </p:cNvSpPr>
              <p:nvPr/>
            </p:nvSpPr>
            <p:spPr bwMode="auto">
              <a:xfrm>
                <a:off x="6888897" y="2443501"/>
                <a:ext cx="33559" cy="8456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0"/>
                  </a:cxn>
                  <a:cxn ang="0">
                    <a:pos x="25" y="54"/>
                  </a:cxn>
                  <a:cxn ang="0">
                    <a:pos x="14" y="63"/>
                  </a:cxn>
                  <a:cxn ang="0">
                    <a:pos x="0" y="54"/>
                  </a:cxn>
                  <a:cxn ang="0">
                    <a:pos x="0" y="0"/>
                  </a:cxn>
                </a:cxnLst>
                <a:rect l="0" t="0" r="r" b="b"/>
                <a:pathLst>
                  <a:path w="25" h="63">
                    <a:moveTo>
                      <a:pt x="0" y="0"/>
                    </a:moveTo>
                    <a:lnTo>
                      <a:pt x="25" y="0"/>
                    </a:lnTo>
                    <a:lnTo>
                      <a:pt x="25" y="54"/>
                    </a:lnTo>
                    <a:lnTo>
                      <a:pt x="14" y="63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6" name="Freeform 101"/>
              <p:cNvSpPr>
                <a:spLocks/>
              </p:cNvSpPr>
              <p:nvPr/>
            </p:nvSpPr>
            <p:spPr bwMode="auto">
              <a:xfrm>
                <a:off x="6888897" y="2961643"/>
                <a:ext cx="33559" cy="11544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5" y="1"/>
                  </a:cxn>
                  <a:cxn ang="0">
                    <a:pos x="25" y="77"/>
                  </a:cxn>
                  <a:cxn ang="0">
                    <a:pos x="14" y="86"/>
                  </a:cxn>
                  <a:cxn ang="0">
                    <a:pos x="0" y="77"/>
                  </a:cxn>
                  <a:cxn ang="0">
                    <a:pos x="0" y="1"/>
                  </a:cxn>
                  <a:cxn ang="0">
                    <a:pos x="12" y="0"/>
                  </a:cxn>
                </a:cxnLst>
                <a:rect l="0" t="0" r="r" b="b"/>
                <a:pathLst>
                  <a:path w="25" h="86">
                    <a:moveTo>
                      <a:pt x="12" y="0"/>
                    </a:moveTo>
                    <a:lnTo>
                      <a:pt x="25" y="1"/>
                    </a:lnTo>
                    <a:lnTo>
                      <a:pt x="25" y="77"/>
                    </a:lnTo>
                    <a:lnTo>
                      <a:pt x="14" y="86"/>
                    </a:lnTo>
                    <a:lnTo>
                      <a:pt x="0" y="77"/>
                    </a:lnTo>
                    <a:lnTo>
                      <a:pt x="0" y="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 102"/>
              <p:cNvSpPr>
                <a:spLocks/>
              </p:cNvSpPr>
              <p:nvPr/>
            </p:nvSpPr>
            <p:spPr bwMode="auto">
              <a:xfrm>
                <a:off x="6888897" y="2826067"/>
                <a:ext cx="33559" cy="11946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5" y="13"/>
                  </a:cxn>
                  <a:cxn ang="0">
                    <a:pos x="25" y="77"/>
                  </a:cxn>
                  <a:cxn ang="0">
                    <a:pos x="12" y="76"/>
                  </a:cxn>
                  <a:cxn ang="0">
                    <a:pos x="12" y="89"/>
                  </a:cxn>
                  <a:cxn ang="0">
                    <a:pos x="11" y="76"/>
                  </a:cxn>
                  <a:cxn ang="0">
                    <a:pos x="0" y="77"/>
                  </a:cxn>
                  <a:cxn ang="0">
                    <a:pos x="0" y="5"/>
                  </a:cxn>
                  <a:cxn ang="0">
                    <a:pos x="7" y="0"/>
                  </a:cxn>
                </a:cxnLst>
                <a:rect l="0" t="0" r="r" b="b"/>
                <a:pathLst>
                  <a:path w="25" h="89">
                    <a:moveTo>
                      <a:pt x="7" y="0"/>
                    </a:moveTo>
                    <a:lnTo>
                      <a:pt x="25" y="13"/>
                    </a:lnTo>
                    <a:lnTo>
                      <a:pt x="25" y="77"/>
                    </a:lnTo>
                    <a:lnTo>
                      <a:pt x="12" y="76"/>
                    </a:lnTo>
                    <a:lnTo>
                      <a:pt x="12" y="89"/>
                    </a:lnTo>
                    <a:lnTo>
                      <a:pt x="11" y="76"/>
                    </a:lnTo>
                    <a:lnTo>
                      <a:pt x="0" y="77"/>
                    </a:lnTo>
                    <a:lnTo>
                      <a:pt x="0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Freeform 103"/>
              <p:cNvSpPr>
                <a:spLocks/>
              </p:cNvSpPr>
              <p:nvPr/>
            </p:nvSpPr>
            <p:spPr bwMode="auto">
              <a:xfrm>
                <a:off x="6918428" y="2165637"/>
                <a:ext cx="4027" cy="67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5"/>
                  </a:cxn>
                  <a:cxn ang="0">
                    <a:pos x="0" y="3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 104"/>
              <p:cNvSpPr>
                <a:spLocks/>
              </p:cNvSpPr>
              <p:nvPr/>
            </p:nvSpPr>
            <p:spPr bwMode="auto">
              <a:xfrm>
                <a:off x="6888897" y="2175033"/>
                <a:ext cx="33559" cy="6711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1"/>
                  </a:cxn>
                  <a:cxn ang="0">
                    <a:pos x="25" y="14"/>
                  </a:cxn>
                  <a:cxn ang="0">
                    <a:pos x="25" y="50"/>
                  </a:cxn>
                  <a:cxn ang="0">
                    <a:pos x="10" y="49"/>
                  </a:cxn>
                  <a:cxn ang="0">
                    <a:pos x="0" y="50"/>
                  </a:cxn>
                  <a:cxn ang="0">
                    <a:pos x="0" y="5"/>
                  </a:cxn>
                  <a:cxn ang="0">
                    <a:pos x="7" y="0"/>
                  </a:cxn>
                </a:cxnLst>
                <a:rect l="0" t="0" r="r" b="b"/>
                <a:pathLst>
                  <a:path w="25" h="50">
                    <a:moveTo>
                      <a:pt x="7" y="0"/>
                    </a:moveTo>
                    <a:lnTo>
                      <a:pt x="8" y="1"/>
                    </a:lnTo>
                    <a:lnTo>
                      <a:pt x="25" y="14"/>
                    </a:lnTo>
                    <a:lnTo>
                      <a:pt x="25" y="50"/>
                    </a:lnTo>
                    <a:lnTo>
                      <a:pt x="10" y="49"/>
                    </a:lnTo>
                    <a:lnTo>
                      <a:pt x="0" y="50"/>
                    </a:lnTo>
                    <a:lnTo>
                      <a:pt x="0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 105"/>
              <p:cNvSpPr>
                <a:spLocks/>
              </p:cNvSpPr>
              <p:nvPr/>
            </p:nvSpPr>
            <p:spPr bwMode="auto">
              <a:xfrm>
                <a:off x="6888897" y="2670356"/>
                <a:ext cx="33559" cy="8322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5" y="1"/>
                  </a:cxn>
                  <a:cxn ang="0">
                    <a:pos x="25" y="55"/>
                  </a:cxn>
                  <a:cxn ang="0">
                    <a:pos x="15" y="62"/>
                  </a:cxn>
                  <a:cxn ang="0">
                    <a:pos x="0" y="52"/>
                  </a:cxn>
                  <a:cxn ang="0">
                    <a:pos x="0" y="1"/>
                  </a:cxn>
                  <a:cxn ang="0">
                    <a:pos x="14" y="0"/>
                  </a:cxn>
                </a:cxnLst>
                <a:rect l="0" t="0" r="r" b="b"/>
                <a:pathLst>
                  <a:path w="25" h="62">
                    <a:moveTo>
                      <a:pt x="14" y="0"/>
                    </a:moveTo>
                    <a:lnTo>
                      <a:pt x="25" y="1"/>
                    </a:lnTo>
                    <a:lnTo>
                      <a:pt x="25" y="55"/>
                    </a:lnTo>
                    <a:lnTo>
                      <a:pt x="15" y="62"/>
                    </a:lnTo>
                    <a:lnTo>
                      <a:pt x="0" y="52"/>
                    </a:lnTo>
                    <a:lnTo>
                      <a:pt x="0" y="1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 106"/>
              <p:cNvSpPr>
                <a:spLocks/>
              </p:cNvSpPr>
              <p:nvPr/>
            </p:nvSpPr>
            <p:spPr bwMode="auto">
              <a:xfrm>
                <a:off x="6888897" y="2775058"/>
                <a:ext cx="33559" cy="29531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23" y="9"/>
                  </a:cxn>
                  <a:cxn ang="0">
                    <a:pos x="25" y="8"/>
                  </a:cxn>
                  <a:cxn ang="0">
                    <a:pos x="25" y="20"/>
                  </a:cxn>
                  <a:cxn ang="0">
                    <a:pos x="14" y="12"/>
                  </a:cxn>
                  <a:cxn ang="0">
                    <a:pos x="7" y="22"/>
                  </a:cxn>
                  <a:cxn ang="0">
                    <a:pos x="0" y="13"/>
                  </a:cxn>
                  <a:cxn ang="0">
                    <a:pos x="0" y="4"/>
                  </a:cxn>
                  <a:cxn ang="0">
                    <a:pos x="9" y="10"/>
                  </a:cxn>
                  <a:cxn ang="0">
                    <a:pos x="16" y="0"/>
                  </a:cxn>
                </a:cxnLst>
                <a:rect l="0" t="0" r="r" b="b"/>
                <a:pathLst>
                  <a:path w="25" h="22">
                    <a:moveTo>
                      <a:pt x="16" y="0"/>
                    </a:moveTo>
                    <a:lnTo>
                      <a:pt x="23" y="9"/>
                    </a:lnTo>
                    <a:lnTo>
                      <a:pt x="25" y="8"/>
                    </a:lnTo>
                    <a:lnTo>
                      <a:pt x="25" y="20"/>
                    </a:lnTo>
                    <a:lnTo>
                      <a:pt x="14" y="12"/>
                    </a:lnTo>
                    <a:lnTo>
                      <a:pt x="7" y="22"/>
                    </a:lnTo>
                    <a:lnTo>
                      <a:pt x="0" y="13"/>
                    </a:lnTo>
                    <a:lnTo>
                      <a:pt x="0" y="4"/>
                    </a:lnTo>
                    <a:lnTo>
                      <a:pt x="9" y="1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 107"/>
              <p:cNvSpPr>
                <a:spLocks/>
              </p:cNvSpPr>
              <p:nvPr/>
            </p:nvSpPr>
            <p:spPr bwMode="auto">
              <a:xfrm>
                <a:off x="6888897" y="2562969"/>
                <a:ext cx="33559" cy="91279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5" y="12"/>
                  </a:cxn>
                  <a:cxn ang="0">
                    <a:pos x="25" y="56"/>
                  </a:cxn>
                  <a:cxn ang="0">
                    <a:pos x="14" y="56"/>
                  </a:cxn>
                  <a:cxn ang="0">
                    <a:pos x="14" y="68"/>
                  </a:cxn>
                  <a:cxn ang="0">
                    <a:pos x="13" y="56"/>
                  </a:cxn>
                  <a:cxn ang="0">
                    <a:pos x="0" y="57"/>
                  </a:cxn>
                  <a:cxn ang="0">
                    <a:pos x="0" y="8"/>
                  </a:cxn>
                  <a:cxn ang="0">
                    <a:pos x="10" y="0"/>
                  </a:cxn>
                </a:cxnLst>
                <a:rect l="0" t="0" r="r" b="b"/>
                <a:pathLst>
                  <a:path w="25" h="68">
                    <a:moveTo>
                      <a:pt x="10" y="0"/>
                    </a:moveTo>
                    <a:lnTo>
                      <a:pt x="25" y="12"/>
                    </a:lnTo>
                    <a:lnTo>
                      <a:pt x="25" y="56"/>
                    </a:lnTo>
                    <a:lnTo>
                      <a:pt x="14" y="56"/>
                    </a:lnTo>
                    <a:lnTo>
                      <a:pt x="14" y="68"/>
                    </a:lnTo>
                    <a:lnTo>
                      <a:pt x="13" y="56"/>
                    </a:lnTo>
                    <a:lnTo>
                      <a:pt x="0" y="57"/>
                    </a:lnTo>
                    <a:lnTo>
                      <a:pt x="0" y="8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3" name="Freeform 108"/>
              <p:cNvSpPr>
                <a:spLocks/>
              </p:cNvSpPr>
              <p:nvPr/>
            </p:nvSpPr>
            <p:spPr bwMode="auto">
              <a:xfrm>
                <a:off x="6888897" y="1899855"/>
                <a:ext cx="33559" cy="6443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5" y="1"/>
                  </a:cxn>
                  <a:cxn ang="0">
                    <a:pos x="25" y="36"/>
                  </a:cxn>
                  <a:cxn ang="0">
                    <a:pos x="11" y="48"/>
                  </a:cxn>
                  <a:cxn ang="0">
                    <a:pos x="0" y="40"/>
                  </a:cxn>
                  <a:cxn ang="0">
                    <a:pos x="0" y="1"/>
                  </a:cxn>
                  <a:cxn ang="0">
                    <a:pos x="10" y="0"/>
                  </a:cxn>
                </a:cxnLst>
                <a:rect l="0" t="0" r="r" b="b"/>
                <a:pathLst>
                  <a:path w="25" h="48">
                    <a:moveTo>
                      <a:pt x="10" y="0"/>
                    </a:moveTo>
                    <a:lnTo>
                      <a:pt x="25" y="1"/>
                    </a:lnTo>
                    <a:lnTo>
                      <a:pt x="25" y="36"/>
                    </a:lnTo>
                    <a:lnTo>
                      <a:pt x="11" y="48"/>
                    </a:lnTo>
                    <a:lnTo>
                      <a:pt x="0" y="40"/>
                    </a:lnTo>
                    <a:lnTo>
                      <a:pt x="0" y="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4" name="Freeform 109"/>
              <p:cNvSpPr>
                <a:spLocks/>
              </p:cNvSpPr>
              <p:nvPr/>
            </p:nvSpPr>
            <p:spPr bwMode="auto">
              <a:xfrm>
                <a:off x="6888897" y="2086439"/>
                <a:ext cx="33559" cy="7114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5" y="0"/>
                  </a:cxn>
                  <a:cxn ang="0">
                    <a:pos x="25" y="44"/>
                  </a:cxn>
                  <a:cxn ang="0">
                    <a:pos x="12" y="53"/>
                  </a:cxn>
                  <a:cxn ang="0">
                    <a:pos x="10" y="53"/>
                  </a:cxn>
                  <a:cxn ang="0">
                    <a:pos x="0" y="47"/>
                  </a:cxn>
                  <a:cxn ang="0">
                    <a:pos x="0" y="1"/>
                  </a:cxn>
                  <a:cxn ang="0">
                    <a:pos x="10" y="0"/>
                  </a:cxn>
                </a:cxnLst>
                <a:rect l="0" t="0" r="r" b="b"/>
                <a:pathLst>
                  <a:path w="25" h="53">
                    <a:moveTo>
                      <a:pt x="10" y="0"/>
                    </a:moveTo>
                    <a:lnTo>
                      <a:pt x="25" y="0"/>
                    </a:lnTo>
                    <a:lnTo>
                      <a:pt x="25" y="44"/>
                    </a:lnTo>
                    <a:lnTo>
                      <a:pt x="12" y="53"/>
                    </a:lnTo>
                    <a:lnTo>
                      <a:pt x="10" y="53"/>
                    </a:lnTo>
                    <a:lnTo>
                      <a:pt x="0" y="47"/>
                    </a:lnTo>
                    <a:lnTo>
                      <a:pt x="0" y="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5" name="Freeform 110"/>
              <p:cNvSpPr>
                <a:spLocks/>
              </p:cNvSpPr>
              <p:nvPr/>
            </p:nvSpPr>
            <p:spPr bwMode="auto">
              <a:xfrm>
                <a:off x="6888897" y="1834080"/>
                <a:ext cx="33559" cy="5100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3" y="0"/>
                  </a:cxn>
                  <a:cxn ang="0">
                    <a:pos x="25" y="9"/>
                  </a:cxn>
                  <a:cxn ang="0">
                    <a:pos x="25" y="38"/>
                  </a:cxn>
                  <a:cxn ang="0">
                    <a:pos x="10" y="37"/>
                  </a:cxn>
                  <a:cxn ang="0">
                    <a:pos x="0" y="38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25" h="38">
                    <a:moveTo>
                      <a:pt x="2" y="0"/>
                    </a:moveTo>
                    <a:lnTo>
                      <a:pt x="13" y="0"/>
                    </a:lnTo>
                    <a:lnTo>
                      <a:pt x="25" y="9"/>
                    </a:lnTo>
                    <a:lnTo>
                      <a:pt x="25" y="38"/>
                    </a:lnTo>
                    <a:lnTo>
                      <a:pt x="10" y="37"/>
                    </a:lnTo>
                    <a:lnTo>
                      <a:pt x="0" y="38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6" name="Freeform 111"/>
              <p:cNvSpPr>
                <a:spLocks/>
              </p:cNvSpPr>
              <p:nvPr/>
            </p:nvSpPr>
            <p:spPr bwMode="auto">
              <a:xfrm>
                <a:off x="6888897" y="2001872"/>
                <a:ext cx="33559" cy="6711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5" y="14"/>
                  </a:cxn>
                  <a:cxn ang="0">
                    <a:pos x="25" y="50"/>
                  </a:cxn>
                  <a:cxn ang="0">
                    <a:pos x="0" y="50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25" h="50">
                    <a:moveTo>
                      <a:pt x="7" y="0"/>
                    </a:moveTo>
                    <a:lnTo>
                      <a:pt x="25" y="14"/>
                    </a:lnTo>
                    <a:lnTo>
                      <a:pt x="25" y="50"/>
                    </a:lnTo>
                    <a:lnTo>
                      <a:pt x="0" y="50"/>
                    </a:lnTo>
                    <a:lnTo>
                      <a:pt x="0" y="6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7" name="Freeform 112"/>
              <p:cNvSpPr>
                <a:spLocks/>
              </p:cNvSpPr>
              <p:nvPr/>
            </p:nvSpPr>
            <p:spPr bwMode="auto">
              <a:xfrm>
                <a:off x="6918428" y="2338798"/>
                <a:ext cx="4027" cy="67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5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5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8" name="Freeform 113"/>
              <p:cNvSpPr>
                <a:spLocks/>
              </p:cNvSpPr>
              <p:nvPr/>
            </p:nvSpPr>
            <p:spPr bwMode="auto">
              <a:xfrm>
                <a:off x="6888897" y="1969656"/>
                <a:ext cx="33559" cy="30874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23"/>
                  </a:cxn>
                  <a:cxn ang="0">
                    <a:pos x="11" y="11"/>
                  </a:cxn>
                  <a:cxn ang="0">
                    <a:pos x="7" y="16"/>
                  </a:cxn>
                  <a:cxn ang="0">
                    <a:pos x="3" y="11"/>
                  </a:cxn>
                  <a:cxn ang="0">
                    <a:pos x="0" y="13"/>
                  </a:cxn>
                  <a:cxn ang="0">
                    <a:pos x="0" y="3"/>
                  </a:cxn>
                  <a:cxn ang="0">
                    <a:pos x="8" y="8"/>
                  </a:cxn>
                  <a:cxn ang="0">
                    <a:pos x="11" y="3"/>
                  </a:cxn>
                  <a:cxn ang="0">
                    <a:pos x="15" y="8"/>
                  </a:cxn>
                  <a:cxn ang="0">
                    <a:pos x="25" y="0"/>
                  </a:cxn>
                </a:cxnLst>
                <a:rect l="0" t="0" r="r" b="b"/>
                <a:pathLst>
                  <a:path w="25" h="23">
                    <a:moveTo>
                      <a:pt x="25" y="0"/>
                    </a:moveTo>
                    <a:lnTo>
                      <a:pt x="25" y="23"/>
                    </a:lnTo>
                    <a:lnTo>
                      <a:pt x="11" y="11"/>
                    </a:lnTo>
                    <a:lnTo>
                      <a:pt x="7" y="16"/>
                    </a:lnTo>
                    <a:lnTo>
                      <a:pt x="3" y="11"/>
                    </a:lnTo>
                    <a:lnTo>
                      <a:pt x="0" y="13"/>
                    </a:lnTo>
                    <a:lnTo>
                      <a:pt x="0" y="3"/>
                    </a:lnTo>
                    <a:lnTo>
                      <a:pt x="8" y="8"/>
                    </a:lnTo>
                    <a:lnTo>
                      <a:pt x="11" y="3"/>
                    </a:lnTo>
                    <a:lnTo>
                      <a:pt x="15" y="8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9" name="Rectangle 114"/>
              <p:cNvSpPr>
                <a:spLocks noChangeArrowheads="1"/>
              </p:cNvSpPr>
              <p:nvPr/>
            </p:nvSpPr>
            <p:spPr bwMode="auto">
              <a:xfrm>
                <a:off x="6888897" y="1724008"/>
                <a:ext cx="33559" cy="7651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0" name="Freeform 115"/>
              <p:cNvSpPr>
                <a:spLocks/>
              </p:cNvSpPr>
              <p:nvPr/>
            </p:nvSpPr>
            <p:spPr bwMode="auto">
              <a:xfrm>
                <a:off x="6789564" y="1800522"/>
                <a:ext cx="99333" cy="335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" y="0"/>
                  </a:cxn>
                  <a:cxn ang="0">
                    <a:pos x="74" y="9"/>
                  </a:cxn>
                  <a:cxn ang="0">
                    <a:pos x="56" y="25"/>
                  </a:cxn>
                  <a:cxn ang="0">
                    <a:pos x="23" y="25"/>
                  </a:cxn>
                  <a:cxn ang="0">
                    <a:pos x="25" y="10"/>
                  </a:cxn>
                  <a:cxn ang="0">
                    <a:pos x="0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5">
                    <a:moveTo>
                      <a:pt x="0" y="0"/>
                    </a:moveTo>
                    <a:lnTo>
                      <a:pt x="74" y="0"/>
                    </a:lnTo>
                    <a:lnTo>
                      <a:pt x="74" y="9"/>
                    </a:lnTo>
                    <a:lnTo>
                      <a:pt x="56" y="25"/>
                    </a:lnTo>
                    <a:lnTo>
                      <a:pt x="23" y="25"/>
                    </a:lnTo>
                    <a:lnTo>
                      <a:pt x="25" y="10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1" name="Freeform 116"/>
              <p:cNvSpPr>
                <a:spLocks/>
              </p:cNvSpPr>
              <p:nvPr/>
            </p:nvSpPr>
            <p:spPr bwMode="auto">
              <a:xfrm>
                <a:off x="6922455" y="1799179"/>
                <a:ext cx="83225" cy="34901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62" y="9"/>
                  </a:cxn>
                  <a:cxn ang="0">
                    <a:pos x="37" y="11"/>
                  </a:cxn>
                  <a:cxn ang="0">
                    <a:pos x="39" y="26"/>
                  </a:cxn>
                  <a:cxn ang="0">
                    <a:pos x="9" y="26"/>
                  </a:cxn>
                  <a:cxn ang="0">
                    <a:pos x="0" y="18"/>
                  </a:cxn>
                  <a:cxn ang="0">
                    <a:pos x="0" y="1"/>
                  </a:cxn>
                  <a:cxn ang="0">
                    <a:pos x="62" y="0"/>
                  </a:cxn>
                </a:cxnLst>
                <a:rect l="0" t="0" r="r" b="b"/>
                <a:pathLst>
                  <a:path w="62" h="26">
                    <a:moveTo>
                      <a:pt x="62" y="0"/>
                    </a:moveTo>
                    <a:lnTo>
                      <a:pt x="62" y="9"/>
                    </a:lnTo>
                    <a:lnTo>
                      <a:pt x="37" y="11"/>
                    </a:lnTo>
                    <a:lnTo>
                      <a:pt x="39" y="26"/>
                    </a:lnTo>
                    <a:lnTo>
                      <a:pt x="9" y="26"/>
                    </a:lnTo>
                    <a:lnTo>
                      <a:pt x="0" y="18"/>
                    </a:lnTo>
                    <a:lnTo>
                      <a:pt x="0" y="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2" name="Freeform 117"/>
              <p:cNvSpPr>
                <a:spLocks/>
              </p:cNvSpPr>
              <p:nvPr/>
            </p:nvSpPr>
            <p:spPr bwMode="auto">
              <a:xfrm>
                <a:off x="6972121" y="1811260"/>
                <a:ext cx="33559" cy="22820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16"/>
                  </a:cxn>
                  <a:cxn ang="0">
                    <a:pos x="2" y="17"/>
                  </a:cxn>
                  <a:cxn ang="0">
                    <a:pos x="0" y="2"/>
                  </a:cxn>
                  <a:cxn ang="0">
                    <a:pos x="25" y="0"/>
                  </a:cxn>
                </a:cxnLst>
                <a:rect l="0" t="0" r="r" b="b"/>
                <a:pathLst>
                  <a:path w="25" h="17">
                    <a:moveTo>
                      <a:pt x="25" y="0"/>
                    </a:moveTo>
                    <a:lnTo>
                      <a:pt x="25" y="16"/>
                    </a:lnTo>
                    <a:lnTo>
                      <a:pt x="2" y="17"/>
                    </a:lnTo>
                    <a:lnTo>
                      <a:pt x="0" y="2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Freeform 118"/>
              <p:cNvSpPr>
                <a:spLocks/>
              </p:cNvSpPr>
              <p:nvPr/>
            </p:nvSpPr>
            <p:spPr bwMode="auto">
              <a:xfrm>
                <a:off x="6789564" y="1811260"/>
                <a:ext cx="33559" cy="228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2"/>
                  </a:cxn>
                  <a:cxn ang="0">
                    <a:pos x="23" y="17"/>
                  </a:cxn>
                  <a:cxn ang="0">
                    <a:pos x="0" y="17"/>
                  </a:cxn>
                  <a:cxn ang="0">
                    <a:pos x="0" y="0"/>
                  </a:cxn>
                </a:cxnLst>
                <a:rect l="0" t="0" r="r" b="b"/>
                <a:pathLst>
                  <a:path w="25" h="17">
                    <a:moveTo>
                      <a:pt x="0" y="0"/>
                    </a:moveTo>
                    <a:lnTo>
                      <a:pt x="25" y="2"/>
                    </a:lnTo>
                    <a:lnTo>
                      <a:pt x="23" y="17"/>
                    </a:ln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 119"/>
              <p:cNvSpPr>
                <a:spLocks/>
              </p:cNvSpPr>
              <p:nvPr/>
            </p:nvSpPr>
            <p:spPr bwMode="auto">
              <a:xfrm>
                <a:off x="6891581" y="1826026"/>
                <a:ext cx="14766" cy="8054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1" y="6"/>
                  </a:cxn>
                  <a:cxn ang="0">
                    <a:pos x="0" y="6"/>
                  </a:cxn>
                  <a:cxn ang="0">
                    <a:pos x="5" y="0"/>
                  </a:cxn>
                </a:cxnLst>
                <a:rect l="0" t="0" r="r" b="b"/>
                <a:pathLst>
                  <a:path w="11" h="6">
                    <a:moveTo>
                      <a:pt x="5" y="0"/>
                    </a:moveTo>
                    <a:lnTo>
                      <a:pt x="11" y="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5" name="Freeform 120"/>
              <p:cNvSpPr>
                <a:spLocks/>
              </p:cNvSpPr>
              <p:nvPr/>
            </p:nvSpPr>
            <p:spPr bwMode="auto">
              <a:xfrm>
                <a:off x="6888897" y="1800522"/>
                <a:ext cx="33559" cy="228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0"/>
                  </a:cxn>
                  <a:cxn ang="0">
                    <a:pos x="25" y="17"/>
                  </a:cxn>
                  <a:cxn ang="0">
                    <a:pos x="11" y="7"/>
                  </a:cxn>
                  <a:cxn ang="0">
                    <a:pos x="7" y="12"/>
                  </a:cxn>
                  <a:cxn ang="0">
                    <a:pos x="4" y="7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25" h="17">
                    <a:moveTo>
                      <a:pt x="0" y="0"/>
                    </a:moveTo>
                    <a:lnTo>
                      <a:pt x="25" y="0"/>
                    </a:lnTo>
                    <a:lnTo>
                      <a:pt x="25" y="17"/>
                    </a:lnTo>
                    <a:lnTo>
                      <a:pt x="11" y="7"/>
                    </a:lnTo>
                    <a:lnTo>
                      <a:pt x="7" y="12"/>
                    </a:lnTo>
                    <a:lnTo>
                      <a:pt x="4" y="7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6" name="Freeform 121"/>
              <p:cNvSpPr>
                <a:spLocks/>
              </p:cNvSpPr>
              <p:nvPr/>
            </p:nvSpPr>
            <p:spPr bwMode="auto">
              <a:xfrm>
                <a:off x="6922455" y="3106615"/>
                <a:ext cx="87252" cy="657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65" y="49"/>
                  </a:cxn>
                  <a:cxn ang="0">
                    <a:pos x="25" y="49"/>
                  </a:cxn>
                  <a:cxn ang="0">
                    <a:pos x="0" y="30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65" h="49">
                    <a:moveTo>
                      <a:pt x="1" y="0"/>
                    </a:moveTo>
                    <a:lnTo>
                      <a:pt x="65" y="49"/>
                    </a:lnTo>
                    <a:lnTo>
                      <a:pt x="25" y="49"/>
                    </a:lnTo>
                    <a:lnTo>
                      <a:pt x="0" y="3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 122"/>
              <p:cNvSpPr>
                <a:spLocks/>
              </p:cNvSpPr>
              <p:nvPr/>
            </p:nvSpPr>
            <p:spPr bwMode="auto">
              <a:xfrm>
                <a:off x="6898293" y="3095876"/>
                <a:ext cx="24162" cy="51009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5" y="11"/>
                  </a:cxn>
                  <a:cxn ang="0">
                    <a:pos x="18" y="9"/>
                  </a:cxn>
                  <a:cxn ang="0">
                    <a:pos x="18" y="38"/>
                  </a:cxn>
                  <a:cxn ang="0">
                    <a:pos x="0" y="23"/>
                  </a:cxn>
                  <a:cxn ang="0">
                    <a:pos x="8" y="17"/>
                  </a:cxn>
                  <a:cxn ang="0">
                    <a:pos x="2" y="10"/>
                  </a:cxn>
                  <a:cxn ang="0">
                    <a:pos x="7" y="0"/>
                  </a:cxn>
                </a:cxnLst>
                <a:rect l="0" t="0" r="r" b="b"/>
                <a:pathLst>
                  <a:path w="18" h="38">
                    <a:moveTo>
                      <a:pt x="7" y="0"/>
                    </a:moveTo>
                    <a:lnTo>
                      <a:pt x="15" y="11"/>
                    </a:lnTo>
                    <a:lnTo>
                      <a:pt x="18" y="9"/>
                    </a:lnTo>
                    <a:lnTo>
                      <a:pt x="18" y="38"/>
                    </a:lnTo>
                    <a:lnTo>
                      <a:pt x="0" y="23"/>
                    </a:lnTo>
                    <a:lnTo>
                      <a:pt x="8" y="17"/>
                    </a:lnTo>
                    <a:lnTo>
                      <a:pt x="2" y="1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 123"/>
              <p:cNvSpPr>
                <a:spLocks/>
              </p:cNvSpPr>
              <p:nvPr/>
            </p:nvSpPr>
            <p:spPr bwMode="auto">
              <a:xfrm>
                <a:off x="6789564" y="3098561"/>
                <a:ext cx="99333" cy="73829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74" y="5"/>
                  </a:cxn>
                  <a:cxn ang="0">
                    <a:pos x="74" y="14"/>
                  </a:cxn>
                  <a:cxn ang="0">
                    <a:pos x="73" y="16"/>
                  </a:cxn>
                  <a:cxn ang="0">
                    <a:pos x="74" y="16"/>
                  </a:cxn>
                  <a:cxn ang="0">
                    <a:pos x="74" y="27"/>
                  </a:cxn>
                  <a:cxn ang="0">
                    <a:pos x="39" y="55"/>
                  </a:cxn>
                  <a:cxn ang="0">
                    <a:pos x="0" y="55"/>
                  </a:cxn>
                  <a:cxn ang="0">
                    <a:pos x="68" y="0"/>
                  </a:cxn>
                </a:cxnLst>
                <a:rect l="0" t="0" r="r" b="b"/>
                <a:pathLst>
                  <a:path w="74" h="55">
                    <a:moveTo>
                      <a:pt x="68" y="0"/>
                    </a:moveTo>
                    <a:lnTo>
                      <a:pt x="74" y="5"/>
                    </a:lnTo>
                    <a:lnTo>
                      <a:pt x="74" y="14"/>
                    </a:lnTo>
                    <a:lnTo>
                      <a:pt x="73" y="16"/>
                    </a:lnTo>
                    <a:lnTo>
                      <a:pt x="74" y="16"/>
                    </a:lnTo>
                    <a:lnTo>
                      <a:pt x="74" y="27"/>
                    </a:lnTo>
                    <a:lnTo>
                      <a:pt x="39" y="55"/>
                    </a:lnTo>
                    <a:lnTo>
                      <a:pt x="0" y="55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 124"/>
              <p:cNvSpPr>
                <a:spLocks/>
              </p:cNvSpPr>
              <p:nvPr/>
            </p:nvSpPr>
            <p:spPr bwMode="auto">
              <a:xfrm>
                <a:off x="6888897" y="3105273"/>
                <a:ext cx="8054" cy="120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3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lnTo>
                      <a:pt x="6" y="3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Freeform 125"/>
              <p:cNvSpPr>
                <a:spLocks/>
              </p:cNvSpPr>
              <p:nvPr/>
            </p:nvSpPr>
            <p:spPr bwMode="auto">
              <a:xfrm>
                <a:off x="6888897" y="3120038"/>
                <a:ext cx="9397" cy="147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5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lnTo>
                      <a:pt x="7" y="5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Freeform 126"/>
              <p:cNvSpPr>
                <a:spLocks/>
              </p:cNvSpPr>
              <p:nvPr/>
            </p:nvSpPr>
            <p:spPr bwMode="auto">
              <a:xfrm>
                <a:off x="6887555" y="3117354"/>
                <a:ext cx="1343" cy="268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2" name="Freeform 127"/>
              <p:cNvSpPr>
                <a:spLocks/>
              </p:cNvSpPr>
              <p:nvPr/>
            </p:nvSpPr>
            <p:spPr bwMode="auto">
              <a:xfrm>
                <a:off x="6888897" y="3109300"/>
                <a:ext cx="20135" cy="1745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8" y="1"/>
                  </a:cxn>
                  <a:cxn ang="0">
                    <a:pos x="9" y="0"/>
                  </a:cxn>
                  <a:cxn ang="0">
                    <a:pos x="15" y="7"/>
                  </a:cxn>
                  <a:cxn ang="0">
                    <a:pos x="7" y="13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6" y="0"/>
                  </a:cxn>
                </a:cxnLst>
                <a:rect l="0" t="0" r="r" b="b"/>
                <a:pathLst>
                  <a:path w="15" h="13">
                    <a:moveTo>
                      <a:pt x="6" y="0"/>
                    </a:moveTo>
                    <a:lnTo>
                      <a:pt x="8" y="1"/>
                    </a:lnTo>
                    <a:lnTo>
                      <a:pt x="9" y="0"/>
                    </a:lnTo>
                    <a:lnTo>
                      <a:pt x="15" y="7"/>
                    </a:lnTo>
                    <a:lnTo>
                      <a:pt x="7" y="13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3" name="Freeform 128"/>
              <p:cNvSpPr>
                <a:spLocks/>
              </p:cNvSpPr>
              <p:nvPr/>
            </p:nvSpPr>
            <p:spPr bwMode="auto">
              <a:xfrm>
                <a:off x="6922455" y="2801905"/>
                <a:ext cx="143630" cy="1328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82"/>
                  </a:cxn>
                  <a:cxn ang="0">
                    <a:pos x="107" y="99"/>
                  </a:cxn>
                  <a:cxn ang="0">
                    <a:pos x="86" y="99"/>
                  </a:cxn>
                  <a:cxn ang="0">
                    <a:pos x="0" y="31"/>
                  </a:cxn>
                  <a:cxn ang="0">
                    <a:pos x="0" y="0"/>
                  </a:cxn>
                </a:cxnLst>
                <a:rect l="0" t="0" r="r" b="b"/>
                <a:pathLst>
                  <a:path w="107" h="99">
                    <a:moveTo>
                      <a:pt x="0" y="0"/>
                    </a:moveTo>
                    <a:lnTo>
                      <a:pt x="106" y="82"/>
                    </a:lnTo>
                    <a:lnTo>
                      <a:pt x="107" y="99"/>
                    </a:lnTo>
                    <a:lnTo>
                      <a:pt x="86" y="99"/>
                    </a:lnTo>
                    <a:lnTo>
                      <a:pt x="0" y="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4" name="Freeform 129"/>
              <p:cNvSpPr>
                <a:spLocks/>
              </p:cNvSpPr>
              <p:nvPr/>
            </p:nvSpPr>
            <p:spPr bwMode="auto">
              <a:xfrm>
                <a:off x="7064743" y="2911977"/>
                <a:ext cx="36244" cy="322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" y="21"/>
                  </a:cxn>
                  <a:cxn ang="0">
                    <a:pos x="23" y="24"/>
                  </a:cxn>
                  <a:cxn ang="0">
                    <a:pos x="19" y="19"/>
                  </a:cxn>
                  <a:cxn ang="0">
                    <a:pos x="19" y="18"/>
                  </a:cxn>
                  <a:cxn ang="0">
                    <a:pos x="1" y="17"/>
                  </a:cxn>
                  <a:cxn ang="0">
                    <a:pos x="0" y="0"/>
                  </a:cxn>
                </a:cxnLst>
                <a:rect l="0" t="0" r="r" b="b"/>
                <a:pathLst>
                  <a:path w="27" h="24">
                    <a:moveTo>
                      <a:pt x="0" y="0"/>
                    </a:moveTo>
                    <a:lnTo>
                      <a:pt x="27" y="21"/>
                    </a:lnTo>
                    <a:lnTo>
                      <a:pt x="23" y="24"/>
                    </a:lnTo>
                    <a:lnTo>
                      <a:pt x="19" y="19"/>
                    </a:lnTo>
                    <a:lnTo>
                      <a:pt x="19" y="18"/>
                    </a:lnTo>
                    <a:lnTo>
                      <a:pt x="1" y="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5" name="Freeform 130"/>
              <p:cNvSpPr>
                <a:spLocks/>
              </p:cNvSpPr>
              <p:nvPr/>
            </p:nvSpPr>
            <p:spPr bwMode="auto">
              <a:xfrm>
                <a:off x="6898293" y="2791166"/>
                <a:ext cx="24162" cy="5235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8" y="8"/>
                  </a:cxn>
                  <a:cxn ang="0">
                    <a:pos x="18" y="39"/>
                  </a:cxn>
                  <a:cxn ang="0">
                    <a:pos x="0" y="26"/>
                  </a:cxn>
                  <a:cxn ang="0">
                    <a:pos x="8" y="20"/>
                  </a:cxn>
                  <a:cxn ang="0">
                    <a:pos x="0" y="10"/>
                  </a:cxn>
                  <a:cxn ang="0">
                    <a:pos x="7" y="0"/>
                  </a:cxn>
                </a:cxnLst>
                <a:rect l="0" t="0" r="r" b="b"/>
                <a:pathLst>
                  <a:path w="18" h="39">
                    <a:moveTo>
                      <a:pt x="7" y="0"/>
                    </a:moveTo>
                    <a:lnTo>
                      <a:pt x="18" y="8"/>
                    </a:lnTo>
                    <a:lnTo>
                      <a:pt x="18" y="39"/>
                    </a:lnTo>
                    <a:lnTo>
                      <a:pt x="0" y="26"/>
                    </a:lnTo>
                    <a:lnTo>
                      <a:pt x="8" y="20"/>
                    </a:lnTo>
                    <a:lnTo>
                      <a:pt x="0" y="1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6" name="Freeform 131"/>
              <p:cNvSpPr>
                <a:spLocks/>
              </p:cNvSpPr>
              <p:nvPr/>
            </p:nvSpPr>
            <p:spPr bwMode="auto">
              <a:xfrm>
                <a:off x="6922455" y="2967012"/>
                <a:ext cx="149000" cy="139603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9" y="1"/>
                  </a:cxn>
                  <a:cxn ang="0">
                    <a:pos x="111" y="19"/>
                  </a:cxn>
                  <a:cxn ang="0">
                    <a:pos x="1" y="104"/>
                  </a:cxn>
                  <a:cxn ang="0">
                    <a:pos x="0" y="102"/>
                  </a:cxn>
                  <a:cxn ang="0">
                    <a:pos x="0" y="73"/>
                  </a:cxn>
                  <a:cxn ang="0">
                    <a:pos x="94" y="0"/>
                  </a:cxn>
                </a:cxnLst>
                <a:rect l="0" t="0" r="r" b="b"/>
                <a:pathLst>
                  <a:path w="111" h="104">
                    <a:moveTo>
                      <a:pt x="94" y="0"/>
                    </a:moveTo>
                    <a:lnTo>
                      <a:pt x="109" y="1"/>
                    </a:lnTo>
                    <a:lnTo>
                      <a:pt x="111" y="19"/>
                    </a:lnTo>
                    <a:lnTo>
                      <a:pt x="1" y="104"/>
                    </a:lnTo>
                    <a:lnTo>
                      <a:pt x="0" y="102"/>
                    </a:lnTo>
                    <a:lnTo>
                      <a:pt x="0" y="73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7" name="Freeform 132"/>
              <p:cNvSpPr>
                <a:spLocks/>
              </p:cNvSpPr>
              <p:nvPr/>
            </p:nvSpPr>
            <p:spPr bwMode="auto">
              <a:xfrm>
                <a:off x="7100986" y="2949562"/>
                <a:ext cx="9397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9"/>
                  </a:cxn>
                  <a:cxn ang="0">
                    <a:pos x="1" y="14"/>
                  </a:cxn>
                  <a:cxn ang="0">
                    <a:pos x="0" y="0"/>
                  </a:cxn>
                </a:cxnLst>
                <a:rect l="0" t="0" r="r" b="b"/>
                <a:pathLst>
                  <a:path w="7" h="14">
                    <a:moveTo>
                      <a:pt x="0" y="0"/>
                    </a:moveTo>
                    <a:lnTo>
                      <a:pt x="7" y="9"/>
                    </a:lnTo>
                    <a:lnTo>
                      <a:pt x="1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8" name="Freeform 133"/>
              <p:cNvSpPr>
                <a:spLocks/>
              </p:cNvSpPr>
              <p:nvPr/>
            </p:nvSpPr>
            <p:spPr bwMode="auto">
              <a:xfrm>
                <a:off x="7068770" y="2944193"/>
                <a:ext cx="33559" cy="48324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4" y="4"/>
                  </a:cxn>
                  <a:cxn ang="0">
                    <a:pos x="25" y="18"/>
                  </a:cxn>
                  <a:cxn ang="0">
                    <a:pos x="2" y="36"/>
                  </a:cxn>
                  <a:cxn ang="0">
                    <a:pos x="0" y="18"/>
                  </a:cxn>
                  <a:cxn ang="0">
                    <a:pos x="15" y="18"/>
                  </a:cxn>
                  <a:cxn ang="0">
                    <a:pos x="15" y="6"/>
                  </a:cxn>
                  <a:cxn ang="0">
                    <a:pos x="20" y="0"/>
                  </a:cxn>
                </a:cxnLst>
                <a:rect l="0" t="0" r="r" b="b"/>
                <a:pathLst>
                  <a:path w="25" h="36">
                    <a:moveTo>
                      <a:pt x="20" y="0"/>
                    </a:moveTo>
                    <a:lnTo>
                      <a:pt x="24" y="4"/>
                    </a:lnTo>
                    <a:lnTo>
                      <a:pt x="25" y="18"/>
                    </a:lnTo>
                    <a:lnTo>
                      <a:pt x="2" y="36"/>
                    </a:lnTo>
                    <a:lnTo>
                      <a:pt x="0" y="18"/>
                    </a:lnTo>
                    <a:lnTo>
                      <a:pt x="15" y="18"/>
                    </a:lnTo>
                    <a:lnTo>
                      <a:pt x="15" y="6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9" name="Freeform 134"/>
              <p:cNvSpPr>
                <a:spLocks/>
              </p:cNvSpPr>
              <p:nvPr/>
            </p:nvSpPr>
            <p:spPr bwMode="auto">
              <a:xfrm>
                <a:off x="6907689" y="3065003"/>
                <a:ext cx="14766" cy="3892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1" y="29"/>
                  </a:cxn>
                  <a:cxn ang="0">
                    <a:pos x="2" y="22"/>
                  </a:cxn>
                  <a:cxn ang="0">
                    <a:pos x="7" y="14"/>
                  </a:cxn>
                  <a:cxn ang="0">
                    <a:pos x="0" y="9"/>
                  </a:cxn>
                  <a:cxn ang="0">
                    <a:pos x="11" y="0"/>
                  </a:cxn>
                </a:cxnLst>
                <a:rect l="0" t="0" r="r" b="b"/>
                <a:pathLst>
                  <a:path w="11" h="29">
                    <a:moveTo>
                      <a:pt x="11" y="0"/>
                    </a:moveTo>
                    <a:lnTo>
                      <a:pt x="11" y="29"/>
                    </a:lnTo>
                    <a:lnTo>
                      <a:pt x="2" y="22"/>
                    </a:lnTo>
                    <a:lnTo>
                      <a:pt x="7" y="14"/>
                    </a:lnTo>
                    <a:lnTo>
                      <a:pt x="0" y="9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0" name="Freeform 135"/>
              <p:cNvSpPr>
                <a:spLocks/>
              </p:cNvSpPr>
              <p:nvPr/>
            </p:nvSpPr>
            <p:spPr bwMode="auto">
              <a:xfrm>
                <a:off x="6922455" y="3103930"/>
                <a:ext cx="1343" cy="40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1" name="Freeform 136"/>
              <p:cNvSpPr>
                <a:spLocks/>
              </p:cNvSpPr>
              <p:nvPr/>
            </p:nvSpPr>
            <p:spPr bwMode="auto">
              <a:xfrm>
                <a:off x="6907689" y="3094534"/>
                <a:ext cx="14766" cy="1610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1" y="7"/>
                  </a:cxn>
                  <a:cxn ang="0">
                    <a:pos x="11" y="10"/>
                  </a:cxn>
                  <a:cxn ang="0">
                    <a:pos x="8" y="12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1" h="12">
                    <a:moveTo>
                      <a:pt x="2" y="0"/>
                    </a:moveTo>
                    <a:lnTo>
                      <a:pt x="11" y="7"/>
                    </a:lnTo>
                    <a:lnTo>
                      <a:pt x="11" y="10"/>
                    </a:lnTo>
                    <a:lnTo>
                      <a:pt x="8" y="1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2" name="Freeform 137"/>
              <p:cNvSpPr>
                <a:spLocks/>
              </p:cNvSpPr>
              <p:nvPr/>
            </p:nvSpPr>
            <p:spPr bwMode="auto">
              <a:xfrm>
                <a:off x="7088905" y="2937481"/>
                <a:ext cx="6712" cy="1476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5"/>
                  </a:cxn>
                  <a:cxn ang="0">
                    <a:pos x="0" y="11"/>
                  </a:cxn>
                  <a:cxn ang="0">
                    <a:pos x="1" y="0"/>
                  </a:cxn>
                </a:cxnLst>
                <a:rect l="0" t="0" r="r" b="b"/>
                <a:pathLst>
                  <a:path w="5" h="11">
                    <a:moveTo>
                      <a:pt x="1" y="0"/>
                    </a:moveTo>
                    <a:lnTo>
                      <a:pt x="5" y="5"/>
                    </a:lnTo>
                    <a:lnTo>
                      <a:pt x="0" y="1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3" name="Freeform 138"/>
              <p:cNvSpPr>
                <a:spLocks/>
              </p:cNvSpPr>
              <p:nvPr/>
            </p:nvSpPr>
            <p:spPr bwMode="auto">
              <a:xfrm>
                <a:off x="6730501" y="2973724"/>
                <a:ext cx="158396" cy="124838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18" y="68"/>
                  </a:cxn>
                  <a:cxn ang="0">
                    <a:pos x="118" y="90"/>
                  </a:cxn>
                  <a:cxn ang="0">
                    <a:pos x="117" y="89"/>
                  </a:cxn>
                  <a:cxn ang="0">
                    <a:pos x="112" y="93"/>
                  </a:cxn>
                  <a:cxn ang="0">
                    <a:pos x="0" y="16"/>
                  </a:cxn>
                  <a:cxn ang="0">
                    <a:pos x="1" y="1"/>
                  </a:cxn>
                  <a:cxn ang="0">
                    <a:pos x="18" y="0"/>
                  </a:cxn>
                </a:cxnLst>
                <a:rect l="0" t="0" r="r" b="b"/>
                <a:pathLst>
                  <a:path w="118" h="93">
                    <a:moveTo>
                      <a:pt x="18" y="0"/>
                    </a:moveTo>
                    <a:lnTo>
                      <a:pt x="118" y="68"/>
                    </a:lnTo>
                    <a:lnTo>
                      <a:pt x="118" y="90"/>
                    </a:lnTo>
                    <a:lnTo>
                      <a:pt x="117" y="89"/>
                    </a:lnTo>
                    <a:lnTo>
                      <a:pt x="112" y="93"/>
                    </a:lnTo>
                    <a:lnTo>
                      <a:pt x="0" y="16"/>
                    </a:lnTo>
                    <a:lnTo>
                      <a:pt x="1" y="1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Freeform 139"/>
              <p:cNvSpPr>
                <a:spLocks/>
              </p:cNvSpPr>
              <p:nvPr/>
            </p:nvSpPr>
            <p:spPr bwMode="auto">
              <a:xfrm>
                <a:off x="6696943" y="2971039"/>
                <a:ext cx="1343" cy="268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Freeform 140"/>
              <p:cNvSpPr>
                <a:spLocks/>
              </p:cNvSpPr>
              <p:nvPr/>
            </p:nvSpPr>
            <p:spPr bwMode="auto">
              <a:xfrm>
                <a:off x="6698285" y="2958958"/>
                <a:ext cx="33559" cy="3624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7" y="13"/>
                  </a:cxn>
                  <a:cxn ang="0">
                    <a:pos x="25" y="12"/>
                  </a:cxn>
                  <a:cxn ang="0">
                    <a:pos x="24" y="27"/>
                  </a:cxn>
                  <a:cxn ang="0">
                    <a:pos x="0" y="11"/>
                  </a:cxn>
                  <a:cxn ang="0">
                    <a:pos x="0" y="9"/>
                  </a:cxn>
                  <a:cxn ang="0">
                    <a:pos x="6" y="0"/>
                  </a:cxn>
                </a:cxnLst>
                <a:rect l="0" t="0" r="r" b="b"/>
                <a:pathLst>
                  <a:path w="25" h="27">
                    <a:moveTo>
                      <a:pt x="6" y="0"/>
                    </a:moveTo>
                    <a:lnTo>
                      <a:pt x="7" y="13"/>
                    </a:lnTo>
                    <a:lnTo>
                      <a:pt x="25" y="12"/>
                    </a:lnTo>
                    <a:lnTo>
                      <a:pt x="24" y="27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 141"/>
              <p:cNvSpPr>
                <a:spLocks/>
              </p:cNvSpPr>
              <p:nvPr/>
            </p:nvSpPr>
            <p:spPr bwMode="auto">
              <a:xfrm>
                <a:off x="6888897" y="3065003"/>
                <a:ext cx="18793" cy="416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9"/>
                  </a:cxn>
                  <a:cxn ang="0">
                    <a:pos x="7" y="14"/>
                  </a:cxn>
                  <a:cxn ang="0">
                    <a:pos x="13" y="22"/>
                  </a:cxn>
                  <a:cxn ang="0">
                    <a:pos x="7" y="31"/>
                  </a:cxn>
                  <a:cxn ang="0">
                    <a:pos x="0" y="22"/>
                  </a:cxn>
                  <a:cxn ang="0">
                    <a:pos x="0" y="0"/>
                  </a:cxn>
                </a:cxnLst>
                <a:rect l="0" t="0" r="r" b="b"/>
                <a:pathLst>
                  <a:path w="14" h="31">
                    <a:moveTo>
                      <a:pt x="0" y="0"/>
                    </a:moveTo>
                    <a:lnTo>
                      <a:pt x="14" y="9"/>
                    </a:lnTo>
                    <a:lnTo>
                      <a:pt x="7" y="14"/>
                    </a:lnTo>
                    <a:lnTo>
                      <a:pt x="13" y="22"/>
                    </a:lnTo>
                    <a:lnTo>
                      <a:pt x="7" y="31"/>
                    </a:lnTo>
                    <a:lnTo>
                      <a:pt x="0" y="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Freeform 142"/>
              <p:cNvSpPr>
                <a:spLocks/>
              </p:cNvSpPr>
              <p:nvPr/>
            </p:nvSpPr>
            <p:spPr bwMode="auto">
              <a:xfrm>
                <a:off x="6898293" y="3094534"/>
                <a:ext cx="9397" cy="1476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7" y="1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6" y="0"/>
                  </a:cxn>
                </a:cxnLst>
                <a:rect l="0" t="0" r="r" b="b"/>
                <a:pathLst>
                  <a:path w="7" h="11">
                    <a:moveTo>
                      <a:pt x="6" y="0"/>
                    </a:moveTo>
                    <a:lnTo>
                      <a:pt x="7" y="1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8" name="Freeform 143"/>
              <p:cNvSpPr>
                <a:spLocks/>
              </p:cNvSpPr>
              <p:nvPr/>
            </p:nvSpPr>
            <p:spPr bwMode="auto">
              <a:xfrm>
                <a:off x="6880843" y="3093192"/>
                <a:ext cx="8054" cy="1208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1"/>
                  </a:cxn>
                  <a:cxn ang="0">
                    <a:pos x="6" y="9"/>
                  </a:cxn>
                  <a:cxn ang="0">
                    <a:pos x="0" y="4"/>
                  </a:cxn>
                  <a:cxn ang="0">
                    <a:pos x="5" y="0"/>
                  </a:cxn>
                </a:cxnLst>
                <a:rect l="0" t="0" r="r" b="b"/>
                <a:pathLst>
                  <a:path w="6" h="9">
                    <a:moveTo>
                      <a:pt x="5" y="0"/>
                    </a:moveTo>
                    <a:lnTo>
                      <a:pt x="6" y="1"/>
                    </a:lnTo>
                    <a:lnTo>
                      <a:pt x="6" y="9"/>
                    </a:lnTo>
                    <a:lnTo>
                      <a:pt x="0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 144"/>
              <p:cNvSpPr>
                <a:spLocks/>
              </p:cNvSpPr>
              <p:nvPr/>
            </p:nvSpPr>
            <p:spPr bwMode="auto">
              <a:xfrm>
                <a:off x="6888897" y="3094534"/>
                <a:ext cx="9397" cy="147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9"/>
                  </a:cxn>
                  <a:cxn ang="0">
                    <a:pos x="6" y="11"/>
                  </a:cxn>
                  <a:cxn ang="0">
                    <a:pos x="0" y="8"/>
                  </a:cxn>
                  <a:cxn ang="0">
                    <a:pos x="0" y="0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lnTo>
                      <a:pt x="7" y="9"/>
                    </a:lnTo>
                    <a:lnTo>
                      <a:pt x="6" y="11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 145"/>
              <p:cNvSpPr>
                <a:spLocks/>
              </p:cNvSpPr>
              <p:nvPr/>
            </p:nvSpPr>
            <p:spPr bwMode="auto">
              <a:xfrm>
                <a:off x="6896951" y="3106615"/>
                <a:ext cx="4027" cy="402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1" name="Freeform 146"/>
              <p:cNvSpPr>
                <a:spLocks/>
              </p:cNvSpPr>
              <p:nvPr/>
            </p:nvSpPr>
            <p:spPr bwMode="auto">
              <a:xfrm>
                <a:off x="6898293" y="3077084"/>
                <a:ext cx="18793" cy="1745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4" y="5"/>
                  </a:cxn>
                  <a:cxn ang="0">
                    <a:pos x="9" y="13"/>
                  </a:cxn>
                  <a:cxn ang="0">
                    <a:pos x="7" y="12"/>
                  </a:cxn>
                  <a:cxn ang="0">
                    <a:pos x="6" y="13"/>
                  </a:cxn>
                  <a:cxn ang="0">
                    <a:pos x="0" y="5"/>
                  </a:cxn>
                  <a:cxn ang="0">
                    <a:pos x="7" y="0"/>
                  </a:cxn>
                </a:cxnLst>
                <a:rect l="0" t="0" r="r" b="b"/>
                <a:pathLst>
                  <a:path w="14" h="13">
                    <a:moveTo>
                      <a:pt x="7" y="0"/>
                    </a:moveTo>
                    <a:lnTo>
                      <a:pt x="14" y="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0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2" name="Freeform 147"/>
              <p:cNvSpPr>
                <a:spLocks/>
              </p:cNvSpPr>
              <p:nvPr/>
            </p:nvSpPr>
            <p:spPr bwMode="auto">
              <a:xfrm>
                <a:off x="6906347" y="3093192"/>
                <a:ext cx="4027" cy="268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3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3" name="Freeform 148"/>
              <p:cNvSpPr>
                <a:spLocks/>
              </p:cNvSpPr>
              <p:nvPr/>
            </p:nvSpPr>
            <p:spPr bwMode="auto">
              <a:xfrm>
                <a:off x="6695600" y="2942850"/>
                <a:ext cx="4027" cy="805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6"/>
                  </a:cxn>
                  <a:cxn ang="0">
                    <a:pos x="0" y="3"/>
                  </a:cxn>
                  <a:cxn ang="0">
                    <a:pos x="3" y="0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3" y="6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4" name="Freeform 149"/>
              <p:cNvSpPr>
                <a:spLocks/>
              </p:cNvSpPr>
              <p:nvPr/>
            </p:nvSpPr>
            <p:spPr bwMode="auto">
              <a:xfrm>
                <a:off x="6734528" y="2791166"/>
                <a:ext cx="154369" cy="150342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115" y="1"/>
                  </a:cxn>
                  <a:cxn ang="0">
                    <a:pos x="115" y="19"/>
                  </a:cxn>
                  <a:cxn ang="0">
                    <a:pos x="114" y="20"/>
                  </a:cxn>
                  <a:cxn ang="0">
                    <a:pos x="115" y="21"/>
                  </a:cxn>
                  <a:cxn ang="0">
                    <a:pos x="115" y="31"/>
                  </a:cxn>
                  <a:cxn ang="0">
                    <a:pos x="17" y="110"/>
                  </a:cxn>
                  <a:cxn ang="0">
                    <a:pos x="0" y="112"/>
                  </a:cxn>
                  <a:cxn ang="0">
                    <a:pos x="1" y="91"/>
                  </a:cxn>
                  <a:cxn ang="0">
                    <a:pos x="114" y="0"/>
                  </a:cxn>
                </a:cxnLst>
                <a:rect l="0" t="0" r="r" b="b"/>
                <a:pathLst>
                  <a:path w="115" h="112">
                    <a:moveTo>
                      <a:pt x="114" y="0"/>
                    </a:moveTo>
                    <a:lnTo>
                      <a:pt x="115" y="1"/>
                    </a:lnTo>
                    <a:lnTo>
                      <a:pt x="115" y="19"/>
                    </a:lnTo>
                    <a:lnTo>
                      <a:pt x="114" y="20"/>
                    </a:lnTo>
                    <a:lnTo>
                      <a:pt x="115" y="21"/>
                    </a:lnTo>
                    <a:lnTo>
                      <a:pt x="115" y="31"/>
                    </a:lnTo>
                    <a:lnTo>
                      <a:pt x="17" y="110"/>
                    </a:lnTo>
                    <a:lnTo>
                      <a:pt x="0" y="112"/>
                    </a:lnTo>
                    <a:lnTo>
                      <a:pt x="1" y="91"/>
                    </a:lnTo>
                    <a:lnTo>
                      <a:pt x="1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5" name="Freeform 150"/>
              <p:cNvSpPr>
                <a:spLocks/>
              </p:cNvSpPr>
              <p:nvPr/>
            </p:nvSpPr>
            <p:spPr bwMode="auto">
              <a:xfrm>
                <a:off x="6699627" y="2913319"/>
                <a:ext cx="36244" cy="45639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6" y="21"/>
                  </a:cxn>
                  <a:cxn ang="0">
                    <a:pos x="4" y="22"/>
                  </a:cxn>
                  <a:cxn ang="0">
                    <a:pos x="5" y="34"/>
                  </a:cxn>
                  <a:cxn ang="0">
                    <a:pos x="0" y="28"/>
                  </a:cxn>
                  <a:cxn ang="0">
                    <a:pos x="0" y="22"/>
                  </a:cxn>
                  <a:cxn ang="0">
                    <a:pos x="27" y="0"/>
                  </a:cxn>
                </a:cxnLst>
                <a:rect l="0" t="0" r="r" b="b"/>
                <a:pathLst>
                  <a:path w="27" h="34">
                    <a:moveTo>
                      <a:pt x="27" y="0"/>
                    </a:moveTo>
                    <a:lnTo>
                      <a:pt x="26" y="21"/>
                    </a:lnTo>
                    <a:lnTo>
                      <a:pt x="4" y="22"/>
                    </a:lnTo>
                    <a:lnTo>
                      <a:pt x="5" y="34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6" name="Freeform 151"/>
              <p:cNvSpPr>
                <a:spLocks/>
              </p:cNvSpPr>
              <p:nvPr/>
            </p:nvSpPr>
            <p:spPr bwMode="auto">
              <a:xfrm>
                <a:off x="6888897" y="2819355"/>
                <a:ext cx="9397" cy="134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5"/>
                  </a:cxn>
                  <a:cxn ang="0">
                    <a:pos x="0" y="10"/>
                  </a:cxn>
                  <a:cxn ang="0">
                    <a:pos x="0" y="0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lnTo>
                      <a:pt x="7" y="5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7" name="Freeform 152"/>
              <p:cNvSpPr>
                <a:spLocks/>
              </p:cNvSpPr>
              <p:nvPr/>
            </p:nvSpPr>
            <p:spPr bwMode="auto">
              <a:xfrm>
                <a:off x="6888897" y="2792508"/>
                <a:ext cx="9397" cy="241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9"/>
                  </a:cxn>
                  <a:cxn ang="0">
                    <a:pos x="0" y="18"/>
                  </a:cxn>
                  <a:cxn ang="0">
                    <a:pos x="0" y="0"/>
                  </a:cxn>
                </a:cxnLst>
                <a:rect l="0" t="0" r="r" b="b"/>
                <a:pathLst>
                  <a:path w="7" h="18">
                    <a:moveTo>
                      <a:pt x="0" y="0"/>
                    </a:moveTo>
                    <a:lnTo>
                      <a:pt x="7" y="9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8" name="Freeform 153"/>
              <p:cNvSpPr>
                <a:spLocks/>
              </p:cNvSpPr>
              <p:nvPr/>
            </p:nvSpPr>
            <p:spPr bwMode="auto">
              <a:xfrm>
                <a:off x="6887555" y="2816670"/>
                <a:ext cx="1343" cy="268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9" name="Freeform 154"/>
              <p:cNvSpPr>
                <a:spLocks/>
              </p:cNvSpPr>
              <p:nvPr/>
            </p:nvSpPr>
            <p:spPr bwMode="auto">
              <a:xfrm>
                <a:off x="6888897" y="2804590"/>
                <a:ext cx="20135" cy="2147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5" y="10"/>
                  </a:cxn>
                  <a:cxn ang="0">
                    <a:pos x="7" y="16"/>
                  </a:cxn>
                  <a:cxn ang="0">
                    <a:pos x="0" y="11"/>
                  </a:cxn>
                  <a:cxn ang="0">
                    <a:pos x="0" y="9"/>
                  </a:cxn>
                  <a:cxn ang="0">
                    <a:pos x="7" y="0"/>
                  </a:cxn>
                </a:cxnLst>
                <a:rect l="0" t="0" r="r" b="b"/>
                <a:pathLst>
                  <a:path w="15" h="16">
                    <a:moveTo>
                      <a:pt x="7" y="0"/>
                    </a:moveTo>
                    <a:lnTo>
                      <a:pt x="15" y="10"/>
                    </a:lnTo>
                    <a:lnTo>
                      <a:pt x="7" y="16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0" name="Freeform 155"/>
              <p:cNvSpPr>
                <a:spLocks/>
              </p:cNvSpPr>
              <p:nvPr/>
            </p:nvSpPr>
            <p:spPr bwMode="auto">
              <a:xfrm>
                <a:off x="6734528" y="2929427"/>
                <a:ext cx="154369" cy="44298"/>
              </a:xfrm>
              <a:custGeom>
                <a:avLst/>
                <a:gdLst/>
                <a:ahLst/>
                <a:cxnLst>
                  <a:cxn ang="0">
                    <a:pos x="115" y="0"/>
                  </a:cxn>
                  <a:cxn ang="0">
                    <a:pos x="115" y="25"/>
                  </a:cxn>
                  <a:cxn ang="0">
                    <a:pos x="15" y="33"/>
                  </a:cxn>
                  <a:cxn ang="0">
                    <a:pos x="0" y="21"/>
                  </a:cxn>
                  <a:cxn ang="0">
                    <a:pos x="17" y="7"/>
                  </a:cxn>
                  <a:cxn ang="0">
                    <a:pos x="115" y="0"/>
                  </a:cxn>
                </a:cxnLst>
                <a:rect l="0" t="0" r="r" b="b"/>
                <a:pathLst>
                  <a:path w="115" h="33">
                    <a:moveTo>
                      <a:pt x="115" y="0"/>
                    </a:moveTo>
                    <a:lnTo>
                      <a:pt x="115" y="25"/>
                    </a:lnTo>
                    <a:lnTo>
                      <a:pt x="15" y="33"/>
                    </a:lnTo>
                    <a:lnTo>
                      <a:pt x="0" y="21"/>
                    </a:lnTo>
                    <a:lnTo>
                      <a:pt x="17" y="7"/>
                    </a:lnTo>
                    <a:lnTo>
                      <a:pt x="1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1" name="Freeform 156"/>
              <p:cNvSpPr>
                <a:spLocks/>
              </p:cNvSpPr>
              <p:nvPr/>
            </p:nvSpPr>
            <p:spPr bwMode="auto">
              <a:xfrm>
                <a:off x="6888897" y="2928085"/>
                <a:ext cx="16108" cy="3490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2" y="13"/>
                  </a:cxn>
                  <a:cxn ang="0">
                    <a:pos x="11" y="25"/>
                  </a:cxn>
                  <a:cxn ang="0">
                    <a:pos x="12" y="25"/>
                  </a:cxn>
                  <a:cxn ang="0">
                    <a:pos x="0" y="26"/>
                  </a:cxn>
                  <a:cxn ang="0">
                    <a:pos x="0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26">
                    <a:moveTo>
                      <a:pt x="11" y="0"/>
                    </a:moveTo>
                    <a:lnTo>
                      <a:pt x="12" y="13"/>
                    </a:lnTo>
                    <a:lnTo>
                      <a:pt x="11" y="25"/>
                    </a:lnTo>
                    <a:lnTo>
                      <a:pt x="12" y="25"/>
                    </a:lnTo>
                    <a:lnTo>
                      <a:pt x="0" y="26"/>
                    </a:lnTo>
                    <a:lnTo>
                      <a:pt x="0" y="1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2" name="Freeform 157"/>
              <p:cNvSpPr>
                <a:spLocks/>
              </p:cNvSpPr>
              <p:nvPr/>
            </p:nvSpPr>
            <p:spPr bwMode="auto">
              <a:xfrm>
                <a:off x="6731844" y="2957616"/>
                <a:ext cx="22820" cy="1745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12"/>
                  </a:cxn>
                  <a:cxn ang="0">
                    <a:pos x="0" y="13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3">
                    <a:moveTo>
                      <a:pt x="2" y="0"/>
                    </a:moveTo>
                    <a:lnTo>
                      <a:pt x="17" y="12"/>
                    </a:lnTo>
                    <a:lnTo>
                      <a:pt x="0" y="1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3" name="Freeform 158"/>
              <p:cNvSpPr>
                <a:spLocks/>
              </p:cNvSpPr>
              <p:nvPr/>
            </p:nvSpPr>
            <p:spPr bwMode="auto">
              <a:xfrm>
                <a:off x="6706339" y="2958958"/>
                <a:ext cx="26847" cy="174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9"/>
                  </a:cxn>
                  <a:cxn ang="0">
                    <a:pos x="20" y="0"/>
                  </a:cxn>
                  <a:cxn ang="0">
                    <a:pos x="19" y="12"/>
                  </a:cxn>
                  <a:cxn ang="0">
                    <a:pos x="1" y="13"/>
                  </a:cxn>
                  <a:cxn ang="0">
                    <a:pos x="0" y="0"/>
                  </a:cxn>
                </a:cxnLst>
                <a:rect l="0" t="0" r="r" b="b"/>
                <a:pathLst>
                  <a:path w="20" h="13">
                    <a:moveTo>
                      <a:pt x="0" y="0"/>
                    </a:moveTo>
                    <a:lnTo>
                      <a:pt x="7" y="9"/>
                    </a:lnTo>
                    <a:lnTo>
                      <a:pt x="20" y="0"/>
                    </a:lnTo>
                    <a:lnTo>
                      <a:pt x="19" y="12"/>
                    </a:lnTo>
                    <a:lnTo>
                      <a:pt x="1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4" name="Freeform 159"/>
              <p:cNvSpPr>
                <a:spLocks/>
              </p:cNvSpPr>
              <p:nvPr/>
            </p:nvSpPr>
            <p:spPr bwMode="auto">
              <a:xfrm>
                <a:off x="6733185" y="2938823"/>
                <a:ext cx="24162" cy="1879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" y="14"/>
                  </a:cxn>
                  <a:cxn ang="0">
                    <a:pos x="0" y="13"/>
                  </a:cxn>
                  <a:cxn ang="0">
                    <a:pos x="1" y="2"/>
                  </a:cxn>
                  <a:cxn ang="0">
                    <a:pos x="18" y="0"/>
                  </a:cxn>
                </a:cxnLst>
                <a:rect l="0" t="0" r="r" b="b"/>
                <a:pathLst>
                  <a:path w="18" h="14">
                    <a:moveTo>
                      <a:pt x="18" y="0"/>
                    </a:moveTo>
                    <a:lnTo>
                      <a:pt x="1" y="14"/>
                    </a:lnTo>
                    <a:lnTo>
                      <a:pt x="0" y="13"/>
                    </a:lnTo>
                    <a:lnTo>
                      <a:pt x="1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5" name="Freeform 160"/>
              <p:cNvSpPr>
                <a:spLocks/>
              </p:cNvSpPr>
              <p:nvPr/>
            </p:nvSpPr>
            <p:spPr bwMode="auto">
              <a:xfrm>
                <a:off x="6704997" y="2941508"/>
                <a:ext cx="29531" cy="17451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1" y="11"/>
                  </a:cxn>
                  <a:cxn ang="0">
                    <a:pos x="8" y="3"/>
                  </a:cxn>
                  <a:cxn ang="0">
                    <a:pos x="1" y="13"/>
                  </a:cxn>
                  <a:cxn ang="0">
                    <a:pos x="0" y="1"/>
                  </a:cxn>
                  <a:cxn ang="0">
                    <a:pos x="22" y="0"/>
                  </a:cxn>
                </a:cxnLst>
                <a:rect l="0" t="0" r="r" b="b"/>
                <a:pathLst>
                  <a:path w="22" h="13">
                    <a:moveTo>
                      <a:pt x="22" y="0"/>
                    </a:moveTo>
                    <a:lnTo>
                      <a:pt x="21" y="11"/>
                    </a:lnTo>
                    <a:lnTo>
                      <a:pt x="8" y="3"/>
                    </a:lnTo>
                    <a:lnTo>
                      <a:pt x="1" y="13"/>
                    </a:lnTo>
                    <a:lnTo>
                      <a:pt x="0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6" name="Freeform 161"/>
              <p:cNvSpPr>
                <a:spLocks/>
              </p:cNvSpPr>
              <p:nvPr/>
            </p:nvSpPr>
            <p:spPr bwMode="auto">
              <a:xfrm>
                <a:off x="6733185" y="2956273"/>
                <a:ext cx="1343" cy="2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7" name="Freeform 162"/>
              <p:cNvSpPr>
                <a:spLocks/>
              </p:cNvSpPr>
              <p:nvPr/>
            </p:nvSpPr>
            <p:spPr bwMode="auto">
              <a:xfrm>
                <a:off x="6706339" y="2945535"/>
                <a:ext cx="26847" cy="2550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0" y="8"/>
                  </a:cxn>
                  <a:cxn ang="0">
                    <a:pos x="20" y="10"/>
                  </a:cxn>
                  <a:cxn ang="0">
                    <a:pos x="7" y="19"/>
                  </a:cxn>
                  <a:cxn ang="0">
                    <a:pos x="0" y="10"/>
                  </a:cxn>
                  <a:cxn ang="0">
                    <a:pos x="7" y="0"/>
                  </a:cxn>
                </a:cxnLst>
                <a:rect l="0" t="0" r="r" b="b"/>
                <a:pathLst>
                  <a:path w="20" h="19">
                    <a:moveTo>
                      <a:pt x="7" y="0"/>
                    </a:moveTo>
                    <a:lnTo>
                      <a:pt x="20" y="8"/>
                    </a:lnTo>
                    <a:lnTo>
                      <a:pt x="20" y="10"/>
                    </a:lnTo>
                    <a:lnTo>
                      <a:pt x="7" y="19"/>
                    </a:lnTo>
                    <a:lnTo>
                      <a:pt x="0" y="1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8" name="Freeform 163"/>
              <p:cNvSpPr>
                <a:spLocks/>
              </p:cNvSpPr>
              <p:nvPr/>
            </p:nvSpPr>
            <p:spPr bwMode="auto">
              <a:xfrm>
                <a:off x="6922455" y="2929427"/>
                <a:ext cx="143630" cy="375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" y="4"/>
                  </a:cxn>
                  <a:cxn ang="0">
                    <a:pos x="107" y="19"/>
                  </a:cxn>
                  <a:cxn ang="0">
                    <a:pos x="94" y="28"/>
                  </a:cxn>
                  <a:cxn ang="0">
                    <a:pos x="0" y="25"/>
                  </a:cxn>
                  <a:cxn ang="0">
                    <a:pos x="0" y="0"/>
                  </a:cxn>
                </a:cxnLst>
                <a:rect l="0" t="0" r="r" b="b"/>
                <a:pathLst>
                  <a:path w="107" h="28">
                    <a:moveTo>
                      <a:pt x="0" y="0"/>
                    </a:moveTo>
                    <a:lnTo>
                      <a:pt x="86" y="4"/>
                    </a:lnTo>
                    <a:lnTo>
                      <a:pt x="107" y="19"/>
                    </a:lnTo>
                    <a:lnTo>
                      <a:pt x="94" y="28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9" name="Freeform 164"/>
              <p:cNvSpPr>
                <a:spLocks/>
              </p:cNvSpPr>
              <p:nvPr/>
            </p:nvSpPr>
            <p:spPr bwMode="auto">
              <a:xfrm>
                <a:off x="6905005" y="2928085"/>
                <a:ext cx="17451" cy="349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" y="1"/>
                  </a:cxn>
                  <a:cxn ang="0">
                    <a:pos x="13" y="26"/>
                  </a:cxn>
                  <a:cxn ang="0">
                    <a:pos x="0" y="25"/>
                  </a:cxn>
                  <a:cxn ang="0">
                    <a:pos x="1" y="25"/>
                  </a:cxn>
                  <a:cxn ang="0">
                    <a:pos x="0" y="13"/>
                  </a:cxn>
                  <a:cxn ang="0">
                    <a:pos x="0" y="0"/>
                  </a:cxn>
                </a:cxnLst>
                <a:rect l="0" t="0" r="r" b="b"/>
                <a:pathLst>
                  <a:path w="13" h="26">
                    <a:moveTo>
                      <a:pt x="0" y="0"/>
                    </a:moveTo>
                    <a:lnTo>
                      <a:pt x="13" y="1"/>
                    </a:lnTo>
                    <a:lnTo>
                      <a:pt x="13" y="26"/>
                    </a:lnTo>
                    <a:lnTo>
                      <a:pt x="0" y="25"/>
                    </a:lnTo>
                    <a:lnTo>
                      <a:pt x="1" y="25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0" name="Freeform 165"/>
              <p:cNvSpPr>
                <a:spLocks/>
              </p:cNvSpPr>
              <p:nvPr/>
            </p:nvSpPr>
            <p:spPr bwMode="auto">
              <a:xfrm>
                <a:off x="7037896" y="2934796"/>
                <a:ext cx="29531" cy="201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0"/>
                  </a:cxn>
                  <a:cxn ang="0">
                    <a:pos x="22" y="14"/>
                  </a:cxn>
                  <a:cxn ang="0">
                    <a:pos x="21" y="15"/>
                  </a:cxn>
                  <a:cxn ang="0">
                    <a:pos x="0" y="0"/>
                  </a:cxn>
                </a:cxnLst>
                <a:rect l="0" t="0" r="r" b="b"/>
                <a:pathLst>
                  <a:path w="22" h="15">
                    <a:moveTo>
                      <a:pt x="0" y="0"/>
                    </a:moveTo>
                    <a:lnTo>
                      <a:pt x="21" y="0"/>
                    </a:lnTo>
                    <a:lnTo>
                      <a:pt x="22" y="14"/>
                    </a:lnTo>
                    <a:lnTo>
                      <a:pt x="21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Freeform 166"/>
              <p:cNvSpPr>
                <a:spLocks/>
              </p:cNvSpPr>
              <p:nvPr/>
            </p:nvSpPr>
            <p:spPr bwMode="auto">
              <a:xfrm>
                <a:off x="7066085" y="2934796"/>
                <a:ext cx="24162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1"/>
                  </a:cxn>
                  <a:cxn ang="0">
                    <a:pos x="18" y="2"/>
                  </a:cxn>
                  <a:cxn ang="0">
                    <a:pos x="17" y="1"/>
                  </a:cxn>
                  <a:cxn ang="0">
                    <a:pos x="1" y="14"/>
                  </a:cxn>
                  <a:cxn ang="0">
                    <a:pos x="0" y="0"/>
                  </a:cxn>
                </a:cxnLst>
                <a:rect l="0" t="0" r="r" b="b"/>
                <a:pathLst>
                  <a:path w="18" h="14">
                    <a:moveTo>
                      <a:pt x="0" y="0"/>
                    </a:moveTo>
                    <a:lnTo>
                      <a:pt x="18" y="1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Freeform 167"/>
              <p:cNvSpPr>
                <a:spLocks/>
              </p:cNvSpPr>
              <p:nvPr/>
            </p:nvSpPr>
            <p:spPr bwMode="auto">
              <a:xfrm>
                <a:off x="7048635" y="2954931"/>
                <a:ext cx="20135" cy="13423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5" y="1"/>
                  </a:cxn>
                  <a:cxn ang="0">
                    <a:pos x="15" y="10"/>
                  </a:cxn>
                  <a:cxn ang="0">
                    <a:pos x="0" y="9"/>
                  </a:cxn>
                  <a:cxn ang="0">
                    <a:pos x="13" y="0"/>
                  </a:cxn>
                </a:cxnLst>
                <a:rect l="0" t="0" r="r" b="b"/>
                <a:pathLst>
                  <a:path w="15" h="10">
                    <a:moveTo>
                      <a:pt x="13" y="0"/>
                    </a:moveTo>
                    <a:lnTo>
                      <a:pt x="15" y="1"/>
                    </a:lnTo>
                    <a:lnTo>
                      <a:pt x="15" y="10"/>
                    </a:lnTo>
                    <a:lnTo>
                      <a:pt x="0" y="9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3" name="Freeform 168"/>
              <p:cNvSpPr>
                <a:spLocks/>
              </p:cNvSpPr>
              <p:nvPr/>
            </p:nvSpPr>
            <p:spPr bwMode="auto">
              <a:xfrm>
                <a:off x="7068770" y="2952247"/>
                <a:ext cx="20135" cy="16108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5" y="12"/>
                  </a:cxn>
                  <a:cxn ang="0">
                    <a:pos x="0" y="12"/>
                  </a:cxn>
                  <a:cxn ang="0">
                    <a:pos x="0" y="3"/>
                  </a:cxn>
                  <a:cxn ang="0">
                    <a:pos x="8" y="10"/>
                  </a:cxn>
                  <a:cxn ang="0">
                    <a:pos x="15" y="0"/>
                  </a:cxn>
                </a:cxnLst>
                <a:rect l="0" t="0" r="r" b="b"/>
                <a:pathLst>
                  <a:path w="15" h="12">
                    <a:moveTo>
                      <a:pt x="15" y="0"/>
                    </a:moveTo>
                    <a:lnTo>
                      <a:pt x="15" y="12"/>
                    </a:lnTo>
                    <a:lnTo>
                      <a:pt x="0" y="12"/>
                    </a:lnTo>
                    <a:lnTo>
                      <a:pt x="0" y="3"/>
                    </a:lnTo>
                    <a:lnTo>
                      <a:pt x="8" y="1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4" name="Freeform 169"/>
              <p:cNvSpPr>
                <a:spLocks/>
              </p:cNvSpPr>
              <p:nvPr/>
            </p:nvSpPr>
            <p:spPr bwMode="auto">
              <a:xfrm>
                <a:off x="7066085" y="2953589"/>
                <a:ext cx="2685" cy="268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2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5" name="Freeform 170"/>
              <p:cNvSpPr>
                <a:spLocks/>
              </p:cNvSpPr>
              <p:nvPr/>
            </p:nvSpPr>
            <p:spPr bwMode="auto">
              <a:xfrm>
                <a:off x="7067428" y="2936139"/>
                <a:ext cx="22820" cy="29531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7" y="1"/>
                  </a:cxn>
                  <a:cxn ang="0">
                    <a:pos x="16" y="12"/>
                  </a:cxn>
                  <a:cxn ang="0">
                    <a:pos x="9" y="22"/>
                  </a:cxn>
                  <a:cxn ang="0">
                    <a:pos x="1" y="15"/>
                  </a:cxn>
                  <a:cxn ang="0">
                    <a:pos x="0" y="13"/>
                  </a:cxn>
                  <a:cxn ang="0">
                    <a:pos x="16" y="0"/>
                  </a:cxn>
                </a:cxnLst>
                <a:rect l="0" t="0" r="r" b="b"/>
                <a:pathLst>
                  <a:path w="17" h="22">
                    <a:moveTo>
                      <a:pt x="16" y="0"/>
                    </a:moveTo>
                    <a:lnTo>
                      <a:pt x="17" y="1"/>
                    </a:lnTo>
                    <a:lnTo>
                      <a:pt x="16" y="12"/>
                    </a:lnTo>
                    <a:lnTo>
                      <a:pt x="9" y="22"/>
                    </a:lnTo>
                    <a:lnTo>
                      <a:pt x="1" y="15"/>
                    </a:lnTo>
                    <a:lnTo>
                      <a:pt x="0" y="13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6" name="Freeform 171"/>
              <p:cNvSpPr>
                <a:spLocks/>
              </p:cNvSpPr>
              <p:nvPr/>
            </p:nvSpPr>
            <p:spPr bwMode="auto">
              <a:xfrm>
                <a:off x="6903663" y="2945535"/>
                <a:ext cx="2685" cy="1610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1" y="0"/>
                  </a:cxn>
                </a:cxnLst>
                <a:rect l="0" t="0" r="r" b="b"/>
                <a:pathLst>
                  <a:path w="2" h="12">
                    <a:moveTo>
                      <a:pt x="1" y="0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7" name="Freeform 172"/>
              <p:cNvSpPr>
                <a:spLocks/>
              </p:cNvSpPr>
              <p:nvPr/>
            </p:nvSpPr>
            <p:spPr bwMode="auto">
              <a:xfrm>
                <a:off x="6922455" y="2536122"/>
                <a:ext cx="119468" cy="1073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8" y="68"/>
                  </a:cxn>
                  <a:cxn ang="0">
                    <a:pos x="89" y="80"/>
                  </a:cxn>
                  <a:cxn ang="0">
                    <a:pos x="60" y="79"/>
                  </a:cxn>
                  <a:cxn ang="0">
                    <a:pos x="0" y="32"/>
                  </a:cxn>
                  <a:cxn ang="0">
                    <a:pos x="0" y="0"/>
                  </a:cxn>
                </a:cxnLst>
                <a:rect l="0" t="0" r="r" b="b"/>
                <a:pathLst>
                  <a:path w="89" h="80">
                    <a:moveTo>
                      <a:pt x="0" y="0"/>
                    </a:moveTo>
                    <a:lnTo>
                      <a:pt x="88" y="68"/>
                    </a:lnTo>
                    <a:lnTo>
                      <a:pt x="89" y="80"/>
                    </a:lnTo>
                    <a:lnTo>
                      <a:pt x="60" y="79"/>
                    </a:lnTo>
                    <a:lnTo>
                      <a:pt x="0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8" name="Freeform 173"/>
              <p:cNvSpPr>
                <a:spLocks/>
              </p:cNvSpPr>
              <p:nvPr/>
            </p:nvSpPr>
            <p:spPr bwMode="auto">
              <a:xfrm>
                <a:off x="7040581" y="2627401"/>
                <a:ext cx="24162" cy="255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14"/>
                  </a:cxn>
                  <a:cxn ang="0">
                    <a:pos x="14" y="19"/>
                  </a:cxn>
                  <a:cxn ang="0">
                    <a:pos x="10" y="15"/>
                  </a:cxn>
                  <a:cxn ang="0">
                    <a:pos x="10" y="12"/>
                  </a:cxn>
                  <a:cxn ang="0">
                    <a:pos x="1" y="12"/>
                  </a:cxn>
                  <a:cxn ang="0">
                    <a:pos x="0" y="0"/>
                  </a:cxn>
                </a:cxnLst>
                <a:rect l="0" t="0" r="r" b="b"/>
                <a:pathLst>
                  <a:path w="18" h="19">
                    <a:moveTo>
                      <a:pt x="0" y="0"/>
                    </a:moveTo>
                    <a:lnTo>
                      <a:pt x="18" y="14"/>
                    </a:lnTo>
                    <a:lnTo>
                      <a:pt x="14" y="19"/>
                    </a:lnTo>
                    <a:lnTo>
                      <a:pt x="10" y="15"/>
                    </a:lnTo>
                    <a:lnTo>
                      <a:pt x="10" y="12"/>
                    </a:lnTo>
                    <a:lnTo>
                      <a:pt x="1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9" name="Freeform 174"/>
              <p:cNvSpPr>
                <a:spLocks/>
              </p:cNvSpPr>
              <p:nvPr/>
            </p:nvSpPr>
            <p:spPr bwMode="auto">
              <a:xfrm>
                <a:off x="6902320" y="2536122"/>
                <a:ext cx="20135" cy="42955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5" y="32"/>
                  </a:cxn>
                  <a:cxn ang="0">
                    <a:pos x="0" y="20"/>
                  </a:cxn>
                  <a:cxn ang="0">
                    <a:pos x="7" y="15"/>
                  </a:cxn>
                  <a:cxn ang="0">
                    <a:pos x="1" y="6"/>
                  </a:cxn>
                  <a:cxn ang="0">
                    <a:pos x="4" y="1"/>
                  </a:cxn>
                  <a:cxn ang="0">
                    <a:pos x="8" y="6"/>
                  </a:cxn>
                  <a:cxn ang="0">
                    <a:pos x="15" y="0"/>
                  </a:cxn>
                </a:cxnLst>
                <a:rect l="0" t="0" r="r" b="b"/>
                <a:pathLst>
                  <a:path w="15" h="32">
                    <a:moveTo>
                      <a:pt x="15" y="0"/>
                    </a:moveTo>
                    <a:lnTo>
                      <a:pt x="15" y="32"/>
                    </a:lnTo>
                    <a:lnTo>
                      <a:pt x="0" y="20"/>
                    </a:lnTo>
                    <a:lnTo>
                      <a:pt x="7" y="15"/>
                    </a:lnTo>
                    <a:lnTo>
                      <a:pt x="1" y="6"/>
                    </a:lnTo>
                    <a:lnTo>
                      <a:pt x="4" y="1"/>
                    </a:lnTo>
                    <a:lnTo>
                      <a:pt x="8" y="6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0" name="Freeform 175"/>
              <p:cNvSpPr>
                <a:spLocks/>
              </p:cNvSpPr>
              <p:nvPr/>
            </p:nvSpPr>
            <p:spPr bwMode="auto">
              <a:xfrm>
                <a:off x="6922455" y="2674383"/>
                <a:ext cx="123495" cy="111414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91" y="2"/>
                  </a:cxn>
                  <a:cxn ang="0">
                    <a:pos x="92" y="12"/>
                  </a:cxn>
                  <a:cxn ang="0">
                    <a:pos x="0" y="83"/>
                  </a:cxn>
                  <a:cxn ang="0">
                    <a:pos x="0" y="52"/>
                  </a:cxn>
                  <a:cxn ang="0">
                    <a:pos x="66" y="0"/>
                  </a:cxn>
                </a:cxnLst>
                <a:rect l="0" t="0" r="r" b="b"/>
                <a:pathLst>
                  <a:path w="92" h="83">
                    <a:moveTo>
                      <a:pt x="66" y="0"/>
                    </a:moveTo>
                    <a:lnTo>
                      <a:pt x="91" y="2"/>
                    </a:lnTo>
                    <a:lnTo>
                      <a:pt x="92" y="12"/>
                    </a:lnTo>
                    <a:lnTo>
                      <a:pt x="0" y="83"/>
                    </a:lnTo>
                    <a:lnTo>
                      <a:pt x="0" y="52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1" name="Freeform 176"/>
              <p:cNvSpPr>
                <a:spLocks/>
              </p:cNvSpPr>
              <p:nvPr/>
            </p:nvSpPr>
            <p:spPr bwMode="auto">
              <a:xfrm>
                <a:off x="7044608" y="2652905"/>
                <a:ext cx="28190" cy="3758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21" y="13"/>
                  </a:cxn>
                  <a:cxn ang="0">
                    <a:pos x="1" y="28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7" y="5"/>
                  </a:cxn>
                  <a:cxn ang="0">
                    <a:pos x="11" y="0"/>
                  </a:cxn>
                </a:cxnLst>
                <a:rect l="0" t="0" r="r" b="b"/>
                <a:pathLst>
                  <a:path w="21" h="28">
                    <a:moveTo>
                      <a:pt x="11" y="0"/>
                    </a:moveTo>
                    <a:lnTo>
                      <a:pt x="21" y="13"/>
                    </a:lnTo>
                    <a:lnTo>
                      <a:pt x="1" y="28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7" y="5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2" name="Freeform 177"/>
              <p:cNvSpPr>
                <a:spLocks/>
              </p:cNvSpPr>
              <p:nvPr/>
            </p:nvSpPr>
            <p:spPr bwMode="auto">
              <a:xfrm>
                <a:off x="6909032" y="2744184"/>
                <a:ext cx="13423" cy="42955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31"/>
                  </a:cxn>
                  <a:cxn ang="0">
                    <a:pos x="8" y="32"/>
                  </a:cxn>
                  <a:cxn ang="0">
                    <a:pos x="1" y="23"/>
                  </a:cxn>
                  <a:cxn ang="0">
                    <a:pos x="7" y="12"/>
                  </a:cxn>
                  <a:cxn ang="0">
                    <a:pos x="0" y="7"/>
                  </a:cxn>
                  <a:cxn ang="0">
                    <a:pos x="10" y="0"/>
                  </a:cxn>
                </a:cxnLst>
                <a:rect l="0" t="0" r="r" b="b"/>
                <a:pathLst>
                  <a:path w="10" h="32">
                    <a:moveTo>
                      <a:pt x="10" y="0"/>
                    </a:moveTo>
                    <a:lnTo>
                      <a:pt x="10" y="31"/>
                    </a:lnTo>
                    <a:lnTo>
                      <a:pt x="8" y="32"/>
                    </a:lnTo>
                    <a:lnTo>
                      <a:pt x="1" y="23"/>
                    </a:lnTo>
                    <a:lnTo>
                      <a:pt x="7" y="12"/>
                    </a:lnTo>
                    <a:lnTo>
                      <a:pt x="0" y="7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3" name="Freeform 178"/>
              <p:cNvSpPr>
                <a:spLocks/>
              </p:cNvSpPr>
              <p:nvPr/>
            </p:nvSpPr>
            <p:spPr bwMode="auto">
              <a:xfrm>
                <a:off x="7054004" y="2647536"/>
                <a:ext cx="5369" cy="120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4" h="9">
                    <a:moveTo>
                      <a:pt x="0" y="0"/>
                    </a:moveTo>
                    <a:lnTo>
                      <a:pt x="4" y="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4" name="Freeform 179"/>
              <p:cNvSpPr>
                <a:spLocks/>
              </p:cNvSpPr>
              <p:nvPr/>
            </p:nvSpPr>
            <p:spPr bwMode="auto">
              <a:xfrm>
                <a:off x="6753321" y="2678410"/>
                <a:ext cx="135576" cy="102018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01" y="46"/>
                  </a:cxn>
                  <a:cxn ang="0">
                    <a:pos x="101" y="76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33" y="0"/>
                  </a:cxn>
                </a:cxnLst>
                <a:rect l="0" t="0" r="r" b="b"/>
                <a:pathLst>
                  <a:path w="101" h="76">
                    <a:moveTo>
                      <a:pt x="33" y="0"/>
                    </a:moveTo>
                    <a:lnTo>
                      <a:pt x="101" y="46"/>
                    </a:lnTo>
                    <a:lnTo>
                      <a:pt x="101" y="76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5" name="Freeform 180"/>
              <p:cNvSpPr>
                <a:spLocks/>
              </p:cNvSpPr>
              <p:nvPr/>
            </p:nvSpPr>
            <p:spPr bwMode="auto">
              <a:xfrm>
                <a:off x="6739898" y="2664987"/>
                <a:ext cx="13423" cy="2282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13"/>
                  </a:cxn>
                  <a:cxn ang="0">
                    <a:pos x="10" y="13"/>
                  </a:cxn>
                  <a:cxn ang="0">
                    <a:pos x="10" y="17"/>
                  </a:cxn>
                  <a:cxn ang="0">
                    <a:pos x="0" y="11"/>
                  </a:cxn>
                  <a:cxn ang="0">
                    <a:pos x="7" y="0"/>
                  </a:cxn>
                </a:cxnLst>
                <a:rect l="0" t="0" r="r" b="b"/>
                <a:pathLst>
                  <a:path w="10" h="17">
                    <a:moveTo>
                      <a:pt x="7" y="0"/>
                    </a:moveTo>
                    <a:lnTo>
                      <a:pt x="8" y="13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0" y="1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6" name="Freeform 181"/>
              <p:cNvSpPr>
                <a:spLocks/>
              </p:cNvSpPr>
              <p:nvPr/>
            </p:nvSpPr>
            <p:spPr bwMode="auto">
              <a:xfrm>
                <a:off x="6888897" y="2740158"/>
                <a:ext cx="21477" cy="483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10"/>
                  </a:cxn>
                  <a:cxn ang="0">
                    <a:pos x="8" y="15"/>
                  </a:cxn>
                  <a:cxn ang="0">
                    <a:pos x="16" y="26"/>
                  </a:cxn>
                  <a:cxn ang="0">
                    <a:pos x="9" y="36"/>
                  </a:cxn>
                  <a:cxn ang="0">
                    <a:pos x="0" y="30"/>
                  </a:cxn>
                  <a:cxn ang="0">
                    <a:pos x="0" y="0"/>
                  </a:cxn>
                </a:cxnLst>
                <a:rect l="0" t="0" r="r" b="b"/>
                <a:pathLst>
                  <a:path w="16" h="36">
                    <a:moveTo>
                      <a:pt x="0" y="0"/>
                    </a:moveTo>
                    <a:lnTo>
                      <a:pt x="15" y="10"/>
                    </a:lnTo>
                    <a:lnTo>
                      <a:pt x="8" y="15"/>
                    </a:lnTo>
                    <a:lnTo>
                      <a:pt x="16" y="26"/>
                    </a:lnTo>
                    <a:lnTo>
                      <a:pt x="9" y="36"/>
                    </a:ln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7" name="Freeform 182"/>
              <p:cNvSpPr>
                <a:spLocks/>
              </p:cNvSpPr>
              <p:nvPr/>
            </p:nvSpPr>
            <p:spPr bwMode="auto">
              <a:xfrm>
                <a:off x="6899635" y="2753581"/>
                <a:ext cx="18793" cy="2147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4" y="5"/>
                  </a:cxn>
                  <a:cxn ang="0">
                    <a:pos x="8" y="16"/>
                  </a:cxn>
                  <a:cxn ang="0">
                    <a:pos x="0" y="5"/>
                  </a:cxn>
                  <a:cxn ang="0">
                    <a:pos x="7" y="0"/>
                  </a:cxn>
                </a:cxnLst>
                <a:rect l="0" t="0" r="r" b="b"/>
                <a:pathLst>
                  <a:path w="14" h="16">
                    <a:moveTo>
                      <a:pt x="7" y="0"/>
                    </a:moveTo>
                    <a:lnTo>
                      <a:pt x="14" y="5"/>
                    </a:lnTo>
                    <a:lnTo>
                      <a:pt x="8" y="16"/>
                    </a:lnTo>
                    <a:lnTo>
                      <a:pt x="0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8" name="Freeform 183"/>
              <p:cNvSpPr>
                <a:spLocks/>
              </p:cNvSpPr>
              <p:nvPr/>
            </p:nvSpPr>
            <p:spPr bwMode="auto">
              <a:xfrm>
                <a:off x="6756006" y="2533438"/>
                <a:ext cx="132892" cy="114099"/>
              </a:xfrm>
              <a:custGeom>
                <a:avLst/>
                <a:gdLst/>
                <a:ahLst/>
                <a:cxnLst>
                  <a:cxn ang="0">
                    <a:pos x="97" y="0"/>
                  </a:cxn>
                  <a:cxn ang="0">
                    <a:pos x="99" y="1"/>
                  </a:cxn>
                  <a:cxn ang="0">
                    <a:pos x="99" y="30"/>
                  </a:cxn>
                  <a:cxn ang="0">
                    <a:pos x="33" y="83"/>
                  </a:cxn>
                  <a:cxn ang="0">
                    <a:pos x="0" y="85"/>
                  </a:cxn>
                  <a:cxn ang="0">
                    <a:pos x="1" y="78"/>
                  </a:cxn>
                  <a:cxn ang="0">
                    <a:pos x="97" y="0"/>
                  </a:cxn>
                </a:cxnLst>
                <a:rect l="0" t="0" r="r" b="b"/>
                <a:pathLst>
                  <a:path w="99" h="85">
                    <a:moveTo>
                      <a:pt x="97" y="0"/>
                    </a:moveTo>
                    <a:lnTo>
                      <a:pt x="99" y="1"/>
                    </a:lnTo>
                    <a:lnTo>
                      <a:pt x="99" y="30"/>
                    </a:lnTo>
                    <a:lnTo>
                      <a:pt x="33" y="83"/>
                    </a:lnTo>
                    <a:lnTo>
                      <a:pt x="0" y="85"/>
                    </a:lnTo>
                    <a:lnTo>
                      <a:pt x="1" y="78"/>
                    </a:lnTo>
                    <a:lnTo>
                      <a:pt x="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9" name="Freeform 184"/>
              <p:cNvSpPr>
                <a:spLocks/>
              </p:cNvSpPr>
              <p:nvPr/>
            </p:nvSpPr>
            <p:spPr bwMode="auto">
              <a:xfrm>
                <a:off x="6739898" y="2638140"/>
                <a:ext cx="17451" cy="26847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2" y="7"/>
                  </a:cxn>
                  <a:cxn ang="0">
                    <a:pos x="6" y="8"/>
                  </a:cxn>
                  <a:cxn ang="0">
                    <a:pos x="7" y="20"/>
                  </a:cxn>
                  <a:cxn ang="0">
                    <a:pos x="0" y="11"/>
                  </a:cxn>
                  <a:cxn ang="0">
                    <a:pos x="13" y="0"/>
                  </a:cxn>
                </a:cxnLst>
                <a:rect l="0" t="0" r="r" b="b"/>
                <a:pathLst>
                  <a:path w="13" h="20">
                    <a:moveTo>
                      <a:pt x="13" y="0"/>
                    </a:moveTo>
                    <a:lnTo>
                      <a:pt x="12" y="7"/>
                    </a:lnTo>
                    <a:lnTo>
                      <a:pt x="6" y="8"/>
                    </a:lnTo>
                    <a:lnTo>
                      <a:pt x="7" y="20"/>
                    </a:lnTo>
                    <a:lnTo>
                      <a:pt x="0" y="1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0" name="Freeform 185"/>
              <p:cNvSpPr>
                <a:spLocks/>
              </p:cNvSpPr>
              <p:nvPr/>
            </p:nvSpPr>
            <p:spPr bwMode="auto">
              <a:xfrm>
                <a:off x="6888897" y="2534780"/>
                <a:ext cx="13423" cy="389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6"/>
                  </a:cxn>
                  <a:cxn ang="0">
                    <a:pos x="3" y="16"/>
                  </a:cxn>
                  <a:cxn ang="0">
                    <a:pos x="10" y="21"/>
                  </a:cxn>
                  <a:cxn ang="0">
                    <a:pos x="0" y="29"/>
                  </a:cxn>
                  <a:cxn ang="0">
                    <a:pos x="0" y="0"/>
                  </a:cxn>
                </a:cxnLst>
                <a:rect l="0" t="0" r="r" b="b"/>
                <a:pathLst>
                  <a:path w="10" h="29">
                    <a:moveTo>
                      <a:pt x="0" y="0"/>
                    </a:moveTo>
                    <a:lnTo>
                      <a:pt x="9" y="6"/>
                    </a:lnTo>
                    <a:lnTo>
                      <a:pt x="3" y="16"/>
                    </a:lnTo>
                    <a:lnTo>
                      <a:pt x="10" y="21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1" name="Freeform 186"/>
              <p:cNvSpPr>
                <a:spLocks/>
              </p:cNvSpPr>
              <p:nvPr/>
            </p:nvSpPr>
            <p:spPr bwMode="auto">
              <a:xfrm>
                <a:off x="6892924" y="2542834"/>
                <a:ext cx="18793" cy="2013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8" y="1"/>
                  </a:cxn>
                  <a:cxn ang="0">
                    <a:pos x="14" y="10"/>
                  </a:cxn>
                  <a:cxn ang="0">
                    <a:pos x="7" y="15"/>
                  </a:cxn>
                  <a:cxn ang="0">
                    <a:pos x="0" y="10"/>
                  </a:cxn>
                  <a:cxn ang="0">
                    <a:pos x="6" y="0"/>
                  </a:cxn>
                </a:cxnLst>
                <a:rect l="0" t="0" r="r" b="b"/>
                <a:pathLst>
                  <a:path w="14" h="15">
                    <a:moveTo>
                      <a:pt x="6" y="0"/>
                    </a:moveTo>
                    <a:lnTo>
                      <a:pt x="8" y="1"/>
                    </a:lnTo>
                    <a:lnTo>
                      <a:pt x="14" y="10"/>
                    </a:lnTo>
                    <a:lnTo>
                      <a:pt x="7" y="15"/>
                    </a:lnTo>
                    <a:lnTo>
                      <a:pt x="0" y="1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2" name="Freeform 187"/>
              <p:cNvSpPr>
                <a:spLocks/>
              </p:cNvSpPr>
              <p:nvPr/>
            </p:nvSpPr>
            <p:spPr bwMode="auto">
              <a:xfrm>
                <a:off x="6777483" y="2639482"/>
                <a:ext cx="111414" cy="38928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83" y="24"/>
                  </a:cxn>
                  <a:cxn ang="0">
                    <a:pos x="15" y="29"/>
                  </a:cxn>
                  <a:cxn ang="0">
                    <a:pos x="0" y="18"/>
                  </a:cxn>
                  <a:cxn ang="0">
                    <a:pos x="17" y="4"/>
                  </a:cxn>
                  <a:cxn ang="0">
                    <a:pos x="83" y="0"/>
                  </a:cxn>
                </a:cxnLst>
                <a:rect l="0" t="0" r="r" b="b"/>
                <a:pathLst>
                  <a:path w="83" h="29">
                    <a:moveTo>
                      <a:pt x="83" y="0"/>
                    </a:moveTo>
                    <a:lnTo>
                      <a:pt x="83" y="24"/>
                    </a:lnTo>
                    <a:lnTo>
                      <a:pt x="15" y="29"/>
                    </a:lnTo>
                    <a:lnTo>
                      <a:pt x="0" y="18"/>
                    </a:lnTo>
                    <a:lnTo>
                      <a:pt x="17" y="4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3" name="Freeform 188"/>
              <p:cNvSpPr>
                <a:spLocks/>
              </p:cNvSpPr>
              <p:nvPr/>
            </p:nvSpPr>
            <p:spPr bwMode="auto">
              <a:xfrm>
                <a:off x="6888897" y="2638140"/>
                <a:ext cx="18793" cy="33559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4" y="12"/>
                  </a:cxn>
                  <a:cxn ang="0">
                    <a:pos x="13" y="24"/>
                  </a:cxn>
                  <a:cxn ang="0">
                    <a:pos x="14" y="24"/>
                  </a:cxn>
                  <a:cxn ang="0">
                    <a:pos x="0" y="25"/>
                  </a:cxn>
                  <a:cxn ang="0">
                    <a:pos x="0" y="1"/>
                  </a:cxn>
                  <a:cxn ang="0">
                    <a:pos x="13" y="0"/>
                  </a:cxn>
                </a:cxnLst>
                <a:rect l="0" t="0" r="r" b="b"/>
                <a:pathLst>
                  <a:path w="14" h="25">
                    <a:moveTo>
                      <a:pt x="13" y="0"/>
                    </a:moveTo>
                    <a:lnTo>
                      <a:pt x="14" y="12"/>
                    </a:lnTo>
                    <a:lnTo>
                      <a:pt x="13" y="24"/>
                    </a:lnTo>
                    <a:lnTo>
                      <a:pt x="14" y="24"/>
                    </a:lnTo>
                    <a:lnTo>
                      <a:pt x="0" y="25"/>
                    </a:lnTo>
                    <a:lnTo>
                      <a:pt x="0" y="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4" name="Freeform 189"/>
              <p:cNvSpPr>
                <a:spLocks/>
              </p:cNvSpPr>
              <p:nvPr/>
            </p:nvSpPr>
            <p:spPr bwMode="auto">
              <a:xfrm>
                <a:off x="6753321" y="2663644"/>
                <a:ext cx="44298" cy="1879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33" y="11"/>
                  </a:cxn>
                  <a:cxn ang="0">
                    <a:pos x="0" y="14"/>
                  </a:cxn>
                  <a:cxn ang="0">
                    <a:pos x="1" y="6"/>
                  </a:cxn>
                  <a:cxn ang="0">
                    <a:pos x="5" y="11"/>
                  </a:cxn>
                  <a:cxn ang="0">
                    <a:pos x="18" y="0"/>
                  </a:cxn>
                </a:cxnLst>
                <a:rect l="0" t="0" r="r" b="b"/>
                <a:pathLst>
                  <a:path w="33" h="14">
                    <a:moveTo>
                      <a:pt x="18" y="0"/>
                    </a:moveTo>
                    <a:lnTo>
                      <a:pt x="33" y="11"/>
                    </a:lnTo>
                    <a:lnTo>
                      <a:pt x="0" y="14"/>
                    </a:lnTo>
                    <a:lnTo>
                      <a:pt x="1" y="6"/>
                    </a:lnTo>
                    <a:lnTo>
                      <a:pt x="5" y="11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5" name="Freeform 190"/>
              <p:cNvSpPr>
                <a:spLocks/>
              </p:cNvSpPr>
              <p:nvPr/>
            </p:nvSpPr>
            <p:spPr bwMode="auto">
              <a:xfrm>
                <a:off x="6749294" y="2664987"/>
                <a:ext cx="5369" cy="174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5"/>
                  </a:cxn>
                  <a:cxn ang="0">
                    <a:pos x="3" y="13"/>
                  </a:cxn>
                  <a:cxn ang="0">
                    <a:pos x="1" y="13"/>
                  </a:cxn>
                  <a:cxn ang="0">
                    <a:pos x="0" y="0"/>
                  </a:cxn>
                </a:cxnLst>
                <a:rect l="0" t="0" r="r" b="b"/>
                <a:pathLst>
                  <a:path w="4" h="13">
                    <a:moveTo>
                      <a:pt x="0" y="0"/>
                    </a:moveTo>
                    <a:lnTo>
                      <a:pt x="4" y="5"/>
                    </a:lnTo>
                    <a:lnTo>
                      <a:pt x="3" y="13"/>
                    </a:lnTo>
                    <a:lnTo>
                      <a:pt x="1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6" name="Freeform 191"/>
              <p:cNvSpPr>
                <a:spLocks/>
              </p:cNvSpPr>
              <p:nvPr/>
            </p:nvSpPr>
            <p:spPr bwMode="auto">
              <a:xfrm>
                <a:off x="6756006" y="2644851"/>
                <a:ext cx="44298" cy="1879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6" y="14"/>
                  </a:cxn>
                  <a:cxn ang="0">
                    <a:pos x="2" y="5"/>
                  </a:cxn>
                  <a:cxn ang="0">
                    <a:pos x="0" y="8"/>
                  </a:cxn>
                  <a:cxn ang="0">
                    <a:pos x="0" y="2"/>
                  </a:cxn>
                  <a:cxn ang="0">
                    <a:pos x="33" y="0"/>
                  </a:cxn>
                </a:cxnLst>
                <a:rect l="0" t="0" r="r" b="b"/>
                <a:pathLst>
                  <a:path w="33" h="14">
                    <a:moveTo>
                      <a:pt x="33" y="0"/>
                    </a:moveTo>
                    <a:lnTo>
                      <a:pt x="16" y="14"/>
                    </a:lnTo>
                    <a:lnTo>
                      <a:pt x="2" y="5"/>
                    </a:lnTo>
                    <a:lnTo>
                      <a:pt x="0" y="8"/>
                    </a:lnTo>
                    <a:lnTo>
                      <a:pt x="0" y="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7" name="Freeform 192"/>
              <p:cNvSpPr>
                <a:spLocks/>
              </p:cNvSpPr>
              <p:nvPr/>
            </p:nvSpPr>
            <p:spPr bwMode="auto">
              <a:xfrm>
                <a:off x="6747952" y="2647536"/>
                <a:ext cx="8054" cy="1745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6"/>
                  </a:cxn>
                  <a:cxn ang="0">
                    <a:pos x="1" y="13"/>
                  </a:cxn>
                  <a:cxn ang="0">
                    <a:pos x="0" y="1"/>
                  </a:cxn>
                  <a:cxn ang="0">
                    <a:pos x="6" y="0"/>
                  </a:cxn>
                </a:cxnLst>
                <a:rect l="0" t="0" r="r" b="b"/>
                <a:pathLst>
                  <a:path w="6" h="13">
                    <a:moveTo>
                      <a:pt x="6" y="0"/>
                    </a:moveTo>
                    <a:lnTo>
                      <a:pt x="6" y="6"/>
                    </a:lnTo>
                    <a:lnTo>
                      <a:pt x="1" y="1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8" name="Freeform 193"/>
              <p:cNvSpPr>
                <a:spLocks/>
              </p:cNvSpPr>
              <p:nvPr/>
            </p:nvSpPr>
            <p:spPr bwMode="auto">
              <a:xfrm>
                <a:off x="6754663" y="2651563"/>
                <a:ext cx="22820" cy="2684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7" y="9"/>
                  </a:cxn>
                  <a:cxn ang="0">
                    <a:pos x="4" y="20"/>
                  </a:cxn>
                  <a:cxn ang="0">
                    <a:pos x="0" y="15"/>
                  </a:cxn>
                  <a:cxn ang="0">
                    <a:pos x="1" y="3"/>
                  </a:cxn>
                  <a:cxn ang="0">
                    <a:pos x="3" y="0"/>
                  </a:cxn>
                </a:cxnLst>
                <a:rect l="0" t="0" r="r" b="b"/>
                <a:pathLst>
                  <a:path w="17" h="20">
                    <a:moveTo>
                      <a:pt x="3" y="0"/>
                    </a:moveTo>
                    <a:lnTo>
                      <a:pt x="17" y="9"/>
                    </a:lnTo>
                    <a:lnTo>
                      <a:pt x="4" y="20"/>
                    </a:lnTo>
                    <a:lnTo>
                      <a:pt x="0" y="15"/>
                    </a:lnTo>
                    <a:lnTo>
                      <a:pt x="1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9" name="Freeform 194"/>
              <p:cNvSpPr>
                <a:spLocks/>
              </p:cNvSpPr>
              <p:nvPr/>
            </p:nvSpPr>
            <p:spPr bwMode="auto">
              <a:xfrm>
                <a:off x="6749294" y="2655590"/>
                <a:ext cx="6712" cy="1610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12"/>
                  </a:cxn>
                  <a:cxn ang="0">
                    <a:pos x="0" y="7"/>
                  </a:cxn>
                  <a:cxn ang="0">
                    <a:pos x="5" y="0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4" y="12"/>
                    </a:lnTo>
                    <a:lnTo>
                      <a:pt x="0" y="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0" name="Freeform 195"/>
              <p:cNvSpPr>
                <a:spLocks/>
              </p:cNvSpPr>
              <p:nvPr/>
            </p:nvSpPr>
            <p:spPr bwMode="auto">
              <a:xfrm>
                <a:off x="6922455" y="2638140"/>
                <a:ext cx="107387" cy="362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3"/>
                  </a:cxn>
                  <a:cxn ang="0">
                    <a:pos x="80" y="17"/>
                  </a:cxn>
                  <a:cxn ang="0">
                    <a:pos x="66" y="27"/>
                  </a:cxn>
                  <a:cxn ang="0">
                    <a:pos x="0" y="25"/>
                  </a:cxn>
                  <a:cxn ang="0">
                    <a:pos x="0" y="0"/>
                  </a:cxn>
                </a:cxnLst>
                <a:rect l="0" t="0" r="r" b="b"/>
                <a:pathLst>
                  <a:path w="80" h="27">
                    <a:moveTo>
                      <a:pt x="0" y="0"/>
                    </a:moveTo>
                    <a:lnTo>
                      <a:pt x="60" y="3"/>
                    </a:lnTo>
                    <a:lnTo>
                      <a:pt x="80" y="17"/>
                    </a:lnTo>
                    <a:lnTo>
                      <a:pt x="66" y="27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1" name="Freeform 196"/>
              <p:cNvSpPr>
                <a:spLocks/>
              </p:cNvSpPr>
              <p:nvPr/>
            </p:nvSpPr>
            <p:spPr bwMode="auto">
              <a:xfrm>
                <a:off x="6907689" y="2638140"/>
                <a:ext cx="14766" cy="335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0"/>
                  </a:cxn>
                  <a:cxn ang="0">
                    <a:pos x="11" y="25"/>
                  </a:cxn>
                  <a:cxn ang="0">
                    <a:pos x="0" y="24"/>
                  </a:cxn>
                  <a:cxn ang="0">
                    <a:pos x="1" y="24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5">
                    <a:moveTo>
                      <a:pt x="0" y="0"/>
                    </a:moveTo>
                    <a:lnTo>
                      <a:pt x="11" y="0"/>
                    </a:lnTo>
                    <a:lnTo>
                      <a:pt x="11" y="25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2" name="Freeform 197"/>
              <p:cNvSpPr>
                <a:spLocks/>
              </p:cNvSpPr>
              <p:nvPr/>
            </p:nvSpPr>
            <p:spPr bwMode="auto">
              <a:xfrm>
                <a:off x="7002996" y="2642167"/>
                <a:ext cx="38928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9" y="1"/>
                  </a:cxn>
                  <a:cxn ang="0">
                    <a:pos x="29" y="7"/>
                  </a:cxn>
                  <a:cxn ang="0">
                    <a:pos x="20" y="14"/>
                  </a:cxn>
                  <a:cxn ang="0">
                    <a:pos x="0" y="0"/>
                  </a:cxn>
                </a:cxnLst>
                <a:rect l="0" t="0" r="r" b="b"/>
                <a:pathLst>
                  <a:path w="29" h="14">
                    <a:moveTo>
                      <a:pt x="0" y="0"/>
                    </a:moveTo>
                    <a:lnTo>
                      <a:pt x="29" y="1"/>
                    </a:lnTo>
                    <a:lnTo>
                      <a:pt x="29" y="7"/>
                    </a:lnTo>
                    <a:lnTo>
                      <a:pt x="20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3" name="Freeform 198"/>
              <p:cNvSpPr>
                <a:spLocks noEditPoints="1"/>
              </p:cNvSpPr>
              <p:nvPr/>
            </p:nvSpPr>
            <p:spPr bwMode="auto">
              <a:xfrm>
                <a:off x="7041923" y="2643509"/>
                <a:ext cx="12081" cy="8054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9" y="0"/>
                  </a:cxn>
                  <a:cxn ang="0">
                    <a:pos x="9" y="3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lnTo>
                      <a:pt x="9" y="0"/>
                    </a:lnTo>
                    <a:lnTo>
                      <a:pt x="9" y="3"/>
                    </a:lnTo>
                    <a:lnTo>
                      <a:pt x="7" y="0"/>
                    </a:lnTo>
                    <a:close/>
                    <a:moveTo>
                      <a:pt x="0" y="0"/>
                    </a:moveTo>
                    <a:lnTo>
                      <a:pt x="7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4" name="Freeform 199"/>
              <p:cNvSpPr>
                <a:spLocks/>
              </p:cNvSpPr>
              <p:nvPr/>
            </p:nvSpPr>
            <p:spPr bwMode="auto">
              <a:xfrm>
                <a:off x="7011050" y="2660959"/>
                <a:ext cx="33559" cy="1610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4" y="8"/>
                  </a:cxn>
                  <a:cxn ang="0">
                    <a:pos x="25" y="12"/>
                  </a:cxn>
                  <a:cxn ang="0">
                    <a:pos x="0" y="10"/>
                  </a:cxn>
                  <a:cxn ang="0">
                    <a:pos x="14" y="0"/>
                  </a:cxn>
                </a:cxnLst>
                <a:rect l="0" t="0" r="r" b="b"/>
                <a:pathLst>
                  <a:path w="25" h="12">
                    <a:moveTo>
                      <a:pt x="14" y="0"/>
                    </a:moveTo>
                    <a:lnTo>
                      <a:pt x="24" y="8"/>
                    </a:lnTo>
                    <a:lnTo>
                      <a:pt x="25" y="12"/>
                    </a:lnTo>
                    <a:lnTo>
                      <a:pt x="0" y="1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5" name="Freeform 200"/>
              <p:cNvSpPr>
                <a:spLocks/>
              </p:cNvSpPr>
              <p:nvPr/>
            </p:nvSpPr>
            <p:spPr bwMode="auto">
              <a:xfrm>
                <a:off x="7043266" y="2659617"/>
                <a:ext cx="10739" cy="17451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7" y="13"/>
                  </a:cxn>
                  <a:cxn ang="0">
                    <a:pos x="1" y="13"/>
                  </a:cxn>
                  <a:cxn ang="0">
                    <a:pos x="0" y="9"/>
                  </a:cxn>
                  <a:cxn ang="0">
                    <a:pos x="8" y="0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lnTo>
                      <a:pt x="7" y="13"/>
                    </a:lnTo>
                    <a:lnTo>
                      <a:pt x="1" y="13"/>
                    </a:lnTo>
                    <a:lnTo>
                      <a:pt x="0" y="9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6" name="Freeform 201"/>
              <p:cNvSpPr>
                <a:spLocks/>
              </p:cNvSpPr>
              <p:nvPr/>
            </p:nvSpPr>
            <p:spPr bwMode="auto">
              <a:xfrm>
                <a:off x="7029842" y="2651563"/>
                <a:ext cx="13423" cy="2013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10" y="15"/>
                  </a:cxn>
                  <a:cxn ang="0">
                    <a:pos x="0" y="7"/>
                  </a:cxn>
                  <a:cxn ang="0">
                    <a:pos x="9" y="0"/>
                  </a:cxn>
                </a:cxnLst>
                <a:rect l="0" t="0" r="r" b="b"/>
                <a:pathLst>
                  <a:path w="10" h="15">
                    <a:moveTo>
                      <a:pt x="9" y="0"/>
                    </a:moveTo>
                    <a:lnTo>
                      <a:pt x="10" y="15"/>
                    </a:lnTo>
                    <a:lnTo>
                      <a:pt x="0" y="7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7" name="Freeform 202"/>
              <p:cNvSpPr>
                <a:spLocks/>
              </p:cNvSpPr>
              <p:nvPr/>
            </p:nvSpPr>
            <p:spPr bwMode="auto">
              <a:xfrm>
                <a:off x="7041923" y="2643509"/>
                <a:ext cx="12081" cy="28189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9" y="3"/>
                  </a:cxn>
                  <a:cxn ang="0">
                    <a:pos x="9" y="12"/>
                  </a:cxn>
                  <a:cxn ang="0">
                    <a:pos x="1" y="21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9" h="21">
                    <a:moveTo>
                      <a:pt x="7" y="0"/>
                    </a:moveTo>
                    <a:lnTo>
                      <a:pt x="9" y="3"/>
                    </a:lnTo>
                    <a:lnTo>
                      <a:pt x="9" y="12"/>
                    </a:lnTo>
                    <a:lnTo>
                      <a:pt x="1" y="21"/>
                    </a:lnTo>
                    <a:lnTo>
                      <a:pt x="0" y="6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8" name="Freeform 203"/>
              <p:cNvSpPr>
                <a:spLocks/>
              </p:cNvSpPr>
              <p:nvPr/>
            </p:nvSpPr>
            <p:spPr bwMode="auto">
              <a:xfrm>
                <a:off x="6906347" y="2654248"/>
                <a:ext cx="2685" cy="1610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1" y="0"/>
                  </a:cxn>
                </a:cxnLst>
                <a:rect l="0" t="0" r="r" b="b"/>
                <a:pathLst>
                  <a:path w="2" h="12">
                    <a:moveTo>
                      <a:pt x="1" y="0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9" name="Freeform 204"/>
              <p:cNvSpPr>
                <a:spLocks/>
              </p:cNvSpPr>
              <p:nvPr/>
            </p:nvSpPr>
            <p:spPr bwMode="auto">
              <a:xfrm>
                <a:off x="6922455" y="2345510"/>
                <a:ext cx="102018" cy="859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5" y="58"/>
                  </a:cxn>
                  <a:cxn ang="0">
                    <a:pos x="76" y="64"/>
                  </a:cxn>
                  <a:cxn ang="0">
                    <a:pos x="62" y="63"/>
                  </a:cxn>
                  <a:cxn ang="0">
                    <a:pos x="0" y="15"/>
                  </a:cxn>
                  <a:cxn ang="0">
                    <a:pos x="0" y="0"/>
                  </a:cxn>
                </a:cxnLst>
                <a:rect l="0" t="0" r="r" b="b"/>
                <a:pathLst>
                  <a:path w="76" h="64">
                    <a:moveTo>
                      <a:pt x="0" y="0"/>
                    </a:moveTo>
                    <a:lnTo>
                      <a:pt x="75" y="58"/>
                    </a:lnTo>
                    <a:lnTo>
                      <a:pt x="76" y="64"/>
                    </a:lnTo>
                    <a:lnTo>
                      <a:pt x="62" y="63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0" name="Freeform 206"/>
              <p:cNvSpPr>
                <a:spLocks noEditPoints="1"/>
              </p:cNvSpPr>
              <p:nvPr/>
            </p:nvSpPr>
            <p:spPr bwMode="auto">
              <a:xfrm>
                <a:off x="7023131" y="2423366"/>
                <a:ext cx="13423" cy="10739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10" y="7"/>
                  </a:cxn>
                  <a:cxn ang="0">
                    <a:pos x="10" y="8"/>
                  </a:cxn>
                  <a:cxn ang="0">
                    <a:pos x="9" y="6"/>
                  </a:cxn>
                  <a:cxn ang="0">
                    <a:pos x="8" y="5"/>
                  </a:cxn>
                  <a:cxn ang="0">
                    <a:pos x="9" y="6"/>
                  </a:cxn>
                  <a:cxn ang="0">
                    <a:pos x="8" y="5"/>
                  </a:cxn>
                  <a:cxn ang="0">
                    <a:pos x="0" y="0"/>
                  </a:cxn>
                  <a:cxn ang="0">
                    <a:pos x="8" y="5"/>
                  </a:cxn>
                  <a:cxn ang="0">
                    <a:pos x="7" y="6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10" h="8">
                    <a:moveTo>
                      <a:pt x="9" y="6"/>
                    </a:moveTo>
                    <a:lnTo>
                      <a:pt x="10" y="7"/>
                    </a:lnTo>
                    <a:lnTo>
                      <a:pt x="10" y="8"/>
                    </a:lnTo>
                    <a:lnTo>
                      <a:pt x="9" y="6"/>
                    </a:lnTo>
                    <a:close/>
                    <a:moveTo>
                      <a:pt x="8" y="5"/>
                    </a:moveTo>
                    <a:lnTo>
                      <a:pt x="9" y="6"/>
                    </a:lnTo>
                    <a:lnTo>
                      <a:pt x="8" y="5"/>
                    </a:lnTo>
                    <a:close/>
                    <a:moveTo>
                      <a:pt x="0" y="0"/>
                    </a:moveTo>
                    <a:lnTo>
                      <a:pt x="8" y="5"/>
                    </a:lnTo>
                    <a:lnTo>
                      <a:pt x="7" y="6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1" name="Freeform 207"/>
              <p:cNvSpPr>
                <a:spLocks noEditPoints="1"/>
              </p:cNvSpPr>
              <p:nvPr/>
            </p:nvSpPr>
            <p:spPr bwMode="auto">
              <a:xfrm>
                <a:off x="6900978" y="2341483"/>
                <a:ext cx="21477" cy="24162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4" y="3"/>
                  </a:cxn>
                  <a:cxn ang="0">
                    <a:pos x="2" y="1"/>
                  </a:cxn>
                  <a:cxn ang="0">
                    <a:pos x="13" y="0"/>
                  </a:cxn>
                  <a:cxn ang="0">
                    <a:pos x="16" y="3"/>
                  </a:cxn>
                  <a:cxn ang="0">
                    <a:pos x="16" y="18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6" y="6"/>
                  </a:cxn>
                  <a:cxn ang="0">
                    <a:pos x="13" y="0"/>
                  </a:cxn>
                </a:cxnLst>
                <a:rect l="0" t="0" r="r" b="b"/>
                <a:pathLst>
                  <a:path w="16" h="18">
                    <a:moveTo>
                      <a:pt x="2" y="1"/>
                    </a:moveTo>
                    <a:lnTo>
                      <a:pt x="4" y="3"/>
                    </a:lnTo>
                    <a:lnTo>
                      <a:pt x="2" y="1"/>
                    </a:lnTo>
                    <a:close/>
                    <a:moveTo>
                      <a:pt x="13" y="0"/>
                    </a:moveTo>
                    <a:lnTo>
                      <a:pt x="16" y="3"/>
                    </a:lnTo>
                    <a:lnTo>
                      <a:pt x="16" y="18"/>
                    </a:lnTo>
                    <a:lnTo>
                      <a:pt x="0" y="6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2" name="Freeform 208"/>
              <p:cNvSpPr>
                <a:spLocks/>
              </p:cNvSpPr>
              <p:nvPr/>
            </p:nvSpPr>
            <p:spPr bwMode="auto">
              <a:xfrm>
                <a:off x="6922455" y="2446186"/>
                <a:ext cx="103360" cy="89937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77" y="1"/>
                  </a:cxn>
                  <a:cxn ang="0">
                    <a:pos x="77" y="8"/>
                  </a:cxn>
                  <a:cxn ang="0">
                    <a:pos x="0" y="67"/>
                  </a:cxn>
                  <a:cxn ang="0">
                    <a:pos x="0" y="52"/>
                  </a:cxn>
                  <a:cxn ang="0">
                    <a:pos x="66" y="0"/>
                  </a:cxn>
                </a:cxnLst>
                <a:rect l="0" t="0" r="r" b="b"/>
                <a:pathLst>
                  <a:path w="77" h="67">
                    <a:moveTo>
                      <a:pt x="66" y="0"/>
                    </a:moveTo>
                    <a:lnTo>
                      <a:pt x="77" y="1"/>
                    </a:lnTo>
                    <a:lnTo>
                      <a:pt x="77" y="8"/>
                    </a:lnTo>
                    <a:lnTo>
                      <a:pt x="0" y="67"/>
                    </a:lnTo>
                    <a:lnTo>
                      <a:pt x="0" y="52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3" name="Freeform 209"/>
              <p:cNvSpPr>
                <a:spLocks/>
              </p:cNvSpPr>
              <p:nvPr/>
            </p:nvSpPr>
            <p:spPr bwMode="auto">
              <a:xfrm>
                <a:off x="7025815" y="2434105"/>
                <a:ext cx="17450" cy="2282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3" y="7"/>
                  </a:cxn>
                  <a:cxn ang="0">
                    <a:pos x="0" y="17"/>
                  </a:cxn>
                  <a:cxn ang="0">
                    <a:pos x="0" y="10"/>
                  </a:cxn>
                  <a:cxn ang="0">
                    <a:pos x="4" y="10"/>
                  </a:cxn>
                  <a:cxn ang="0">
                    <a:pos x="4" y="4"/>
                  </a:cxn>
                  <a:cxn ang="0">
                    <a:pos x="8" y="0"/>
                  </a:cxn>
                </a:cxnLst>
                <a:rect l="0" t="0" r="r" b="b"/>
                <a:pathLst>
                  <a:path w="13" h="17">
                    <a:moveTo>
                      <a:pt x="8" y="0"/>
                    </a:moveTo>
                    <a:lnTo>
                      <a:pt x="13" y="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4" name="Freeform 210"/>
              <p:cNvSpPr>
                <a:spLocks/>
              </p:cNvSpPr>
              <p:nvPr/>
            </p:nvSpPr>
            <p:spPr bwMode="auto">
              <a:xfrm>
                <a:off x="6907690" y="2515987"/>
                <a:ext cx="14766" cy="2013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1" y="15"/>
                  </a:cxn>
                  <a:cxn ang="0">
                    <a:pos x="3" y="10"/>
                  </a:cxn>
                  <a:cxn ang="0">
                    <a:pos x="3" y="11"/>
                  </a:cxn>
                  <a:cxn ang="0">
                    <a:pos x="0" y="9"/>
                  </a:cxn>
                  <a:cxn ang="0">
                    <a:pos x="11" y="0"/>
                  </a:cxn>
                </a:cxnLst>
                <a:rect l="0" t="0" r="r" b="b"/>
                <a:pathLst>
                  <a:path w="11" h="15">
                    <a:moveTo>
                      <a:pt x="11" y="0"/>
                    </a:moveTo>
                    <a:lnTo>
                      <a:pt x="11" y="15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9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5" name="Freeform 211"/>
              <p:cNvSpPr>
                <a:spLocks/>
              </p:cNvSpPr>
              <p:nvPr/>
            </p:nvSpPr>
            <p:spPr bwMode="auto">
              <a:xfrm>
                <a:off x="6907690" y="2529411"/>
                <a:ext cx="14766" cy="1476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1" y="5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3" y="1"/>
                  </a:cxn>
                  <a:cxn ang="0">
                    <a:pos x="3" y="0"/>
                  </a:cxn>
                </a:cxnLst>
                <a:rect l="0" t="0" r="r" b="b"/>
                <a:pathLst>
                  <a:path w="11" h="11">
                    <a:moveTo>
                      <a:pt x="3" y="0"/>
                    </a:moveTo>
                    <a:lnTo>
                      <a:pt x="11" y="5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6" name="Freeform 212"/>
              <p:cNvSpPr>
                <a:spLocks/>
              </p:cNvSpPr>
              <p:nvPr/>
            </p:nvSpPr>
            <p:spPr bwMode="auto">
              <a:xfrm>
                <a:off x="7031185" y="2430078"/>
                <a:ext cx="5369" cy="939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3"/>
                  </a:cxn>
                  <a:cxn ang="0">
                    <a:pos x="0" y="7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4" y="3"/>
                    </a:lnTo>
                    <a:lnTo>
                      <a:pt x="0" y="7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7" name="Freeform 213"/>
              <p:cNvSpPr>
                <a:spLocks/>
              </p:cNvSpPr>
              <p:nvPr/>
            </p:nvSpPr>
            <p:spPr bwMode="auto">
              <a:xfrm>
                <a:off x="6772114" y="2450213"/>
                <a:ext cx="116783" cy="83225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87" y="49"/>
                  </a:cxn>
                  <a:cxn ang="0">
                    <a:pos x="87" y="60"/>
                  </a:cxn>
                  <a:cxn ang="0">
                    <a:pos x="85" y="62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16" y="0"/>
                  </a:cxn>
                </a:cxnLst>
                <a:rect l="0" t="0" r="r" b="b"/>
                <a:pathLst>
                  <a:path w="87" h="62">
                    <a:moveTo>
                      <a:pt x="16" y="0"/>
                    </a:moveTo>
                    <a:lnTo>
                      <a:pt x="87" y="49"/>
                    </a:lnTo>
                    <a:lnTo>
                      <a:pt x="87" y="60"/>
                    </a:lnTo>
                    <a:lnTo>
                      <a:pt x="85" y="62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8" name="Freeform 214"/>
              <p:cNvSpPr>
                <a:spLocks/>
              </p:cNvSpPr>
              <p:nvPr/>
            </p:nvSpPr>
            <p:spPr bwMode="auto">
              <a:xfrm>
                <a:off x="6765402" y="2443501"/>
                <a:ext cx="6712" cy="1208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5" y="9"/>
                  </a:cxn>
                  <a:cxn ang="0">
                    <a:pos x="0" y="5"/>
                  </a:cxn>
                  <a:cxn ang="0">
                    <a:pos x="4" y="0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5" y="9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9" name="Freeform 215"/>
              <p:cNvSpPr>
                <a:spLocks/>
              </p:cNvSpPr>
              <p:nvPr/>
            </p:nvSpPr>
            <p:spPr bwMode="auto">
              <a:xfrm>
                <a:off x="6888897" y="2515987"/>
                <a:ext cx="18793" cy="2550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9"/>
                  </a:cxn>
                  <a:cxn ang="0">
                    <a:pos x="10" y="11"/>
                  </a:cxn>
                  <a:cxn ang="0">
                    <a:pos x="13" y="15"/>
                  </a:cxn>
                  <a:cxn ang="0">
                    <a:pos x="10" y="19"/>
                  </a:cxn>
                  <a:cxn ang="0">
                    <a:pos x="2" y="10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14" h="19">
                    <a:moveTo>
                      <a:pt x="0" y="0"/>
                    </a:moveTo>
                    <a:lnTo>
                      <a:pt x="14" y="9"/>
                    </a:lnTo>
                    <a:lnTo>
                      <a:pt x="10" y="11"/>
                    </a:lnTo>
                    <a:lnTo>
                      <a:pt x="13" y="15"/>
                    </a:lnTo>
                    <a:lnTo>
                      <a:pt x="10" y="19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0" name="Freeform 216"/>
              <p:cNvSpPr>
                <a:spLocks/>
              </p:cNvSpPr>
              <p:nvPr/>
            </p:nvSpPr>
            <p:spPr bwMode="auto">
              <a:xfrm>
                <a:off x="6902320" y="2536122"/>
                <a:ext cx="5369" cy="805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4" y="1"/>
                  </a:cxn>
                  <a:cxn ang="0">
                    <a:pos x="1" y="6"/>
                  </a:cxn>
                  <a:cxn ang="0">
                    <a:pos x="0" y="4"/>
                  </a:cxn>
                  <a:cxn ang="0">
                    <a:pos x="3" y="0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4" y="1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1" name="Freeform 217"/>
              <p:cNvSpPr>
                <a:spLocks/>
              </p:cNvSpPr>
              <p:nvPr/>
            </p:nvSpPr>
            <p:spPr bwMode="auto">
              <a:xfrm>
                <a:off x="6886212" y="2530753"/>
                <a:ext cx="2685" cy="402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3"/>
                  </a:cxn>
                  <a:cxn ang="0">
                    <a:pos x="0" y="2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2" name="Freeform 218"/>
              <p:cNvSpPr>
                <a:spLocks/>
              </p:cNvSpPr>
              <p:nvPr/>
            </p:nvSpPr>
            <p:spPr bwMode="auto">
              <a:xfrm>
                <a:off x="6888897" y="2529411"/>
                <a:ext cx="13423" cy="1342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10" y="9"/>
                    </a:lnTo>
                    <a:lnTo>
                      <a:pt x="9" y="10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3" name="Freeform 219"/>
              <p:cNvSpPr>
                <a:spLocks/>
              </p:cNvSpPr>
              <p:nvPr/>
            </p:nvSpPr>
            <p:spPr bwMode="auto">
              <a:xfrm>
                <a:off x="6900978" y="2541492"/>
                <a:ext cx="2685" cy="268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2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4" name="Freeform 220"/>
              <p:cNvSpPr>
                <a:spLocks/>
              </p:cNvSpPr>
              <p:nvPr/>
            </p:nvSpPr>
            <p:spPr bwMode="auto">
              <a:xfrm>
                <a:off x="6902320" y="2528068"/>
                <a:ext cx="9396" cy="805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7" y="2"/>
                  </a:cxn>
                  <a:cxn ang="0">
                    <a:pos x="3" y="6"/>
                  </a:cxn>
                  <a:cxn ang="0">
                    <a:pos x="0" y="2"/>
                  </a:cxn>
                  <a:cxn ang="0">
                    <a:pos x="4" y="0"/>
                  </a:cxn>
                </a:cxnLst>
                <a:rect l="0" t="0" r="r" b="b"/>
                <a:pathLst>
                  <a:path w="7" h="6">
                    <a:moveTo>
                      <a:pt x="4" y="0"/>
                    </a:moveTo>
                    <a:lnTo>
                      <a:pt x="7" y="2"/>
                    </a:lnTo>
                    <a:lnTo>
                      <a:pt x="3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5" name="Freeform 221"/>
              <p:cNvSpPr>
                <a:spLocks/>
              </p:cNvSpPr>
              <p:nvPr/>
            </p:nvSpPr>
            <p:spPr bwMode="auto">
              <a:xfrm>
                <a:off x="6906347" y="2530753"/>
                <a:ext cx="5369" cy="671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" y="5"/>
                  </a:cxn>
                  <a:cxn ang="0">
                    <a:pos x="0" y="4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1" y="5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6" name="Freeform 222"/>
              <p:cNvSpPr>
                <a:spLocks/>
              </p:cNvSpPr>
              <p:nvPr/>
            </p:nvSpPr>
            <p:spPr bwMode="auto">
              <a:xfrm>
                <a:off x="6773456" y="2340141"/>
                <a:ext cx="115441" cy="95306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86" y="2"/>
                  </a:cxn>
                  <a:cxn ang="0">
                    <a:pos x="86" y="14"/>
                  </a:cxn>
                  <a:cxn ang="0">
                    <a:pos x="16" y="70"/>
                  </a:cxn>
                  <a:cxn ang="0">
                    <a:pos x="0" y="71"/>
                  </a:cxn>
                  <a:cxn ang="0">
                    <a:pos x="1" y="67"/>
                  </a:cxn>
                  <a:cxn ang="0">
                    <a:pos x="83" y="0"/>
                  </a:cxn>
                </a:cxnLst>
                <a:rect l="0" t="0" r="r" b="b"/>
                <a:pathLst>
                  <a:path w="86" h="71">
                    <a:moveTo>
                      <a:pt x="83" y="0"/>
                    </a:moveTo>
                    <a:lnTo>
                      <a:pt x="86" y="2"/>
                    </a:lnTo>
                    <a:lnTo>
                      <a:pt x="86" y="14"/>
                    </a:lnTo>
                    <a:lnTo>
                      <a:pt x="16" y="70"/>
                    </a:lnTo>
                    <a:lnTo>
                      <a:pt x="0" y="71"/>
                    </a:lnTo>
                    <a:lnTo>
                      <a:pt x="1" y="67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7" name="Freeform 223"/>
              <p:cNvSpPr>
                <a:spLocks/>
              </p:cNvSpPr>
              <p:nvPr/>
            </p:nvSpPr>
            <p:spPr bwMode="auto">
              <a:xfrm>
                <a:off x="6765402" y="2430078"/>
                <a:ext cx="9396" cy="1342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6" y="4"/>
                  </a:cxn>
                  <a:cxn ang="0">
                    <a:pos x="3" y="4"/>
                  </a:cxn>
                  <a:cxn ang="0">
                    <a:pos x="4" y="10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7" h="10">
                    <a:moveTo>
                      <a:pt x="7" y="0"/>
                    </a:moveTo>
                    <a:lnTo>
                      <a:pt x="6" y="4"/>
                    </a:lnTo>
                    <a:lnTo>
                      <a:pt x="3" y="4"/>
                    </a:lnTo>
                    <a:lnTo>
                      <a:pt x="4" y="10"/>
                    </a:lnTo>
                    <a:lnTo>
                      <a:pt x="0" y="6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8" name="Freeform 224"/>
              <p:cNvSpPr>
                <a:spLocks/>
              </p:cNvSpPr>
              <p:nvPr/>
            </p:nvSpPr>
            <p:spPr bwMode="auto">
              <a:xfrm>
                <a:off x="6888897" y="2342826"/>
                <a:ext cx="12081" cy="1610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5"/>
                  </a:cxn>
                  <a:cxn ang="0">
                    <a:pos x="9" y="4"/>
                  </a:cxn>
                  <a:cxn ang="0">
                    <a:pos x="9" y="5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9" h="12">
                    <a:moveTo>
                      <a:pt x="0" y="0"/>
                    </a:moveTo>
                    <a:lnTo>
                      <a:pt x="8" y="5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9" name="Freeform 225"/>
              <p:cNvSpPr>
                <a:spLocks/>
              </p:cNvSpPr>
              <p:nvPr/>
            </p:nvSpPr>
            <p:spPr bwMode="auto">
              <a:xfrm>
                <a:off x="6900978" y="2342826"/>
                <a:ext cx="5369" cy="671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2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2" y="0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4" y="2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0" name="Freeform 226"/>
              <p:cNvSpPr>
                <a:spLocks/>
              </p:cNvSpPr>
              <p:nvPr/>
            </p:nvSpPr>
            <p:spPr bwMode="auto">
              <a:xfrm>
                <a:off x="6784195" y="2427393"/>
                <a:ext cx="104702" cy="22820"/>
              </a:xfrm>
              <a:custGeom>
                <a:avLst/>
                <a:gdLst/>
                <a:ahLst/>
                <a:cxnLst>
                  <a:cxn ang="0">
                    <a:pos x="78" y="0"/>
                  </a:cxn>
                  <a:cxn ang="0">
                    <a:pos x="78" y="12"/>
                  </a:cxn>
                  <a:cxn ang="0">
                    <a:pos x="7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78" y="0"/>
                  </a:cxn>
                </a:cxnLst>
                <a:rect l="0" t="0" r="r" b="b"/>
                <a:pathLst>
                  <a:path w="78" h="17">
                    <a:moveTo>
                      <a:pt x="78" y="0"/>
                    </a:moveTo>
                    <a:lnTo>
                      <a:pt x="78" y="12"/>
                    </a:lnTo>
                    <a:lnTo>
                      <a:pt x="7" y="17"/>
                    </a:lnTo>
                    <a:lnTo>
                      <a:pt x="0" y="12"/>
                    </a:lnTo>
                    <a:lnTo>
                      <a:pt x="8" y="5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1" name="Rectangle 227"/>
              <p:cNvSpPr>
                <a:spLocks noChangeArrowheads="1"/>
              </p:cNvSpPr>
              <p:nvPr/>
            </p:nvSpPr>
            <p:spPr bwMode="auto">
              <a:xfrm>
                <a:off x="6888897" y="2427393"/>
                <a:ext cx="16108" cy="1610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2" name="Freeform 228"/>
              <p:cNvSpPr>
                <a:spLocks/>
              </p:cNvSpPr>
              <p:nvPr/>
            </p:nvSpPr>
            <p:spPr bwMode="auto">
              <a:xfrm>
                <a:off x="6772114" y="2443501"/>
                <a:ext cx="21477" cy="8054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16" y="5"/>
                  </a:cxn>
                  <a:cxn ang="0">
                    <a:pos x="0" y="6"/>
                  </a:cxn>
                  <a:cxn ang="0">
                    <a:pos x="1" y="3"/>
                  </a:cxn>
                  <a:cxn ang="0">
                    <a:pos x="2" y="5"/>
                  </a:cxn>
                  <a:cxn ang="0">
                    <a:pos x="9" y="0"/>
                  </a:cxn>
                </a:cxnLst>
                <a:rect l="0" t="0" r="r" b="b"/>
                <a:pathLst>
                  <a:path w="16" h="6">
                    <a:moveTo>
                      <a:pt x="9" y="0"/>
                    </a:moveTo>
                    <a:lnTo>
                      <a:pt x="16" y="5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5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3" name="Freeform 229"/>
              <p:cNvSpPr>
                <a:spLocks/>
              </p:cNvSpPr>
              <p:nvPr/>
            </p:nvSpPr>
            <p:spPr bwMode="auto">
              <a:xfrm>
                <a:off x="6770771" y="2443501"/>
                <a:ext cx="2685" cy="80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3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4" name="Freeform 230"/>
              <p:cNvSpPr>
                <a:spLocks/>
              </p:cNvSpPr>
              <p:nvPr/>
            </p:nvSpPr>
            <p:spPr bwMode="auto">
              <a:xfrm>
                <a:off x="6773456" y="2434105"/>
                <a:ext cx="21477" cy="939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8" y="7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16" y="0"/>
                  </a:cxn>
                </a:cxnLst>
                <a:rect l="0" t="0" r="r" b="b"/>
                <a:pathLst>
                  <a:path w="16" h="7">
                    <a:moveTo>
                      <a:pt x="16" y="0"/>
                    </a:moveTo>
                    <a:lnTo>
                      <a:pt x="8" y="7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5" name="Freeform 231"/>
              <p:cNvSpPr>
                <a:spLocks/>
              </p:cNvSpPr>
              <p:nvPr/>
            </p:nvSpPr>
            <p:spPr bwMode="auto">
              <a:xfrm>
                <a:off x="6769429" y="2435447"/>
                <a:ext cx="4027" cy="80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3" y="3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6" name="Freeform 232"/>
              <p:cNvSpPr>
                <a:spLocks/>
              </p:cNvSpPr>
              <p:nvPr/>
            </p:nvSpPr>
            <p:spPr bwMode="auto">
              <a:xfrm>
                <a:off x="6773456" y="2436789"/>
                <a:ext cx="10739" cy="1342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5"/>
                  </a:cxn>
                  <a:cxn ang="0">
                    <a:pos x="1" y="10"/>
                  </a:cxn>
                  <a:cxn ang="0">
                    <a:pos x="0" y="8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0">
                    <a:moveTo>
                      <a:pt x="1" y="0"/>
                    </a:moveTo>
                    <a:lnTo>
                      <a:pt x="8" y="5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7" name="Freeform 233"/>
              <p:cNvSpPr>
                <a:spLocks/>
              </p:cNvSpPr>
              <p:nvPr/>
            </p:nvSpPr>
            <p:spPr bwMode="auto">
              <a:xfrm>
                <a:off x="6770771" y="2439474"/>
                <a:ext cx="2685" cy="805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6"/>
                  </a:cxn>
                  <a:cxn ang="0">
                    <a:pos x="0" y="3"/>
                  </a:cxn>
                  <a:cxn ang="0">
                    <a:pos x="2" y="0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6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8" name="Freeform 234"/>
              <p:cNvSpPr>
                <a:spLocks/>
              </p:cNvSpPr>
              <p:nvPr/>
            </p:nvSpPr>
            <p:spPr bwMode="auto">
              <a:xfrm>
                <a:off x="6922455" y="2427393"/>
                <a:ext cx="97991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2" y="2"/>
                  </a:cxn>
                  <a:cxn ang="0">
                    <a:pos x="73" y="10"/>
                  </a:cxn>
                  <a:cxn ang="0">
                    <a:pos x="66" y="14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14">
                    <a:moveTo>
                      <a:pt x="0" y="0"/>
                    </a:moveTo>
                    <a:lnTo>
                      <a:pt x="62" y="2"/>
                    </a:lnTo>
                    <a:lnTo>
                      <a:pt x="73" y="10"/>
                    </a:lnTo>
                    <a:lnTo>
                      <a:pt x="66" y="14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9" name="Freeform 235"/>
              <p:cNvSpPr>
                <a:spLocks/>
              </p:cNvSpPr>
              <p:nvPr/>
            </p:nvSpPr>
            <p:spPr bwMode="auto">
              <a:xfrm>
                <a:off x="6905005" y="2427393"/>
                <a:ext cx="17450" cy="1610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3" y="0"/>
                  </a:cxn>
                  <a:cxn ang="0">
                    <a:pos x="13" y="12"/>
                  </a:cxn>
                  <a:cxn ang="0">
                    <a:pos x="1" y="12"/>
                  </a:cxn>
                  <a:cxn ang="0">
                    <a:pos x="0" y="6"/>
                  </a:cxn>
                  <a:cxn ang="0">
                    <a:pos x="1" y="0"/>
                  </a:cxn>
                </a:cxnLst>
                <a:rect l="0" t="0" r="r" b="b"/>
                <a:pathLst>
                  <a:path w="13" h="12">
                    <a:moveTo>
                      <a:pt x="1" y="0"/>
                    </a:moveTo>
                    <a:lnTo>
                      <a:pt x="13" y="0"/>
                    </a:lnTo>
                    <a:lnTo>
                      <a:pt x="13" y="12"/>
                    </a:lnTo>
                    <a:lnTo>
                      <a:pt x="1" y="12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0" name="Freeform 236"/>
              <p:cNvSpPr>
                <a:spLocks/>
              </p:cNvSpPr>
              <p:nvPr/>
            </p:nvSpPr>
            <p:spPr bwMode="auto">
              <a:xfrm>
                <a:off x="7005680" y="2430078"/>
                <a:ext cx="18793" cy="10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1" y="8"/>
                  </a:cxn>
                  <a:cxn ang="0">
                    <a:pos x="0" y="0"/>
                  </a:cxn>
                </a:cxnLst>
                <a:rect l="0" t="0" r="r" b="b"/>
                <a:pathLst>
                  <a:path w="14" h="8">
                    <a:moveTo>
                      <a:pt x="0" y="0"/>
                    </a:moveTo>
                    <a:lnTo>
                      <a:pt x="14" y="1"/>
                    </a:lnTo>
                    <a:lnTo>
                      <a:pt x="14" y="5"/>
                    </a:lnTo>
                    <a:lnTo>
                      <a:pt x="11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1" name="Freeform 237"/>
              <p:cNvSpPr>
                <a:spLocks/>
              </p:cNvSpPr>
              <p:nvPr/>
            </p:nvSpPr>
            <p:spPr bwMode="auto">
              <a:xfrm>
                <a:off x="7024473" y="2431420"/>
                <a:ext cx="8054" cy="536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2" name="Freeform 238"/>
              <p:cNvSpPr>
                <a:spLocks/>
              </p:cNvSpPr>
              <p:nvPr/>
            </p:nvSpPr>
            <p:spPr bwMode="auto">
              <a:xfrm>
                <a:off x="7011050" y="2440816"/>
                <a:ext cx="14766" cy="671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1" y="3"/>
                  </a:cxn>
                  <a:cxn ang="0">
                    <a:pos x="11" y="5"/>
                  </a:cxn>
                  <a:cxn ang="0">
                    <a:pos x="0" y="4"/>
                  </a:cxn>
                  <a:cxn ang="0">
                    <a:pos x="7" y="0"/>
                  </a:cxn>
                </a:cxnLst>
                <a:rect l="0" t="0" r="r" b="b"/>
                <a:pathLst>
                  <a:path w="11" h="5">
                    <a:moveTo>
                      <a:pt x="7" y="0"/>
                    </a:moveTo>
                    <a:lnTo>
                      <a:pt x="11" y="3"/>
                    </a:lnTo>
                    <a:lnTo>
                      <a:pt x="11" y="5"/>
                    </a:lnTo>
                    <a:lnTo>
                      <a:pt x="0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3" name="Freeform 239"/>
              <p:cNvSpPr>
                <a:spLocks/>
              </p:cNvSpPr>
              <p:nvPr/>
            </p:nvSpPr>
            <p:spPr bwMode="auto">
              <a:xfrm>
                <a:off x="7025815" y="2439474"/>
                <a:ext cx="5369" cy="805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1" y="5"/>
                  </a:cxn>
                  <a:cxn ang="0">
                    <a:pos x="4" y="0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4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4" name="Freeform 240"/>
              <p:cNvSpPr>
                <a:spLocks/>
              </p:cNvSpPr>
              <p:nvPr/>
            </p:nvSpPr>
            <p:spPr bwMode="auto">
              <a:xfrm>
                <a:off x="7020446" y="2436789"/>
                <a:ext cx="5369" cy="805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4" y="6"/>
                  </a:cxn>
                  <a:cxn ang="0">
                    <a:pos x="0" y="3"/>
                  </a:cxn>
                  <a:cxn ang="0">
                    <a:pos x="3" y="0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4" y="6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5" name="Freeform 241"/>
              <p:cNvSpPr>
                <a:spLocks/>
              </p:cNvSpPr>
              <p:nvPr/>
            </p:nvSpPr>
            <p:spPr bwMode="auto">
              <a:xfrm>
                <a:off x="7024473" y="2431420"/>
                <a:ext cx="8054" cy="1476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6"/>
                  </a:cxn>
                  <a:cxn ang="0">
                    <a:pos x="2" y="11"/>
                  </a:cxn>
                  <a:cxn ang="0">
                    <a:pos x="1" y="10"/>
                  </a:cxn>
                  <a:cxn ang="0">
                    <a:pos x="0" y="4"/>
                  </a:cxn>
                  <a:cxn ang="0">
                    <a:pos x="6" y="0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5" y="6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0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6" name="Freeform 242"/>
              <p:cNvSpPr>
                <a:spLocks/>
              </p:cNvSpPr>
              <p:nvPr/>
            </p:nvSpPr>
            <p:spPr bwMode="auto">
              <a:xfrm>
                <a:off x="6905005" y="2435447"/>
                <a:ext cx="1342" cy="80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lnTo>
                      <a:pt x="1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7" name="Freeform 243"/>
              <p:cNvSpPr>
                <a:spLocks/>
              </p:cNvSpPr>
              <p:nvPr/>
            </p:nvSpPr>
            <p:spPr bwMode="auto">
              <a:xfrm>
                <a:off x="6922455" y="2172349"/>
                <a:ext cx="85910" cy="724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3" y="49"/>
                  </a:cxn>
                  <a:cxn ang="0">
                    <a:pos x="64" y="54"/>
                  </a:cxn>
                  <a:cxn ang="0">
                    <a:pos x="50" y="54"/>
                  </a:cxn>
                  <a:cxn ang="0">
                    <a:pos x="0" y="16"/>
                  </a:cxn>
                  <a:cxn ang="0">
                    <a:pos x="0" y="0"/>
                  </a:cxn>
                </a:cxnLst>
                <a:rect l="0" t="0" r="r" b="b"/>
                <a:pathLst>
                  <a:path w="64" h="54">
                    <a:moveTo>
                      <a:pt x="0" y="0"/>
                    </a:moveTo>
                    <a:lnTo>
                      <a:pt x="63" y="49"/>
                    </a:lnTo>
                    <a:lnTo>
                      <a:pt x="64" y="54"/>
                    </a:lnTo>
                    <a:lnTo>
                      <a:pt x="50" y="54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8" name="Freeform 244"/>
              <p:cNvSpPr>
                <a:spLocks/>
              </p:cNvSpPr>
              <p:nvPr/>
            </p:nvSpPr>
            <p:spPr bwMode="auto">
              <a:xfrm>
                <a:off x="7007023" y="2238124"/>
                <a:ext cx="13423" cy="10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7"/>
                  </a:cxn>
                  <a:cxn ang="0">
                    <a:pos x="9" y="8"/>
                  </a:cxn>
                  <a:cxn ang="0">
                    <a:pos x="7" y="5"/>
                  </a:cxn>
                  <a:cxn ang="0">
                    <a:pos x="5" y="6"/>
                  </a:cxn>
                  <a:cxn ang="0">
                    <a:pos x="5" y="5"/>
                  </a:cxn>
                  <a:cxn ang="0">
                    <a:pos x="1" y="5"/>
                  </a:cxn>
                  <a:cxn ang="0">
                    <a:pos x="0" y="0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7"/>
                    </a:lnTo>
                    <a:lnTo>
                      <a:pt x="9" y="8"/>
                    </a:lnTo>
                    <a:lnTo>
                      <a:pt x="7" y="5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1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9" name="Freeform 245"/>
              <p:cNvSpPr>
                <a:spLocks/>
              </p:cNvSpPr>
              <p:nvPr/>
            </p:nvSpPr>
            <p:spPr bwMode="auto">
              <a:xfrm>
                <a:off x="6902320" y="2157583"/>
                <a:ext cx="2685" cy="13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0" name="Freeform 246"/>
              <p:cNvSpPr>
                <a:spLocks/>
              </p:cNvSpPr>
              <p:nvPr/>
            </p:nvSpPr>
            <p:spPr bwMode="auto">
              <a:xfrm>
                <a:off x="6899636" y="2169664"/>
                <a:ext cx="22820" cy="2416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7" y="5"/>
                  </a:cxn>
                  <a:cxn ang="0">
                    <a:pos x="14" y="0"/>
                  </a:cxn>
                  <a:cxn ang="0">
                    <a:pos x="17" y="2"/>
                  </a:cxn>
                  <a:cxn ang="0">
                    <a:pos x="17" y="18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17" h="18">
                    <a:moveTo>
                      <a:pt x="3" y="0"/>
                    </a:moveTo>
                    <a:lnTo>
                      <a:pt x="7" y="5"/>
                    </a:lnTo>
                    <a:lnTo>
                      <a:pt x="14" y="0"/>
                    </a:lnTo>
                    <a:lnTo>
                      <a:pt x="17" y="2"/>
                    </a:lnTo>
                    <a:lnTo>
                      <a:pt x="17" y="18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1" name="Freeform 247"/>
              <p:cNvSpPr>
                <a:spLocks/>
              </p:cNvSpPr>
              <p:nvPr/>
            </p:nvSpPr>
            <p:spPr bwMode="auto">
              <a:xfrm>
                <a:off x="6922455" y="2262286"/>
                <a:ext cx="87252" cy="76513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65" y="0"/>
                  </a:cxn>
                  <a:cxn ang="0">
                    <a:pos x="65" y="6"/>
                  </a:cxn>
                  <a:cxn ang="0">
                    <a:pos x="0" y="57"/>
                  </a:cxn>
                  <a:cxn ang="0">
                    <a:pos x="0" y="41"/>
                  </a:cxn>
                  <a:cxn ang="0">
                    <a:pos x="54" y="0"/>
                  </a:cxn>
                </a:cxnLst>
                <a:rect l="0" t="0" r="r" b="b"/>
                <a:pathLst>
                  <a:path w="65" h="57">
                    <a:moveTo>
                      <a:pt x="54" y="0"/>
                    </a:moveTo>
                    <a:lnTo>
                      <a:pt x="65" y="0"/>
                    </a:lnTo>
                    <a:lnTo>
                      <a:pt x="65" y="6"/>
                    </a:lnTo>
                    <a:lnTo>
                      <a:pt x="0" y="57"/>
                    </a:lnTo>
                    <a:lnTo>
                      <a:pt x="0" y="41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2" name="Freeform 248"/>
              <p:cNvSpPr>
                <a:spLocks/>
              </p:cNvSpPr>
              <p:nvPr/>
            </p:nvSpPr>
            <p:spPr bwMode="auto">
              <a:xfrm>
                <a:off x="7009707" y="2248862"/>
                <a:ext cx="16108" cy="2147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2" y="8"/>
                  </a:cxn>
                  <a:cxn ang="0">
                    <a:pos x="0" y="16"/>
                  </a:cxn>
                  <a:cxn ang="0">
                    <a:pos x="0" y="10"/>
                  </a:cxn>
                  <a:cxn ang="0">
                    <a:pos x="3" y="10"/>
                  </a:cxn>
                  <a:cxn ang="0">
                    <a:pos x="3" y="4"/>
                  </a:cxn>
                  <a:cxn ang="0">
                    <a:pos x="7" y="0"/>
                  </a:cxn>
                </a:cxnLst>
                <a:rect l="0" t="0" r="r" b="b"/>
                <a:pathLst>
                  <a:path w="12" h="16">
                    <a:moveTo>
                      <a:pt x="7" y="0"/>
                    </a:moveTo>
                    <a:lnTo>
                      <a:pt x="12" y="8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3" name="Freeform 249"/>
              <p:cNvSpPr>
                <a:spLocks/>
              </p:cNvSpPr>
              <p:nvPr/>
            </p:nvSpPr>
            <p:spPr bwMode="auto">
              <a:xfrm>
                <a:off x="6903663" y="2317321"/>
                <a:ext cx="18793" cy="24162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16"/>
                  </a:cxn>
                  <a:cxn ang="0">
                    <a:pos x="11" y="18"/>
                  </a:cxn>
                  <a:cxn ang="0">
                    <a:pos x="2" y="10"/>
                  </a:cxn>
                  <a:cxn ang="0">
                    <a:pos x="1" y="11"/>
                  </a:cxn>
                  <a:cxn ang="0">
                    <a:pos x="0" y="11"/>
                  </a:cxn>
                  <a:cxn ang="0">
                    <a:pos x="14" y="0"/>
                  </a:cxn>
                </a:cxnLst>
                <a:rect l="0" t="0" r="r" b="b"/>
                <a:pathLst>
                  <a:path w="14" h="18">
                    <a:moveTo>
                      <a:pt x="14" y="0"/>
                    </a:moveTo>
                    <a:lnTo>
                      <a:pt x="14" y="16"/>
                    </a:lnTo>
                    <a:lnTo>
                      <a:pt x="11" y="18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4" name="Freeform 250"/>
              <p:cNvSpPr>
                <a:spLocks/>
              </p:cNvSpPr>
              <p:nvPr/>
            </p:nvSpPr>
            <p:spPr bwMode="auto">
              <a:xfrm>
                <a:off x="6903663" y="2330745"/>
                <a:ext cx="14766" cy="1879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1" y="8"/>
                  </a:cxn>
                  <a:cxn ang="0">
                    <a:pos x="4" y="14"/>
                  </a:cxn>
                  <a:cxn ang="0">
                    <a:pos x="0" y="9"/>
                  </a:cxn>
                  <a:cxn ang="0">
                    <a:pos x="4" y="3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1" h="14">
                    <a:moveTo>
                      <a:pt x="2" y="0"/>
                    </a:moveTo>
                    <a:lnTo>
                      <a:pt x="11" y="8"/>
                    </a:lnTo>
                    <a:lnTo>
                      <a:pt x="4" y="14"/>
                    </a:lnTo>
                    <a:lnTo>
                      <a:pt x="0" y="9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5" name="Freeform 251"/>
              <p:cNvSpPr>
                <a:spLocks/>
              </p:cNvSpPr>
              <p:nvPr/>
            </p:nvSpPr>
            <p:spPr bwMode="auto">
              <a:xfrm>
                <a:off x="7013734" y="2244835"/>
                <a:ext cx="5369" cy="939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3"/>
                  </a:cxn>
                  <a:cxn ang="0">
                    <a:pos x="0" y="7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4" y="3"/>
                    </a:lnTo>
                    <a:lnTo>
                      <a:pt x="0" y="7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6" name="Freeform 252"/>
              <p:cNvSpPr>
                <a:spLocks/>
              </p:cNvSpPr>
              <p:nvPr/>
            </p:nvSpPr>
            <p:spPr bwMode="auto">
              <a:xfrm>
                <a:off x="6786879" y="2264970"/>
                <a:ext cx="102018" cy="75171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76" y="42"/>
                  </a:cxn>
                  <a:cxn ang="0">
                    <a:pos x="76" y="53"/>
                  </a:cxn>
                  <a:cxn ang="0">
                    <a:pos x="73" y="56"/>
                  </a:cxn>
                  <a:cxn ang="0">
                    <a:pos x="0" y="5"/>
                  </a:cxn>
                  <a:cxn ang="0">
                    <a:pos x="0" y="1"/>
                  </a:cxn>
                  <a:cxn ang="0">
                    <a:pos x="15" y="0"/>
                  </a:cxn>
                </a:cxnLst>
                <a:rect l="0" t="0" r="r" b="b"/>
                <a:pathLst>
                  <a:path w="76" h="56">
                    <a:moveTo>
                      <a:pt x="15" y="0"/>
                    </a:moveTo>
                    <a:lnTo>
                      <a:pt x="76" y="42"/>
                    </a:lnTo>
                    <a:lnTo>
                      <a:pt x="76" y="53"/>
                    </a:lnTo>
                    <a:lnTo>
                      <a:pt x="73" y="56"/>
                    </a:lnTo>
                    <a:lnTo>
                      <a:pt x="0" y="5"/>
                    </a:lnTo>
                    <a:lnTo>
                      <a:pt x="0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7" name="Freeform 253"/>
              <p:cNvSpPr>
                <a:spLocks/>
              </p:cNvSpPr>
              <p:nvPr/>
            </p:nvSpPr>
            <p:spPr bwMode="auto">
              <a:xfrm>
                <a:off x="6776141" y="2258259"/>
                <a:ext cx="10739" cy="1342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6"/>
                  </a:cxn>
                  <a:cxn ang="0">
                    <a:pos x="8" y="6"/>
                  </a:cxn>
                  <a:cxn ang="0">
                    <a:pos x="8" y="10"/>
                  </a:cxn>
                  <a:cxn ang="0">
                    <a:pos x="0" y="5"/>
                  </a:cxn>
                  <a:cxn ang="0">
                    <a:pos x="4" y="0"/>
                  </a:cxn>
                </a:cxnLst>
                <a:rect l="0" t="0" r="r" b="b"/>
                <a:pathLst>
                  <a:path w="8" h="10">
                    <a:moveTo>
                      <a:pt x="4" y="0"/>
                    </a:moveTo>
                    <a:lnTo>
                      <a:pt x="4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8" name="Freeform 254"/>
              <p:cNvSpPr>
                <a:spLocks/>
              </p:cNvSpPr>
              <p:nvPr/>
            </p:nvSpPr>
            <p:spPr bwMode="auto">
              <a:xfrm>
                <a:off x="6888897" y="2321348"/>
                <a:ext cx="14766" cy="174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8"/>
                  </a:cxn>
                  <a:cxn ang="0">
                    <a:pos x="8" y="10"/>
                  </a:cxn>
                  <a:cxn ang="0">
                    <a:pos x="9" y="13"/>
                  </a:cxn>
                  <a:cxn ang="0">
                    <a:pos x="5" y="7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11" h="13">
                    <a:moveTo>
                      <a:pt x="0" y="0"/>
                    </a:moveTo>
                    <a:lnTo>
                      <a:pt x="11" y="8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5" y="7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9" name="Freeform 255"/>
              <p:cNvSpPr>
                <a:spLocks/>
              </p:cNvSpPr>
              <p:nvPr/>
            </p:nvSpPr>
            <p:spPr bwMode="auto">
              <a:xfrm>
                <a:off x="6884870" y="2336114"/>
                <a:ext cx="4027" cy="67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5"/>
                  </a:cxn>
                  <a:cxn ang="0">
                    <a:pos x="0" y="3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0" name="Freeform 256"/>
              <p:cNvSpPr>
                <a:spLocks/>
              </p:cNvSpPr>
              <p:nvPr/>
            </p:nvSpPr>
            <p:spPr bwMode="auto">
              <a:xfrm>
                <a:off x="6888897" y="2330745"/>
                <a:ext cx="12081" cy="1879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9" y="6"/>
                  </a:cxn>
                  <a:cxn ang="0">
                    <a:pos x="5" y="11"/>
                  </a:cxn>
                  <a:cxn ang="0">
                    <a:pos x="9" y="13"/>
                  </a:cxn>
                  <a:cxn ang="0">
                    <a:pos x="8" y="14"/>
                  </a:cxn>
                  <a:cxn ang="0">
                    <a:pos x="0" y="9"/>
                  </a:cxn>
                  <a:cxn ang="0">
                    <a:pos x="0" y="4"/>
                  </a:cxn>
                  <a:cxn ang="0">
                    <a:pos x="5" y="0"/>
                  </a:cxn>
                </a:cxnLst>
                <a:rect l="0" t="0" r="r" b="b"/>
                <a:pathLst>
                  <a:path w="9" h="14">
                    <a:moveTo>
                      <a:pt x="5" y="0"/>
                    </a:moveTo>
                    <a:lnTo>
                      <a:pt x="9" y="6"/>
                    </a:lnTo>
                    <a:lnTo>
                      <a:pt x="5" y="11"/>
                    </a:lnTo>
                    <a:lnTo>
                      <a:pt x="9" y="13"/>
                    </a:lnTo>
                    <a:lnTo>
                      <a:pt x="8" y="14"/>
                    </a:lnTo>
                    <a:lnTo>
                      <a:pt x="0" y="9"/>
                    </a:lnTo>
                    <a:lnTo>
                      <a:pt x="0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1" name="Freeform 257"/>
              <p:cNvSpPr>
                <a:spLocks/>
              </p:cNvSpPr>
              <p:nvPr/>
            </p:nvSpPr>
            <p:spPr bwMode="auto">
              <a:xfrm>
                <a:off x="6895609" y="2338799"/>
                <a:ext cx="8054" cy="939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6" y="3"/>
                  </a:cxn>
                  <a:cxn ang="0">
                    <a:pos x="4" y="7"/>
                  </a:cxn>
                  <a:cxn ang="0">
                    <a:pos x="0" y="5"/>
                  </a:cxn>
                  <a:cxn ang="0">
                    <a:pos x="4" y="0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lnTo>
                      <a:pt x="6" y="3"/>
                    </a:lnTo>
                    <a:lnTo>
                      <a:pt x="4" y="7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2" name="Freeform 258"/>
              <p:cNvSpPr>
                <a:spLocks/>
              </p:cNvSpPr>
              <p:nvPr/>
            </p:nvSpPr>
            <p:spPr bwMode="auto">
              <a:xfrm>
                <a:off x="6899636" y="2332087"/>
                <a:ext cx="5369" cy="67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4" y="0"/>
                  </a:cxn>
                  <a:cxn ang="0">
                    <a:pos x="1" y="5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4" y="0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3" name="Freeform 259"/>
              <p:cNvSpPr>
                <a:spLocks/>
              </p:cNvSpPr>
              <p:nvPr/>
            </p:nvSpPr>
            <p:spPr bwMode="auto">
              <a:xfrm>
                <a:off x="6900978" y="2332087"/>
                <a:ext cx="8054" cy="10739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6" y="2"/>
                  </a:cxn>
                  <a:cxn ang="0">
                    <a:pos x="2" y="8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lnTo>
                      <a:pt x="6" y="2"/>
                    </a:lnTo>
                    <a:lnTo>
                      <a:pt x="2" y="8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4" name="Freeform 260"/>
              <p:cNvSpPr>
                <a:spLocks/>
              </p:cNvSpPr>
              <p:nvPr/>
            </p:nvSpPr>
            <p:spPr bwMode="auto">
              <a:xfrm>
                <a:off x="6788222" y="2164295"/>
                <a:ext cx="100675" cy="84567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75" y="4"/>
                  </a:cxn>
                  <a:cxn ang="0">
                    <a:pos x="75" y="13"/>
                  </a:cxn>
                  <a:cxn ang="0">
                    <a:pos x="14" y="62"/>
                  </a:cxn>
                  <a:cxn ang="0">
                    <a:pos x="0" y="63"/>
                  </a:cxn>
                  <a:cxn ang="0">
                    <a:pos x="0" y="57"/>
                  </a:cxn>
                  <a:cxn ang="0">
                    <a:pos x="70" y="0"/>
                  </a:cxn>
                </a:cxnLst>
                <a:rect l="0" t="0" r="r" b="b"/>
                <a:pathLst>
                  <a:path w="75" h="63">
                    <a:moveTo>
                      <a:pt x="70" y="0"/>
                    </a:moveTo>
                    <a:lnTo>
                      <a:pt x="75" y="4"/>
                    </a:lnTo>
                    <a:lnTo>
                      <a:pt x="75" y="13"/>
                    </a:lnTo>
                    <a:lnTo>
                      <a:pt x="14" y="62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5" name="Freeform 261"/>
              <p:cNvSpPr>
                <a:spLocks/>
              </p:cNvSpPr>
              <p:nvPr/>
            </p:nvSpPr>
            <p:spPr bwMode="auto">
              <a:xfrm>
                <a:off x="6776141" y="2240808"/>
                <a:ext cx="12081" cy="1745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6"/>
                  </a:cxn>
                  <a:cxn ang="0">
                    <a:pos x="3" y="6"/>
                  </a:cxn>
                  <a:cxn ang="0">
                    <a:pos x="4" y="13"/>
                  </a:cxn>
                  <a:cxn ang="0">
                    <a:pos x="0" y="8"/>
                  </a:cxn>
                  <a:cxn ang="0">
                    <a:pos x="9" y="0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6"/>
                    </a:lnTo>
                    <a:lnTo>
                      <a:pt x="3" y="6"/>
                    </a:lnTo>
                    <a:lnTo>
                      <a:pt x="4" y="13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6" name="Freeform 262"/>
              <p:cNvSpPr>
                <a:spLocks/>
              </p:cNvSpPr>
              <p:nvPr/>
            </p:nvSpPr>
            <p:spPr bwMode="auto">
              <a:xfrm>
                <a:off x="6888897" y="2169664"/>
                <a:ext cx="9396" cy="120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" h="9">
                    <a:moveTo>
                      <a:pt x="0" y="0"/>
                    </a:moveTo>
                    <a:lnTo>
                      <a:pt x="7" y="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7" name="Freeform 263"/>
              <p:cNvSpPr>
                <a:spLocks/>
              </p:cNvSpPr>
              <p:nvPr/>
            </p:nvSpPr>
            <p:spPr bwMode="auto">
              <a:xfrm>
                <a:off x="6794933" y="2242151"/>
                <a:ext cx="93964" cy="22820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70" y="13"/>
                  </a:cxn>
                  <a:cxn ang="0">
                    <a:pos x="9" y="17"/>
                  </a:cxn>
                  <a:cxn ang="0">
                    <a:pos x="0" y="12"/>
                  </a:cxn>
                  <a:cxn ang="0">
                    <a:pos x="9" y="4"/>
                  </a:cxn>
                  <a:cxn ang="0">
                    <a:pos x="70" y="0"/>
                  </a:cxn>
                </a:cxnLst>
                <a:rect l="0" t="0" r="r" b="b"/>
                <a:pathLst>
                  <a:path w="70" h="17">
                    <a:moveTo>
                      <a:pt x="70" y="0"/>
                    </a:moveTo>
                    <a:lnTo>
                      <a:pt x="70" y="13"/>
                    </a:lnTo>
                    <a:lnTo>
                      <a:pt x="9" y="17"/>
                    </a:lnTo>
                    <a:lnTo>
                      <a:pt x="0" y="12"/>
                    </a:lnTo>
                    <a:lnTo>
                      <a:pt x="9" y="4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8" name="Freeform 264"/>
              <p:cNvSpPr>
                <a:spLocks/>
              </p:cNvSpPr>
              <p:nvPr/>
            </p:nvSpPr>
            <p:spPr bwMode="auto">
              <a:xfrm>
                <a:off x="6888897" y="2240808"/>
                <a:ext cx="13423" cy="1879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13"/>
                  </a:cxn>
                  <a:cxn ang="0">
                    <a:pos x="0" y="14"/>
                  </a:cxn>
                  <a:cxn ang="0">
                    <a:pos x="0" y="1"/>
                  </a:cxn>
                  <a:cxn ang="0">
                    <a:pos x="10" y="0"/>
                  </a:cxn>
                </a:cxnLst>
                <a:rect l="0" t="0" r="r" b="b"/>
                <a:pathLst>
                  <a:path w="10" h="14">
                    <a:moveTo>
                      <a:pt x="10" y="0"/>
                    </a:moveTo>
                    <a:lnTo>
                      <a:pt x="10" y="13"/>
                    </a:lnTo>
                    <a:lnTo>
                      <a:pt x="0" y="14"/>
                    </a:lnTo>
                    <a:lnTo>
                      <a:pt x="0" y="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9" name="Freeform 265"/>
              <p:cNvSpPr>
                <a:spLocks/>
              </p:cNvSpPr>
              <p:nvPr/>
            </p:nvSpPr>
            <p:spPr bwMode="auto">
              <a:xfrm>
                <a:off x="6786879" y="2258259"/>
                <a:ext cx="20135" cy="805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15" y="5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6" y="0"/>
                  </a:cxn>
                </a:cxnLst>
                <a:rect l="0" t="0" r="r" b="b"/>
                <a:pathLst>
                  <a:path w="15" h="6">
                    <a:moveTo>
                      <a:pt x="6" y="0"/>
                    </a:moveTo>
                    <a:lnTo>
                      <a:pt x="15" y="5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0" name="Freeform 266"/>
              <p:cNvSpPr>
                <a:spLocks/>
              </p:cNvSpPr>
              <p:nvPr/>
            </p:nvSpPr>
            <p:spPr bwMode="auto">
              <a:xfrm>
                <a:off x="6781510" y="2258259"/>
                <a:ext cx="5369" cy="80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5"/>
                  </a:cxn>
                  <a:cxn ang="0">
                    <a:pos x="4" y="6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4" y="5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1" name="Freeform 267"/>
              <p:cNvSpPr>
                <a:spLocks/>
              </p:cNvSpPr>
              <p:nvPr/>
            </p:nvSpPr>
            <p:spPr bwMode="auto">
              <a:xfrm>
                <a:off x="6788222" y="2247520"/>
                <a:ext cx="18793" cy="10739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5" y="8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14" y="0"/>
                  </a:cxn>
                </a:cxnLst>
                <a:rect l="0" t="0" r="r" b="b"/>
                <a:pathLst>
                  <a:path w="14" h="8">
                    <a:moveTo>
                      <a:pt x="14" y="0"/>
                    </a:moveTo>
                    <a:lnTo>
                      <a:pt x="5" y="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2" name="Freeform 268"/>
              <p:cNvSpPr>
                <a:spLocks/>
              </p:cNvSpPr>
              <p:nvPr/>
            </p:nvSpPr>
            <p:spPr bwMode="auto">
              <a:xfrm>
                <a:off x="6780168" y="2248862"/>
                <a:ext cx="8054" cy="9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6" y="2"/>
                  </a:cxn>
                  <a:cxn ang="0">
                    <a:pos x="4" y="1"/>
                  </a:cxn>
                  <a:cxn ang="0">
                    <a:pos x="1" y="7"/>
                  </a:cxn>
                  <a:cxn ang="0">
                    <a:pos x="0" y="0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3" name="Freeform 269"/>
              <p:cNvSpPr>
                <a:spLocks/>
              </p:cNvSpPr>
              <p:nvPr/>
            </p:nvSpPr>
            <p:spPr bwMode="auto">
              <a:xfrm>
                <a:off x="6786879" y="2251547"/>
                <a:ext cx="8054" cy="1342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6" y="5"/>
                  </a:cxn>
                  <a:cxn ang="0">
                    <a:pos x="0" y="10"/>
                  </a:cxn>
                  <a:cxn ang="0">
                    <a:pos x="1" y="0"/>
                  </a:cxn>
                </a:cxnLst>
                <a:rect l="0" t="0" r="r" b="b"/>
                <a:pathLst>
                  <a:path w="6" h="10">
                    <a:moveTo>
                      <a:pt x="1" y="0"/>
                    </a:moveTo>
                    <a:lnTo>
                      <a:pt x="6" y="5"/>
                    </a:lnTo>
                    <a:lnTo>
                      <a:pt x="0" y="1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4" name="Freeform 270"/>
              <p:cNvSpPr>
                <a:spLocks/>
              </p:cNvSpPr>
              <p:nvPr/>
            </p:nvSpPr>
            <p:spPr bwMode="auto">
              <a:xfrm>
                <a:off x="6781510" y="2250205"/>
                <a:ext cx="6712" cy="1476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5" y="1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3" y="0"/>
                  </a:cxn>
                </a:cxnLst>
                <a:rect l="0" t="0" r="r" b="b"/>
                <a:pathLst>
                  <a:path w="5" h="11">
                    <a:moveTo>
                      <a:pt x="3" y="0"/>
                    </a:moveTo>
                    <a:lnTo>
                      <a:pt x="5" y="1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5" name="Freeform 271"/>
              <p:cNvSpPr>
                <a:spLocks/>
              </p:cNvSpPr>
              <p:nvPr/>
            </p:nvSpPr>
            <p:spPr bwMode="auto">
              <a:xfrm>
                <a:off x="6922455" y="2242151"/>
                <a:ext cx="80540" cy="201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0" y="2"/>
                  </a:cxn>
                  <a:cxn ang="0">
                    <a:pos x="60" y="10"/>
                  </a:cxn>
                  <a:cxn ang="0">
                    <a:pos x="54" y="15"/>
                  </a:cxn>
                  <a:cxn ang="0">
                    <a:pos x="0" y="13"/>
                  </a:cxn>
                  <a:cxn ang="0">
                    <a:pos x="0" y="0"/>
                  </a:cxn>
                </a:cxnLst>
                <a:rect l="0" t="0" r="r" b="b"/>
                <a:pathLst>
                  <a:path w="60" h="15">
                    <a:moveTo>
                      <a:pt x="0" y="0"/>
                    </a:moveTo>
                    <a:lnTo>
                      <a:pt x="50" y="2"/>
                    </a:lnTo>
                    <a:lnTo>
                      <a:pt x="60" y="10"/>
                    </a:lnTo>
                    <a:lnTo>
                      <a:pt x="54" y="15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6" name="Freeform 272"/>
              <p:cNvSpPr>
                <a:spLocks/>
              </p:cNvSpPr>
              <p:nvPr/>
            </p:nvSpPr>
            <p:spPr bwMode="auto">
              <a:xfrm>
                <a:off x="6902320" y="2240808"/>
                <a:ext cx="20135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1"/>
                  </a:cxn>
                  <a:cxn ang="0">
                    <a:pos x="15" y="14"/>
                  </a:cxn>
                  <a:cxn ang="0">
                    <a:pos x="0" y="13"/>
                  </a:cxn>
                  <a:cxn ang="0">
                    <a:pos x="0" y="0"/>
                  </a:cxn>
                </a:cxnLst>
                <a:rect l="0" t="0" r="r" b="b"/>
                <a:pathLst>
                  <a:path w="15" h="14">
                    <a:moveTo>
                      <a:pt x="0" y="0"/>
                    </a:moveTo>
                    <a:lnTo>
                      <a:pt x="15" y="1"/>
                    </a:lnTo>
                    <a:lnTo>
                      <a:pt x="15" y="14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7" name="Freeform 273"/>
              <p:cNvSpPr>
                <a:spLocks/>
              </p:cNvSpPr>
              <p:nvPr/>
            </p:nvSpPr>
            <p:spPr bwMode="auto">
              <a:xfrm>
                <a:off x="6989572" y="2244835"/>
                <a:ext cx="18793" cy="10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0"/>
                  </a:cxn>
                  <a:cxn ang="0">
                    <a:pos x="14" y="4"/>
                  </a:cxn>
                  <a:cxn ang="0">
                    <a:pos x="10" y="8"/>
                  </a:cxn>
                  <a:cxn ang="0">
                    <a:pos x="0" y="0"/>
                  </a:cxn>
                </a:cxnLst>
                <a:rect l="0" t="0" r="r" b="b"/>
                <a:pathLst>
                  <a:path w="14" h="8">
                    <a:moveTo>
                      <a:pt x="0" y="0"/>
                    </a:moveTo>
                    <a:lnTo>
                      <a:pt x="14" y="0"/>
                    </a:lnTo>
                    <a:lnTo>
                      <a:pt x="14" y="4"/>
                    </a:lnTo>
                    <a:lnTo>
                      <a:pt x="1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8" name="Freeform 274"/>
              <p:cNvSpPr>
                <a:spLocks/>
              </p:cNvSpPr>
              <p:nvPr/>
            </p:nvSpPr>
            <p:spPr bwMode="auto">
              <a:xfrm>
                <a:off x="7008365" y="2244835"/>
                <a:ext cx="5369" cy="536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4" y="1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9" name="Freeform 275"/>
              <p:cNvSpPr>
                <a:spLocks/>
              </p:cNvSpPr>
              <p:nvPr/>
            </p:nvSpPr>
            <p:spPr bwMode="auto">
              <a:xfrm>
                <a:off x="6994942" y="2255574"/>
                <a:ext cx="14766" cy="67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11" y="4"/>
                  </a:cxn>
                  <a:cxn ang="0">
                    <a:pos x="11" y="5"/>
                  </a:cxn>
                  <a:cxn ang="0">
                    <a:pos x="0" y="5"/>
                  </a:cxn>
                  <a:cxn ang="0">
                    <a:pos x="6" y="0"/>
                  </a:cxn>
                </a:cxnLst>
                <a:rect l="0" t="0" r="r" b="b"/>
                <a:pathLst>
                  <a:path w="11" h="5">
                    <a:moveTo>
                      <a:pt x="6" y="0"/>
                    </a:moveTo>
                    <a:lnTo>
                      <a:pt x="11" y="4"/>
                    </a:lnTo>
                    <a:lnTo>
                      <a:pt x="11" y="5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0" name="Freeform 276"/>
              <p:cNvSpPr>
                <a:spLocks/>
              </p:cNvSpPr>
              <p:nvPr/>
            </p:nvSpPr>
            <p:spPr bwMode="auto">
              <a:xfrm>
                <a:off x="7009707" y="2254232"/>
                <a:ext cx="4027" cy="805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6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3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1" name="Freeform 277"/>
              <p:cNvSpPr>
                <a:spLocks/>
              </p:cNvSpPr>
              <p:nvPr/>
            </p:nvSpPr>
            <p:spPr bwMode="auto">
              <a:xfrm>
                <a:off x="7002996" y="2250205"/>
                <a:ext cx="6712" cy="1073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5" y="8"/>
                  </a:cxn>
                  <a:cxn ang="0">
                    <a:pos x="0" y="4"/>
                  </a:cxn>
                  <a:cxn ang="0">
                    <a:pos x="4" y="0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5" y="8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2" name="Freeform 278"/>
              <p:cNvSpPr>
                <a:spLocks/>
              </p:cNvSpPr>
              <p:nvPr/>
            </p:nvSpPr>
            <p:spPr bwMode="auto">
              <a:xfrm>
                <a:off x="7008365" y="2246178"/>
                <a:ext cx="5369" cy="1476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6"/>
                  </a:cxn>
                  <a:cxn ang="0">
                    <a:pos x="1" y="11"/>
                  </a:cxn>
                  <a:cxn ang="0">
                    <a:pos x="0" y="3"/>
                  </a:cxn>
                  <a:cxn ang="0">
                    <a:pos x="4" y="0"/>
                  </a:cxn>
                </a:cxnLst>
                <a:rect l="0" t="0" r="r" b="b"/>
                <a:pathLst>
                  <a:path w="4" h="11">
                    <a:moveTo>
                      <a:pt x="4" y="0"/>
                    </a:moveTo>
                    <a:lnTo>
                      <a:pt x="4" y="6"/>
                    </a:lnTo>
                    <a:lnTo>
                      <a:pt x="1" y="11"/>
                    </a:lnTo>
                    <a:lnTo>
                      <a:pt x="0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3" name="Freeform 279"/>
              <p:cNvSpPr>
                <a:spLocks/>
              </p:cNvSpPr>
              <p:nvPr/>
            </p:nvSpPr>
            <p:spPr bwMode="auto">
              <a:xfrm>
                <a:off x="6922455" y="2000530"/>
                <a:ext cx="71144" cy="711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40"/>
                  </a:cxn>
                  <a:cxn ang="0">
                    <a:pos x="53" y="53"/>
                  </a:cxn>
                  <a:cxn ang="0">
                    <a:pos x="50" y="53"/>
                  </a:cxn>
                  <a:cxn ang="0">
                    <a:pos x="0" y="15"/>
                  </a:cxn>
                  <a:cxn ang="0">
                    <a:pos x="0" y="0"/>
                  </a:cxn>
                </a:cxnLst>
                <a:rect l="0" t="0" r="r" b="b"/>
                <a:pathLst>
                  <a:path w="53" h="53">
                    <a:moveTo>
                      <a:pt x="0" y="0"/>
                    </a:moveTo>
                    <a:lnTo>
                      <a:pt x="52" y="40"/>
                    </a:lnTo>
                    <a:lnTo>
                      <a:pt x="53" y="53"/>
                    </a:lnTo>
                    <a:lnTo>
                      <a:pt x="50" y="53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4" name="Freeform 280"/>
              <p:cNvSpPr>
                <a:spLocks/>
              </p:cNvSpPr>
              <p:nvPr/>
            </p:nvSpPr>
            <p:spPr bwMode="auto">
              <a:xfrm>
                <a:off x="6992257" y="2054223"/>
                <a:ext cx="28189" cy="2147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15"/>
                  </a:cxn>
                  <a:cxn ang="0">
                    <a:pos x="20" y="16"/>
                  </a:cxn>
                  <a:cxn ang="0">
                    <a:pos x="18" y="14"/>
                  </a:cxn>
                  <a:cxn ang="0">
                    <a:pos x="16" y="14"/>
                  </a:cxn>
                  <a:cxn ang="0">
                    <a:pos x="1" y="13"/>
                  </a:cxn>
                  <a:cxn ang="0">
                    <a:pos x="0" y="0"/>
                  </a:cxn>
                </a:cxnLst>
                <a:rect l="0" t="0" r="r" b="b"/>
                <a:pathLst>
                  <a:path w="21" h="16">
                    <a:moveTo>
                      <a:pt x="0" y="0"/>
                    </a:moveTo>
                    <a:lnTo>
                      <a:pt x="21" y="15"/>
                    </a:lnTo>
                    <a:lnTo>
                      <a:pt x="20" y="16"/>
                    </a:lnTo>
                    <a:lnTo>
                      <a:pt x="18" y="14"/>
                    </a:lnTo>
                    <a:lnTo>
                      <a:pt x="16" y="14"/>
                    </a:lnTo>
                    <a:lnTo>
                      <a:pt x="1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5" name="Freeform 281"/>
              <p:cNvSpPr>
                <a:spLocks/>
              </p:cNvSpPr>
              <p:nvPr/>
            </p:nvSpPr>
            <p:spPr bwMode="auto">
              <a:xfrm>
                <a:off x="6898293" y="1984422"/>
                <a:ext cx="24162" cy="3624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8" y="12"/>
                  </a:cxn>
                  <a:cxn ang="0">
                    <a:pos x="18" y="27"/>
                  </a:cxn>
                  <a:cxn ang="0">
                    <a:pos x="0" y="13"/>
                  </a:cxn>
                  <a:cxn ang="0">
                    <a:pos x="4" y="9"/>
                  </a:cxn>
                  <a:cxn ang="0">
                    <a:pos x="0" y="5"/>
                  </a:cxn>
                  <a:cxn ang="0">
                    <a:pos x="4" y="0"/>
                  </a:cxn>
                </a:cxnLst>
                <a:rect l="0" t="0" r="r" b="b"/>
                <a:pathLst>
                  <a:path w="18" h="27">
                    <a:moveTo>
                      <a:pt x="4" y="0"/>
                    </a:moveTo>
                    <a:lnTo>
                      <a:pt x="18" y="12"/>
                    </a:lnTo>
                    <a:lnTo>
                      <a:pt x="18" y="27"/>
                    </a:lnTo>
                    <a:lnTo>
                      <a:pt x="0" y="13"/>
                    </a:lnTo>
                    <a:lnTo>
                      <a:pt x="4" y="9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6" name="Freeform 282"/>
              <p:cNvSpPr>
                <a:spLocks/>
              </p:cNvSpPr>
              <p:nvPr/>
            </p:nvSpPr>
            <p:spPr bwMode="auto">
              <a:xfrm>
                <a:off x="6922455" y="2089124"/>
                <a:ext cx="73829" cy="76513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55" y="14"/>
                  </a:cxn>
                  <a:cxn ang="0">
                    <a:pos x="0" y="57"/>
                  </a:cxn>
                  <a:cxn ang="0">
                    <a:pos x="0" y="42"/>
                  </a:cxn>
                  <a:cxn ang="0">
                    <a:pos x="54" y="0"/>
                  </a:cxn>
                </a:cxnLst>
                <a:rect l="0" t="0" r="r" b="b"/>
                <a:pathLst>
                  <a:path w="55" h="57">
                    <a:moveTo>
                      <a:pt x="54" y="0"/>
                    </a:moveTo>
                    <a:lnTo>
                      <a:pt x="55" y="14"/>
                    </a:lnTo>
                    <a:lnTo>
                      <a:pt x="0" y="57"/>
                    </a:lnTo>
                    <a:lnTo>
                      <a:pt x="0" y="4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7" name="Freeform 283"/>
              <p:cNvSpPr>
                <a:spLocks/>
              </p:cNvSpPr>
              <p:nvPr/>
            </p:nvSpPr>
            <p:spPr bwMode="auto">
              <a:xfrm>
                <a:off x="6994942" y="2075701"/>
                <a:ext cx="30874" cy="3221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23" y="8"/>
                  </a:cxn>
                  <a:cxn ang="0">
                    <a:pos x="1" y="24"/>
                  </a:cxn>
                  <a:cxn ang="0">
                    <a:pos x="0" y="10"/>
                  </a:cxn>
                  <a:cxn ang="0">
                    <a:pos x="14" y="11"/>
                  </a:cxn>
                  <a:cxn ang="0">
                    <a:pos x="14" y="4"/>
                  </a:cxn>
                  <a:cxn ang="0">
                    <a:pos x="18" y="0"/>
                  </a:cxn>
                </a:cxnLst>
                <a:rect l="0" t="0" r="r" b="b"/>
                <a:pathLst>
                  <a:path w="23" h="24">
                    <a:moveTo>
                      <a:pt x="18" y="0"/>
                    </a:moveTo>
                    <a:lnTo>
                      <a:pt x="23" y="8"/>
                    </a:lnTo>
                    <a:lnTo>
                      <a:pt x="1" y="24"/>
                    </a:lnTo>
                    <a:lnTo>
                      <a:pt x="0" y="10"/>
                    </a:lnTo>
                    <a:lnTo>
                      <a:pt x="14" y="11"/>
                    </a:lnTo>
                    <a:lnTo>
                      <a:pt x="14" y="4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8" name="Freeform 284"/>
              <p:cNvSpPr>
                <a:spLocks/>
              </p:cNvSpPr>
              <p:nvPr/>
            </p:nvSpPr>
            <p:spPr bwMode="auto">
              <a:xfrm>
                <a:off x="6905005" y="2145502"/>
                <a:ext cx="17450" cy="24162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15"/>
                  </a:cxn>
                  <a:cxn ang="0">
                    <a:pos x="10" y="18"/>
                  </a:cxn>
                  <a:cxn ang="0">
                    <a:pos x="0" y="9"/>
                  </a:cxn>
                  <a:cxn ang="0">
                    <a:pos x="13" y="0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lnTo>
                      <a:pt x="13" y="15"/>
                    </a:lnTo>
                    <a:lnTo>
                      <a:pt x="10" y="18"/>
                    </a:lnTo>
                    <a:lnTo>
                      <a:pt x="0" y="9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9" name="Freeform 285"/>
              <p:cNvSpPr>
                <a:spLocks/>
              </p:cNvSpPr>
              <p:nvPr/>
            </p:nvSpPr>
            <p:spPr bwMode="auto">
              <a:xfrm>
                <a:off x="6903663" y="2157583"/>
                <a:ext cx="14766" cy="1879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9"/>
                  </a:cxn>
                  <a:cxn ang="0">
                    <a:pos x="4" y="14"/>
                  </a:cxn>
                  <a:cxn ang="0">
                    <a:pos x="0" y="9"/>
                  </a:cxn>
                  <a:cxn ang="0">
                    <a:pos x="4" y="3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1" h="14">
                    <a:moveTo>
                      <a:pt x="1" y="0"/>
                    </a:moveTo>
                    <a:lnTo>
                      <a:pt x="11" y="9"/>
                    </a:lnTo>
                    <a:lnTo>
                      <a:pt x="4" y="14"/>
                    </a:lnTo>
                    <a:lnTo>
                      <a:pt x="0" y="9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0" name="Freeform 286"/>
              <p:cNvSpPr>
                <a:spLocks/>
              </p:cNvSpPr>
              <p:nvPr/>
            </p:nvSpPr>
            <p:spPr bwMode="auto">
              <a:xfrm>
                <a:off x="7013734" y="2073016"/>
                <a:ext cx="5369" cy="80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1" name="Freeform 287"/>
              <p:cNvSpPr>
                <a:spLocks/>
              </p:cNvSpPr>
              <p:nvPr/>
            </p:nvSpPr>
            <p:spPr bwMode="auto">
              <a:xfrm>
                <a:off x="6798960" y="2093151"/>
                <a:ext cx="89937" cy="71144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6" y="0"/>
                  </a:cxn>
                  <a:cxn ang="0">
                    <a:pos x="67" y="42"/>
                  </a:cxn>
                  <a:cxn ang="0">
                    <a:pos x="67" y="50"/>
                  </a:cxn>
                  <a:cxn ang="0">
                    <a:pos x="62" y="53"/>
                  </a:cxn>
                  <a:cxn ang="0">
                    <a:pos x="0" y="11"/>
                  </a:cxn>
                  <a:cxn ang="0">
                    <a:pos x="1" y="0"/>
                  </a:cxn>
                </a:cxnLst>
                <a:rect l="0" t="0" r="r" b="b"/>
                <a:pathLst>
                  <a:path w="67" h="53">
                    <a:moveTo>
                      <a:pt x="1" y="0"/>
                    </a:moveTo>
                    <a:lnTo>
                      <a:pt x="6" y="0"/>
                    </a:lnTo>
                    <a:lnTo>
                      <a:pt x="67" y="42"/>
                    </a:lnTo>
                    <a:lnTo>
                      <a:pt x="67" y="50"/>
                    </a:lnTo>
                    <a:lnTo>
                      <a:pt x="62" y="53"/>
                    </a:lnTo>
                    <a:lnTo>
                      <a:pt x="0" y="1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2" name="Freeform 288"/>
              <p:cNvSpPr>
                <a:spLocks/>
              </p:cNvSpPr>
              <p:nvPr/>
            </p:nvSpPr>
            <p:spPr bwMode="auto">
              <a:xfrm>
                <a:off x="6776141" y="2086439"/>
                <a:ext cx="24162" cy="2147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6"/>
                  </a:cxn>
                  <a:cxn ang="0">
                    <a:pos x="18" y="5"/>
                  </a:cxn>
                  <a:cxn ang="0">
                    <a:pos x="17" y="16"/>
                  </a:cxn>
                  <a:cxn ang="0">
                    <a:pos x="0" y="5"/>
                  </a:cxn>
                  <a:cxn ang="0">
                    <a:pos x="4" y="0"/>
                  </a:cxn>
                </a:cxnLst>
                <a:rect l="0" t="0" r="r" b="b"/>
                <a:pathLst>
                  <a:path w="18" h="16">
                    <a:moveTo>
                      <a:pt x="4" y="0"/>
                    </a:moveTo>
                    <a:lnTo>
                      <a:pt x="4" y="6"/>
                    </a:lnTo>
                    <a:lnTo>
                      <a:pt x="18" y="5"/>
                    </a:lnTo>
                    <a:lnTo>
                      <a:pt x="17" y="16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3" name="Freeform 289"/>
              <p:cNvSpPr>
                <a:spLocks/>
              </p:cNvSpPr>
              <p:nvPr/>
            </p:nvSpPr>
            <p:spPr bwMode="auto">
              <a:xfrm>
                <a:off x="6888897" y="2149529"/>
                <a:ext cx="13423" cy="134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6"/>
                  </a:cxn>
                  <a:cxn ang="0">
                    <a:pos x="7" y="10"/>
                  </a:cxn>
                  <a:cxn ang="0">
                    <a:pos x="3" y="6"/>
                  </a:cxn>
                  <a:cxn ang="0">
                    <a:pos x="0" y="8"/>
                  </a:cxn>
                  <a:cxn ang="0">
                    <a:pos x="0" y="0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lnTo>
                      <a:pt x="10" y="6"/>
                    </a:lnTo>
                    <a:lnTo>
                      <a:pt x="7" y="10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4" name="Freeform 290"/>
              <p:cNvSpPr>
                <a:spLocks noEditPoints="1"/>
              </p:cNvSpPr>
              <p:nvPr/>
            </p:nvSpPr>
            <p:spPr bwMode="auto">
              <a:xfrm>
                <a:off x="6898293" y="2157583"/>
                <a:ext cx="5369" cy="18793"/>
              </a:xfrm>
              <a:custGeom>
                <a:avLst/>
                <a:gdLst/>
                <a:ahLst/>
                <a:cxnLst>
                  <a:cxn ang="0">
                    <a:pos x="3" y="11"/>
                  </a:cxn>
                  <a:cxn ang="0">
                    <a:pos x="1" y="14"/>
                  </a:cxn>
                  <a:cxn ang="0">
                    <a:pos x="0" y="13"/>
                  </a:cxn>
                  <a:cxn ang="0">
                    <a:pos x="3" y="11"/>
                  </a:cxn>
                  <a:cxn ang="0">
                    <a:pos x="4" y="10"/>
                  </a:cxn>
                  <a:cxn ang="0">
                    <a:pos x="3" y="11"/>
                  </a:cxn>
                  <a:cxn ang="0">
                    <a:pos x="4" y="10"/>
                  </a:cxn>
                  <a:cxn ang="0">
                    <a:pos x="3" y="0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4" y="9"/>
                  </a:cxn>
                  <a:cxn ang="0">
                    <a:pos x="4" y="10"/>
                  </a:cxn>
                  <a:cxn ang="0">
                    <a:pos x="0" y="4"/>
                  </a:cxn>
                  <a:cxn ang="0">
                    <a:pos x="3" y="0"/>
                  </a:cxn>
                </a:cxnLst>
                <a:rect l="0" t="0" r="r" b="b"/>
                <a:pathLst>
                  <a:path w="4" h="14">
                    <a:moveTo>
                      <a:pt x="3" y="11"/>
                    </a:moveTo>
                    <a:lnTo>
                      <a:pt x="1" y="14"/>
                    </a:lnTo>
                    <a:lnTo>
                      <a:pt x="0" y="13"/>
                    </a:lnTo>
                    <a:lnTo>
                      <a:pt x="3" y="11"/>
                    </a:lnTo>
                    <a:close/>
                    <a:moveTo>
                      <a:pt x="4" y="10"/>
                    </a:moveTo>
                    <a:lnTo>
                      <a:pt x="3" y="11"/>
                    </a:lnTo>
                    <a:lnTo>
                      <a:pt x="4" y="10"/>
                    </a:lnTo>
                    <a:close/>
                    <a:moveTo>
                      <a:pt x="3" y="0"/>
                    </a:moveTo>
                    <a:lnTo>
                      <a:pt x="4" y="1"/>
                    </a:lnTo>
                    <a:lnTo>
                      <a:pt x="1" y="4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0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5" name="Freeform 291"/>
              <p:cNvSpPr>
                <a:spLocks/>
              </p:cNvSpPr>
              <p:nvPr/>
            </p:nvSpPr>
            <p:spPr bwMode="auto">
              <a:xfrm>
                <a:off x="6882185" y="2160268"/>
                <a:ext cx="6712" cy="939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7"/>
                  </a:cxn>
                  <a:cxn ang="0">
                    <a:pos x="0" y="3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7"/>
                    </a:lnTo>
                    <a:lnTo>
                      <a:pt x="0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6" name="Freeform 292"/>
              <p:cNvSpPr>
                <a:spLocks/>
              </p:cNvSpPr>
              <p:nvPr/>
            </p:nvSpPr>
            <p:spPr bwMode="auto">
              <a:xfrm>
                <a:off x="6888897" y="2157583"/>
                <a:ext cx="9396" cy="1745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7" y="4"/>
                  </a:cxn>
                  <a:cxn ang="0">
                    <a:pos x="3" y="10"/>
                  </a:cxn>
                  <a:cxn ang="0">
                    <a:pos x="7" y="13"/>
                  </a:cxn>
                  <a:cxn ang="0">
                    <a:pos x="0" y="9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7" h="13">
                    <a:moveTo>
                      <a:pt x="3" y="0"/>
                    </a:moveTo>
                    <a:lnTo>
                      <a:pt x="7" y="4"/>
                    </a:lnTo>
                    <a:lnTo>
                      <a:pt x="3" y="10"/>
                    </a:lnTo>
                    <a:lnTo>
                      <a:pt x="7" y="13"/>
                    </a:lnTo>
                    <a:lnTo>
                      <a:pt x="0" y="9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7" name="Freeform 293"/>
              <p:cNvSpPr>
                <a:spLocks/>
              </p:cNvSpPr>
              <p:nvPr/>
            </p:nvSpPr>
            <p:spPr bwMode="auto">
              <a:xfrm>
                <a:off x="6892924" y="2162953"/>
                <a:ext cx="10739" cy="1208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8" y="6"/>
                  </a:cxn>
                  <a:cxn ang="0">
                    <a:pos x="4" y="9"/>
                  </a:cxn>
                  <a:cxn ang="0">
                    <a:pos x="0" y="6"/>
                  </a:cxn>
                  <a:cxn ang="0">
                    <a:pos x="4" y="0"/>
                  </a:cxn>
                </a:cxnLst>
                <a:rect l="0" t="0" r="r" b="b"/>
                <a:pathLst>
                  <a:path w="8" h="9">
                    <a:moveTo>
                      <a:pt x="4" y="0"/>
                    </a:moveTo>
                    <a:lnTo>
                      <a:pt x="8" y="6"/>
                    </a:lnTo>
                    <a:lnTo>
                      <a:pt x="4" y="9"/>
                    </a:lnTo>
                    <a:lnTo>
                      <a:pt x="0" y="6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8" name="Freeform 294"/>
              <p:cNvSpPr>
                <a:spLocks/>
              </p:cNvSpPr>
              <p:nvPr/>
            </p:nvSpPr>
            <p:spPr bwMode="auto">
              <a:xfrm>
                <a:off x="6899636" y="2158926"/>
                <a:ext cx="9396" cy="10739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7" y="2"/>
                  </a:cxn>
                  <a:cxn ang="0">
                    <a:pos x="3" y="8"/>
                  </a:cxn>
                  <a:cxn ang="0">
                    <a:pos x="0" y="3"/>
                  </a:cxn>
                  <a:cxn ang="0">
                    <a:pos x="3" y="0"/>
                  </a:cxn>
                </a:cxnLst>
                <a:rect l="0" t="0" r="r" b="b"/>
                <a:pathLst>
                  <a:path w="7" h="8">
                    <a:moveTo>
                      <a:pt x="3" y="0"/>
                    </a:moveTo>
                    <a:lnTo>
                      <a:pt x="7" y="2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9" name="Freeform 295"/>
              <p:cNvSpPr>
                <a:spLocks/>
              </p:cNvSpPr>
              <p:nvPr/>
            </p:nvSpPr>
            <p:spPr bwMode="auto">
              <a:xfrm>
                <a:off x="6801645" y="1987106"/>
                <a:ext cx="87252" cy="88594"/>
              </a:xfrm>
              <a:custGeom>
                <a:avLst/>
                <a:gdLst/>
                <a:ahLst/>
                <a:cxnLst>
                  <a:cxn ang="0">
                    <a:pos x="65" y="0"/>
                  </a:cxn>
                  <a:cxn ang="0">
                    <a:pos x="65" y="17"/>
                  </a:cxn>
                  <a:cxn ang="0">
                    <a:pos x="4" y="65"/>
                  </a:cxn>
                  <a:cxn ang="0">
                    <a:pos x="0" y="66"/>
                  </a:cxn>
                  <a:cxn ang="0">
                    <a:pos x="1" y="52"/>
                  </a:cxn>
                  <a:cxn ang="0">
                    <a:pos x="65" y="0"/>
                  </a:cxn>
                </a:cxnLst>
                <a:rect l="0" t="0" r="r" b="b"/>
                <a:pathLst>
                  <a:path w="65" h="66">
                    <a:moveTo>
                      <a:pt x="65" y="0"/>
                    </a:moveTo>
                    <a:lnTo>
                      <a:pt x="65" y="17"/>
                    </a:lnTo>
                    <a:lnTo>
                      <a:pt x="4" y="65"/>
                    </a:lnTo>
                    <a:lnTo>
                      <a:pt x="0" y="66"/>
                    </a:lnTo>
                    <a:lnTo>
                      <a:pt x="1" y="5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0" name="Freeform 296"/>
              <p:cNvSpPr>
                <a:spLocks/>
              </p:cNvSpPr>
              <p:nvPr/>
            </p:nvSpPr>
            <p:spPr bwMode="auto">
              <a:xfrm>
                <a:off x="6776141" y="2056908"/>
                <a:ext cx="26847" cy="29531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19" y="14"/>
                  </a:cxn>
                  <a:cxn ang="0">
                    <a:pos x="3" y="15"/>
                  </a:cxn>
                  <a:cxn ang="0">
                    <a:pos x="4" y="22"/>
                  </a:cxn>
                  <a:cxn ang="0">
                    <a:pos x="0" y="16"/>
                  </a:cxn>
                  <a:cxn ang="0">
                    <a:pos x="20" y="0"/>
                  </a:cxn>
                </a:cxnLst>
                <a:rect l="0" t="0" r="r" b="b"/>
                <a:pathLst>
                  <a:path w="20" h="22">
                    <a:moveTo>
                      <a:pt x="20" y="0"/>
                    </a:moveTo>
                    <a:lnTo>
                      <a:pt x="19" y="14"/>
                    </a:lnTo>
                    <a:lnTo>
                      <a:pt x="3" y="15"/>
                    </a:lnTo>
                    <a:lnTo>
                      <a:pt x="4" y="22"/>
                    </a:lnTo>
                    <a:lnTo>
                      <a:pt x="0" y="16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1" name="Freeform 297"/>
              <p:cNvSpPr>
                <a:spLocks/>
              </p:cNvSpPr>
              <p:nvPr/>
            </p:nvSpPr>
            <p:spPr bwMode="auto">
              <a:xfrm>
                <a:off x="6888897" y="1984422"/>
                <a:ext cx="9396" cy="2550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7" y="5"/>
                  </a:cxn>
                  <a:cxn ang="0">
                    <a:pos x="3" y="11"/>
                  </a:cxn>
                  <a:cxn ang="0">
                    <a:pos x="7" y="13"/>
                  </a:cxn>
                  <a:cxn ang="0">
                    <a:pos x="0" y="19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7" h="19">
                    <a:moveTo>
                      <a:pt x="3" y="0"/>
                    </a:moveTo>
                    <a:lnTo>
                      <a:pt x="7" y="5"/>
                    </a:lnTo>
                    <a:lnTo>
                      <a:pt x="3" y="11"/>
                    </a:lnTo>
                    <a:lnTo>
                      <a:pt x="7" y="13"/>
                    </a:lnTo>
                    <a:lnTo>
                      <a:pt x="0" y="19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2" name="Freeform 298"/>
              <p:cNvSpPr>
                <a:spLocks/>
              </p:cNvSpPr>
              <p:nvPr/>
            </p:nvSpPr>
            <p:spPr bwMode="auto">
              <a:xfrm>
                <a:off x="6892924" y="1991134"/>
                <a:ext cx="10739" cy="1073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8" y="4"/>
                  </a:cxn>
                  <a:cxn ang="0">
                    <a:pos x="4" y="8"/>
                  </a:cxn>
                  <a:cxn ang="0">
                    <a:pos x="0" y="6"/>
                  </a:cxn>
                  <a:cxn ang="0">
                    <a:pos x="4" y="0"/>
                  </a:cxn>
                </a:cxnLst>
                <a:rect l="0" t="0" r="r" b="b"/>
                <a:pathLst>
                  <a:path w="8" h="8">
                    <a:moveTo>
                      <a:pt x="4" y="0"/>
                    </a:moveTo>
                    <a:lnTo>
                      <a:pt x="8" y="4"/>
                    </a:lnTo>
                    <a:lnTo>
                      <a:pt x="4" y="8"/>
                    </a:lnTo>
                    <a:lnTo>
                      <a:pt x="0" y="6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3" name="Freeform 299"/>
              <p:cNvSpPr>
                <a:spLocks/>
              </p:cNvSpPr>
              <p:nvPr/>
            </p:nvSpPr>
            <p:spPr bwMode="auto">
              <a:xfrm>
                <a:off x="6800303" y="2068989"/>
                <a:ext cx="88594" cy="24162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14"/>
                  </a:cxn>
                  <a:cxn ang="0">
                    <a:pos x="5" y="18"/>
                  </a:cxn>
                  <a:cxn ang="0">
                    <a:pos x="0" y="15"/>
                  </a:cxn>
                  <a:cxn ang="0">
                    <a:pos x="0" y="8"/>
                  </a:cxn>
                  <a:cxn ang="0">
                    <a:pos x="5" y="4"/>
                  </a:cxn>
                  <a:cxn ang="0">
                    <a:pos x="66" y="0"/>
                  </a:cxn>
                </a:cxnLst>
                <a:rect l="0" t="0" r="r" b="b"/>
                <a:pathLst>
                  <a:path w="66" h="18">
                    <a:moveTo>
                      <a:pt x="66" y="0"/>
                    </a:moveTo>
                    <a:lnTo>
                      <a:pt x="66" y="14"/>
                    </a:lnTo>
                    <a:lnTo>
                      <a:pt x="5" y="18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5" y="4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4" name="Freeform 300"/>
              <p:cNvSpPr>
                <a:spLocks/>
              </p:cNvSpPr>
              <p:nvPr/>
            </p:nvSpPr>
            <p:spPr bwMode="auto">
              <a:xfrm>
                <a:off x="6794933" y="2079728"/>
                <a:ext cx="5369" cy="939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4" y="0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7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5" name="Freeform 301"/>
              <p:cNvSpPr>
                <a:spLocks/>
              </p:cNvSpPr>
              <p:nvPr/>
            </p:nvSpPr>
            <p:spPr bwMode="auto">
              <a:xfrm>
                <a:off x="6888897" y="2068989"/>
                <a:ext cx="13423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0"/>
                  </a:cxn>
                  <a:cxn ang="0">
                    <a:pos x="10" y="13"/>
                  </a:cxn>
                  <a:cxn ang="0">
                    <a:pos x="0" y="14"/>
                  </a:cxn>
                  <a:cxn ang="0">
                    <a:pos x="0" y="0"/>
                  </a:cxn>
                </a:cxnLst>
                <a:rect l="0" t="0" r="r" b="b"/>
                <a:pathLst>
                  <a:path w="10" h="14">
                    <a:moveTo>
                      <a:pt x="0" y="0"/>
                    </a:moveTo>
                    <a:lnTo>
                      <a:pt x="10" y="0"/>
                    </a:lnTo>
                    <a:lnTo>
                      <a:pt x="10" y="13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6" name="Freeform 302"/>
              <p:cNvSpPr>
                <a:spLocks/>
              </p:cNvSpPr>
              <p:nvPr/>
            </p:nvSpPr>
            <p:spPr bwMode="auto">
              <a:xfrm>
                <a:off x="6800303" y="2089124"/>
                <a:ext cx="6712" cy="40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3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7" name="Freeform 303"/>
              <p:cNvSpPr>
                <a:spLocks/>
              </p:cNvSpPr>
              <p:nvPr/>
            </p:nvSpPr>
            <p:spPr bwMode="auto">
              <a:xfrm>
                <a:off x="6781510" y="2085097"/>
                <a:ext cx="18793" cy="9396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4" y="3"/>
                  </a:cxn>
                  <a:cxn ang="0">
                    <a:pos x="14" y="6"/>
                  </a:cxn>
                  <a:cxn ang="0">
                    <a:pos x="0" y="7"/>
                  </a:cxn>
                  <a:cxn ang="0">
                    <a:pos x="0" y="1"/>
                  </a:cxn>
                  <a:cxn ang="0">
                    <a:pos x="4" y="5"/>
                  </a:cxn>
                  <a:cxn ang="0">
                    <a:pos x="10" y="0"/>
                  </a:cxn>
                </a:cxnLst>
                <a:rect l="0" t="0" r="r" b="b"/>
                <a:pathLst>
                  <a:path w="14" h="7">
                    <a:moveTo>
                      <a:pt x="10" y="0"/>
                    </a:moveTo>
                    <a:lnTo>
                      <a:pt x="14" y="3"/>
                    </a:lnTo>
                    <a:lnTo>
                      <a:pt x="14" y="6"/>
                    </a:lnTo>
                    <a:lnTo>
                      <a:pt x="0" y="7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8" name="Freeform 304"/>
              <p:cNvSpPr>
                <a:spLocks/>
              </p:cNvSpPr>
              <p:nvPr/>
            </p:nvSpPr>
            <p:spPr bwMode="auto">
              <a:xfrm>
                <a:off x="6800303" y="2074358"/>
                <a:ext cx="6712" cy="536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0" y="4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9" name="Freeform 305"/>
              <p:cNvSpPr>
                <a:spLocks/>
              </p:cNvSpPr>
              <p:nvPr/>
            </p:nvSpPr>
            <p:spPr bwMode="auto">
              <a:xfrm>
                <a:off x="6780168" y="2075701"/>
                <a:ext cx="21477" cy="10739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5" y="3"/>
                  </a:cxn>
                  <a:cxn ang="0">
                    <a:pos x="11" y="7"/>
                  </a:cxn>
                  <a:cxn ang="0">
                    <a:pos x="4" y="2"/>
                  </a:cxn>
                  <a:cxn ang="0">
                    <a:pos x="1" y="8"/>
                  </a:cxn>
                  <a:cxn ang="0">
                    <a:pos x="0" y="1"/>
                  </a:cxn>
                  <a:cxn ang="0">
                    <a:pos x="16" y="0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lnTo>
                      <a:pt x="15" y="3"/>
                    </a:lnTo>
                    <a:lnTo>
                      <a:pt x="11" y="7"/>
                    </a:lnTo>
                    <a:lnTo>
                      <a:pt x="4" y="2"/>
                    </a:lnTo>
                    <a:lnTo>
                      <a:pt x="1" y="8"/>
                    </a:lnTo>
                    <a:lnTo>
                      <a:pt x="0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0" name="Freeform 306"/>
              <p:cNvSpPr>
                <a:spLocks/>
              </p:cNvSpPr>
              <p:nvPr/>
            </p:nvSpPr>
            <p:spPr bwMode="auto">
              <a:xfrm>
                <a:off x="6781510" y="2078385"/>
                <a:ext cx="13423" cy="1342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0" y="5"/>
                  </a:cxn>
                  <a:cxn ang="0">
                    <a:pos x="4" y="10"/>
                  </a:cxn>
                  <a:cxn ang="0">
                    <a:pos x="0" y="6"/>
                  </a:cxn>
                  <a:cxn ang="0">
                    <a:pos x="3" y="0"/>
                  </a:cxn>
                </a:cxnLst>
                <a:rect l="0" t="0" r="r" b="b"/>
                <a:pathLst>
                  <a:path w="10" h="10">
                    <a:moveTo>
                      <a:pt x="3" y="0"/>
                    </a:moveTo>
                    <a:lnTo>
                      <a:pt x="10" y="5"/>
                    </a:lnTo>
                    <a:lnTo>
                      <a:pt x="4" y="10"/>
                    </a:lnTo>
                    <a:lnTo>
                      <a:pt x="0" y="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1" name="Freeform 307"/>
              <p:cNvSpPr>
                <a:spLocks/>
              </p:cNvSpPr>
              <p:nvPr/>
            </p:nvSpPr>
            <p:spPr bwMode="auto">
              <a:xfrm>
                <a:off x="6922455" y="2068989"/>
                <a:ext cx="72486" cy="201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0" y="2"/>
                  </a:cxn>
                  <a:cxn ang="0">
                    <a:pos x="54" y="5"/>
                  </a:cxn>
                  <a:cxn ang="0">
                    <a:pos x="54" y="15"/>
                  </a:cxn>
                  <a:cxn ang="0">
                    <a:pos x="0" y="13"/>
                  </a:cxn>
                  <a:cxn ang="0">
                    <a:pos x="0" y="0"/>
                  </a:cxn>
                </a:cxnLst>
                <a:rect l="0" t="0" r="r" b="b"/>
                <a:pathLst>
                  <a:path w="54" h="15">
                    <a:moveTo>
                      <a:pt x="0" y="0"/>
                    </a:moveTo>
                    <a:lnTo>
                      <a:pt x="50" y="2"/>
                    </a:lnTo>
                    <a:lnTo>
                      <a:pt x="54" y="5"/>
                    </a:lnTo>
                    <a:lnTo>
                      <a:pt x="54" y="15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2" name="Freeform 308"/>
              <p:cNvSpPr>
                <a:spLocks/>
              </p:cNvSpPr>
              <p:nvPr/>
            </p:nvSpPr>
            <p:spPr bwMode="auto">
              <a:xfrm>
                <a:off x="6994942" y="2075701"/>
                <a:ext cx="8054" cy="134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5"/>
                  </a:cxn>
                  <a:cxn ang="0">
                    <a:pos x="0" y="10"/>
                  </a:cxn>
                  <a:cxn ang="0">
                    <a:pos x="0" y="0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lnTo>
                      <a:pt x="6" y="5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3" name="Rectangle 309"/>
              <p:cNvSpPr>
                <a:spLocks noChangeArrowheads="1"/>
              </p:cNvSpPr>
              <p:nvPr/>
            </p:nvSpPr>
            <p:spPr bwMode="auto">
              <a:xfrm>
                <a:off x="6902320" y="2068989"/>
                <a:ext cx="20135" cy="1745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4" name="Freeform 310"/>
              <p:cNvSpPr>
                <a:spLocks/>
              </p:cNvSpPr>
              <p:nvPr/>
            </p:nvSpPr>
            <p:spPr bwMode="auto">
              <a:xfrm>
                <a:off x="6989572" y="2071674"/>
                <a:ext cx="5369" cy="40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3" y="0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5" name="Freeform 311"/>
              <p:cNvSpPr>
                <a:spLocks/>
              </p:cNvSpPr>
              <p:nvPr/>
            </p:nvSpPr>
            <p:spPr bwMode="auto">
              <a:xfrm>
                <a:off x="6993599" y="2071674"/>
                <a:ext cx="20135" cy="10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1"/>
                  </a:cxn>
                  <a:cxn ang="0">
                    <a:pos x="7" y="8"/>
                  </a:cxn>
                  <a:cxn ang="0">
                    <a:pos x="1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5" y="1"/>
                    </a:lnTo>
                    <a:lnTo>
                      <a:pt x="7" y="8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6" name="Freeform 312"/>
              <p:cNvSpPr>
                <a:spLocks/>
              </p:cNvSpPr>
              <p:nvPr/>
            </p:nvSpPr>
            <p:spPr bwMode="auto">
              <a:xfrm>
                <a:off x="6994942" y="2081070"/>
                <a:ext cx="18793" cy="9396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7"/>
                  </a:cxn>
                  <a:cxn ang="0">
                    <a:pos x="0" y="6"/>
                  </a:cxn>
                  <a:cxn ang="0">
                    <a:pos x="6" y="1"/>
                  </a:cxn>
                  <a:cxn ang="0">
                    <a:pos x="11" y="6"/>
                  </a:cxn>
                  <a:cxn ang="0">
                    <a:pos x="14" y="0"/>
                  </a:cxn>
                </a:cxnLst>
                <a:rect l="0" t="0" r="r" b="b"/>
                <a:pathLst>
                  <a:path w="14" h="7">
                    <a:moveTo>
                      <a:pt x="14" y="0"/>
                    </a:moveTo>
                    <a:lnTo>
                      <a:pt x="14" y="7"/>
                    </a:lnTo>
                    <a:lnTo>
                      <a:pt x="0" y="6"/>
                    </a:lnTo>
                    <a:lnTo>
                      <a:pt x="6" y="1"/>
                    </a:lnTo>
                    <a:lnTo>
                      <a:pt x="11" y="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7" name="Freeform 313"/>
              <p:cNvSpPr>
                <a:spLocks/>
              </p:cNvSpPr>
              <p:nvPr/>
            </p:nvSpPr>
            <p:spPr bwMode="auto">
              <a:xfrm>
                <a:off x="7002996" y="2073016"/>
                <a:ext cx="10739" cy="1610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6"/>
                  </a:cxn>
                  <a:cxn ang="0">
                    <a:pos x="5" y="12"/>
                  </a:cxn>
                  <a:cxn ang="0">
                    <a:pos x="0" y="7"/>
                  </a:cxn>
                  <a:cxn ang="0">
                    <a:pos x="8" y="0"/>
                  </a:cxn>
                </a:cxnLst>
                <a:rect l="0" t="0" r="r" b="b"/>
                <a:pathLst>
                  <a:path w="8" h="12">
                    <a:moveTo>
                      <a:pt x="8" y="0"/>
                    </a:moveTo>
                    <a:lnTo>
                      <a:pt x="8" y="6"/>
                    </a:lnTo>
                    <a:lnTo>
                      <a:pt x="5" y="12"/>
                    </a:lnTo>
                    <a:lnTo>
                      <a:pt x="0" y="7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8" name="Freeform 314"/>
              <p:cNvSpPr>
                <a:spLocks/>
              </p:cNvSpPr>
              <p:nvPr/>
            </p:nvSpPr>
            <p:spPr bwMode="auto">
              <a:xfrm>
                <a:off x="6922455" y="1834080"/>
                <a:ext cx="56378" cy="523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0"/>
                  </a:cxn>
                  <a:cxn ang="0">
                    <a:pos x="41" y="24"/>
                  </a:cxn>
                  <a:cxn ang="0">
                    <a:pos x="42" y="39"/>
                  </a:cxn>
                  <a:cxn ang="0">
                    <a:pos x="40" y="39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42" h="39">
                    <a:moveTo>
                      <a:pt x="0" y="0"/>
                    </a:moveTo>
                    <a:lnTo>
                      <a:pt x="9" y="0"/>
                    </a:lnTo>
                    <a:lnTo>
                      <a:pt x="41" y="24"/>
                    </a:lnTo>
                    <a:lnTo>
                      <a:pt x="42" y="39"/>
                    </a:lnTo>
                    <a:lnTo>
                      <a:pt x="40" y="39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9" name="Freeform 315"/>
              <p:cNvSpPr>
                <a:spLocks/>
              </p:cNvSpPr>
              <p:nvPr/>
            </p:nvSpPr>
            <p:spPr bwMode="auto">
              <a:xfrm>
                <a:off x="6977491" y="1866296"/>
                <a:ext cx="28189" cy="2550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17"/>
                  </a:cxn>
                  <a:cxn ang="0">
                    <a:pos x="20" y="19"/>
                  </a:cxn>
                  <a:cxn ang="0">
                    <a:pos x="18" y="16"/>
                  </a:cxn>
                  <a:cxn ang="0">
                    <a:pos x="1" y="15"/>
                  </a:cxn>
                  <a:cxn ang="0">
                    <a:pos x="0" y="0"/>
                  </a:cxn>
                </a:cxnLst>
                <a:rect l="0" t="0" r="r" b="b"/>
                <a:pathLst>
                  <a:path w="21" h="19">
                    <a:moveTo>
                      <a:pt x="0" y="0"/>
                    </a:moveTo>
                    <a:lnTo>
                      <a:pt x="21" y="17"/>
                    </a:lnTo>
                    <a:lnTo>
                      <a:pt x="20" y="19"/>
                    </a:lnTo>
                    <a:lnTo>
                      <a:pt x="18" y="16"/>
                    </a:lnTo>
                    <a:lnTo>
                      <a:pt x="1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0" name="Freeform 316"/>
              <p:cNvSpPr>
                <a:spLocks/>
              </p:cNvSpPr>
              <p:nvPr/>
            </p:nvSpPr>
            <p:spPr bwMode="auto">
              <a:xfrm>
                <a:off x="6906347" y="1834080"/>
                <a:ext cx="16108" cy="120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0"/>
                  </a:cxn>
                  <a:cxn ang="0">
                    <a:pos x="12" y="9"/>
                  </a:cxn>
                  <a:cxn ang="0">
                    <a:pos x="0" y="0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12" y="0"/>
                    </a:lnTo>
                    <a:lnTo>
                      <a:pt x="12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1" name="Freeform 317"/>
              <p:cNvSpPr>
                <a:spLocks/>
              </p:cNvSpPr>
              <p:nvPr/>
            </p:nvSpPr>
            <p:spPr bwMode="auto">
              <a:xfrm>
                <a:off x="6922455" y="1823341"/>
                <a:ext cx="12081" cy="10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8"/>
                  </a:cxn>
                  <a:cxn ang="0">
                    <a:pos x="0" y="8"/>
                  </a:cxn>
                  <a:cxn ang="0">
                    <a:pos x="0" y="0"/>
                  </a:cxn>
                </a:cxnLst>
                <a:rect l="0" t="0" r="r" b="b"/>
                <a:pathLst>
                  <a:path w="9" h="8">
                    <a:moveTo>
                      <a:pt x="0" y="0"/>
                    </a:moveTo>
                    <a:lnTo>
                      <a:pt x="9" y="8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2" name="Freeform 318"/>
              <p:cNvSpPr>
                <a:spLocks/>
              </p:cNvSpPr>
              <p:nvPr/>
            </p:nvSpPr>
            <p:spPr bwMode="auto">
              <a:xfrm>
                <a:off x="6898293" y="1809918"/>
                <a:ext cx="24162" cy="2416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8" y="10"/>
                  </a:cxn>
                  <a:cxn ang="0">
                    <a:pos x="18" y="18"/>
                  </a:cxn>
                  <a:cxn ang="0">
                    <a:pos x="6" y="18"/>
                  </a:cxn>
                  <a:cxn ang="0">
                    <a:pos x="0" y="12"/>
                  </a:cxn>
                  <a:cxn ang="0">
                    <a:pos x="4" y="9"/>
                  </a:cxn>
                  <a:cxn ang="0">
                    <a:pos x="0" y="5"/>
                  </a:cxn>
                  <a:cxn ang="0">
                    <a:pos x="4" y="0"/>
                  </a:cxn>
                </a:cxnLst>
                <a:rect l="0" t="0" r="r" b="b"/>
                <a:pathLst>
                  <a:path w="18" h="18">
                    <a:moveTo>
                      <a:pt x="4" y="0"/>
                    </a:moveTo>
                    <a:lnTo>
                      <a:pt x="18" y="10"/>
                    </a:lnTo>
                    <a:lnTo>
                      <a:pt x="18" y="18"/>
                    </a:lnTo>
                    <a:lnTo>
                      <a:pt x="6" y="18"/>
                    </a:lnTo>
                    <a:lnTo>
                      <a:pt x="0" y="12"/>
                    </a:lnTo>
                    <a:lnTo>
                      <a:pt x="4" y="9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3" name="Freeform 319"/>
              <p:cNvSpPr>
                <a:spLocks/>
              </p:cNvSpPr>
              <p:nvPr/>
            </p:nvSpPr>
            <p:spPr bwMode="auto">
              <a:xfrm>
                <a:off x="6922455" y="1903882"/>
                <a:ext cx="59063" cy="65775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44" y="15"/>
                  </a:cxn>
                  <a:cxn ang="0">
                    <a:pos x="0" y="49"/>
                  </a:cxn>
                  <a:cxn ang="0">
                    <a:pos x="0" y="33"/>
                  </a:cxn>
                  <a:cxn ang="0">
                    <a:pos x="43" y="0"/>
                  </a:cxn>
                </a:cxnLst>
                <a:rect l="0" t="0" r="r" b="b"/>
                <a:pathLst>
                  <a:path w="44" h="49">
                    <a:moveTo>
                      <a:pt x="43" y="0"/>
                    </a:moveTo>
                    <a:lnTo>
                      <a:pt x="44" y="15"/>
                    </a:lnTo>
                    <a:lnTo>
                      <a:pt x="0" y="49"/>
                    </a:lnTo>
                    <a:lnTo>
                      <a:pt x="0" y="33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4" name="Freeform 320"/>
              <p:cNvSpPr>
                <a:spLocks/>
              </p:cNvSpPr>
              <p:nvPr/>
            </p:nvSpPr>
            <p:spPr bwMode="auto">
              <a:xfrm>
                <a:off x="6980176" y="1891801"/>
                <a:ext cx="30874" cy="3221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23" y="7"/>
                  </a:cxn>
                  <a:cxn ang="0">
                    <a:pos x="1" y="24"/>
                  </a:cxn>
                  <a:cxn ang="0">
                    <a:pos x="0" y="9"/>
                  </a:cxn>
                  <a:cxn ang="0">
                    <a:pos x="16" y="9"/>
                  </a:cxn>
                  <a:cxn ang="0">
                    <a:pos x="16" y="3"/>
                  </a:cxn>
                  <a:cxn ang="0">
                    <a:pos x="18" y="0"/>
                  </a:cxn>
                </a:cxnLst>
                <a:rect l="0" t="0" r="r" b="b"/>
                <a:pathLst>
                  <a:path w="23" h="24">
                    <a:moveTo>
                      <a:pt x="18" y="0"/>
                    </a:moveTo>
                    <a:lnTo>
                      <a:pt x="23" y="7"/>
                    </a:lnTo>
                    <a:lnTo>
                      <a:pt x="1" y="24"/>
                    </a:lnTo>
                    <a:lnTo>
                      <a:pt x="0" y="9"/>
                    </a:lnTo>
                    <a:lnTo>
                      <a:pt x="16" y="9"/>
                    </a:lnTo>
                    <a:lnTo>
                      <a:pt x="16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5" name="Freeform 321"/>
              <p:cNvSpPr>
                <a:spLocks/>
              </p:cNvSpPr>
              <p:nvPr/>
            </p:nvSpPr>
            <p:spPr bwMode="auto">
              <a:xfrm>
                <a:off x="6903663" y="1948179"/>
                <a:ext cx="18793" cy="32216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16"/>
                  </a:cxn>
                  <a:cxn ang="0">
                    <a:pos x="4" y="24"/>
                  </a:cxn>
                  <a:cxn ang="0">
                    <a:pos x="0" y="19"/>
                  </a:cxn>
                  <a:cxn ang="0">
                    <a:pos x="4" y="14"/>
                  </a:cxn>
                  <a:cxn ang="0">
                    <a:pos x="0" y="12"/>
                  </a:cxn>
                  <a:cxn ang="0">
                    <a:pos x="14" y="0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lnTo>
                      <a:pt x="14" y="16"/>
                    </a:lnTo>
                    <a:lnTo>
                      <a:pt x="4" y="24"/>
                    </a:lnTo>
                    <a:lnTo>
                      <a:pt x="0" y="19"/>
                    </a:lnTo>
                    <a:lnTo>
                      <a:pt x="4" y="14"/>
                    </a:lnTo>
                    <a:lnTo>
                      <a:pt x="0" y="1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6" name="Freeform 322"/>
              <p:cNvSpPr>
                <a:spLocks/>
              </p:cNvSpPr>
              <p:nvPr/>
            </p:nvSpPr>
            <p:spPr bwMode="auto">
              <a:xfrm>
                <a:off x="7001653" y="1887774"/>
                <a:ext cx="2685" cy="80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3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7" name="Freeform 323"/>
              <p:cNvSpPr>
                <a:spLocks/>
              </p:cNvSpPr>
              <p:nvPr/>
            </p:nvSpPr>
            <p:spPr bwMode="auto">
              <a:xfrm>
                <a:off x="6813726" y="1906566"/>
                <a:ext cx="75171" cy="6711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56" y="35"/>
                  </a:cxn>
                  <a:cxn ang="0">
                    <a:pos x="56" y="50"/>
                  </a:cxn>
                  <a:cxn ang="0">
                    <a:pos x="0" y="12"/>
                  </a:cxn>
                  <a:cxn ang="0">
                    <a:pos x="1" y="0"/>
                  </a:cxn>
                </a:cxnLst>
                <a:rect l="0" t="0" r="r" b="b"/>
                <a:pathLst>
                  <a:path w="56" h="50">
                    <a:moveTo>
                      <a:pt x="1" y="0"/>
                    </a:moveTo>
                    <a:lnTo>
                      <a:pt x="5" y="0"/>
                    </a:lnTo>
                    <a:lnTo>
                      <a:pt x="56" y="35"/>
                    </a:lnTo>
                    <a:lnTo>
                      <a:pt x="56" y="50"/>
                    </a:lnTo>
                    <a:lnTo>
                      <a:pt x="0" y="1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8" name="Freeform 324"/>
              <p:cNvSpPr>
                <a:spLocks/>
              </p:cNvSpPr>
              <p:nvPr/>
            </p:nvSpPr>
            <p:spPr bwMode="auto">
              <a:xfrm>
                <a:off x="6790906" y="1899855"/>
                <a:ext cx="24162" cy="2282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6"/>
                  </a:cxn>
                  <a:cxn ang="0">
                    <a:pos x="18" y="5"/>
                  </a:cxn>
                  <a:cxn ang="0">
                    <a:pos x="17" y="17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18" h="17">
                    <a:moveTo>
                      <a:pt x="3" y="0"/>
                    </a:moveTo>
                    <a:lnTo>
                      <a:pt x="3" y="6"/>
                    </a:lnTo>
                    <a:lnTo>
                      <a:pt x="18" y="5"/>
                    </a:lnTo>
                    <a:lnTo>
                      <a:pt x="17" y="17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9" name="Freeform 325"/>
              <p:cNvSpPr>
                <a:spLocks/>
              </p:cNvSpPr>
              <p:nvPr/>
            </p:nvSpPr>
            <p:spPr bwMode="auto">
              <a:xfrm>
                <a:off x="6888897" y="1953548"/>
                <a:ext cx="14766" cy="268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8"/>
                  </a:cxn>
                  <a:cxn ang="0">
                    <a:pos x="8" y="10"/>
                  </a:cxn>
                  <a:cxn ang="0">
                    <a:pos x="11" y="15"/>
                  </a:cxn>
                  <a:cxn ang="0">
                    <a:pos x="8" y="20"/>
                  </a:cxn>
                  <a:cxn ang="0">
                    <a:pos x="0" y="15"/>
                  </a:cxn>
                  <a:cxn ang="0">
                    <a:pos x="0" y="0"/>
                  </a:cxn>
                </a:cxnLst>
                <a:rect l="0" t="0" r="r" b="b"/>
                <a:pathLst>
                  <a:path w="11" h="20">
                    <a:moveTo>
                      <a:pt x="0" y="0"/>
                    </a:moveTo>
                    <a:lnTo>
                      <a:pt x="11" y="8"/>
                    </a:lnTo>
                    <a:lnTo>
                      <a:pt x="8" y="10"/>
                    </a:lnTo>
                    <a:lnTo>
                      <a:pt x="11" y="15"/>
                    </a:lnTo>
                    <a:lnTo>
                      <a:pt x="8" y="20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0" name="Freeform 326"/>
              <p:cNvSpPr>
                <a:spLocks/>
              </p:cNvSpPr>
              <p:nvPr/>
            </p:nvSpPr>
            <p:spPr bwMode="auto">
              <a:xfrm>
                <a:off x="6899636" y="1964287"/>
                <a:ext cx="9396" cy="939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7" y="2"/>
                  </a:cxn>
                  <a:cxn ang="0">
                    <a:pos x="3" y="7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lnTo>
                      <a:pt x="7" y="2"/>
                    </a:lnTo>
                    <a:lnTo>
                      <a:pt x="3" y="7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" name="Freeform 327"/>
              <p:cNvSpPr>
                <a:spLocks/>
              </p:cNvSpPr>
              <p:nvPr/>
            </p:nvSpPr>
            <p:spPr bwMode="auto">
              <a:xfrm>
                <a:off x="6816411" y="1834080"/>
                <a:ext cx="72486" cy="56378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0"/>
                  </a:cxn>
                  <a:cxn ang="0">
                    <a:pos x="54" y="1"/>
                  </a:cxn>
                  <a:cxn ang="0">
                    <a:pos x="4" y="41"/>
                  </a:cxn>
                  <a:cxn ang="0">
                    <a:pos x="0" y="42"/>
                  </a:cxn>
                  <a:cxn ang="0">
                    <a:pos x="1" y="27"/>
                  </a:cxn>
                  <a:cxn ang="0">
                    <a:pos x="36" y="0"/>
                  </a:cxn>
                </a:cxnLst>
                <a:rect l="0" t="0" r="r" b="b"/>
                <a:pathLst>
                  <a:path w="54" h="42">
                    <a:moveTo>
                      <a:pt x="36" y="0"/>
                    </a:moveTo>
                    <a:lnTo>
                      <a:pt x="54" y="0"/>
                    </a:lnTo>
                    <a:lnTo>
                      <a:pt x="54" y="1"/>
                    </a:lnTo>
                    <a:lnTo>
                      <a:pt x="4" y="41"/>
                    </a:lnTo>
                    <a:lnTo>
                      <a:pt x="0" y="42"/>
                    </a:lnTo>
                    <a:lnTo>
                      <a:pt x="1" y="27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2" name="Freeform 328"/>
              <p:cNvSpPr>
                <a:spLocks/>
              </p:cNvSpPr>
              <p:nvPr/>
            </p:nvSpPr>
            <p:spPr bwMode="auto">
              <a:xfrm>
                <a:off x="6789564" y="1870323"/>
                <a:ext cx="28189" cy="29531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0" y="15"/>
                  </a:cxn>
                  <a:cxn ang="0">
                    <a:pos x="4" y="16"/>
                  </a:cxn>
                  <a:cxn ang="0">
                    <a:pos x="4" y="22"/>
                  </a:cxn>
                  <a:cxn ang="0">
                    <a:pos x="0" y="17"/>
                  </a:cxn>
                  <a:cxn ang="0">
                    <a:pos x="21" y="0"/>
                  </a:cxn>
                </a:cxnLst>
                <a:rect l="0" t="0" r="r" b="b"/>
                <a:pathLst>
                  <a:path w="21" h="22">
                    <a:moveTo>
                      <a:pt x="21" y="0"/>
                    </a:moveTo>
                    <a:lnTo>
                      <a:pt x="20" y="15"/>
                    </a:lnTo>
                    <a:lnTo>
                      <a:pt x="4" y="16"/>
                    </a:lnTo>
                    <a:lnTo>
                      <a:pt x="4" y="22"/>
                    </a:lnTo>
                    <a:lnTo>
                      <a:pt x="0" y="17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3" name="Freeform 329"/>
              <p:cNvSpPr>
                <a:spLocks/>
              </p:cNvSpPr>
              <p:nvPr/>
            </p:nvSpPr>
            <p:spPr bwMode="auto">
              <a:xfrm>
                <a:off x="6888897" y="1834080"/>
                <a:ext cx="2685" cy="13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4" name="Freeform 330"/>
              <p:cNvSpPr>
                <a:spLocks/>
              </p:cNvSpPr>
              <p:nvPr/>
            </p:nvSpPr>
            <p:spPr bwMode="auto">
              <a:xfrm>
                <a:off x="6864735" y="1812603"/>
                <a:ext cx="24162" cy="21477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16"/>
                  </a:cxn>
                  <a:cxn ang="0">
                    <a:pos x="0" y="16"/>
                  </a:cxn>
                  <a:cxn ang="0">
                    <a:pos x="18" y="0"/>
                  </a:cxn>
                </a:cxnLst>
                <a:rect l="0" t="0" r="r" b="b"/>
                <a:pathLst>
                  <a:path w="18" h="16">
                    <a:moveTo>
                      <a:pt x="18" y="0"/>
                    </a:moveTo>
                    <a:lnTo>
                      <a:pt x="18" y="16"/>
                    </a:lnTo>
                    <a:lnTo>
                      <a:pt x="0" y="16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5" name="Freeform 331"/>
              <p:cNvSpPr>
                <a:spLocks/>
              </p:cNvSpPr>
              <p:nvPr/>
            </p:nvSpPr>
            <p:spPr bwMode="auto">
              <a:xfrm>
                <a:off x="6888897" y="1809918"/>
                <a:ext cx="9396" cy="2416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7" y="5"/>
                  </a:cxn>
                  <a:cxn ang="0">
                    <a:pos x="4" y="9"/>
                  </a:cxn>
                  <a:cxn ang="0">
                    <a:pos x="7" y="12"/>
                  </a:cxn>
                  <a:cxn ang="0">
                    <a:pos x="2" y="18"/>
                  </a:cxn>
                  <a:cxn ang="0">
                    <a:pos x="0" y="18"/>
                  </a:cxn>
                  <a:cxn ang="0">
                    <a:pos x="0" y="2"/>
                  </a:cxn>
                  <a:cxn ang="0">
                    <a:pos x="4" y="0"/>
                  </a:cxn>
                </a:cxnLst>
                <a:rect l="0" t="0" r="r" b="b"/>
                <a:pathLst>
                  <a:path w="7" h="18">
                    <a:moveTo>
                      <a:pt x="4" y="0"/>
                    </a:moveTo>
                    <a:lnTo>
                      <a:pt x="7" y="5"/>
                    </a:lnTo>
                    <a:lnTo>
                      <a:pt x="4" y="9"/>
                    </a:lnTo>
                    <a:lnTo>
                      <a:pt x="7" y="12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6" name="Freeform 332"/>
              <p:cNvSpPr>
                <a:spLocks/>
              </p:cNvSpPr>
              <p:nvPr/>
            </p:nvSpPr>
            <p:spPr bwMode="auto">
              <a:xfrm>
                <a:off x="6894266" y="1816630"/>
                <a:ext cx="9396" cy="939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7" y="4"/>
                  </a:cxn>
                  <a:cxn ang="0">
                    <a:pos x="3" y="7"/>
                  </a:cxn>
                  <a:cxn ang="0">
                    <a:pos x="0" y="4"/>
                  </a:cxn>
                  <a:cxn ang="0">
                    <a:pos x="3" y="0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lnTo>
                      <a:pt x="7" y="4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7" name="Freeform 333"/>
              <p:cNvSpPr>
                <a:spLocks/>
              </p:cNvSpPr>
              <p:nvPr/>
            </p:nvSpPr>
            <p:spPr bwMode="auto">
              <a:xfrm>
                <a:off x="6816411" y="1885089"/>
                <a:ext cx="72486" cy="21477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54" y="12"/>
                  </a:cxn>
                  <a:cxn ang="0">
                    <a:pos x="3" y="16"/>
                  </a:cxn>
                  <a:cxn ang="0">
                    <a:pos x="0" y="13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54" y="0"/>
                  </a:cxn>
                </a:cxnLst>
                <a:rect l="0" t="0" r="r" b="b"/>
                <a:pathLst>
                  <a:path w="54" h="16">
                    <a:moveTo>
                      <a:pt x="54" y="0"/>
                    </a:moveTo>
                    <a:lnTo>
                      <a:pt x="54" y="12"/>
                    </a:lnTo>
                    <a:lnTo>
                      <a:pt x="3" y="16"/>
                    </a:lnTo>
                    <a:lnTo>
                      <a:pt x="0" y="13"/>
                    </a:lnTo>
                    <a:lnTo>
                      <a:pt x="0" y="6"/>
                    </a:lnTo>
                    <a:lnTo>
                      <a:pt x="4" y="3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8" name="Freeform 334"/>
              <p:cNvSpPr>
                <a:spLocks/>
              </p:cNvSpPr>
              <p:nvPr/>
            </p:nvSpPr>
            <p:spPr bwMode="auto">
              <a:xfrm>
                <a:off x="6809699" y="1893143"/>
                <a:ext cx="6712" cy="939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7"/>
                  </a:cxn>
                  <a:cxn ang="0">
                    <a:pos x="0" y="4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7"/>
                    </a:lnTo>
                    <a:lnTo>
                      <a:pt x="0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9" name="Freeform 335"/>
              <p:cNvSpPr>
                <a:spLocks/>
              </p:cNvSpPr>
              <p:nvPr/>
            </p:nvSpPr>
            <p:spPr bwMode="auto">
              <a:xfrm>
                <a:off x="6888897" y="1883747"/>
                <a:ext cx="13423" cy="174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12"/>
                  </a:cxn>
                  <a:cxn ang="0">
                    <a:pos x="0" y="13"/>
                  </a:cxn>
                  <a:cxn ang="0">
                    <a:pos x="0" y="1"/>
                  </a:cxn>
                  <a:cxn ang="0">
                    <a:pos x="10" y="0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lnTo>
                      <a:pt x="10" y="12"/>
                    </a:lnTo>
                    <a:lnTo>
                      <a:pt x="0" y="13"/>
                    </a:lnTo>
                    <a:lnTo>
                      <a:pt x="0" y="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0" name="Freeform 336"/>
              <p:cNvSpPr>
                <a:spLocks/>
              </p:cNvSpPr>
              <p:nvPr/>
            </p:nvSpPr>
            <p:spPr bwMode="auto">
              <a:xfrm>
                <a:off x="6815068" y="1902539"/>
                <a:ext cx="5369" cy="402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4" y="3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4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1" name="Freeform 337"/>
              <p:cNvSpPr>
                <a:spLocks/>
              </p:cNvSpPr>
              <p:nvPr/>
            </p:nvSpPr>
            <p:spPr bwMode="auto">
              <a:xfrm>
                <a:off x="6794933" y="1898512"/>
                <a:ext cx="21477" cy="9396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6" y="3"/>
                  </a:cxn>
                  <a:cxn ang="0">
                    <a:pos x="15" y="6"/>
                  </a:cxn>
                  <a:cxn ang="0">
                    <a:pos x="0" y="7"/>
                  </a:cxn>
                  <a:cxn ang="0">
                    <a:pos x="0" y="1"/>
                  </a:cxn>
                  <a:cxn ang="0">
                    <a:pos x="4" y="5"/>
                  </a:cxn>
                  <a:cxn ang="0">
                    <a:pos x="11" y="0"/>
                  </a:cxn>
                </a:cxnLst>
                <a:rect l="0" t="0" r="r" b="b"/>
                <a:pathLst>
                  <a:path w="16" h="7">
                    <a:moveTo>
                      <a:pt x="11" y="0"/>
                    </a:moveTo>
                    <a:lnTo>
                      <a:pt x="16" y="3"/>
                    </a:lnTo>
                    <a:lnTo>
                      <a:pt x="15" y="6"/>
                    </a:lnTo>
                    <a:lnTo>
                      <a:pt x="0" y="7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2" name="Freeform 338"/>
              <p:cNvSpPr>
                <a:spLocks/>
              </p:cNvSpPr>
              <p:nvPr/>
            </p:nvSpPr>
            <p:spPr bwMode="auto">
              <a:xfrm>
                <a:off x="6816411" y="1889116"/>
                <a:ext cx="5369" cy="402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4" y="0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3" name="Freeform 339"/>
              <p:cNvSpPr>
                <a:spLocks/>
              </p:cNvSpPr>
              <p:nvPr/>
            </p:nvSpPr>
            <p:spPr bwMode="auto">
              <a:xfrm>
                <a:off x="6794933" y="1890458"/>
                <a:ext cx="21477" cy="939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2"/>
                  </a:cxn>
                  <a:cxn ang="0">
                    <a:pos x="11" y="6"/>
                  </a:cxn>
                  <a:cxn ang="0">
                    <a:pos x="3" y="2"/>
                  </a:cxn>
                  <a:cxn ang="0">
                    <a:pos x="0" y="7"/>
                  </a:cxn>
                  <a:cxn ang="0">
                    <a:pos x="0" y="1"/>
                  </a:cxn>
                  <a:cxn ang="0">
                    <a:pos x="16" y="0"/>
                  </a:cxn>
                </a:cxnLst>
                <a:rect l="0" t="0" r="r" b="b"/>
                <a:pathLst>
                  <a:path w="16" h="7">
                    <a:moveTo>
                      <a:pt x="16" y="0"/>
                    </a:moveTo>
                    <a:lnTo>
                      <a:pt x="16" y="2"/>
                    </a:lnTo>
                    <a:lnTo>
                      <a:pt x="11" y="6"/>
                    </a:lnTo>
                    <a:lnTo>
                      <a:pt x="3" y="2"/>
                    </a:lnTo>
                    <a:lnTo>
                      <a:pt x="0" y="7"/>
                    </a:lnTo>
                    <a:lnTo>
                      <a:pt x="0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4" name="Freeform 340"/>
              <p:cNvSpPr>
                <a:spLocks/>
              </p:cNvSpPr>
              <p:nvPr/>
            </p:nvSpPr>
            <p:spPr bwMode="auto">
              <a:xfrm>
                <a:off x="6794933" y="1893143"/>
                <a:ext cx="14766" cy="1208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1" y="4"/>
                  </a:cxn>
                  <a:cxn ang="0">
                    <a:pos x="4" y="9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11" h="9">
                    <a:moveTo>
                      <a:pt x="3" y="0"/>
                    </a:moveTo>
                    <a:lnTo>
                      <a:pt x="11" y="4"/>
                    </a:lnTo>
                    <a:lnTo>
                      <a:pt x="4" y="9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5" name="Freeform 341"/>
              <p:cNvSpPr>
                <a:spLocks/>
              </p:cNvSpPr>
              <p:nvPr/>
            </p:nvSpPr>
            <p:spPr bwMode="auto">
              <a:xfrm>
                <a:off x="6922455" y="1885089"/>
                <a:ext cx="57720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" y="1"/>
                  </a:cxn>
                  <a:cxn ang="0">
                    <a:pos x="42" y="3"/>
                  </a:cxn>
                  <a:cxn ang="0">
                    <a:pos x="43" y="14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43" h="14">
                    <a:moveTo>
                      <a:pt x="0" y="0"/>
                    </a:moveTo>
                    <a:lnTo>
                      <a:pt x="40" y="1"/>
                    </a:lnTo>
                    <a:lnTo>
                      <a:pt x="42" y="3"/>
                    </a:lnTo>
                    <a:lnTo>
                      <a:pt x="43" y="14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6" name="Freeform 342"/>
              <p:cNvSpPr>
                <a:spLocks/>
              </p:cNvSpPr>
              <p:nvPr/>
            </p:nvSpPr>
            <p:spPr bwMode="auto">
              <a:xfrm>
                <a:off x="6978834" y="1889116"/>
                <a:ext cx="10739" cy="147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6"/>
                  </a:cxn>
                  <a:cxn ang="0">
                    <a:pos x="2" y="11"/>
                  </a:cxn>
                  <a:cxn ang="0">
                    <a:pos x="1" y="11"/>
                  </a:cxn>
                  <a:cxn ang="0">
                    <a:pos x="0" y="0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8" y="6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7" name="Freeform 343"/>
              <p:cNvSpPr>
                <a:spLocks/>
              </p:cNvSpPr>
              <p:nvPr/>
            </p:nvSpPr>
            <p:spPr bwMode="auto">
              <a:xfrm>
                <a:off x="6902320" y="1883747"/>
                <a:ext cx="20135" cy="174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1"/>
                  </a:cxn>
                  <a:cxn ang="0">
                    <a:pos x="15" y="13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15" h="13">
                    <a:moveTo>
                      <a:pt x="0" y="0"/>
                    </a:moveTo>
                    <a:lnTo>
                      <a:pt x="15" y="1"/>
                    </a:lnTo>
                    <a:lnTo>
                      <a:pt x="15" y="13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8" name="Freeform 344"/>
              <p:cNvSpPr>
                <a:spLocks/>
              </p:cNvSpPr>
              <p:nvPr/>
            </p:nvSpPr>
            <p:spPr bwMode="auto">
              <a:xfrm>
                <a:off x="6976149" y="1886431"/>
                <a:ext cx="2685" cy="2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9" name="Freeform 345"/>
              <p:cNvSpPr>
                <a:spLocks/>
              </p:cNvSpPr>
              <p:nvPr/>
            </p:nvSpPr>
            <p:spPr bwMode="auto">
              <a:xfrm>
                <a:off x="6978834" y="1886431"/>
                <a:ext cx="22820" cy="10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1"/>
                  </a:cxn>
                  <a:cxn ang="0">
                    <a:pos x="8" y="8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17" y="1"/>
                    </a:lnTo>
                    <a:lnTo>
                      <a:pt x="8" y="8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0" name="Freeform 346"/>
              <p:cNvSpPr>
                <a:spLocks/>
              </p:cNvSpPr>
              <p:nvPr/>
            </p:nvSpPr>
            <p:spPr bwMode="auto">
              <a:xfrm>
                <a:off x="6981518" y="1895828"/>
                <a:ext cx="20135" cy="8054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5" y="6"/>
                  </a:cxn>
                  <a:cxn ang="0">
                    <a:pos x="0" y="6"/>
                  </a:cxn>
                  <a:cxn ang="0">
                    <a:pos x="6" y="1"/>
                  </a:cxn>
                  <a:cxn ang="0">
                    <a:pos x="11" y="5"/>
                  </a:cxn>
                  <a:cxn ang="0">
                    <a:pos x="15" y="0"/>
                  </a:cxn>
                </a:cxnLst>
                <a:rect l="0" t="0" r="r" b="b"/>
                <a:pathLst>
                  <a:path w="15" h="6">
                    <a:moveTo>
                      <a:pt x="15" y="0"/>
                    </a:moveTo>
                    <a:lnTo>
                      <a:pt x="15" y="6"/>
                    </a:lnTo>
                    <a:lnTo>
                      <a:pt x="0" y="6"/>
                    </a:lnTo>
                    <a:lnTo>
                      <a:pt x="6" y="1"/>
                    </a:lnTo>
                    <a:lnTo>
                      <a:pt x="11" y="5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1" name="Freeform 347"/>
              <p:cNvSpPr>
                <a:spLocks/>
              </p:cNvSpPr>
              <p:nvPr/>
            </p:nvSpPr>
            <p:spPr bwMode="auto">
              <a:xfrm>
                <a:off x="6989572" y="1887774"/>
                <a:ext cx="12081" cy="14766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6"/>
                  </a:cxn>
                  <a:cxn ang="0">
                    <a:pos x="5" y="11"/>
                  </a:cxn>
                  <a:cxn ang="0">
                    <a:pos x="0" y="7"/>
                  </a:cxn>
                  <a:cxn ang="0">
                    <a:pos x="9" y="0"/>
                  </a:cxn>
                </a:cxnLst>
                <a:rect l="0" t="0" r="r" b="b"/>
                <a:pathLst>
                  <a:path w="9" h="11">
                    <a:moveTo>
                      <a:pt x="9" y="0"/>
                    </a:moveTo>
                    <a:lnTo>
                      <a:pt x="9" y="6"/>
                    </a:lnTo>
                    <a:lnTo>
                      <a:pt x="5" y="11"/>
                    </a:lnTo>
                    <a:lnTo>
                      <a:pt x="0" y="7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22" name="Group 521"/>
            <p:cNvGrpSpPr/>
            <p:nvPr/>
          </p:nvGrpSpPr>
          <p:grpSpPr>
            <a:xfrm>
              <a:off x="7292030" y="817627"/>
              <a:ext cx="210209" cy="890844"/>
              <a:chOff x="57027" y="-1455814"/>
              <a:chExt cx="620464" cy="2629460"/>
            </a:xfrm>
            <a:solidFill>
              <a:schemeClr val="accent4"/>
            </a:solidFill>
          </p:grpSpPr>
          <p:sp>
            <p:nvSpPr>
              <p:cNvPr id="103" name="Freeform 359"/>
              <p:cNvSpPr>
                <a:spLocks/>
              </p:cNvSpPr>
              <p:nvPr/>
            </p:nvSpPr>
            <p:spPr bwMode="auto">
              <a:xfrm>
                <a:off x="366606" y="717768"/>
                <a:ext cx="269085" cy="212917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6" y="20"/>
                  </a:cxn>
                  <a:cxn ang="0">
                    <a:pos x="15" y="163"/>
                  </a:cxn>
                  <a:cxn ang="0">
                    <a:pos x="0" y="144"/>
                  </a:cxn>
                  <a:cxn ang="0">
                    <a:pos x="192" y="0"/>
                  </a:cxn>
                </a:cxnLst>
                <a:rect l="0" t="0" r="r" b="b"/>
                <a:pathLst>
                  <a:path w="206" h="163">
                    <a:moveTo>
                      <a:pt x="192" y="0"/>
                    </a:moveTo>
                    <a:lnTo>
                      <a:pt x="206" y="20"/>
                    </a:lnTo>
                    <a:lnTo>
                      <a:pt x="15" y="163"/>
                    </a:lnTo>
                    <a:lnTo>
                      <a:pt x="0" y="144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 364"/>
              <p:cNvSpPr>
                <a:spLocks/>
              </p:cNvSpPr>
              <p:nvPr/>
            </p:nvSpPr>
            <p:spPr bwMode="auto">
              <a:xfrm>
                <a:off x="361381" y="900642"/>
                <a:ext cx="299129" cy="23512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29" y="161"/>
                  </a:cxn>
                  <a:cxn ang="0">
                    <a:pos x="213" y="180"/>
                  </a:cxn>
                  <a:cxn ang="0">
                    <a:pos x="0" y="20"/>
                  </a:cxn>
                  <a:cxn ang="0">
                    <a:pos x="14" y="0"/>
                  </a:cxn>
                </a:cxnLst>
                <a:rect l="0" t="0" r="r" b="b"/>
                <a:pathLst>
                  <a:path w="229" h="180">
                    <a:moveTo>
                      <a:pt x="14" y="0"/>
                    </a:moveTo>
                    <a:lnTo>
                      <a:pt x="229" y="161"/>
                    </a:lnTo>
                    <a:lnTo>
                      <a:pt x="213" y="180"/>
                    </a:lnTo>
                    <a:lnTo>
                      <a:pt x="0" y="2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 365"/>
              <p:cNvSpPr>
                <a:spLocks/>
              </p:cNvSpPr>
              <p:nvPr/>
            </p:nvSpPr>
            <p:spPr bwMode="auto">
              <a:xfrm>
                <a:off x="81845" y="900642"/>
                <a:ext cx="299129" cy="244267"/>
              </a:xfrm>
              <a:custGeom>
                <a:avLst/>
                <a:gdLst/>
                <a:ahLst/>
                <a:cxnLst>
                  <a:cxn ang="0">
                    <a:pos x="214" y="0"/>
                  </a:cxn>
                  <a:cxn ang="0">
                    <a:pos x="229" y="20"/>
                  </a:cxn>
                  <a:cxn ang="0">
                    <a:pos x="14" y="187"/>
                  </a:cxn>
                  <a:cxn ang="0">
                    <a:pos x="0" y="169"/>
                  </a:cxn>
                  <a:cxn ang="0">
                    <a:pos x="214" y="0"/>
                  </a:cxn>
                </a:cxnLst>
                <a:rect l="0" t="0" r="r" b="b"/>
                <a:pathLst>
                  <a:path w="229" h="187">
                    <a:moveTo>
                      <a:pt x="214" y="0"/>
                    </a:moveTo>
                    <a:lnTo>
                      <a:pt x="229" y="20"/>
                    </a:lnTo>
                    <a:lnTo>
                      <a:pt x="14" y="187"/>
                    </a:lnTo>
                    <a:lnTo>
                      <a:pt x="0" y="169"/>
                    </a:lnTo>
                    <a:lnTo>
                      <a:pt x="2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 366"/>
              <p:cNvSpPr>
                <a:spLocks/>
              </p:cNvSpPr>
              <p:nvPr/>
            </p:nvSpPr>
            <p:spPr bwMode="auto">
              <a:xfrm>
                <a:off x="89683" y="1097883"/>
                <a:ext cx="291291" cy="50943"/>
              </a:xfrm>
              <a:custGeom>
                <a:avLst/>
                <a:gdLst/>
                <a:ahLst/>
                <a:cxnLst>
                  <a:cxn ang="0">
                    <a:pos x="222" y="0"/>
                  </a:cxn>
                  <a:cxn ang="0">
                    <a:pos x="223" y="25"/>
                  </a:cxn>
                  <a:cxn ang="0">
                    <a:pos x="2" y="39"/>
                  </a:cxn>
                  <a:cxn ang="0">
                    <a:pos x="0" y="15"/>
                  </a:cxn>
                  <a:cxn ang="0">
                    <a:pos x="222" y="0"/>
                  </a:cxn>
                </a:cxnLst>
                <a:rect l="0" t="0" r="r" b="b"/>
                <a:pathLst>
                  <a:path w="223" h="39">
                    <a:moveTo>
                      <a:pt x="222" y="0"/>
                    </a:moveTo>
                    <a:lnTo>
                      <a:pt x="223" y="25"/>
                    </a:lnTo>
                    <a:lnTo>
                      <a:pt x="2" y="39"/>
                    </a:lnTo>
                    <a:lnTo>
                      <a:pt x="0" y="15"/>
                    </a:lnTo>
                    <a:lnTo>
                      <a:pt x="2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 367"/>
              <p:cNvSpPr>
                <a:spLocks/>
              </p:cNvSpPr>
              <p:nvPr/>
            </p:nvSpPr>
            <p:spPr bwMode="auto">
              <a:xfrm>
                <a:off x="379668" y="1097883"/>
                <a:ext cx="271698" cy="4180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08" y="7"/>
                  </a:cxn>
                  <a:cxn ang="0">
                    <a:pos x="207" y="32"/>
                  </a:cxn>
                  <a:cxn ang="0">
                    <a:pos x="0" y="25"/>
                  </a:cxn>
                  <a:cxn ang="0">
                    <a:pos x="1" y="0"/>
                  </a:cxn>
                </a:cxnLst>
                <a:rect l="0" t="0" r="r" b="b"/>
                <a:pathLst>
                  <a:path w="208" h="32">
                    <a:moveTo>
                      <a:pt x="1" y="0"/>
                    </a:moveTo>
                    <a:lnTo>
                      <a:pt x="208" y="7"/>
                    </a:lnTo>
                    <a:lnTo>
                      <a:pt x="207" y="32"/>
                    </a:lnTo>
                    <a:lnTo>
                      <a:pt x="0" y="25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8" name="Group 107"/>
              <p:cNvGrpSpPr/>
              <p:nvPr/>
            </p:nvGrpSpPr>
            <p:grpSpPr>
              <a:xfrm>
                <a:off x="57027" y="-1455814"/>
                <a:ext cx="620464" cy="2629460"/>
                <a:chOff x="4817372" y="1161702"/>
                <a:chExt cx="620464" cy="2629460"/>
              </a:xfrm>
              <a:grpFill/>
            </p:grpSpPr>
            <p:grpSp>
              <p:nvGrpSpPr>
                <p:cNvPr id="117" name="Group 116"/>
                <p:cNvGrpSpPr/>
                <p:nvPr/>
              </p:nvGrpSpPr>
              <p:grpSpPr>
                <a:xfrm>
                  <a:off x="4817372" y="1161702"/>
                  <a:ext cx="620464" cy="2629460"/>
                  <a:chOff x="4817372" y="1161702"/>
                  <a:chExt cx="620464" cy="2629460"/>
                </a:xfrm>
                <a:grpFill/>
              </p:grpSpPr>
              <p:sp>
                <p:nvSpPr>
                  <p:cNvPr id="173" name="Freeform 348"/>
                  <p:cNvSpPr>
                    <a:spLocks/>
                  </p:cNvSpPr>
                  <p:nvPr/>
                </p:nvSpPr>
                <p:spPr bwMode="auto">
                  <a:xfrm>
                    <a:off x="5194875" y="1246607"/>
                    <a:ext cx="242961" cy="2526267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186" y="1932"/>
                      </a:cxn>
                      <a:cxn ang="0">
                        <a:pos x="161" y="1934"/>
                      </a:cxn>
                      <a:cxn ang="0">
                        <a:pos x="0" y="2"/>
                      </a:cxn>
                      <a:cxn ang="0">
                        <a:pos x="25" y="0"/>
                      </a:cxn>
                    </a:cxnLst>
                    <a:rect l="0" t="0" r="r" b="b"/>
                    <a:pathLst>
                      <a:path w="186" h="1934">
                        <a:moveTo>
                          <a:pt x="25" y="0"/>
                        </a:moveTo>
                        <a:lnTo>
                          <a:pt x="186" y="1932"/>
                        </a:lnTo>
                        <a:lnTo>
                          <a:pt x="161" y="1934"/>
                        </a:lnTo>
                        <a:lnTo>
                          <a:pt x="0" y="2"/>
                        </a:lnTo>
                        <a:lnTo>
                          <a:pt x="25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4" name="Freeform 349"/>
                  <p:cNvSpPr>
                    <a:spLocks/>
                  </p:cNvSpPr>
                  <p:nvPr/>
                </p:nvSpPr>
                <p:spPr bwMode="auto">
                  <a:xfrm>
                    <a:off x="4817372" y="1246607"/>
                    <a:ext cx="232511" cy="2544555"/>
                  </a:xfrm>
                  <a:custGeom>
                    <a:avLst/>
                    <a:gdLst/>
                    <a:ahLst/>
                    <a:cxnLst>
                      <a:cxn ang="0">
                        <a:pos x="153" y="0"/>
                      </a:cxn>
                      <a:cxn ang="0">
                        <a:pos x="178" y="2"/>
                      </a:cxn>
                      <a:cxn ang="0">
                        <a:pos x="25" y="1948"/>
                      </a:cxn>
                      <a:cxn ang="0">
                        <a:pos x="0" y="1946"/>
                      </a:cxn>
                      <a:cxn ang="0">
                        <a:pos x="153" y="0"/>
                      </a:cxn>
                    </a:cxnLst>
                    <a:rect l="0" t="0" r="r" b="b"/>
                    <a:pathLst>
                      <a:path w="178" h="1948">
                        <a:moveTo>
                          <a:pt x="153" y="0"/>
                        </a:moveTo>
                        <a:lnTo>
                          <a:pt x="178" y="2"/>
                        </a:lnTo>
                        <a:lnTo>
                          <a:pt x="25" y="1948"/>
                        </a:lnTo>
                        <a:lnTo>
                          <a:pt x="0" y="1946"/>
                        </a:lnTo>
                        <a:lnTo>
                          <a:pt x="15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5" name="Rectangle 350"/>
                  <p:cNvSpPr>
                    <a:spLocks noChangeArrowheads="1"/>
                  </p:cNvSpPr>
                  <p:nvPr/>
                </p:nvSpPr>
                <p:spPr bwMode="auto">
                  <a:xfrm>
                    <a:off x="5113888" y="1161702"/>
                    <a:ext cx="32656" cy="2603336"/>
                  </a:xfrm>
                  <a:prstGeom prst="rect">
                    <a:avLst/>
                  </a:prstGeom>
                  <a:grpFill/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18" name="Group 117"/>
                <p:cNvGrpSpPr/>
                <p:nvPr/>
              </p:nvGrpSpPr>
              <p:grpSpPr>
                <a:xfrm>
                  <a:off x="4863091" y="1234851"/>
                  <a:ext cx="521189" cy="2314656"/>
                  <a:chOff x="8008406" y="2444843"/>
                  <a:chExt cx="535592" cy="2378621"/>
                </a:xfrm>
                <a:grpFill/>
              </p:grpSpPr>
              <p:sp>
                <p:nvSpPr>
                  <p:cNvPr id="119" name="Freeform 351"/>
                  <p:cNvSpPr>
                    <a:spLocks/>
                  </p:cNvSpPr>
                  <p:nvPr/>
                </p:nvSpPr>
                <p:spPr bwMode="auto">
                  <a:xfrm>
                    <a:off x="8168144" y="2444843"/>
                    <a:ext cx="214774" cy="34901"/>
                  </a:xfrm>
                  <a:custGeom>
                    <a:avLst/>
                    <a:gdLst/>
                    <a:ahLst/>
                    <a:cxnLst>
                      <a:cxn ang="0">
                        <a:pos x="160" y="0"/>
                      </a:cxn>
                      <a:cxn ang="0">
                        <a:pos x="160" y="25"/>
                      </a:cxn>
                      <a:cxn ang="0">
                        <a:pos x="0" y="26"/>
                      </a:cxn>
                      <a:cxn ang="0">
                        <a:pos x="0" y="1"/>
                      </a:cxn>
                      <a:cxn ang="0">
                        <a:pos x="160" y="0"/>
                      </a:cxn>
                    </a:cxnLst>
                    <a:rect l="0" t="0" r="r" b="b"/>
                    <a:pathLst>
                      <a:path w="160" h="26">
                        <a:moveTo>
                          <a:pt x="160" y="0"/>
                        </a:moveTo>
                        <a:lnTo>
                          <a:pt x="160" y="25"/>
                        </a:lnTo>
                        <a:lnTo>
                          <a:pt x="0" y="26"/>
                        </a:lnTo>
                        <a:lnTo>
                          <a:pt x="0" y="1"/>
                        </a:lnTo>
                        <a:lnTo>
                          <a:pt x="160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0" name="Freeform 352"/>
                  <p:cNvSpPr>
                    <a:spLocks/>
                  </p:cNvSpPr>
                  <p:nvPr/>
                </p:nvSpPr>
                <p:spPr bwMode="auto">
                  <a:xfrm>
                    <a:off x="8260765" y="4056990"/>
                    <a:ext cx="257729" cy="209405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92" y="136"/>
                      </a:cxn>
                      <a:cxn ang="0">
                        <a:pos x="177" y="156"/>
                      </a:cxn>
                      <a:cxn ang="0">
                        <a:pos x="0" y="2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192" h="156">
                        <a:moveTo>
                          <a:pt x="16" y="0"/>
                        </a:moveTo>
                        <a:lnTo>
                          <a:pt x="192" y="136"/>
                        </a:lnTo>
                        <a:lnTo>
                          <a:pt x="177" y="156"/>
                        </a:lnTo>
                        <a:lnTo>
                          <a:pt x="0" y="2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1" name="Freeform 353"/>
                  <p:cNvSpPr>
                    <a:spLocks/>
                  </p:cNvSpPr>
                  <p:nvPr/>
                </p:nvSpPr>
                <p:spPr bwMode="auto">
                  <a:xfrm>
                    <a:off x="8274189" y="4235521"/>
                    <a:ext cx="257729" cy="209405"/>
                  </a:xfrm>
                  <a:custGeom>
                    <a:avLst/>
                    <a:gdLst/>
                    <a:ahLst/>
                    <a:cxnLst>
                      <a:cxn ang="0">
                        <a:pos x="176" y="0"/>
                      </a:cxn>
                      <a:cxn ang="0">
                        <a:pos x="192" y="20"/>
                      </a:cxn>
                      <a:cxn ang="0">
                        <a:pos x="15" y="156"/>
                      </a:cxn>
                      <a:cxn ang="0">
                        <a:pos x="0" y="137"/>
                      </a:cxn>
                      <a:cxn ang="0">
                        <a:pos x="176" y="0"/>
                      </a:cxn>
                    </a:cxnLst>
                    <a:rect l="0" t="0" r="r" b="b"/>
                    <a:pathLst>
                      <a:path w="192" h="156">
                        <a:moveTo>
                          <a:pt x="176" y="0"/>
                        </a:moveTo>
                        <a:lnTo>
                          <a:pt x="192" y="20"/>
                        </a:lnTo>
                        <a:lnTo>
                          <a:pt x="15" y="156"/>
                        </a:lnTo>
                        <a:lnTo>
                          <a:pt x="0" y="137"/>
                        </a:lnTo>
                        <a:lnTo>
                          <a:pt x="17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2" name="Freeform 354"/>
                  <p:cNvSpPr>
                    <a:spLocks/>
                  </p:cNvSpPr>
                  <p:nvPr/>
                </p:nvSpPr>
                <p:spPr bwMode="auto">
                  <a:xfrm>
                    <a:off x="8024514" y="4247602"/>
                    <a:ext cx="268467" cy="197324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00" y="127"/>
                      </a:cxn>
                      <a:cxn ang="0">
                        <a:pos x="186" y="147"/>
                      </a:cxn>
                      <a:cxn ang="0">
                        <a:pos x="0" y="20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00" h="147">
                        <a:moveTo>
                          <a:pt x="14" y="0"/>
                        </a:moveTo>
                        <a:lnTo>
                          <a:pt x="200" y="127"/>
                        </a:lnTo>
                        <a:lnTo>
                          <a:pt x="186" y="147"/>
                        </a:lnTo>
                        <a:lnTo>
                          <a:pt x="0" y="2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3" name="Freeform 355"/>
                  <p:cNvSpPr>
                    <a:spLocks/>
                  </p:cNvSpPr>
                  <p:nvPr/>
                </p:nvSpPr>
                <p:spPr bwMode="auto">
                  <a:xfrm>
                    <a:off x="8024514" y="4062360"/>
                    <a:ext cx="265783" cy="212089"/>
                  </a:xfrm>
                  <a:custGeom>
                    <a:avLst/>
                    <a:gdLst/>
                    <a:ahLst/>
                    <a:cxnLst>
                      <a:cxn ang="0">
                        <a:pos x="183" y="0"/>
                      </a:cxn>
                      <a:cxn ang="0">
                        <a:pos x="198" y="21"/>
                      </a:cxn>
                      <a:cxn ang="0">
                        <a:pos x="14" y="158"/>
                      </a:cxn>
                      <a:cxn ang="0">
                        <a:pos x="0" y="139"/>
                      </a:cxn>
                      <a:cxn ang="0">
                        <a:pos x="183" y="0"/>
                      </a:cxn>
                    </a:cxnLst>
                    <a:rect l="0" t="0" r="r" b="b"/>
                    <a:pathLst>
                      <a:path w="198" h="158">
                        <a:moveTo>
                          <a:pt x="183" y="0"/>
                        </a:moveTo>
                        <a:lnTo>
                          <a:pt x="198" y="21"/>
                        </a:lnTo>
                        <a:lnTo>
                          <a:pt x="14" y="158"/>
                        </a:lnTo>
                        <a:lnTo>
                          <a:pt x="0" y="139"/>
                        </a:lnTo>
                        <a:lnTo>
                          <a:pt x="18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4" name="Freeform 356"/>
                  <p:cNvSpPr>
                    <a:spLocks/>
                  </p:cNvSpPr>
                  <p:nvPr/>
                </p:nvSpPr>
                <p:spPr bwMode="auto">
                  <a:xfrm>
                    <a:off x="8032568" y="4227467"/>
                    <a:ext cx="248332" cy="49666"/>
                  </a:xfrm>
                  <a:custGeom>
                    <a:avLst/>
                    <a:gdLst/>
                    <a:ahLst/>
                    <a:cxnLst>
                      <a:cxn ang="0">
                        <a:pos x="183" y="0"/>
                      </a:cxn>
                      <a:cxn ang="0">
                        <a:pos x="185" y="25"/>
                      </a:cxn>
                      <a:cxn ang="0">
                        <a:pos x="2" y="37"/>
                      </a:cxn>
                      <a:cxn ang="0">
                        <a:pos x="0" y="13"/>
                      </a:cxn>
                      <a:cxn ang="0">
                        <a:pos x="183" y="0"/>
                      </a:cxn>
                    </a:cxnLst>
                    <a:rect l="0" t="0" r="r" b="b"/>
                    <a:pathLst>
                      <a:path w="185" h="37">
                        <a:moveTo>
                          <a:pt x="183" y="0"/>
                        </a:moveTo>
                        <a:lnTo>
                          <a:pt x="185" y="25"/>
                        </a:lnTo>
                        <a:lnTo>
                          <a:pt x="2" y="37"/>
                        </a:lnTo>
                        <a:lnTo>
                          <a:pt x="0" y="13"/>
                        </a:lnTo>
                        <a:lnTo>
                          <a:pt x="18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5" name="Freeform 357"/>
                  <p:cNvSpPr>
                    <a:spLocks/>
                  </p:cNvSpPr>
                  <p:nvPr/>
                </p:nvSpPr>
                <p:spPr bwMode="auto">
                  <a:xfrm>
                    <a:off x="8279558" y="4227467"/>
                    <a:ext cx="229540" cy="41612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71" y="6"/>
                      </a:cxn>
                      <a:cxn ang="0">
                        <a:pos x="170" y="31"/>
                      </a:cxn>
                      <a:cxn ang="0">
                        <a:pos x="0" y="25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71" h="31">
                        <a:moveTo>
                          <a:pt x="1" y="0"/>
                        </a:moveTo>
                        <a:lnTo>
                          <a:pt x="171" y="6"/>
                        </a:lnTo>
                        <a:lnTo>
                          <a:pt x="170" y="31"/>
                        </a:lnTo>
                        <a:lnTo>
                          <a:pt x="0" y="25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6" name="Freeform 358"/>
                  <p:cNvSpPr>
                    <a:spLocks/>
                  </p:cNvSpPr>
                  <p:nvPr/>
                </p:nvSpPr>
                <p:spPr bwMode="auto">
                  <a:xfrm>
                    <a:off x="8266134" y="4415394"/>
                    <a:ext cx="277864" cy="218801"/>
                  </a:xfrm>
                  <a:custGeom>
                    <a:avLst/>
                    <a:gdLst/>
                    <a:ahLst/>
                    <a:cxnLst>
                      <a:cxn ang="0">
                        <a:pos x="15" y="0"/>
                      </a:cxn>
                      <a:cxn ang="0">
                        <a:pos x="207" y="143"/>
                      </a:cxn>
                      <a:cxn ang="0">
                        <a:pos x="191" y="163"/>
                      </a:cxn>
                      <a:cxn ang="0">
                        <a:pos x="0" y="19"/>
                      </a:cxn>
                      <a:cxn ang="0">
                        <a:pos x="15" y="0"/>
                      </a:cxn>
                    </a:cxnLst>
                    <a:rect l="0" t="0" r="r" b="b"/>
                    <a:pathLst>
                      <a:path w="207" h="163">
                        <a:moveTo>
                          <a:pt x="15" y="0"/>
                        </a:moveTo>
                        <a:lnTo>
                          <a:pt x="207" y="143"/>
                        </a:lnTo>
                        <a:lnTo>
                          <a:pt x="191" y="163"/>
                        </a:lnTo>
                        <a:lnTo>
                          <a:pt x="0" y="19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7" name="Freeform 360"/>
                  <p:cNvSpPr>
                    <a:spLocks/>
                  </p:cNvSpPr>
                  <p:nvPr/>
                </p:nvSpPr>
                <p:spPr bwMode="auto">
                  <a:xfrm>
                    <a:off x="8009748" y="4615402"/>
                    <a:ext cx="288602" cy="208062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215" y="135"/>
                      </a:cxn>
                      <a:cxn ang="0">
                        <a:pos x="202" y="155"/>
                      </a:cxn>
                      <a:cxn ang="0">
                        <a:pos x="0" y="21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215" h="155">
                        <a:moveTo>
                          <a:pt x="14" y="0"/>
                        </a:moveTo>
                        <a:lnTo>
                          <a:pt x="215" y="135"/>
                        </a:lnTo>
                        <a:lnTo>
                          <a:pt x="202" y="155"/>
                        </a:lnTo>
                        <a:lnTo>
                          <a:pt x="0" y="21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8" name="Freeform 361"/>
                  <p:cNvSpPr>
                    <a:spLocks/>
                  </p:cNvSpPr>
                  <p:nvPr/>
                </p:nvSpPr>
                <p:spPr bwMode="auto">
                  <a:xfrm>
                    <a:off x="8008406" y="4415394"/>
                    <a:ext cx="277864" cy="226855"/>
                  </a:xfrm>
                  <a:custGeom>
                    <a:avLst/>
                    <a:gdLst/>
                    <a:ahLst/>
                    <a:cxnLst>
                      <a:cxn ang="0">
                        <a:pos x="191" y="0"/>
                      </a:cxn>
                      <a:cxn ang="0">
                        <a:pos x="207" y="19"/>
                      </a:cxn>
                      <a:cxn ang="0">
                        <a:pos x="16" y="169"/>
                      </a:cxn>
                      <a:cxn ang="0">
                        <a:pos x="0" y="149"/>
                      </a:cxn>
                      <a:cxn ang="0">
                        <a:pos x="191" y="0"/>
                      </a:cxn>
                    </a:cxnLst>
                    <a:rect l="0" t="0" r="r" b="b"/>
                    <a:pathLst>
                      <a:path w="207" h="169">
                        <a:moveTo>
                          <a:pt x="191" y="0"/>
                        </a:moveTo>
                        <a:lnTo>
                          <a:pt x="207" y="19"/>
                        </a:lnTo>
                        <a:lnTo>
                          <a:pt x="16" y="169"/>
                        </a:lnTo>
                        <a:lnTo>
                          <a:pt x="0" y="149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9" name="Freeform 362"/>
                  <p:cNvSpPr>
                    <a:spLocks/>
                  </p:cNvSpPr>
                  <p:nvPr/>
                </p:nvSpPr>
                <p:spPr bwMode="auto">
                  <a:xfrm>
                    <a:off x="8016460" y="4595267"/>
                    <a:ext cx="269810" cy="51009"/>
                  </a:xfrm>
                  <a:custGeom>
                    <a:avLst/>
                    <a:gdLst/>
                    <a:ahLst/>
                    <a:cxnLst>
                      <a:cxn ang="0">
                        <a:pos x="199" y="0"/>
                      </a:cxn>
                      <a:cxn ang="0">
                        <a:pos x="201" y="25"/>
                      </a:cxn>
                      <a:cxn ang="0">
                        <a:pos x="2" y="38"/>
                      </a:cxn>
                      <a:cxn ang="0">
                        <a:pos x="0" y="13"/>
                      </a:cxn>
                      <a:cxn ang="0">
                        <a:pos x="199" y="0"/>
                      </a:cxn>
                    </a:cxnLst>
                    <a:rect l="0" t="0" r="r" b="b"/>
                    <a:pathLst>
                      <a:path w="201" h="38">
                        <a:moveTo>
                          <a:pt x="199" y="0"/>
                        </a:moveTo>
                        <a:lnTo>
                          <a:pt x="201" y="25"/>
                        </a:lnTo>
                        <a:lnTo>
                          <a:pt x="2" y="38"/>
                        </a:lnTo>
                        <a:lnTo>
                          <a:pt x="0" y="13"/>
                        </a:lnTo>
                        <a:lnTo>
                          <a:pt x="19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0" name="Freeform 363"/>
                  <p:cNvSpPr>
                    <a:spLocks/>
                  </p:cNvSpPr>
                  <p:nvPr/>
                </p:nvSpPr>
                <p:spPr bwMode="auto">
                  <a:xfrm>
                    <a:off x="8284927" y="4595267"/>
                    <a:ext cx="249675" cy="41612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86" y="6"/>
                      </a:cxn>
                      <a:cxn ang="0">
                        <a:pos x="185" y="31"/>
                      </a:cxn>
                      <a:cxn ang="0">
                        <a:pos x="0" y="25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86" h="31">
                        <a:moveTo>
                          <a:pt x="1" y="0"/>
                        </a:moveTo>
                        <a:lnTo>
                          <a:pt x="186" y="6"/>
                        </a:lnTo>
                        <a:lnTo>
                          <a:pt x="185" y="31"/>
                        </a:lnTo>
                        <a:lnTo>
                          <a:pt x="0" y="25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1" name="Freeform 368"/>
                  <p:cNvSpPr>
                    <a:spLocks/>
                  </p:cNvSpPr>
                  <p:nvPr/>
                </p:nvSpPr>
                <p:spPr bwMode="auto">
                  <a:xfrm>
                    <a:off x="8264792" y="3738856"/>
                    <a:ext cx="212089" cy="174504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58" y="110"/>
                      </a:cxn>
                      <a:cxn ang="0">
                        <a:pos x="144" y="130"/>
                      </a:cxn>
                      <a:cxn ang="0">
                        <a:pos x="0" y="19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158" h="130">
                        <a:moveTo>
                          <a:pt x="16" y="0"/>
                        </a:moveTo>
                        <a:lnTo>
                          <a:pt x="158" y="110"/>
                        </a:lnTo>
                        <a:lnTo>
                          <a:pt x="144" y="130"/>
                        </a:lnTo>
                        <a:lnTo>
                          <a:pt x="0" y="19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2" name="Freeform 369"/>
                  <p:cNvSpPr>
                    <a:spLocks/>
                  </p:cNvSpPr>
                  <p:nvPr/>
                </p:nvSpPr>
                <p:spPr bwMode="auto">
                  <a:xfrm>
                    <a:off x="8275531" y="3883829"/>
                    <a:ext cx="212089" cy="174504"/>
                  </a:xfrm>
                  <a:custGeom>
                    <a:avLst/>
                    <a:gdLst/>
                    <a:ahLst/>
                    <a:cxnLst>
                      <a:cxn ang="0">
                        <a:pos x="143" y="0"/>
                      </a:cxn>
                      <a:cxn ang="0">
                        <a:pos x="158" y="19"/>
                      </a:cxn>
                      <a:cxn ang="0">
                        <a:pos x="15" y="130"/>
                      </a:cxn>
                      <a:cxn ang="0">
                        <a:pos x="0" y="111"/>
                      </a:cxn>
                      <a:cxn ang="0">
                        <a:pos x="143" y="0"/>
                      </a:cxn>
                    </a:cxnLst>
                    <a:rect l="0" t="0" r="r" b="b"/>
                    <a:pathLst>
                      <a:path w="158" h="130">
                        <a:moveTo>
                          <a:pt x="143" y="0"/>
                        </a:moveTo>
                        <a:lnTo>
                          <a:pt x="158" y="19"/>
                        </a:lnTo>
                        <a:lnTo>
                          <a:pt x="15" y="130"/>
                        </a:lnTo>
                        <a:lnTo>
                          <a:pt x="0" y="111"/>
                        </a:lnTo>
                        <a:lnTo>
                          <a:pt x="14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3" name="Freeform 370"/>
                  <p:cNvSpPr>
                    <a:spLocks/>
                  </p:cNvSpPr>
                  <p:nvPr/>
                </p:nvSpPr>
                <p:spPr bwMode="auto">
                  <a:xfrm>
                    <a:off x="8074180" y="3893225"/>
                    <a:ext cx="221486" cy="165107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165" y="102"/>
                      </a:cxn>
                      <a:cxn ang="0">
                        <a:pos x="151" y="123"/>
                      </a:cxn>
                      <a:cxn ang="0">
                        <a:pos x="0" y="20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165" h="123">
                        <a:moveTo>
                          <a:pt x="14" y="0"/>
                        </a:moveTo>
                        <a:lnTo>
                          <a:pt x="165" y="102"/>
                        </a:lnTo>
                        <a:lnTo>
                          <a:pt x="151" y="123"/>
                        </a:lnTo>
                        <a:lnTo>
                          <a:pt x="0" y="2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4" name="Freeform 371"/>
                  <p:cNvSpPr>
                    <a:spLocks/>
                  </p:cNvSpPr>
                  <p:nvPr/>
                </p:nvSpPr>
                <p:spPr bwMode="auto">
                  <a:xfrm>
                    <a:off x="8074180" y="3740199"/>
                    <a:ext cx="212089" cy="179873"/>
                  </a:xfrm>
                  <a:custGeom>
                    <a:avLst/>
                    <a:gdLst/>
                    <a:ahLst/>
                    <a:cxnLst>
                      <a:cxn ang="0">
                        <a:pos x="142" y="0"/>
                      </a:cxn>
                      <a:cxn ang="0">
                        <a:pos x="158" y="18"/>
                      </a:cxn>
                      <a:cxn ang="0">
                        <a:pos x="15" y="134"/>
                      </a:cxn>
                      <a:cxn ang="0">
                        <a:pos x="0" y="114"/>
                      </a:cxn>
                      <a:cxn ang="0">
                        <a:pos x="142" y="0"/>
                      </a:cxn>
                    </a:cxnLst>
                    <a:rect l="0" t="0" r="r" b="b"/>
                    <a:pathLst>
                      <a:path w="158" h="134">
                        <a:moveTo>
                          <a:pt x="142" y="0"/>
                        </a:moveTo>
                        <a:lnTo>
                          <a:pt x="158" y="18"/>
                        </a:lnTo>
                        <a:lnTo>
                          <a:pt x="15" y="134"/>
                        </a:lnTo>
                        <a:lnTo>
                          <a:pt x="0" y="114"/>
                        </a:lnTo>
                        <a:lnTo>
                          <a:pt x="142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5" name="Freeform 372"/>
                  <p:cNvSpPr>
                    <a:spLocks/>
                  </p:cNvSpPr>
                  <p:nvPr/>
                </p:nvSpPr>
                <p:spPr bwMode="auto">
                  <a:xfrm>
                    <a:off x="8082234" y="3877117"/>
                    <a:ext cx="201351" cy="46982"/>
                  </a:xfrm>
                  <a:custGeom>
                    <a:avLst/>
                    <a:gdLst/>
                    <a:ahLst/>
                    <a:cxnLst>
                      <a:cxn ang="0">
                        <a:pos x="149" y="0"/>
                      </a:cxn>
                      <a:cxn ang="0">
                        <a:pos x="150" y="24"/>
                      </a:cxn>
                      <a:cxn ang="0">
                        <a:pos x="2" y="35"/>
                      </a:cxn>
                      <a:cxn ang="0">
                        <a:pos x="0" y="10"/>
                      </a:cxn>
                      <a:cxn ang="0">
                        <a:pos x="149" y="0"/>
                      </a:cxn>
                    </a:cxnLst>
                    <a:rect l="0" t="0" r="r" b="b"/>
                    <a:pathLst>
                      <a:path w="150" h="35">
                        <a:moveTo>
                          <a:pt x="149" y="0"/>
                        </a:moveTo>
                        <a:lnTo>
                          <a:pt x="150" y="24"/>
                        </a:lnTo>
                        <a:lnTo>
                          <a:pt x="2" y="35"/>
                        </a:lnTo>
                        <a:lnTo>
                          <a:pt x="0" y="10"/>
                        </a:lnTo>
                        <a:lnTo>
                          <a:pt x="14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6" name="Freeform 373"/>
                  <p:cNvSpPr>
                    <a:spLocks/>
                  </p:cNvSpPr>
                  <p:nvPr/>
                </p:nvSpPr>
                <p:spPr bwMode="auto">
                  <a:xfrm>
                    <a:off x="8282243" y="3877117"/>
                    <a:ext cx="185242" cy="40270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38" y="5"/>
                      </a:cxn>
                      <a:cxn ang="0">
                        <a:pos x="137" y="30"/>
                      </a:cxn>
                      <a:cxn ang="0">
                        <a:pos x="0" y="24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38" h="30">
                        <a:moveTo>
                          <a:pt x="1" y="0"/>
                        </a:moveTo>
                        <a:lnTo>
                          <a:pt x="138" y="5"/>
                        </a:lnTo>
                        <a:lnTo>
                          <a:pt x="137" y="30"/>
                        </a:lnTo>
                        <a:lnTo>
                          <a:pt x="0" y="24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7" name="Freeform 374"/>
                  <p:cNvSpPr>
                    <a:spLocks/>
                  </p:cNvSpPr>
                  <p:nvPr/>
                </p:nvSpPr>
                <p:spPr bwMode="auto">
                  <a:xfrm>
                    <a:off x="8264792" y="3436830"/>
                    <a:ext cx="212089" cy="175846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58" y="111"/>
                      </a:cxn>
                      <a:cxn ang="0">
                        <a:pos x="144" y="131"/>
                      </a:cxn>
                      <a:cxn ang="0">
                        <a:pos x="0" y="2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158" h="131">
                        <a:moveTo>
                          <a:pt x="16" y="0"/>
                        </a:moveTo>
                        <a:lnTo>
                          <a:pt x="158" y="111"/>
                        </a:lnTo>
                        <a:lnTo>
                          <a:pt x="144" y="131"/>
                        </a:lnTo>
                        <a:lnTo>
                          <a:pt x="0" y="2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8" name="Freeform 375"/>
                  <p:cNvSpPr>
                    <a:spLocks/>
                  </p:cNvSpPr>
                  <p:nvPr/>
                </p:nvSpPr>
                <p:spPr bwMode="auto">
                  <a:xfrm>
                    <a:off x="8275531" y="3581803"/>
                    <a:ext cx="212089" cy="174504"/>
                  </a:xfrm>
                  <a:custGeom>
                    <a:avLst/>
                    <a:gdLst/>
                    <a:ahLst/>
                    <a:cxnLst>
                      <a:cxn ang="0">
                        <a:pos x="143" y="0"/>
                      </a:cxn>
                      <a:cxn ang="0">
                        <a:pos x="158" y="19"/>
                      </a:cxn>
                      <a:cxn ang="0">
                        <a:pos x="15" y="130"/>
                      </a:cxn>
                      <a:cxn ang="0">
                        <a:pos x="0" y="110"/>
                      </a:cxn>
                      <a:cxn ang="0">
                        <a:pos x="143" y="0"/>
                      </a:cxn>
                    </a:cxnLst>
                    <a:rect l="0" t="0" r="r" b="b"/>
                    <a:pathLst>
                      <a:path w="158" h="130">
                        <a:moveTo>
                          <a:pt x="143" y="0"/>
                        </a:moveTo>
                        <a:lnTo>
                          <a:pt x="158" y="19"/>
                        </a:lnTo>
                        <a:lnTo>
                          <a:pt x="15" y="130"/>
                        </a:lnTo>
                        <a:lnTo>
                          <a:pt x="0" y="110"/>
                        </a:lnTo>
                        <a:lnTo>
                          <a:pt x="14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9" name="Freeform 376"/>
                  <p:cNvSpPr>
                    <a:spLocks/>
                  </p:cNvSpPr>
                  <p:nvPr/>
                </p:nvSpPr>
                <p:spPr bwMode="auto">
                  <a:xfrm>
                    <a:off x="8074180" y="3591199"/>
                    <a:ext cx="221486" cy="165107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165" y="102"/>
                      </a:cxn>
                      <a:cxn ang="0">
                        <a:pos x="151" y="123"/>
                      </a:cxn>
                      <a:cxn ang="0">
                        <a:pos x="0" y="21"/>
                      </a:cxn>
                      <a:cxn ang="0">
                        <a:pos x="14" y="0"/>
                      </a:cxn>
                    </a:cxnLst>
                    <a:rect l="0" t="0" r="r" b="b"/>
                    <a:pathLst>
                      <a:path w="165" h="123">
                        <a:moveTo>
                          <a:pt x="14" y="0"/>
                        </a:moveTo>
                        <a:lnTo>
                          <a:pt x="165" y="102"/>
                        </a:lnTo>
                        <a:lnTo>
                          <a:pt x="151" y="123"/>
                        </a:lnTo>
                        <a:lnTo>
                          <a:pt x="0" y="21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0" name="Freeform 377"/>
                  <p:cNvSpPr>
                    <a:spLocks/>
                  </p:cNvSpPr>
                  <p:nvPr/>
                </p:nvSpPr>
                <p:spPr bwMode="auto">
                  <a:xfrm>
                    <a:off x="8074180" y="3436830"/>
                    <a:ext cx="212089" cy="181216"/>
                  </a:xfrm>
                  <a:custGeom>
                    <a:avLst/>
                    <a:gdLst/>
                    <a:ahLst/>
                    <a:cxnLst>
                      <a:cxn ang="0">
                        <a:pos x="142" y="0"/>
                      </a:cxn>
                      <a:cxn ang="0">
                        <a:pos x="158" y="20"/>
                      </a:cxn>
                      <a:cxn ang="0">
                        <a:pos x="15" y="135"/>
                      </a:cxn>
                      <a:cxn ang="0">
                        <a:pos x="0" y="116"/>
                      </a:cxn>
                      <a:cxn ang="0">
                        <a:pos x="142" y="0"/>
                      </a:cxn>
                    </a:cxnLst>
                    <a:rect l="0" t="0" r="r" b="b"/>
                    <a:pathLst>
                      <a:path w="158" h="135">
                        <a:moveTo>
                          <a:pt x="142" y="0"/>
                        </a:moveTo>
                        <a:lnTo>
                          <a:pt x="158" y="20"/>
                        </a:lnTo>
                        <a:lnTo>
                          <a:pt x="15" y="135"/>
                        </a:lnTo>
                        <a:lnTo>
                          <a:pt x="0" y="116"/>
                        </a:lnTo>
                        <a:lnTo>
                          <a:pt x="142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1" name="Freeform 378"/>
                  <p:cNvSpPr>
                    <a:spLocks/>
                  </p:cNvSpPr>
                  <p:nvPr/>
                </p:nvSpPr>
                <p:spPr bwMode="auto">
                  <a:xfrm>
                    <a:off x="8082234" y="3575091"/>
                    <a:ext cx="201351" cy="46982"/>
                  </a:xfrm>
                  <a:custGeom>
                    <a:avLst/>
                    <a:gdLst/>
                    <a:ahLst/>
                    <a:cxnLst>
                      <a:cxn ang="0">
                        <a:pos x="149" y="0"/>
                      </a:cxn>
                      <a:cxn ang="0">
                        <a:pos x="150" y="24"/>
                      </a:cxn>
                      <a:cxn ang="0">
                        <a:pos x="2" y="35"/>
                      </a:cxn>
                      <a:cxn ang="0">
                        <a:pos x="0" y="10"/>
                      </a:cxn>
                      <a:cxn ang="0">
                        <a:pos x="149" y="0"/>
                      </a:cxn>
                    </a:cxnLst>
                    <a:rect l="0" t="0" r="r" b="b"/>
                    <a:pathLst>
                      <a:path w="150" h="35">
                        <a:moveTo>
                          <a:pt x="149" y="0"/>
                        </a:moveTo>
                        <a:lnTo>
                          <a:pt x="150" y="24"/>
                        </a:lnTo>
                        <a:lnTo>
                          <a:pt x="2" y="35"/>
                        </a:lnTo>
                        <a:lnTo>
                          <a:pt x="0" y="10"/>
                        </a:lnTo>
                        <a:lnTo>
                          <a:pt x="14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2" name="Freeform 379"/>
                  <p:cNvSpPr>
                    <a:spLocks/>
                  </p:cNvSpPr>
                  <p:nvPr/>
                </p:nvSpPr>
                <p:spPr bwMode="auto">
                  <a:xfrm>
                    <a:off x="8282243" y="3575091"/>
                    <a:ext cx="185242" cy="40270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38" y="5"/>
                      </a:cxn>
                      <a:cxn ang="0">
                        <a:pos x="137" y="30"/>
                      </a:cxn>
                      <a:cxn ang="0">
                        <a:pos x="0" y="24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38" h="30">
                        <a:moveTo>
                          <a:pt x="1" y="0"/>
                        </a:moveTo>
                        <a:lnTo>
                          <a:pt x="138" y="5"/>
                        </a:lnTo>
                        <a:lnTo>
                          <a:pt x="137" y="30"/>
                        </a:lnTo>
                        <a:lnTo>
                          <a:pt x="0" y="24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3" name="Freeform 380"/>
                  <p:cNvSpPr>
                    <a:spLocks/>
                  </p:cNvSpPr>
                  <p:nvPr/>
                </p:nvSpPr>
                <p:spPr bwMode="auto">
                  <a:xfrm>
                    <a:off x="8268819" y="3175075"/>
                    <a:ext cx="174504" cy="143630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130" y="87"/>
                      </a:cxn>
                      <a:cxn ang="0">
                        <a:pos x="114" y="107"/>
                      </a:cxn>
                      <a:cxn ang="0">
                        <a:pos x="0" y="2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130" h="107">
                        <a:moveTo>
                          <a:pt x="16" y="0"/>
                        </a:moveTo>
                        <a:lnTo>
                          <a:pt x="130" y="87"/>
                        </a:lnTo>
                        <a:lnTo>
                          <a:pt x="114" y="107"/>
                        </a:lnTo>
                        <a:lnTo>
                          <a:pt x="0" y="2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4" name="Freeform 381"/>
                  <p:cNvSpPr>
                    <a:spLocks/>
                  </p:cNvSpPr>
                  <p:nvPr/>
                </p:nvSpPr>
                <p:spPr bwMode="auto">
                  <a:xfrm>
                    <a:off x="8278216" y="3289173"/>
                    <a:ext cx="171819" cy="143630"/>
                  </a:xfrm>
                  <a:custGeom>
                    <a:avLst/>
                    <a:gdLst/>
                    <a:ahLst/>
                    <a:cxnLst>
                      <a:cxn ang="0">
                        <a:pos x="113" y="0"/>
                      </a:cxn>
                      <a:cxn ang="0">
                        <a:pos x="128" y="20"/>
                      </a:cxn>
                      <a:cxn ang="0">
                        <a:pos x="15" y="107"/>
                      </a:cxn>
                      <a:cxn ang="0">
                        <a:pos x="0" y="88"/>
                      </a:cxn>
                      <a:cxn ang="0">
                        <a:pos x="113" y="0"/>
                      </a:cxn>
                    </a:cxnLst>
                    <a:rect l="0" t="0" r="r" b="b"/>
                    <a:pathLst>
                      <a:path w="128" h="107">
                        <a:moveTo>
                          <a:pt x="113" y="0"/>
                        </a:moveTo>
                        <a:lnTo>
                          <a:pt x="128" y="20"/>
                        </a:lnTo>
                        <a:lnTo>
                          <a:pt x="15" y="107"/>
                        </a:lnTo>
                        <a:lnTo>
                          <a:pt x="0" y="88"/>
                        </a:lnTo>
                        <a:lnTo>
                          <a:pt x="11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5" name="Freeform 382"/>
                  <p:cNvSpPr>
                    <a:spLocks/>
                  </p:cNvSpPr>
                  <p:nvPr/>
                </p:nvSpPr>
                <p:spPr bwMode="auto">
                  <a:xfrm>
                    <a:off x="8118477" y="3297227"/>
                    <a:ext cx="178531" cy="136918"/>
                  </a:xfrm>
                  <a:custGeom>
                    <a:avLst/>
                    <a:gdLst/>
                    <a:ahLst/>
                    <a:cxnLst>
                      <a:cxn ang="0">
                        <a:pos x="13" y="0"/>
                      </a:cxn>
                      <a:cxn ang="0">
                        <a:pos x="133" y="82"/>
                      </a:cxn>
                      <a:cxn ang="0">
                        <a:pos x="119" y="102"/>
                      </a:cxn>
                      <a:cxn ang="0">
                        <a:pos x="0" y="21"/>
                      </a:cxn>
                      <a:cxn ang="0">
                        <a:pos x="13" y="0"/>
                      </a:cxn>
                    </a:cxnLst>
                    <a:rect l="0" t="0" r="r" b="b"/>
                    <a:pathLst>
                      <a:path w="133" h="102">
                        <a:moveTo>
                          <a:pt x="13" y="0"/>
                        </a:moveTo>
                        <a:lnTo>
                          <a:pt x="133" y="82"/>
                        </a:lnTo>
                        <a:lnTo>
                          <a:pt x="119" y="102"/>
                        </a:lnTo>
                        <a:lnTo>
                          <a:pt x="0" y="21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6" name="Freeform 383"/>
                  <p:cNvSpPr>
                    <a:spLocks/>
                  </p:cNvSpPr>
                  <p:nvPr/>
                </p:nvSpPr>
                <p:spPr bwMode="auto">
                  <a:xfrm>
                    <a:off x="8117135" y="3175075"/>
                    <a:ext cx="173161" cy="148999"/>
                  </a:xfrm>
                  <a:custGeom>
                    <a:avLst/>
                    <a:gdLst/>
                    <a:ahLst/>
                    <a:cxnLst>
                      <a:cxn ang="0">
                        <a:pos x="113" y="0"/>
                      </a:cxn>
                      <a:cxn ang="0">
                        <a:pos x="129" y="19"/>
                      </a:cxn>
                      <a:cxn ang="0">
                        <a:pos x="15" y="111"/>
                      </a:cxn>
                      <a:cxn ang="0">
                        <a:pos x="0" y="91"/>
                      </a:cxn>
                      <a:cxn ang="0">
                        <a:pos x="113" y="0"/>
                      </a:cxn>
                    </a:cxnLst>
                    <a:rect l="0" t="0" r="r" b="b"/>
                    <a:pathLst>
                      <a:path w="129" h="111">
                        <a:moveTo>
                          <a:pt x="113" y="0"/>
                        </a:moveTo>
                        <a:lnTo>
                          <a:pt x="129" y="19"/>
                        </a:lnTo>
                        <a:lnTo>
                          <a:pt x="15" y="111"/>
                        </a:lnTo>
                        <a:lnTo>
                          <a:pt x="0" y="91"/>
                        </a:lnTo>
                        <a:lnTo>
                          <a:pt x="11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7" name="Freeform 384"/>
                  <p:cNvSpPr>
                    <a:spLocks/>
                  </p:cNvSpPr>
                  <p:nvPr/>
                </p:nvSpPr>
                <p:spPr bwMode="auto">
                  <a:xfrm>
                    <a:off x="8126531" y="3283804"/>
                    <a:ext cx="159738" cy="44297"/>
                  </a:xfrm>
                  <a:custGeom>
                    <a:avLst/>
                    <a:gdLst/>
                    <a:ahLst/>
                    <a:cxnLst>
                      <a:cxn ang="0">
                        <a:pos x="117" y="0"/>
                      </a:cxn>
                      <a:cxn ang="0">
                        <a:pos x="119" y="25"/>
                      </a:cxn>
                      <a:cxn ang="0">
                        <a:pos x="1" y="33"/>
                      </a:cxn>
                      <a:cxn ang="0">
                        <a:pos x="0" y="8"/>
                      </a:cxn>
                      <a:cxn ang="0">
                        <a:pos x="117" y="0"/>
                      </a:cxn>
                    </a:cxnLst>
                    <a:rect l="0" t="0" r="r" b="b"/>
                    <a:pathLst>
                      <a:path w="119" h="33">
                        <a:moveTo>
                          <a:pt x="117" y="0"/>
                        </a:moveTo>
                        <a:lnTo>
                          <a:pt x="119" y="25"/>
                        </a:lnTo>
                        <a:lnTo>
                          <a:pt x="1" y="33"/>
                        </a:lnTo>
                        <a:lnTo>
                          <a:pt x="0" y="8"/>
                        </a:lnTo>
                        <a:lnTo>
                          <a:pt x="117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8" name="Freeform 385"/>
                  <p:cNvSpPr>
                    <a:spLocks/>
                  </p:cNvSpPr>
                  <p:nvPr/>
                </p:nvSpPr>
                <p:spPr bwMode="auto">
                  <a:xfrm>
                    <a:off x="8284927" y="3283804"/>
                    <a:ext cx="147657" cy="38928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10" y="4"/>
                      </a:cxn>
                      <a:cxn ang="0">
                        <a:pos x="109" y="29"/>
                      </a:cxn>
                      <a:cxn ang="0">
                        <a:pos x="0" y="25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10" h="29">
                        <a:moveTo>
                          <a:pt x="1" y="0"/>
                        </a:moveTo>
                        <a:lnTo>
                          <a:pt x="110" y="4"/>
                        </a:lnTo>
                        <a:lnTo>
                          <a:pt x="109" y="29"/>
                        </a:lnTo>
                        <a:lnTo>
                          <a:pt x="0" y="25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9" name="Freeform 386"/>
                  <p:cNvSpPr>
                    <a:spLocks/>
                  </p:cNvSpPr>
                  <p:nvPr/>
                </p:nvSpPr>
                <p:spPr bwMode="auto">
                  <a:xfrm>
                    <a:off x="8274189" y="2977751"/>
                    <a:ext cx="140945" cy="114099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105" y="75"/>
                      </a:cxn>
                      <a:cxn ang="0">
                        <a:pos x="97" y="85"/>
                      </a:cxn>
                      <a:cxn ang="0">
                        <a:pos x="0" y="10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105" h="85">
                        <a:moveTo>
                          <a:pt x="7" y="0"/>
                        </a:moveTo>
                        <a:lnTo>
                          <a:pt x="105" y="75"/>
                        </a:lnTo>
                        <a:lnTo>
                          <a:pt x="97" y="85"/>
                        </a:lnTo>
                        <a:lnTo>
                          <a:pt x="0" y="10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0" name="Freeform 387"/>
                  <p:cNvSpPr>
                    <a:spLocks/>
                  </p:cNvSpPr>
                  <p:nvPr/>
                </p:nvSpPr>
                <p:spPr bwMode="auto">
                  <a:xfrm>
                    <a:off x="8280900" y="3075742"/>
                    <a:ext cx="140945" cy="115441"/>
                  </a:xfrm>
                  <a:custGeom>
                    <a:avLst/>
                    <a:gdLst/>
                    <a:ahLst/>
                    <a:cxnLst>
                      <a:cxn ang="0">
                        <a:pos x="97" y="0"/>
                      </a:cxn>
                      <a:cxn ang="0">
                        <a:pos x="105" y="10"/>
                      </a:cxn>
                      <a:cxn ang="0">
                        <a:pos x="7" y="86"/>
                      </a:cxn>
                      <a:cxn ang="0">
                        <a:pos x="0" y="75"/>
                      </a:cxn>
                      <a:cxn ang="0">
                        <a:pos x="97" y="0"/>
                      </a:cxn>
                    </a:cxnLst>
                    <a:rect l="0" t="0" r="r" b="b"/>
                    <a:pathLst>
                      <a:path w="105" h="86">
                        <a:moveTo>
                          <a:pt x="97" y="0"/>
                        </a:moveTo>
                        <a:lnTo>
                          <a:pt x="105" y="10"/>
                        </a:lnTo>
                        <a:lnTo>
                          <a:pt x="7" y="86"/>
                        </a:lnTo>
                        <a:lnTo>
                          <a:pt x="0" y="75"/>
                        </a:lnTo>
                        <a:lnTo>
                          <a:pt x="97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1" name="Freeform 388"/>
                  <p:cNvSpPr>
                    <a:spLocks/>
                  </p:cNvSpPr>
                  <p:nvPr/>
                </p:nvSpPr>
                <p:spPr bwMode="auto">
                  <a:xfrm>
                    <a:off x="8142640" y="3082454"/>
                    <a:ext cx="147657" cy="108729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110" y="70"/>
                      </a:cxn>
                      <a:cxn ang="0">
                        <a:pos x="103" y="81"/>
                      </a:cxn>
                      <a:cxn ang="0">
                        <a:pos x="0" y="10"/>
                      </a:cxn>
                      <a:cxn ang="0">
                        <a:pos x="8" y="0"/>
                      </a:cxn>
                    </a:cxnLst>
                    <a:rect l="0" t="0" r="r" b="b"/>
                    <a:pathLst>
                      <a:path w="110" h="81">
                        <a:moveTo>
                          <a:pt x="8" y="0"/>
                        </a:moveTo>
                        <a:lnTo>
                          <a:pt x="110" y="70"/>
                        </a:lnTo>
                        <a:lnTo>
                          <a:pt x="103" y="81"/>
                        </a:lnTo>
                        <a:lnTo>
                          <a:pt x="0" y="10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2" name="Freeform 389"/>
                  <p:cNvSpPr>
                    <a:spLocks/>
                  </p:cNvSpPr>
                  <p:nvPr/>
                </p:nvSpPr>
                <p:spPr bwMode="auto">
                  <a:xfrm>
                    <a:off x="8141297" y="2977751"/>
                    <a:ext cx="142288" cy="118126"/>
                  </a:xfrm>
                  <a:custGeom>
                    <a:avLst/>
                    <a:gdLst/>
                    <a:ahLst/>
                    <a:cxnLst>
                      <a:cxn ang="0">
                        <a:pos x="99" y="0"/>
                      </a:cxn>
                      <a:cxn ang="0">
                        <a:pos x="106" y="10"/>
                      </a:cxn>
                      <a:cxn ang="0">
                        <a:pos x="9" y="88"/>
                      </a:cxn>
                      <a:cxn ang="0">
                        <a:pos x="0" y="78"/>
                      </a:cxn>
                      <a:cxn ang="0">
                        <a:pos x="99" y="0"/>
                      </a:cxn>
                    </a:cxnLst>
                    <a:rect l="0" t="0" r="r" b="b"/>
                    <a:pathLst>
                      <a:path w="106" h="88">
                        <a:moveTo>
                          <a:pt x="99" y="0"/>
                        </a:moveTo>
                        <a:lnTo>
                          <a:pt x="106" y="10"/>
                        </a:lnTo>
                        <a:lnTo>
                          <a:pt x="9" y="88"/>
                        </a:lnTo>
                        <a:lnTo>
                          <a:pt x="0" y="78"/>
                        </a:lnTo>
                        <a:lnTo>
                          <a:pt x="9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3" name="Freeform 390"/>
                  <p:cNvSpPr>
                    <a:spLocks/>
                  </p:cNvSpPr>
                  <p:nvPr/>
                </p:nvSpPr>
                <p:spPr bwMode="auto">
                  <a:xfrm>
                    <a:off x="8146667" y="3073057"/>
                    <a:ext cx="136918" cy="24162"/>
                  </a:xfrm>
                  <a:custGeom>
                    <a:avLst/>
                    <a:gdLst/>
                    <a:ahLst/>
                    <a:cxnLst>
                      <a:cxn ang="0">
                        <a:pos x="101" y="0"/>
                      </a:cxn>
                      <a:cxn ang="0">
                        <a:pos x="102" y="12"/>
                      </a:cxn>
                      <a:cxn ang="0">
                        <a:pos x="2" y="18"/>
                      </a:cxn>
                      <a:cxn ang="0">
                        <a:pos x="0" y="6"/>
                      </a:cxn>
                      <a:cxn ang="0">
                        <a:pos x="101" y="0"/>
                      </a:cxn>
                    </a:cxnLst>
                    <a:rect l="0" t="0" r="r" b="b"/>
                    <a:pathLst>
                      <a:path w="102" h="18">
                        <a:moveTo>
                          <a:pt x="101" y="0"/>
                        </a:moveTo>
                        <a:lnTo>
                          <a:pt x="102" y="12"/>
                        </a:lnTo>
                        <a:lnTo>
                          <a:pt x="2" y="18"/>
                        </a:lnTo>
                        <a:lnTo>
                          <a:pt x="0" y="6"/>
                        </a:lnTo>
                        <a:lnTo>
                          <a:pt x="101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4" name="Freeform 391"/>
                  <p:cNvSpPr>
                    <a:spLocks/>
                  </p:cNvSpPr>
                  <p:nvPr/>
                </p:nvSpPr>
                <p:spPr bwMode="auto">
                  <a:xfrm>
                    <a:off x="8283585" y="3073057"/>
                    <a:ext cx="126180" cy="2013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4" y="3"/>
                      </a:cxn>
                      <a:cxn ang="0">
                        <a:pos x="94" y="15"/>
                      </a:cxn>
                      <a:cxn ang="0">
                        <a:pos x="0" y="1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94" h="15">
                        <a:moveTo>
                          <a:pt x="0" y="0"/>
                        </a:moveTo>
                        <a:lnTo>
                          <a:pt x="94" y="3"/>
                        </a:lnTo>
                        <a:lnTo>
                          <a:pt x="94" y="15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5" name="Freeform 392"/>
                  <p:cNvSpPr>
                    <a:spLocks/>
                  </p:cNvSpPr>
                  <p:nvPr/>
                </p:nvSpPr>
                <p:spPr bwMode="auto">
                  <a:xfrm>
                    <a:off x="8270161" y="2804590"/>
                    <a:ext cx="126180" cy="102018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94" y="67"/>
                      </a:cxn>
                      <a:cxn ang="0">
                        <a:pos x="87" y="76"/>
                      </a:cxn>
                      <a:cxn ang="0">
                        <a:pos x="0" y="9"/>
                      </a:cxn>
                      <a:cxn ang="0">
                        <a:pos x="8" y="0"/>
                      </a:cxn>
                    </a:cxnLst>
                    <a:rect l="0" t="0" r="r" b="b"/>
                    <a:pathLst>
                      <a:path w="94" h="76">
                        <a:moveTo>
                          <a:pt x="8" y="0"/>
                        </a:moveTo>
                        <a:lnTo>
                          <a:pt x="94" y="67"/>
                        </a:lnTo>
                        <a:lnTo>
                          <a:pt x="87" y="76"/>
                        </a:lnTo>
                        <a:lnTo>
                          <a:pt x="0" y="9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6" name="Freeform 393"/>
                  <p:cNvSpPr>
                    <a:spLocks/>
                  </p:cNvSpPr>
                  <p:nvPr/>
                </p:nvSpPr>
                <p:spPr bwMode="auto">
                  <a:xfrm>
                    <a:off x="8276873" y="2891842"/>
                    <a:ext cx="127522" cy="103360"/>
                  </a:xfrm>
                  <a:custGeom>
                    <a:avLst/>
                    <a:gdLst/>
                    <a:ahLst/>
                    <a:cxnLst>
                      <a:cxn ang="0">
                        <a:pos x="87" y="0"/>
                      </a:cxn>
                      <a:cxn ang="0">
                        <a:pos x="95" y="10"/>
                      </a:cxn>
                      <a:cxn ang="0">
                        <a:pos x="8" y="77"/>
                      </a:cxn>
                      <a:cxn ang="0">
                        <a:pos x="0" y="67"/>
                      </a:cxn>
                      <a:cxn ang="0">
                        <a:pos x="87" y="0"/>
                      </a:cxn>
                    </a:cxnLst>
                    <a:rect l="0" t="0" r="r" b="b"/>
                    <a:pathLst>
                      <a:path w="95" h="77">
                        <a:moveTo>
                          <a:pt x="87" y="0"/>
                        </a:moveTo>
                        <a:lnTo>
                          <a:pt x="95" y="10"/>
                        </a:lnTo>
                        <a:lnTo>
                          <a:pt x="8" y="77"/>
                        </a:lnTo>
                        <a:lnTo>
                          <a:pt x="0" y="67"/>
                        </a:lnTo>
                        <a:lnTo>
                          <a:pt x="87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7" name="Freeform 394"/>
                  <p:cNvSpPr>
                    <a:spLocks/>
                  </p:cNvSpPr>
                  <p:nvPr/>
                </p:nvSpPr>
                <p:spPr bwMode="auto">
                  <a:xfrm>
                    <a:off x="8154721" y="2897211"/>
                    <a:ext cx="131549" cy="97991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98" y="63"/>
                      </a:cxn>
                      <a:cxn ang="0">
                        <a:pos x="92" y="73"/>
                      </a:cxn>
                      <a:cxn ang="0">
                        <a:pos x="0" y="10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98" h="73">
                        <a:moveTo>
                          <a:pt x="7" y="0"/>
                        </a:moveTo>
                        <a:lnTo>
                          <a:pt x="98" y="63"/>
                        </a:lnTo>
                        <a:lnTo>
                          <a:pt x="92" y="73"/>
                        </a:lnTo>
                        <a:lnTo>
                          <a:pt x="0" y="10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8" name="Freeform 395"/>
                  <p:cNvSpPr>
                    <a:spLocks/>
                  </p:cNvSpPr>
                  <p:nvPr/>
                </p:nvSpPr>
                <p:spPr bwMode="auto">
                  <a:xfrm>
                    <a:off x="8154721" y="2804590"/>
                    <a:ext cx="126180" cy="106045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94" y="9"/>
                      </a:cxn>
                      <a:cxn ang="0">
                        <a:pos x="7" y="79"/>
                      </a:cxn>
                      <a:cxn ang="0">
                        <a:pos x="0" y="70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94" h="79">
                        <a:moveTo>
                          <a:pt x="86" y="0"/>
                        </a:moveTo>
                        <a:lnTo>
                          <a:pt x="94" y="9"/>
                        </a:lnTo>
                        <a:lnTo>
                          <a:pt x="7" y="79"/>
                        </a:lnTo>
                        <a:lnTo>
                          <a:pt x="0" y="70"/>
                        </a:lnTo>
                        <a:lnTo>
                          <a:pt x="8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9" name="Freeform 396"/>
                  <p:cNvSpPr>
                    <a:spLocks/>
                  </p:cNvSpPr>
                  <p:nvPr/>
                </p:nvSpPr>
                <p:spPr bwMode="auto">
                  <a:xfrm>
                    <a:off x="8158748" y="2886472"/>
                    <a:ext cx="122153" cy="25504"/>
                  </a:xfrm>
                  <a:custGeom>
                    <a:avLst/>
                    <a:gdLst/>
                    <a:ahLst/>
                    <a:cxnLst>
                      <a:cxn ang="0">
                        <a:pos x="90" y="0"/>
                      </a:cxn>
                      <a:cxn ang="0">
                        <a:pos x="91" y="13"/>
                      </a:cxn>
                      <a:cxn ang="0">
                        <a:pos x="1" y="19"/>
                      </a:cxn>
                      <a:cxn ang="0">
                        <a:pos x="0" y="7"/>
                      </a:cxn>
                      <a:cxn ang="0">
                        <a:pos x="90" y="0"/>
                      </a:cxn>
                    </a:cxnLst>
                    <a:rect l="0" t="0" r="r" b="b"/>
                    <a:pathLst>
                      <a:path w="91" h="19">
                        <a:moveTo>
                          <a:pt x="90" y="0"/>
                        </a:moveTo>
                        <a:lnTo>
                          <a:pt x="91" y="13"/>
                        </a:lnTo>
                        <a:lnTo>
                          <a:pt x="1" y="19"/>
                        </a:lnTo>
                        <a:lnTo>
                          <a:pt x="0" y="7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0" name="Freeform 397"/>
                  <p:cNvSpPr>
                    <a:spLocks/>
                  </p:cNvSpPr>
                  <p:nvPr/>
                </p:nvSpPr>
                <p:spPr bwMode="auto">
                  <a:xfrm>
                    <a:off x="8279558" y="2886472"/>
                    <a:ext cx="112756" cy="21477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84" y="4"/>
                      </a:cxn>
                      <a:cxn ang="0">
                        <a:pos x="84" y="16"/>
                      </a:cxn>
                      <a:cxn ang="0">
                        <a:pos x="0" y="13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84" h="16">
                        <a:moveTo>
                          <a:pt x="1" y="0"/>
                        </a:moveTo>
                        <a:lnTo>
                          <a:pt x="84" y="4"/>
                        </a:lnTo>
                        <a:lnTo>
                          <a:pt x="84" y="16"/>
                        </a:lnTo>
                        <a:lnTo>
                          <a:pt x="0" y="13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1" name="Freeform 398"/>
                  <p:cNvSpPr>
                    <a:spLocks/>
                  </p:cNvSpPr>
                  <p:nvPr/>
                </p:nvSpPr>
                <p:spPr bwMode="auto">
                  <a:xfrm>
                    <a:off x="8270161" y="2630086"/>
                    <a:ext cx="126180" cy="10336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94" y="68"/>
                      </a:cxn>
                      <a:cxn ang="0">
                        <a:pos x="87" y="77"/>
                      </a:cxn>
                      <a:cxn ang="0">
                        <a:pos x="0" y="10"/>
                      </a:cxn>
                      <a:cxn ang="0">
                        <a:pos x="8" y="0"/>
                      </a:cxn>
                    </a:cxnLst>
                    <a:rect l="0" t="0" r="r" b="b"/>
                    <a:pathLst>
                      <a:path w="94" h="77">
                        <a:moveTo>
                          <a:pt x="8" y="0"/>
                        </a:moveTo>
                        <a:lnTo>
                          <a:pt x="94" y="68"/>
                        </a:lnTo>
                        <a:lnTo>
                          <a:pt x="87" y="77"/>
                        </a:lnTo>
                        <a:lnTo>
                          <a:pt x="0" y="10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2" name="Freeform 399"/>
                  <p:cNvSpPr>
                    <a:spLocks/>
                  </p:cNvSpPr>
                  <p:nvPr/>
                </p:nvSpPr>
                <p:spPr bwMode="auto">
                  <a:xfrm>
                    <a:off x="8276873" y="2717338"/>
                    <a:ext cx="127522" cy="104702"/>
                  </a:xfrm>
                  <a:custGeom>
                    <a:avLst/>
                    <a:gdLst/>
                    <a:ahLst/>
                    <a:cxnLst>
                      <a:cxn ang="0">
                        <a:pos x="87" y="0"/>
                      </a:cxn>
                      <a:cxn ang="0">
                        <a:pos x="95" y="11"/>
                      </a:cxn>
                      <a:cxn ang="0">
                        <a:pos x="8" y="78"/>
                      </a:cxn>
                      <a:cxn ang="0">
                        <a:pos x="0" y="68"/>
                      </a:cxn>
                      <a:cxn ang="0">
                        <a:pos x="87" y="0"/>
                      </a:cxn>
                    </a:cxnLst>
                    <a:rect l="0" t="0" r="r" b="b"/>
                    <a:pathLst>
                      <a:path w="95" h="78">
                        <a:moveTo>
                          <a:pt x="87" y="0"/>
                        </a:moveTo>
                        <a:lnTo>
                          <a:pt x="95" y="11"/>
                        </a:lnTo>
                        <a:lnTo>
                          <a:pt x="8" y="78"/>
                        </a:lnTo>
                        <a:lnTo>
                          <a:pt x="0" y="68"/>
                        </a:lnTo>
                        <a:lnTo>
                          <a:pt x="87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3" name="Freeform 400"/>
                  <p:cNvSpPr>
                    <a:spLocks/>
                  </p:cNvSpPr>
                  <p:nvPr/>
                </p:nvSpPr>
                <p:spPr bwMode="auto">
                  <a:xfrm>
                    <a:off x="8154721" y="2725392"/>
                    <a:ext cx="131549" cy="96648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98" y="62"/>
                      </a:cxn>
                      <a:cxn ang="0">
                        <a:pos x="92" y="72"/>
                      </a:cxn>
                      <a:cxn ang="0">
                        <a:pos x="0" y="10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98" h="72">
                        <a:moveTo>
                          <a:pt x="7" y="0"/>
                        </a:moveTo>
                        <a:lnTo>
                          <a:pt x="98" y="62"/>
                        </a:lnTo>
                        <a:lnTo>
                          <a:pt x="92" y="72"/>
                        </a:lnTo>
                        <a:lnTo>
                          <a:pt x="0" y="10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4" name="Freeform 401"/>
                  <p:cNvSpPr>
                    <a:spLocks/>
                  </p:cNvSpPr>
                  <p:nvPr/>
                </p:nvSpPr>
                <p:spPr bwMode="auto">
                  <a:xfrm>
                    <a:off x="8154721" y="2630086"/>
                    <a:ext cx="126180" cy="107387"/>
                  </a:xfrm>
                  <a:custGeom>
                    <a:avLst/>
                    <a:gdLst/>
                    <a:ahLst/>
                    <a:cxnLst>
                      <a:cxn ang="0">
                        <a:pos x="86" y="0"/>
                      </a:cxn>
                      <a:cxn ang="0">
                        <a:pos x="94" y="10"/>
                      </a:cxn>
                      <a:cxn ang="0">
                        <a:pos x="7" y="80"/>
                      </a:cxn>
                      <a:cxn ang="0">
                        <a:pos x="0" y="71"/>
                      </a:cxn>
                      <a:cxn ang="0">
                        <a:pos x="86" y="0"/>
                      </a:cxn>
                    </a:cxnLst>
                    <a:rect l="0" t="0" r="r" b="b"/>
                    <a:pathLst>
                      <a:path w="94" h="80">
                        <a:moveTo>
                          <a:pt x="86" y="0"/>
                        </a:moveTo>
                        <a:lnTo>
                          <a:pt x="94" y="10"/>
                        </a:lnTo>
                        <a:lnTo>
                          <a:pt x="7" y="80"/>
                        </a:lnTo>
                        <a:lnTo>
                          <a:pt x="0" y="71"/>
                        </a:lnTo>
                        <a:lnTo>
                          <a:pt x="8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5" name="Freeform 402"/>
                  <p:cNvSpPr>
                    <a:spLocks/>
                  </p:cNvSpPr>
                  <p:nvPr/>
                </p:nvSpPr>
                <p:spPr bwMode="auto">
                  <a:xfrm>
                    <a:off x="8158748" y="2714653"/>
                    <a:ext cx="122153" cy="25504"/>
                  </a:xfrm>
                  <a:custGeom>
                    <a:avLst/>
                    <a:gdLst/>
                    <a:ahLst/>
                    <a:cxnLst>
                      <a:cxn ang="0">
                        <a:pos x="90" y="0"/>
                      </a:cxn>
                      <a:cxn ang="0">
                        <a:pos x="91" y="13"/>
                      </a:cxn>
                      <a:cxn ang="0">
                        <a:pos x="1" y="19"/>
                      </a:cxn>
                      <a:cxn ang="0">
                        <a:pos x="0" y="7"/>
                      </a:cxn>
                      <a:cxn ang="0">
                        <a:pos x="90" y="0"/>
                      </a:cxn>
                    </a:cxnLst>
                    <a:rect l="0" t="0" r="r" b="b"/>
                    <a:pathLst>
                      <a:path w="91" h="19">
                        <a:moveTo>
                          <a:pt x="90" y="0"/>
                        </a:moveTo>
                        <a:lnTo>
                          <a:pt x="91" y="13"/>
                        </a:lnTo>
                        <a:lnTo>
                          <a:pt x="1" y="19"/>
                        </a:lnTo>
                        <a:lnTo>
                          <a:pt x="0" y="7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6" name="Freeform 403"/>
                  <p:cNvSpPr>
                    <a:spLocks/>
                  </p:cNvSpPr>
                  <p:nvPr/>
                </p:nvSpPr>
                <p:spPr bwMode="auto">
                  <a:xfrm>
                    <a:off x="8279558" y="2714653"/>
                    <a:ext cx="112756" cy="21477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84" y="4"/>
                      </a:cxn>
                      <a:cxn ang="0">
                        <a:pos x="84" y="16"/>
                      </a:cxn>
                      <a:cxn ang="0">
                        <a:pos x="0" y="13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84" h="16">
                        <a:moveTo>
                          <a:pt x="1" y="0"/>
                        </a:moveTo>
                        <a:lnTo>
                          <a:pt x="84" y="4"/>
                        </a:lnTo>
                        <a:lnTo>
                          <a:pt x="84" y="16"/>
                        </a:lnTo>
                        <a:lnTo>
                          <a:pt x="0" y="13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7" name="Freeform 404"/>
                  <p:cNvSpPr>
                    <a:spLocks/>
                  </p:cNvSpPr>
                  <p:nvPr/>
                </p:nvSpPr>
                <p:spPr bwMode="auto">
                  <a:xfrm>
                    <a:off x="8270161" y="2455582"/>
                    <a:ext cx="114099" cy="92621"/>
                  </a:xfrm>
                  <a:custGeom>
                    <a:avLst/>
                    <a:gdLst/>
                    <a:ahLst/>
                    <a:cxnLst>
                      <a:cxn ang="0">
                        <a:pos x="9" y="0"/>
                      </a:cxn>
                      <a:cxn ang="0">
                        <a:pos x="85" y="59"/>
                      </a:cxn>
                      <a:cxn ang="0">
                        <a:pos x="78" y="69"/>
                      </a:cxn>
                      <a:cxn ang="0">
                        <a:pos x="0" y="10"/>
                      </a:cxn>
                      <a:cxn ang="0">
                        <a:pos x="9" y="0"/>
                      </a:cxn>
                    </a:cxnLst>
                    <a:rect l="0" t="0" r="r" b="b"/>
                    <a:pathLst>
                      <a:path w="85" h="69">
                        <a:moveTo>
                          <a:pt x="9" y="0"/>
                        </a:moveTo>
                        <a:lnTo>
                          <a:pt x="85" y="59"/>
                        </a:lnTo>
                        <a:lnTo>
                          <a:pt x="78" y="69"/>
                        </a:lnTo>
                        <a:lnTo>
                          <a:pt x="0" y="10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8" name="Freeform 405"/>
                  <p:cNvSpPr>
                    <a:spLocks/>
                  </p:cNvSpPr>
                  <p:nvPr/>
                </p:nvSpPr>
                <p:spPr bwMode="auto">
                  <a:xfrm>
                    <a:off x="8276873" y="2533438"/>
                    <a:ext cx="112756" cy="92621"/>
                  </a:xfrm>
                  <a:custGeom>
                    <a:avLst/>
                    <a:gdLst/>
                    <a:ahLst/>
                    <a:cxnLst>
                      <a:cxn ang="0">
                        <a:pos x="76" y="0"/>
                      </a:cxn>
                      <a:cxn ang="0">
                        <a:pos x="84" y="9"/>
                      </a:cxn>
                      <a:cxn ang="0">
                        <a:pos x="7" y="69"/>
                      </a:cxn>
                      <a:cxn ang="0">
                        <a:pos x="0" y="59"/>
                      </a:cxn>
                      <a:cxn ang="0">
                        <a:pos x="76" y="0"/>
                      </a:cxn>
                    </a:cxnLst>
                    <a:rect l="0" t="0" r="r" b="b"/>
                    <a:pathLst>
                      <a:path w="84" h="69">
                        <a:moveTo>
                          <a:pt x="76" y="0"/>
                        </a:moveTo>
                        <a:lnTo>
                          <a:pt x="84" y="9"/>
                        </a:lnTo>
                        <a:lnTo>
                          <a:pt x="7" y="69"/>
                        </a:lnTo>
                        <a:lnTo>
                          <a:pt x="0" y="59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9" name="Freeform 407"/>
                  <p:cNvSpPr>
                    <a:spLocks/>
                  </p:cNvSpPr>
                  <p:nvPr/>
                </p:nvSpPr>
                <p:spPr bwMode="auto">
                  <a:xfrm>
                    <a:off x="8168144" y="2538807"/>
                    <a:ext cx="118126" cy="87252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88" y="55"/>
                      </a:cxn>
                      <a:cxn ang="0">
                        <a:pos x="81" y="65"/>
                      </a:cxn>
                      <a:cxn ang="0">
                        <a:pos x="0" y="11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88" h="65">
                        <a:moveTo>
                          <a:pt x="7" y="0"/>
                        </a:moveTo>
                        <a:lnTo>
                          <a:pt x="88" y="55"/>
                        </a:lnTo>
                        <a:lnTo>
                          <a:pt x="81" y="65"/>
                        </a:lnTo>
                        <a:lnTo>
                          <a:pt x="0" y="11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0" name="Freeform 408"/>
                  <p:cNvSpPr>
                    <a:spLocks/>
                  </p:cNvSpPr>
                  <p:nvPr/>
                </p:nvSpPr>
                <p:spPr bwMode="auto">
                  <a:xfrm>
                    <a:off x="8168144" y="2455582"/>
                    <a:ext cx="114099" cy="96648"/>
                  </a:xfrm>
                  <a:custGeom>
                    <a:avLst/>
                    <a:gdLst/>
                    <a:ahLst/>
                    <a:cxnLst>
                      <a:cxn ang="0">
                        <a:pos x="76" y="0"/>
                      </a:cxn>
                      <a:cxn ang="0">
                        <a:pos x="85" y="10"/>
                      </a:cxn>
                      <a:cxn ang="0">
                        <a:pos x="7" y="72"/>
                      </a:cxn>
                      <a:cxn ang="0">
                        <a:pos x="0" y="62"/>
                      </a:cxn>
                      <a:cxn ang="0">
                        <a:pos x="76" y="0"/>
                      </a:cxn>
                    </a:cxnLst>
                    <a:rect l="0" t="0" r="r" b="b"/>
                    <a:pathLst>
                      <a:path w="85" h="72">
                        <a:moveTo>
                          <a:pt x="76" y="0"/>
                        </a:moveTo>
                        <a:lnTo>
                          <a:pt x="85" y="10"/>
                        </a:lnTo>
                        <a:lnTo>
                          <a:pt x="7" y="72"/>
                        </a:lnTo>
                        <a:lnTo>
                          <a:pt x="0" y="62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1" name="Freeform 409"/>
                  <p:cNvSpPr>
                    <a:spLocks/>
                  </p:cNvSpPr>
                  <p:nvPr/>
                </p:nvSpPr>
                <p:spPr bwMode="auto">
                  <a:xfrm>
                    <a:off x="8172171" y="2529410"/>
                    <a:ext cx="108730" cy="25505"/>
                  </a:xfrm>
                  <a:custGeom>
                    <a:avLst/>
                    <a:gdLst/>
                    <a:ahLst/>
                    <a:cxnLst>
                      <a:cxn ang="0">
                        <a:pos x="80" y="0"/>
                      </a:cxn>
                      <a:cxn ang="0">
                        <a:pos x="81" y="12"/>
                      </a:cxn>
                      <a:cxn ang="0">
                        <a:pos x="1" y="19"/>
                      </a:cxn>
                      <a:cxn ang="0">
                        <a:pos x="0" y="6"/>
                      </a:cxn>
                      <a:cxn ang="0">
                        <a:pos x="80" y="0"/>
                      </a:cxn>
                    </a:cxnLst>
                    <a:rect l="0" t="0" r="r" b="b"/>
                    <a:pathLst>
                      <a:path w="81" h="19">
                        <a:moveTo>
                          <a:pt x="80" y="0"/>
                        </a:moveTo>
                        <a:lnTo>
                          <a:pt x="81" y="12"/>
                        </a:lnTo>
                        <a:lnTo>
                          <a:pt x="1" y="19"/>
                        </a:lnTo>
                        <a:lnTo>
                          <a:pt x="0" y="6"/>
                        </a:lnTo>
                        <a:lnTo>
                          <a:pt x="80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2" name="Freeform 410"/>
                  <p:cNvSpPr>
                    <a:spLocks/>
                  </p:cNvSpPr>
                  <p:nvPr/>
                </p:nvSpPr>
                <p:spPr bwMode="auto">
                  <a:xfrm>
                    <a:off x="8279558" y="2529410"/>
                    <a:ext cx="99333" cy="21477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74" y="3"/>
                      </a:cxn>
                      <a:cxn ang="0">
                        <a:pos x="74" y="16"/>
                      </a:cxn>
                      <a:cxn ang="0">
                        <a:pos x="0" y="12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74" h="16">
                        <a:moveTo>
                          <a:pt x="1" y="0"/>
                        </a:moveTo>
                        <a:lnTo>
                          <a:pt x="74" y="3"/>
                        </a:lnTo>
                        <a:lnTo>
                          <a:pt x="74" y="16"/>
                        </a:lnTo>
                        <a:lnTo>
                          <a:pt x="0" y="12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09" name="Rectangle 411"/>
            <p:cNvSpPr>
              <a:spLocks noChangeArrowheads="1"/>
            </p:cNvSpPr>
            <p:nvPr/>
          </p:nvSpPr>
          <p:spPr bwMode="auto">
            <a:xfrm>
              <a:off x="7215470" y="1396034"/>
              <a:ext cx="197375" cy="263757"/>
            </a:xfrm>
            <a:prstGeom prst="rect">
              <a:avLst/>
            </a:prstGeom>
            <a:solidFill>
              <a:schemeClr val="bg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Rectangle 412"/>
            <p:cNvSpPr>
              <a:spLocks noChangeArrowheads="1"/>
            </p:cNvSpPr>
            <p:nvPr/>
          </p:nvSpPr>
          <p:spPr bwMode="auto">
            <a:xfrm>
              <a:off x="6817621" y="1068107"/>
              <a:ext cx="367756" cy="612926"/>
            </a:xfrm>
            <a:prstGeom prst="rect">
              <a:avLst/>
            </a:prstGeom>
            <a:solidFill>
              <a:schemeClr val="bg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Rectangle 413"/>
            <p:cNvSpPr>
              <a:spLocks noChangeArrowheads="1"/>
            </p:cNvSpPr>
            <p:nvPr/>
          </p:nvSpPr>
          <p:spPr bwMode="auto">
            <a:xfrm>
              <a:off x="6614492" y="1035801"/>
              <a:ext cx="774013" cy="4248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Rectangle 414"/>
            <p:cNvSpPr>
              <a:spLocks noChangeArrowheads="1"/>
            </p:cNvSpPr>
            <p:nvPr/>
          </p:nvSpPr>
          <p:spPr bwMode="auto">
            <a:xfrm>
              <a:off x="6758320" y="1344256"/>
              <a:ext cx="218618" cy="32571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Rectangle 415"/>
            <p:cNvSpPr>
              <a:spLocks noChangeArrowheads="1"/>
            </p:cNvSpPr>
            <p:nvPr/>
          </p:nvSpPr>
          <p:spPr bwMode="auto">
            <a:xfrm>
              <a:off x="7352216" y="1565971"/>
              <a:ext cx="164627" cy="8452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Rectangle 416"/>
            <p:cNvSpPr>
              <a:spLocks noChangeArrowheads="1"/>
            </p:cNvSpPr>
            <p:nvPr/>
          </p:nvSpPr>
          <p:spPr bwMode="auto">
            <a:xfrm>
              <a:off x="6685300" y="1639433"/>
              <a:ext cx="1005022" cy="104441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Rectangle 417"/>
            <p:cNvSpPr>
              <a:spLocks noChangeArrowheads="1"/>
            </p:cNvSpPr>
            <p:nvPr/>
          </p:nvSpPr>
          <p:spPr bwMode="auto">
            <a:xfrm>
              <a:off x="7138467" y="1365940"/>
              <a:ext cx="296063" cy="4912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Rectangle 418"/>
            <p:cNvSpPr>
              <a:spLocks noChangeArrowheads="1"/>
            </p:cNvSpPr>
            <p:nvPr/>
          </p:nvSpPr>
          <p:spPr bwMode="auto">
            <a:xfrm>
              <a:off x="7162364" y="1187183"/>
              <a:ext cx="197375" cy="45715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168" y="1016703"/>
            <a:ext cx="896546" cy="40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5" name="TextBox 524"/>
          <p:cNvSpPr txBox="1"/>
          <p:nvPr/>
        </p:nvSpPr>
        <p:spPr>
          <a:xfrm>
            <a:off x="5319712" y="1046411"/>
            <a:ext cx="625107" cy="144234"/>
          </a:xfrm>
          <a:prstGeom prst="rect">
            <a:avLst/>
          </a:prstGeom>
          <a:noFill/>
        </p:spPr>
        <p:txBody>
          <a:bodyPr wrap="non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Offshore tower</a:t>
            </a:r>
          </a:p>
        </p:txBody>
      </p:sp>
      <p:grpSp>
        <p:nvGrpSpPr>
          <p:cNvPr id="526" name="Group 525"/>
          <p:cNvGrpSpPr/>
          <p:nvPr/>
        </p:nvGrpSpPr>
        <p:grpSpPr>
          <a:xfrm flipH="1">
            <a:off x="8437913" y="686344"/>
            <a:ext cx="389303" cy="521935"/>
            <a:chOff x="11023770" y="895792"/>
            <a:chExt cx="358827" cy="481075"/>
          </a:xfrm>
          <a:solidFill>
            <a:schemeClr val="accent4"/>
          </a:solidFill>
        </p:grpSpPr>
        <p:grpSp>
          <p:nvGrpSpPr>
            <p:cNvPr id="951" name="Group 950"/>
            <p:cNvGrpSpPr/>
            <p:nvPr/>
          </p:nvGrpSpPr>
          <p:grpSpPr>
            <a:xfrm>
              <a:off x="11079064" y="895792"/>
              <a:ext cx="144270" cy="477507"/>
              <a:chOff x="6682177" y="1724008"/>
              <a:chExt cx="437601" cy="1448382"/>
            </a:xfrm>
            <a:grpFill/>
          </p:grpSpPr>
          <p:sp>
            <p:nvSpPr>
              <p:cNvPr id="952" name="Freeform 91"/>
              <p:cNvSpPr>
                <a:spLocks/>
              </p:cNvSpPr>
              <p:nvPr/>
            </p:nvSpPr>
            <p:spPr bwMode="auto">
              <a:xfrm>
                <a:off x="6974806" y="1812602"/>
                <a:ext cx="126180" cy="1127563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94" y="840"/>
                  </a:cxn>
                  <a:cxn ang="0">
                    <a:pos x="67" y="819"/>
                  </a:cxn>
                  <a:cxn ang="0">
                    <a:pos x="53" y="654"/>
                  </a:cxn>
                  <a:cxn ang="0">
                    <a:pos x="73" y="639"/>
                  </a:cxn>
                  <a:cxn ang="0">
                    <a:pos x="63" y="626"/>
                  </a:cxn>
                  <a:cxn ang="0">
                    <a:pos x="67" y="621"/>
                  </a:cxn>
                  <a:cxn ang="0">
                    <a:pos x="49" y="607"/>
                  </a:cxn>
                  <a:cxn ang="0">
                    <a:pos x="38" y="480"/>
                  </a:cxn>
                  <a:cxn ang="0">
                    <a:pos x="51" y="470"/>
                  </a:cxn>
                  <a:cxn ang="0">
                    <a:pos x="46" y="463"/>
                  </a:cxn>
                  <a:cxn ang="0">
                    <a:pos x="46" y="462"/>
                  </a:cxn>
                  <a:cxn ang="0">
                    <a:pos x="36" y="455"/>
                  </a:cxn>
                  <a:cxn ang="0">
                    <a:pos x="26" y="341"/>
                  </a:cxn>
                  <a:cxn ang="0">
                    <a:pos x="38" y="333"/>
                  </a:cxn>
                  <a:cxn ang="0">
                    <a:pos x="33" y="325"/>
                  </a:cxn>
                  <a:cxn ang="0">
                    <a:pos x="34" y="324"/>
                  </a:cxn>
                  <a:cxn ang="0">
                    <a:pos x="24" y="317"/>
                  </a:cxn>
                  <a:cxn ang="0">
                    <a:pos x="16" y="220"/>
                  </a:cxn>
                  <a:cxn ang="0">
                    <a:pos x="38" y="204"/>
                  </a:cxn>
                  <a:cxn ang="0">
                    <a:pos x="33" y="196"/>
                  </a:cxn>
                  <a:cxn ang="0">
                    <a:pos x="34" y="195"/>
                  </a:cxn>
                  <a:cxn ang="0">
                    <a:pos x="13" y="180"/>
                  </a:cxn>
                  <a:cxn ang="0">
                    <a:pos x="5" y="83"/>
                  </a:cxn>
                  <a:cxn ang="0">
                    <a:pos x="27" y="66"/>
                  </a:cxn>
                  <a:cxn ang="0">
                    <a:pos x="22" y="59"/>
                  </a:cxn>
                  <a:cxn ang="0">
                    <a:pos x="23" y="57"/>
                  </a:cxn>
                  <a:cxn ang="0">
                    <a:pos x="2" y="40"/>
                  </a:cxn>
                  <a:cxn ang="0">
                    <a:pos x="0" y="16"/>
                  </a:cxn>
                  <a:cxn ang="0">
                    <a:pos x="23" y="15"/>
                  </a:cxn>
                  <a:cxn ang="0">
                    <a:pos x="23" y="0"/>
                  </a:cxn>
                </a:cxnLst>
                <a:rect l="0" t="0" r="r" b="b"/>
                <a:pathLst>
                  <a:path w="94" h="840">
                    <a:moveTo>
                      <a:pt x="23" y="0"/>
                    </a:moveTo>
                    <a:lnTo>
                      <a:pt x="94" y="840"/>
                    </a:lnTo>
                    <a:lnTo>
                      <a:pt x="67" y="819"/>
                    </a:lnTo>
                    <a:lnTo>
                      <a:pt x="53" y="654"/>
                    </a:lnTo>
                    <a:lnTo>
                      <a:pt x="73" y="639"/>
                    </a:lnTo>
                    <a:lnTo>
                      <a:pt x="63" y="626"/>
                    </a:lnTo>
                    <a:lnTo>
                      <a:pt x="67" y="621"/>
                    </a:lnTo>
                    <a:lnTo>
                      <a:pt x="49" y="607"/>
                    </a:lnTo>
                    <a:lnTo>
                      <a:pt x="38" y="480"/>
                    </a:lnTo>
                    <a:lnTo>
                      <a:pt x="51" y="470"/>
                    </a:lnTo>
                    <a:lnTo>
                      <a:pt x="46" y="463"/>
                    </a:lnTo>
                    <a:lnTo>
                      <a:pt x="46" y="462"/>
                    </a:lnTo>
                    <a:lnTo>
                      <a:pt x="36" y="455"/>
                    </a:lnTo>
                    <a:lnTo>
                      <a:pt x="26" y="341"/>
                    </a:lnTo>
                    <a:lnTo>
                      <a:pt x="38" y="333"/>
                    </a:lnTo>
                    <a:lnTo>
                      <a:pt x="33" y="325"/>
                    </a:lnTo>
                    <a:lnTo>
                      <a:pt x="34" y="324"/>
                    </a:lnTo>
                    <a:lnTo>
                      <a:pt x="24" y="317"/>
                    </a:lnTo>
                    <a:lnTo>
                      <a:pt x="16" y="220"/>
                    </a:lnTo>
                    <a:lnTo>
                      <a:pt x="38" y="204"/>
                    </a:lnTo>
                    <a:lnTo>
                      <a:pt x="33" y="196"/>
                    </a:lnTo>
                    <a:lnTo>
                      <a:pt x="34" y="195"/>
                    </a:lnTo>
                    <a:lnTo>
                      <a:pt x="13" y="180"/>
                    </a:lnTo>
                    <a:lnTo>
                      <a:pt x="5" y="83"/>
                    </a:lnTo>
                    <a:lnTo>
                      <a:pt x="27" y="66"/>
                    </a:lnTo>
                    <a:lnTo>
                      <a:pt x="22" y="59"/>
                    </a:lnTo>
                    <a:lnTo>
                      <a:pt x="23" y="57"/>
                    </a:lnTo>
                    <a:lnTo>
                      <a:pt x="2" y="40"/>
                    </a:lnTo>
                    <a:lnTo>
                      <a:pt x="0" y="16"/>
                    </a:lnTo>
                    <a:lnTo>
                      <a:pt x="23" y="15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3" name="Freeform 92"/>
              <p:cNvSpPr>
                <a:spLocks/>
              </p:cNvSpPr>
              <p:nvPr/>
            </p:nvSpPr>
            <p:spPr bwMode="auto">
              <a:xfrm>
                <a:off x="7071454" y="2968355"/>
                <a:ext cx="48324" cy="20403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36" y="152"/>
                  </a:cxn>
                  <a:cxn ang="0">
                    <a:pos x="11" y="152"/>
                  </a:cxn>
                  <a:cxn ang="0">
                    <a:pos x="0" y="18"/>
                  </a:cxn>
                  <a:cxn ang="0">
                    <a:pos x="23" y="0"/>
                  </a:cxn>
                </a:cxnLst>
                <a:rect l="0" t="0" r="r" b="b"/>
                <a:pathLst>
                  <a:path w="36" h="152">
                    <a:moveTo>
                      <a:pt x="23" y="0"/>
                    </a:moveTo>
                    <a:lnTo>
                      <a:pt x="36" y="152"/>
                    </a:lnTo>
                    <a:lnTo>
                      <a:pt x="11" y="152"/>
                    </a:lnTo>
                    <a:lnTo>
                      <a:pt x="0" y="18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4" name="Freeform 93"/>
              <p:cNvSpPr>
                <a:spLocks/>
              </p:cNvSpPr>
              <p:nvPr/>
            </p:nvSpPr>
            <p:spPr bwMode="auto">
              <a:xfrm>
                <a:off x="7095616" y="2940165"/>
                <a:ext cx="5369" cy="939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7"/>
                    </a:lnTo>
                    <a:lnTo>
                      <a:pt x="0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5" name="Freeform 94"/>
              <p:cNvSpPr>
                <a:spLocks/>
              </p:cNvSpPr>
              <p:nvPr/>
            </p:nvSpPr>
            <p:spPr bwMode="auto">
              <a:xfrm>
                <a:off x="6699627" y="1811260"/>
                <a:ext cx="120810" cy="1131591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67" y="17"/>
                  </a:cxn>
                  <a:cxn ang="0">
                    <a:pos x="90" y="17"/>
                  </a:cxn>
                  <a:cxn ang="0">
                    <a:pos x="88" y="44"/>
                  </a:cxn>
                  <a:cxn ang="0">
                    <a:pos x="67" y="61"/>
                  </a:cxn>
                  <a:cxn ang="0">
                    <a:pos x="71" y="66"/>
                  </a:cxn>
                  <a:cxn ang="0">
                    <a:pos x="68" y="71"/>
                  </a:cxn>
                  <a:cxn ang="0">
                    <a:pos x="85" y="83"/>
                  </a:cxn>
                  <a:cxn ang="0">
                    <a:pos x="77" y="183"/>
                  </a:cxn>
                  <a:cxn ang="0">
                    <a:pos x="57" y="199"/>
                  </a:cxn>
                  <a:cxn ang="0">
                    <a:pos x="61" y="205"/>
                  </a:cxn>
                  <a:cxn ang="0">
                    <a:pos x="57" y="210"/>
                  </a:cxn>
                  <a:cxn ang="0">
                    <a:pos x="74" y="221"/>
                  </a:cxn>
                  <a:cxn ang="0">
                    <a:pos x="66" y="320"/>
                  </a:cxn>
                  <a:cxn ang="0">
                    <a:pos x="57" y="328"/>
                  </a:cxn>
                  <a:cxn ang="0">
                    <a:pos x="61" y="333"/>
                  </a:cxn>
                  <a:cxn ang="0">
                    <a:pos x="57" y="338"/>
                  </a:cxn>
                  <a:cxn ang="0">
                    <a:pos x="65" y="343"/>
                  </a:cxn>
                  <a:cxn ang="0">
                    <a:pos x="56" y="461"/>
                  </a:cxn>
                  <a:cxn ang="0">
                    <a:pos x="49" y="467"/>
                  </a:cxn>
                  <a:cxn ang="0">
                    <a:pos x="53" y="471"/>
                  </a:cxn>
                  <a:cxn ang="0">
                    <a:pos x="49" y="476"/>
                  </a:cxn>
                  <a:cxn ang="0">
                    <a:pos x="54" y="480"/>
                  </a:cxn>
                  <a:cxn ang="0">
                    <a:pos x="43" y="616"/>
                  </a:cxn>
                  <a:cxn ang="0">
                    <a:pos x="30" y="627"/>
                  </a:cxn>
                  <a:cxn ang="0">
                    <a:pos x="37" y="636"/>
                  </a:cxn>
                  <a:cxn ang="0">
                    <a:pos x="30" y="647"/>
                  </a:cxn>
                  <a:cxn ang="0">
                    <a:pos x="40" y="653"/>
                  </a:cxn>
                  <a:cxn ang="0">
                    <a:pos x="27" y="821"/>
                  </a:cxn>
                  <a:cxn ang="0">
                    <a:pos x="0" y="843"/>
                  </a:cxn>
                  <a:cxn ang="0">
                    <a:pos x="67" y="0"/>
                  </a:cxn>
                </a:cxnLst>
                <a:rect l="0" t="0" r="r" b="b"/>
                <a:pathLst>
                  <a:path w="90" h="843">
                    <a:moveTo>
                      <a:pt x="67" y="0"/>
                    </a:moveTo>
                    <a:lnTo>
                      <a:pt x="67" y="17"/>
                    </a:lnTo>
                    <a:lnTo>
                      <a:pt x="90" y="17"/>
                    </a:lnTo>
                    <a:lnTo>
                      <a:pt x="88" y="44"/>
                    </a:lnTo>
                    <a:lnTo>
                      <a:pt x="67" y="61"/>
                    </a:lnTo>
                    <a:lnTo>
                      <a:pt x="71" y="66"/>
                    </a:lnTo>
                    <a:lnTo>
                      <a:pt x="68" y="71"/>
                    </a:lnTo>
                    <a:lnTo>
                      <a:pt x="85" y="83"/>
                    </a:lnTo>
                    <a:lnTo>
                      <a:pt x="77" y="183"/>
                    </a:lnTo>
                    <a:lnTo>
                      <a:pt x="57" y="199"/>
                    </a:lnTo>
                    <a:lnTo>
                      <a:pt x="61" y="205"/>
                    </a:lnTo>
                    <a:lnTo>
                      <a:pt x="57" y="210"/>
                    </a:lnTo>
                    <a:lnTo>
                      <a:pt x="74" y="221"/>
                    </a:lnTo>
                    <a:lnTo>
                      <a:pt x="66" y="320"/>
                    </a:lnTo>
                    <a:lnTo>
                      <a:pt x="57" y="328"/>
                    </a:lnTo>
                    <a:lnTo>
                      <a:pt x="61" y="333"/>
                    </a:lnTo>
                    <a:lnTo>
                      <a:pt x="57" y="338"/>
                    </a:lnTo>
                    <a:lnTo>
                      <a:pt x="65" y="343"/>
                    </a:lnTo>
                    <a:lnTo>
                      <a:pt x="56" y="461"/>
                    </a:lnTo>
                    <a:lnTo>
                      <a:pt x="49" y="467"/>
                    </a:lnTo>
                    <a:lnTo>
                      <a:pt x="53" y="471"/>
                    </a:lnTo>
                    <a:lnTo>
                      <a:pt x="49" y="476"/>
                    </a:lnTo>
                    <a:lnTo>
                      <a:pt x="54" y="480"/>
                    </a:lnTo>
                    <a:lnTo>
                      <a:pt x="43" y="616"/>
                    </a:lnTo>
                    <a:lnTo>
                      <a:pt x="30" y="627"/>
                    </a:lnTo>
                    <a:lnTo>
                      <a:pt x="37" y="636"/>
                    </a:lnTo>
                    <a:lnTo>
                      <a:pt x="30" y="647"/>
                    </a:lnTo>
                    <a:lnTo>
                      <a:pt x="40" y="653"/>
                    </a:lnTo>
                    <a:lnTo>
                      <a:pt x="27" y="821"/>
                    </a:lnTo>
                    <a:lnTo>
                      <a:pt x="0" y="843"/>
                    </a:lnTo>
                    <a:lnTo>
                      <a:pt x="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6" name="Freeform 95"/>
              <p:cNvSpPr>
                <a:spLocks/>
              </p:cNvSpPr>
              <p:nvPr/>
            </p:nvSpPr>
            <p:spPr bwMode="auto">
              <a:xfrm>
                <a:off x="6698285" y="2950904"/>
                <a:ext cx="8054" cy="2013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6" y="6"/>
                  </a:cxn>
                  <a:cxn ang="0">
                    <a:pos x="0" y="15"/>
                  </a:cxn>
                  <a:cxn ang="0">
                    <a:pos x="1" y="0"/>
                  </a:cxn>
                </a:cxnLst>
                <a:rect l="0" t="0" r="r" b="b"/>
                <a:pathLst>
                  <a:path w="6" h="15">
                    <a:moveTo>
                      <a:pt x="1" y="0"/>
                    </a:moveTo>
                    <a:lnTo>
                      <a:pt x="6" y="6"/>
                    </a:lnTo>
                    <a:lnTo>
                      <a:pt x="0" y="15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7" name="Freeform 96"/>
              <p:cNvSpPr>
                <a:spLocks/>
              </p:cNvSpPr>
              <p:nvPr/>
            </p:nvSpPr>
            <p:spPr bwMode="auto">
              <a:xfrm>
                <a:off x="6682177" y="2973724"/>
                <a:ext cx="48324" cy="19866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6" y="16"/>
                  </a:cxn>
                  <a:cxn ang="0">
                    <a:pos x="25" y="148"/>
                  </a:cxn>
                  <a:cxn ang="0">
                    <a:pos x="0" y="148"/>
                  </a:cxn>
                  <a:cxn ang="0">
                    <a:pos x="12" y="0"/>
                  </a:cxn>
                </a:cxnLst>
                <a:rect l="0" t="0" r="r" b="b"/>
                <a:pathLst>
                  <a:path w="36" h="148">
                    <a:moveTo>
                      <a:pt x="12" y="0"/>
                    </a:moveTo>
                    <a:lnTo>
                      <a:pt x="36" y="16"/>
                    </a:lnTo>
                    <a:lnTo>
                      <a:pt x="25" y="148"/>
                    </a:lnTo>
                    <a:lnTo>
                      <a:pt x="0" y="148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8" name="Freeform 97"/>
              <p:cNvSpPr>
                <a:spLocks/>
              </p:cNvSpPr>
              <p:nvPr/>
            </p:nvSpPr>
            <p:spPr bwMode="auto">
              <a:xfrm>
                <a:off x="6888897" y="2349537"/>
                <a:ext cx="33559" cy="859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25" y="12"/>
                  </a:cxn>
                  <a:cxn ang="0">
                    <a:pos x="25" y="58"/>
                  </a:cxn>
                  <a:cxn ang="0">
                    <a:pos x="13" y="58"/>
                  </a:cxn>
                  <a:cxn ang="0">
                    <a:pos x="12" y="64"/>
                  </a:cxn>
                  <a:cxn ang="0">
                    <a:pos x="12" y="58"/>
                  </a:cxn>
                  <a:cxn ang="0">
                    <a:pos x="0" y="58"/>
                  </a:cxn>
                  <a:cxn ang="0">
                    <a:pos x="0" y="7"/>
                  </a:cxn>
                  <a:cxn ang="0">
                    <a:pos x="9" y="0"/>
                  </a:cxn>
                </a:cxnLst>
                <a:rect l="0" t="0" r="r" b="b"/>
                <a:pathLst>
                  <a:path w="25" h="64">
                    <a:moveTo>
                      <a:pt x="9" y="0"/>
                    </a:moveTo>
                    <a:lnTo>
                      <a:pt x="25" y="12"/>
                    </a:lnTo>
                    <a:lnTo>
                      <a:pt x="25" y="58"/>
                    </a:lnTo>
                    <a:lnTo>
                      <a:pt x="13" y="58"/>
                    </a:lnTo>
                    <a:lnTo>
                      <a:pt x="12" y="64"/>
                    </a:lnTo>
                    <a:lnTo>
                      <a:pt x="12" y="58"/>
                    </a:lnTo>
                    <a:lnTo>
                      <a:pt x="0" y="58"/>
                    </a:lnTo>
                    <a:lnTo>
                      <a:pt x="0" y="7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9" name="Freeform 98"/>
              <p:cNvSpPr>
                <a:spLocks/>
              </p:cNvSpPr>
              <p:nvPr/>
            </p:nvSpPr>
            <p:spPr bwMode="auto">
              <a:xfrm>
                <a:off x="6888897" y="2258258"/>
                <a:ext cx="33559" cy="73829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5" y="1"/>
                  </a:cxn>
                  <a:cxn ang="0">
                    <a:pos x="25" y="44"/>
                  </a:cxn>
                  <a:cxn ang="0">
                    <a:pos x="11" y="55"/>
                  </a:cxn>
                  <a:cxn ang="0">
                    <a:pos x="0" y="47"/>
                  </a:cxn>
                  <a:cxn ang="0">
                    <a:pos x="0" y="1"/>
                  </a:cxn>
                  <a:cxn ang="0">
                    <a:pos x="10" y="0"/>
                  </a:cxn>
                </a:cxnLst>
                <a:rect l="0" t="0" r="r" b="b"/>
                <a:pathLst>
                  <a:path w="25" h="55">
                    <a:moveTo>
                      <a:pt x="10" y="0"/>
                    </a:moveTo>
                    <a:lnTo>
                      <a:pt x="25" y="1"/>
                    </a:lnTo>
                    <a:lnTo>
                      <a:pt x="25" y="44"/>
                    </a:lnTo>
                    <a:lnTo>
                      <a:pt x="11" y="55"/>
                    </a:lnTo>
                    <a:lnTo>
                      <a:pt x="0" y="47"/>
                    </a:lnTo>
                    <a:lnTo>
                      <a:pt x="0" y="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0" name="Freeform 99"/>
              <p:cNvSpPr>
                <a:spLocks/>
              </p:cNvSpPr>
              <p:nvPr/>
            </p:nvSpPr>
            <p:spPr bwMode="auto">
              <a:xfrm>
                <a:off x="6888897" y="3126751"/>
                <a:ext cx="33559" cy="45639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5" y="15"/>
                  </a:cxn>
                  <a:cxn ang="0">
                    <a:pos x="25" y="34"/>
                  </a:cxn>
                  <a:cxn ang="0">
                    <a:pos x="0" y="34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25" h="34">
                    <a:moveTo>
                      <a:pt x="7" y="0"/>
                    </a:moveTo>
                    <a:lnTo>
                      <a:pt x="25" y="15"/>
                    </a:lnTo>
                    <a:lnTo>
                      <a:pt x="25" y="34"/>
                    </a:lnTo>
                    <a:lnTo>
                      <a:pt x="0" y="34"/>
                    </a:lnTo>
                    <a:lnTo>
                      <a:pt x="0" y="6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1" name="Freeform 100"/>
              <p:cNvSpPr>
                <a:spLocks/>
              </p:cNvSpPr>
              <p:nvPr/>
            </p:nvSpPr>
            <p:spPr bwMode="auto">
              <a:xfrm>
                <a:off x="6888897" y="2443501"/>
                <a:ext cx="33559" cy="8456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0"/>
                  </a:cxn>
                  <a:cxn ang="0">
                    <a:pos x="25" y="54"/>
                  </a:cxn>
                  <a:cxn ang="0">
                    <a:pos x="14" y="63"/>
                  </a:cxn>
                  <a:cxn ang="0">
                    <a:pos x="0" y="54"/>
                  </a:cxn>
                  <a:cxn ang="0">
                    <a:pos x="0" y="0"/>
                  </a:cxn>
                </a:cxnLst>
                <a:rect l="0" t="0" r="r" b="b"/>
                <a:pathLst>
                  <a:path w="25" h="63">
                    <a:moveTo>
                      <a:pt x="0" y="0"/>
                    </a:moveTo>
                    <a:lnTo>
                      <a:pt x="25" y="0"/>
                    </a:lnTo>
                    <a:lnTo>
                      <a:pt x="25" y="54"/>
                    </a:lnTo>
                    <a:lnTo>
                      <a:pt x="14" y="63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2" name="Freeform 101"/>
              <p:cNvSpPr>
                <a:spLocks/>
              </p:cNvSpPr>
              <p:nvPr/>
            </p:nvSpPr>
            <p:spPr bwMode="auto">
              <a:xfrm>
                <a:off x="6888897" y="2961643"/>
                <a:ext cx="33559" cy="11544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5" y="1"/>
                  </a:cxn>
                  <a:cxn ang="0">
                    <a:pos x="25" y="77"/>
                  </a:cxn>
                  <a:cxn ang="0">
                    <a:pos x="14" y="86"/>
                  </a:cxn>
                  <a:cxn ang="0">
                    <a:pos x="0" y="77"/>
                  </a:cxn>
                  <a:cxn ang="0">
                    <a:pos x="0" y="1"/>
                  </a:cxn>
                  <a:cxn ang="0">
                    <a:pos x="12" y="0"/>
                  </a:cxn>
                </a:cxnLst>
                <a:rect l="0" t="0" r="r" b="b"/>
                <a:pathLst>
                  <a:path w="25" h="86">
                    <a:moveTo>
                      <a:pt x="12" y="0"/>
                    </a:moveTo>
                    <a:lnTo>
                      <a:pt x="25" y="1"/>
                    </a:lnTo>
                    <a:lnTo>
                      <a:pt x="25" y="77"/>
                    </a:lnTo>
                    <a:lnTo>
                      <a:pt x="14" y="86"/>
                    </a:lnTo>
                    <a:lnTo>
                      <a:pt x="0" y="77"/>
                    </a:lnTo>
                    <a:lnTo>
                      <a:pt x="0" y="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3" name="Freeform 102"/>
              <p:cNvSpPr>
                <a:spLocks/>
              </p:cNvSpPr>
              <p:nvPr/>
            </p:nvSpPr>
            <p:spPr bwMode="auto">
              <a:xfrm>
                <a:off x="6888897" y="2826067"/>
                <a:ext cx="33559" cy="11946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5" y="13"/>
                  </a:cxn>
                  <a:cxn ang="0">
                    <a:pos x="25" y="77"/>
                  </a:cxn>
                  <a:cxn ang="0">
                    <a:pos x="12" y="76"/>
                  </a:cxn>
                  <a:cxn ang="0">
                    <a:pos x="12" y="89"/>
                  </a:cxn>
                  <a:cxn ang="0">
                    <a:pos x="11" y="76"/>
                  </a:cxn>
                  <a:cxn ang="0">
                    <a:pos x="0" y="77"/>
                  </a:cxn>
                  <a:cxn ang="0">
                    <a:pos x="0" y="5"/>
                  </a:cxn>
                  <a:cxn ang="0">
                    <a:pos x="7" y="0"/>
                  </a:cxn>
                </a:cxnLst>
                <a:rect l="0" t="0" r="r" b="b"/>
                <a:pathLst>
                  <a:path w="25" h="89">
                    <a:moveTo>
                      <a:pt x="7" y="0"/>
                    </a:moveTo>
                    <a:lnTo>
                      <a:pt x="25" y="13"/>
                    </a:lnTo>
                    <a:lnTo>
                      <a:pt x="25" y="77"/>
                    </a:lnTo>
                    <a:lnTo>
                      <a:pt x="12" y="76"/>
                    </a:lnTo>
                    <a:lnTo>
                      <a:pt x="12" y="89"/>
                    </a:lnTo>
                    <a:lnTo>
                      <a:pt x="11" y="76"/>
                    </a:lnTo>
                    <a:lnTo>
                      <a:pt x="0" y="77"/>
                    </a:lnTo>
                    <a:lnTo>
                      <a:pt x="0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4" name="Freeform 103"/>
              <p:cNvSpPr>
                <a:spLocks/>
              </p:cNvSpPr>
              <p:nvPr/>
            </p:nvSpPr>
            <p:spPr bwMode="auto">
              <a:xfrm>
                <a:off x="6918428" y="2165637"/>
                <a:ext cx="4027" cy="67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5"/>
                  </a:cxn>
                  <a:cxn ang="0">
                    <a:pos x="0" y="3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5" name="Freeform 104"/>
              <p:cNvSpPr>
                <a:spLocks/>
              </p:cNvSpPr>
              <p:nvPr/>
            </p:nvSpPr>
            <p:spPr bwMode="auto">
              <a:xfrm>
                <a:off x="6888897" y="2175033"/>
                <a:ext cx="33559" cy="6711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1"/>
                  </a:cxn>
                  <a:cxn ang="0">
                    <a:pos x="25" y="14"/>
                  </a:cxn>
                  <a:cxn ang="0">
                    <a:pos x="25" y="50"/>
                  </a:cxn>
                  <a:cxn ang="0">
                    <a:pos x="10" y="49"/>
                  </a:cxn>
                  <a:cxn ang="0">
                    <a:pos x="0" y="50"/>
                  </a:cxn>
                  <a:cxn ang="0">
                    <a:pos x="0" y="5"/>
                  </a:cxn>
                  <a:cxn ang="0">
                    <a:pos x="7" y="0"/>
                  </a:cxn>
                </a:cxnLst>
                <a:rect l="0" t="0" r="r" b="b"/>
                <a:pathLst>
                  <a:path w="25" h="50">
                    <a:moveTo>
                      <a:pt x="7" y="0"/>
                    </a:moveTo>
                    <a:lnTo>
                      <a:pt x="8" y="1"/>
                    </a:lnTo>
                    <a:lnTo>
                      <a:pt x="25" y="14"/>
                    </a:lnTo>
                    <a:lnTo>
                      <a:pt x="25" y="50"/>
                    </a:lnTo>
                    <a:lnTo>
                      <a:pt x="10" y="49"/>
                    </a:lnTo>
                    <a:lnTo>
                      <a:pt x="0" y="50"/>
                    </a:lnTo>
                    <a:lnTo>
                      <a:pt x="0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6" name="Freeform 105"/>
              <p:cNvSpPr>
                <a:spLocks/>
              </p:cNvSpPr>
              <p:nvPr/>
            </p:nvSpPr>
            <p:spPr bwMode="auto">
              <a:xfrm>
                <a:off x="6888897" y="2670356"/>
                <a:ext cx="33559" cy="8322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5" y="1"/>
                  </a:cxn>
                  <a:cxn ang="0">
                    <a:pos x="25" y="55"/>
                  </a:cxn>
                  <a:cxn ang="0">
                    <a:pos x="15" y="62"/>
                  </a:cxn>
                  <a:cxn ang="0">
                    <a:pos x="0" y="52"/>
                  </a:cxn>
                  <a:cxn ang="0">
                    <a:pos x="0" y="1"/>
                  </a:cxn>
                  <a:cxn ang="0">
                    <a:pos x="14" y="0"/>
                  </a:cxn>
                </a:cxnLst>
                <a:rect l="0" t="0" r="r" b="b"/>
                <a:pathLst>
                  <a:path w="25" h="62">
                    <a:moveTo>
                      <a:pt x="14" y="0"/>
                    </a:moveTo>
                    <a:lnTo>
                      <a:pt x="25" y="1"/>
                    </a:lnTo>
                    <a:lnTo>
                      <a:pt x="25" y="55"/>
                    </a:lnTo>
                    <a:lnTo>
                      <a:pt x="15" y="62"/>
                    </a:lnTo>
                    <a:lnTo>
                      <a:pt x="0" y="52"/>
                    </a:lnTo>
                    <a:lnTo>
                      <a:pt x="0" y="1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7" name="Freeform 106"/>
              <p:cNvSpPr>
                <a:spLocks/>
              </p:cNvSpPr>
              <p:nvPr/>
            </p:nvSpPr>
            <p:spPr bwMode="auto">
              <a:xfrm>
                <a:off x="6888897" y="2775058"/>
                <a:ext cx="33559" cy="29531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23" y="9"/>
                  </a:cxn>
                  <a:cxn ang="0">
                    <a:pos x="25" y="8"/>
                  </a:cxn>
                  <a:cxn ang="0">
                    <a:pos x="25" y="20"/>
                  </a:cxn>
                  <a:cxn ang="0">
                    <a:pos x="14" y="12"/>
                  </a:cxn>
                  <a:cxn ang="0">
                    <a:pos x="7" y="22"/>
                  </a:cxn>
                  <a:cxn ang="0">
                    <a:pos x="0" y="13"/>
                  </a:cxn>
                  <a:cxn ang="0">
                    <a:pos x="0" y="4"/>
                  </a:cxn>
                  <a:cxn ang="0">
                    <a:pos x="9" y="10"/>
                  </a:cxn>
                  <a:cxn ang="0">
                    <a:pos x="16" y="0"/>
                  </a:cxn>
                </a:cxnLst>
                <a:rect l="0" t="0" r="r" b="b"/>
                <a:pathLst>
                  <a:path w="25" h="22">
                    <a:moveTo>
                      <a:pt x="16" y="0"/>
                    </a:moveTo>
                    <a:lnTo>
                      <a:pt x="23" y="9"/>
                    </a:lnTo>
                    <a:lnTo>
                      <a:pt x="25" y="8"/>
                    </a:lnTo>
                    <a:lnTo>
                      <a:pt x="25" y="20"/>
                    </a:lnTo>
                    <a:lnTo>
                      <a:pt x="14" y="12"/>
                    </a:lnTo>
                    <a:lnTo>
                      <a:pt x="7" y="22"/>
                    </a:lnTo>
                    <a:lnTo>
                      <a:pt x="0" y="13"/>
                    </a:lnTo>
                    <a:lnTo>
                      <a:pt x="0" y="4"/>
                    </a:lnTo>
                    <a:lnTo>
                      <a:pt x="9" y="1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8" name="Freeform 107"/>
              <p:cNvSpPr>
                <a:spLocks/>
              </p:cNvSpPr>
              <p:nvPr/>
            </p:nvSpPr>
            <p:spPr bwMode="auto">
              <a:xfrm>
                <a:off x="6888897" y="2562969"/>
                <a:ext cx="33559" cy="91279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5" y="12"/>
                  </a:cxn>
                  <a:cxn ang="0">
                    <a:pos x="25" y="56"/>
                  </a:cxn>
                  <a:cxn ang="0">
                    <a:pos x="14" y="56"/>
                  </a:cxn>
                  <a:cxn ang="0">
                    <a:pos x="14" y="68"/>
                  </a:cxn>
                  <a:cxn ang="0">
                    <a:pos x="13" y="56"/>
                  </a:cxn>
                  <a:cxn ang="0">
                    <a:pos x="0" y="57"/>
                  </a:cxn>
                  <a:cxn ang="0">
                    <a:pos x="0" y="8"/>
                  </a:cxn>
                  <a:cxn ang="0">
                    <a:pos x="10" y="0"/>
                  </a:cxn>
                </a:cxnLst>
                <a:rect l="0" t="0" r="r" b="b"/>
                <a:pathLst>
                  <a:path w="25" h="68">
                    <a:moveTo>
                      <a:pt x="10" y="0"/>
                    </a:moveTo>
                    <a:lnTo>
                      <a:pt x="25" y="12"/>
                    </a:lnTo>
                    <a:lnTo>
                      <a:pt x="25" y="56"/>
                    </a:lnTo>
                    <a:lnTo>
                      <a:pt x="14" y="56"/>
                    </a:lnTo>
                    <a:lnTo>
                      <a:pt x="14" y="68"/>
                    </a:lnTo>
                    <a:lnTo>
                      <a:pt x="13" y="56"/>
                    </a:lnTo>
                    <a:lnTo>
                      <a:pt x="0" y="57"/>
                    </a:lnTo>
                    <a:lnTo>
                      <a:pt x="0" y="8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9" name="Freeform 108"/>
              <p:cNvSpPr>
                <a:spLocks/>
              </p:cNvSpPr>
              <p:nvPr/>
            </p:nvSpPr>
            <p:spPr bwMode="auto">
              <a:xfrm>
                <a:off x="6888897" y="1899855"/>
                <a:ext cx="33559" cy="6443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5" y="1"/>
                  </a:cxn>
                  <a:cxn ang="0">
                    <a:pos x="25" y="36"/>
                  </a:cxn>
                  <a:cxn ang="0">
                    <a:pos x="11" y="48"/>
                  </a:cxn>
                  <a:cxn ang="0">
                    <a:pos x="0" y="40"/>
                  </a:cxn>
                  <a:cxn ang="0">
                    <a:pos x="0" y="1"/>
                  </a:cxn>
                  <a:cxn ang="0">
                    <a:pos x="10" y="0"/>
                  </a:cxn>
                </a:cxnLst>
                <a:rect l="0" t="0" r="r" b="b"/>
                <a:pathLst>
                  <a:path w="25" h="48">
                    <a:moveTo>
                      <a:pt x="10" y="0"/>
                    </a:moveTo>
                    <a:lnTo>
                      <a:pt x="25" y="1"/>
                    </a:lnTo>
                    <a:lnTo>
                      <a:pt x="25" y="36"/>
                    </a:lnTo>
                    <a:lnTo>
                      <a:pt x="11" y="48"/>
                    </a:lnTo>
                    <a:lnTo>
                      <a:pt x="0" y="40"/>
                    </a:lnTo>
                    <a:lnTo>
                      <a:pt x="0" y="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0" name="Freeform 109"/>
              <p:cNvSpPr>
                <a:spLocks/>
              </p:cNvSpPr>
              <p:nvPr/>
            </p:nvSpPr>
            <p:spPr bwMode="auto">
              <a:xfrm>
                <a:off x="6888897" y="2086439"/>
                <a:ext cx="33559" cy="7114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5" y="0"/>
                  </a:cxn>
                  <a:cxn ang="0">
                    <a:pos x="25" y="44"/>
                  </a:cxn>
                  <a:cxn ang="0">
                    <a:pos x="12" y="53"/>
                  </a:cxn>
                  <a:cxn ang="0">
                    <a:pos x="10" y="53"/>
                  </a:cxn>
                  <a:cxn ang="0">
                    <a:pos x="0" y="47"/>
                  </a:cxn>
                  <a:cxn ang="0">
                    <a:pos x="0" y="1"/>
                  </a:cxn>
                  <a:cxn ang="0">
                    <a:pos x="10" y="0"/>
                  </a:cxn>
                </a:cxnLst>
                <a:rect l="0" t="0" r="r" b="b"/>
                <a:pathLst>
                  <a:path w="25" h="53">
                    <a:moveTo>
                      <a:pt x="10" y="0"/>
                    </a:moveTo>
                    <a:lnTo>
                      <a:pt x="25" y="0"/>
                    </a:lnTo>
                    <a:lnTo>
                      <a:pt x="25" y="44"/>
                    </a:lnTo>
                    <a:lnTo>
                      <a:pt x="12" y="53"/>
                    </a:lnTo>
                    <a:lnTo>
                      <a:pt x="10" y="53"/>
                    </a:lnTo>
                    <a:lnTo>
                      <a:pt x="0" y="47"/>
                    </a:lnTo>
                    <a:lnTo>
                      <a:pt x="0" y="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1" name="Freeform 110"/>
              <p:cNvSpPr>
                <a:spLocks/>
              </p:cNvSpPr>
              <p:nvPr/>
            </p:nvSpPr>
            <p:spPr bwMode="auto">
              <a:xfrm>
                <a:off x="6888897" y="1834080"/>
                <a:ext cx="33559" cy="5100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3" y="0"/>
                  </a:cxn>
                  <a:cxn ang="0">
                    <a:pos x="25" y="9"/>
                  </a:cxn>
                  <a:cxn ang="0">
                    <a:pos x="25" y="38"/>
                  </a:cxn>
                  <a:cxn ang="0">
                    <a:pos x="10" y="37"/>
                  </a:cxn>
                  <a:cxn ang="0">
                    <a:pos x="0" y="38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25" h="38">
                    <a:moveTo>
                      <a:pt x="2" y="0"/>
                    </a:moveTo>
                    <a:lnTo>
                      <a:pt x="13" y="0"/>
                    </a:lnTo>
                    <a:lnTo>
                      <a:pt x="25" y="9"/>
                    </a:lnTo>
                    <a:lnTo>
                      <a:pt x="25" y="38"/>
                    </a:lnTo>
                    <a:lnTo>
                      <a:pt x="10" y="37"/>
                    </a:lnTo>
                    <a:lnTo>
                      <a:pt x="0" y="38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2" name="Freeform 111"/>
              <p:cNvSpPr>
                <a:spLocks/>
              </p:cNvSpPr>
              <p:nvPr/>
            </p:nvSpPr>
            <p:spPr bwMode="auto">
              <a:xfrm>
                <a:off x="6888897" y="2001872"/>
                <a:ext cx="33559" cy="6711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5" y="14"/>
                  </a:cxn>
                  <a:cxn ang="0">
                    <a:pos x="25" y="50"/>
                  </a:cxn>
                  <a:cxn ang="0">
                    <a:pos x="0" y="50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25" h="50">
                    <a:moveTo>
                      <a:pt x="7" y="0"/>
                    </a:moveTo>
                    <a:lnTo>
                      <a:pt x="25" y="14"/>
                    </a:lnTo>
                    <a:lnTo>
                      <a:pt x="25" y="50"/>
                    </a:lnTo>
                    <a:lnTo>
                      <a:pt x="0" y="50"/>
                    </a:lnTo>
                    <a:lnTo>
                      <a:pt x="0" y="6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3" name="Freeform 112"/>
              <p:cNvSpPr>
                <a:spLocks/>
              </p:cNvSpPr>
              <p:nvPr/>
            </p:nvSpPr>
            <p:spPr bwMode="auto">
              <a:xfrm>
                <a:off x="6918428" y="2338798"/>
                <a:ext cx="4027" cy="67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5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5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4" name="Freeform 113"/>
              <p:cNvSpPr>
                <a:spLocks/>
              </p:cNvSpPr>
              <p:nvPr/>
            </p:nvSpPr>
            <p:spPr bwMode="auto">
              <a:xfrm>
                <a:off x="6888897" y="1969656"/>
                <a:ext cx="33559" cy="30874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23"/>
                  </a:cxn>
                  <a:cxn ang="0">
                    <a:pos x="11" y="11"/>
                  </a:cxn>
                  <a:cxn ang="0">
                    <a:pos x="7" y="16"/>
                  </a:cxn>
                  <a:cxn ang="0">
                    <a:pos x="3" y="11"/>
                  </a:cxn>
                  <a:cxn ang="0">
                    <a:pos x="0" y="13"/>
                  </a:cxn>
                  <a:cxn ang="0">
                    <a:pos x="0" y="3"/>
                  </a:cxn>
                  <a:cxn ang="0">
                    <a:pos x="8" y="8"/>
                  </a:cxn>
                  <a:cxn ang="0">
                    <a:pos x="11" y="3"/>
                  </a:cxn>
                  <a:cxn ang="0">
                    <a:pos x="15" y="8"/>
                  </a:cxn>
                  <a:cxn ang="0">
                    <a:pos x="25" y="0"/>
                  </a:cxn>
                </a:cxnLst>
                <a:rect l="0" t="0" r="r" b="b"/>
                <a:pathLst>
                  <a:path w="25" h="23">
                    <a:moveTo>
                      <a:pt x="25" y="0"/>
                    </a:moveTo>
                    <a:lnTo>
                      <a:pt x="25" y="23"/>
                    </a:lnTo>
                    <a:lnTo>
                      <a:pt x="11" y="11"/>
                    </a:lnTo>
                    <a:lnTo>
                      <a:pt x="7" y="16"/>
                    </a:lnTo>
                    <a:lnTo>
                      <a:pt x="3" y="11"/>
                    </a:lnTo>
                    <a:lnTo>
                      <a:pt x="0" y="13"/>
                    </a:lnTo>
                    <a:lnTo>
                      <a:pt x="0" y="3"/>
                    </a:lnTo>
                    <a:lnTo>
                      <a:pt x="8" y="8"/>
                    </a:lnTo>
                    <a:lnTo>
                      <a:pt x="11" y="3"/>
                    </a:lnTo>
                    <a:lnTo>
                      <a:pt x="15" y="8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5" name="Rectangle 114"/>
              <p:cNvSpPr>
                <a:spLocks noChangeArrowheads="1"/>
              </p:cNvSpPr>
              <p:nvPr/>
            </p:nvSpPr>
            <p:spPr bwMode="auto">
              <a:xfrm>
                <a:off x="6888897" y="1724008"/>
                <a:ext cx="33559" cy="7651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6" name="Freeform 115"/>
              <p:cNvSpPr>
                <a:spLocks/>
              </p:cNvSpPr>
              <p:nvPr/>
            </p:nvSpPr>
            <p:spPr bwMode="auto">
              <a:xfrm>
                <a:off x="6789564" y="1800522"/>
                <a:ext cx="99333" cy="335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" y="0"/>
                  </a:cxn>
                  <a:cxn ang="0">
                    <a:pos x="74" y="9"/>
                  </a:cxn>
                  <a:cxn ang="0">
                    <a:pos x="56" y="25"/>
                  </a:cxn>
                  <a:cxn ang="0">
                    <a:pos x="23" y="25"/>
                  </a:cxn>
                  <a:cxn ang="0">
                    <a:pos x="25" y="10"/>
                  </a:cxn>
                  <a:cxn ang="0">
                    <a:pos x="0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5">
                    <a:moveTo>
                      <a:pt x="0" y="0"/>
                    </a:moveTo>
                    <a:lnTo>
                      <a:pt x="74" y="0"/>
                    </a:lnTo>
                    <a:lnTo>
                      <a:pt x="74" y="9"/>
                    </a:lnTo>
                    <a:lnTo>
                      <a:pt x="56" y="25"/>
                    </a:lnTo>
                    <a:lnTo>
                      <a:pt x="23" y="25"/>
                    </a:lnTo>
                    <a:lnTo>
                      <a:pt x="25" y="10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7" name="Freeform 116"/>
              <p:cNvSpPr>
                <a:spLocks/>
              </p:cNvSpPr>
              <p:nvPr/>
            </p:nvSpPr>
            <p:spPr bwMode="auto">
              <a:xfrm>
                <a:off x="6922455" y="1799179"/>
                <a:ext cx="83225" cy="34901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62" y="9"/>
                  </a:cxn>
                  <a:cxn ang="0">
                    <a:pos x="37" y="11"/>
                  </a:cxn>
                  <a:cxn ang="0">
                    <a:pos x="39" y="26"/>
                  </a:cxn>
                  <a:cxn ang="0">
                    <a:pos x="9" y="26"/>
                  </a:cxn>
                  <a:cxn ang="0">
                    <a:pos x="0" y="18"/>
                  </a:cxn>
                  <a:cxn ang="0">
                    <a:pos x="0" y="1"/>
                  </a:cxn>
                  <a:cxn ang="0">
                    <a:pos x="62" y="0"/>
                  </a:cxn>
                </a:cxnLst>
                <a:rect l="0" t="0" r="r" b="b"/>
                <a:pathLst>
                  <a:path w="62" h="26">
                    <a:moveTo>
                      <a:pt x="62" y="0"/>
                    </a:moveTo>
                    <a:lnTo>
                      <a:pt x="62" y="9"/>
                    </a:lnTo>
                    <a:lnTo>
                      <a:pt x="37" y="11"/>
                    </a:lnTo>
                    <a:lnTo>
                      <a:pt x="39" y="26"/>
                    </a:lnTo>
                    <a:lnTo>
                      <a:pt x="9" y="26"/>
                    </a:lnTo>
                    <a:lnTo>
                      <a:pt x="0" y="18"/>
                    </a:lnTo>
                    <a:lnTo>
                      <a:pt x="0" y="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8" name="Freeform 117"/>
              <p:cNvSpPr>
                <a:spLocks/>
              </p:cNvSpPr>
              <p:nvPr/>
            </p:nvSpPr>
            <p:spPr bwMode="auto">
              <a:xfrm>
                <a:off x="6972121" y="1811260"/>
                <a:ext cx="33559" cy="22820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16"/>
                  </a:cxn>
                  <a:cxn ang="0">
                    <a:pos x="2" y="17"/>
                  </a:cxn>
                  <a:cxn ang="0">
                    <a:pos x="0" y="2"/>
                  </a:cxn>
                  <a:cxn ang="0">
                    <a:pos x="25" y="0"/>
                  </a:cxn>
                </a:cxnLst>
                <a:rect l="0" t="0" r="r" b="b"/>
                <a:pathLst>
                  <a:path w="25" h="17">
                    <a:moveTo>
                      <a:pt x="25" y="0"/>
                    </a:moveTo>
                    <a:lnTo>
                      <a:pt x="25" y="16"/>
                    </a:lnTo>
                    <a:lnTo>
                      <a:pt x="2" y="17"/>
                    </a:lnTo>
                    <a:lnTo>
                      <a:pt x="0" y="2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9" name="Freeform 118"/>
              <p:cNvSpPr>
                <a:spLocks/>
              </p:cNvSpPr>
              <p:nvPr/>
            </p:nvSpPr>
            <p:spPr bwMode="auto">
              <a:xfrm>
                <a:off x="6789564" y="1811260"/>
                <a:ext cx="33559" cy="228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2"/>
                  </a:cxn>
                  <a:cxn ang="0">
                    <a:pos x="23" y="17"/>
                  </a:cxn>
                  <a:cxn ang="0">
                    <a:pos x="0" y="17"/>
                  </a:cxn>
                  <a:cxn ang="0">
                    <a:pos x="0" y="0"/>
                  </a:cxn>
                </a:cxnLst>
                <a:rect l="0" t="0" r="r" b="b"/>
                <a:pathLst>
                  <a:path w="25" h="17">
                    <a:moveTo>
                      <a:pt x="0" y="0"/>
                    </a:moveTo>
                    <a:lnTo>
                      <a:pt x="25" y="2"/>
                    </a:lnTo>
                    <a:lnTo>
                      <a:pt x="23" y="17"/>
                    </a:ln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0" name="Freeform 119"/>
              <p:cNvSpPr>
                <a:spLocks/>
              </p:cNvSpPr>
              <p:nvPr/>
            </p:nvSpPr>
            <p:spPr bwMode="auto">
              <a:xfrm>
                <a:off x="6891581" y="1826026"/>
                <a:ext cx="14766" cy="8054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1" y="6"/>
                  </a:cxn>
                  <a:cxn ang="0">
                    <a:pos x="0" y="6"/>
                  </a:cxn>
                  <a:cxn ang="0">
                    <a:pos x="5" y="0"/>
                  </a:cxn>
                </a:cxnLst>
                <a:rect l="0" t="0" r="r" b="b"/>
                <a:pathLst>
                  <a:path w="11" h="6">
                    <a:moveTo>
                      <a:pt x="5" y="0"/>
                    </a:moveTo>
                    <a:lnTo>
                      <a:pt x="11" y="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1" name="Freeform 120"/>
              <p:cNvSpPr>
                <a:spLocks/>
              </p:cNvSpPr>
              <p:nvPr/>
            </p:nvSpPr>
            <p:spPr bwMode="auto">
              <a:xfrm>
                <a:off x="6888897" y="1800522"/>
                <a:ext cx="33559" cy="228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0"/>
                  </a:cxn>
                  <a:cxn ang="0">
                    <a:pos x="25" y="17"/>
                  </a:cxn>
                  <a:cxn ang="0">
                    <a:pos x="11" y="7"/>
                  </a:cxn>
                  <a:cxn ang="0">
                    <a:pos x="7" y="12"/>
                  </a:cxn>
                  <a:cxn ang="0">
                    <a:pos x="4" y="7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25" h="17">
                    <a:moveTo>
                      <a:pt x="0" y="0"/>
                    </a:moveTo>
                    <a:lnTo>
                      <a:pt x="25" y="0"/>
                    </a:lnTo>
                    <a:lnTo>
                      <a:pt x="25" y="17"/>
                    </a:lnTo>
                    <a:lnTo>
                      <a:pt x="11" y="7"/>
                    </a:lnTo>
                    <a:lnTo>
                      <a:pt x="7" y="12"/>
                    </a:lnTo>
                    <a:lnTo>
                      <a:pt x="4" y="7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2" name="Freeform 121"/>
              <p:cNvSpPr>
                <a:spLocks/>
              </p:cNvSpPr>
              <p:nvPr/>
            </p:nvSpPr>
            <p:spPr bwMode="auto">
              <a:xfrm>
                <a:off x="6922455" y="3106615"/>
                <a:ext cx="87252" cy="657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65" y="49"/>
                  </a:cxn>
                  <a:cxn ang="0">
                    <a:pos x="25" y="49"/>
                  </a:cxn>
                  <a:cxn ang="0">
                    <a:pos x="0" y="30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65" h="49">
                    <a:moveTo>
                      <a:pt x="1" y="0"/>
                    </a:moveTo>
                    <a:lnTo>
                      <a:pt x="65" y="49"/>
                    </a:lnTo>
                    <a:lnTo>
                      <a:pt x="25" y="49"/>
                    </a:lnTo>
                    <a:lnTo>
                      <a:pt x="0" y="3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3" name="Freeform 122"/>
              <p:cNvSpPr>
                <a:spLocks/>
              </p:cNvSpPr>
              <p:nvPr/>
            </p:nvSpPr>
            <p:spPr bwMode="auto">
              <a:xfrm>
                <a:off x="6898293" y="3095876"/>
                <a:ext cx="24162" cy="51009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5" y="11"/>
                  </a:cxn>
                  <a:cxn ang="0">
                    <a:pos x="18" y="9"/>
                  </a:cxn>
                  <a:cxn ang="0">
                    <a:pos x="18" y="38"/>
                  </a:cxn>
                  <a:cxn ang="0">
                    <a:pos x="0" y="23"/>
                  </a:cxn>
                  <a:cxn ang="0">
                    <a:pos x="8" y="17"/>
                  </a:cxn>
                  <a:cxn ang="0">
                    <a:pos x="2" y="10"/>
                  </a:cxn>
                  <a:cxn ang="0">
                    <a:pos x="7" y="0"/>
                  </a:cxn>
                </a:cxnLst>
                <a:rect l="0" t="0" r="r" b="b"/>
                <a:pathLst>
                  <a:path w="18" h="38">
                    <a:moveTo>
                      <a:pt x="7" y="0"/>
                    </a:moveTo>
                    <a:lnTo>
                      <a:pt x="15" y="11"/>
                    </a:lnTo>
                    <a:lnTo>
                      <a:pt x="18" y="9"/>
                    </a:lnTo>
                    <a:lnTo>
                      <a:pt x="18" y="38"/>
                    </a:lnTo>
                    <a:lnTo>
                      <a:pt x="0" y="23"/>
                    </a:lnTo>
                    <a:lnTo>
                      <a:pt x="8" y="17"/>
                    </a:lnTo>
                    <a:lnTo>
                      <a:pt x="2" y="1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4" name="Freeform 123"/>
              <p:cNvSpPr>
                <a:spLocks/>
              </p:cNvSpPr>
              <p:nvPr/>
            </p:nvSpPr>
            <p:spPr bwMode="auto">
              <a:xfrm>
                <a:off x="6789564" y="3098561"/>
                <a:ext cx="99333" cy="73829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74" y="5"/>
                  </a:cxn>
                  <a:cxn ang="0">
                    <a:pos x="74" y="14"/>
                  </a:cxn>
                  <a:cxn ang="0">
                    <a:pos x="73" y="16"/>
                  </a:cxn>
                  <a:cxn ang="0">
                    <a:pos x="74" y="16"/>
                  </a:cxn>
                  <a:cxn ang="0">
                    <a:pos x="74" y="27"/>
                  </a:cxn>
                  <a:cxn ang="0">
                    <a:pos x="39" y="55"/>
                  </a:cxn>
                  <a:cxn ang="0">
                    <a:pos x="0" y="55"/>
                  </a:cxn>
                  <a:cxn ang="0">
                    <a:pos x="68" y="0"/>
                  </a:cxn>
                </a:cxnLst>
                <a:rect l="0" t="0" r="r" b="b"/>
                <a:pathLst>
                  <a:path w="74" h="55">
                    <a:moveTo>
                      <a:pt x="68" y="0"/>
                    </a:moveTo>
                    <a:lnTo>
                      <a:pt x="74" y="5"/>
                    </a:lnTo>
                    <a:lnTo>
                      <a:pt x="74" y="14"/>
                    </a:lnTo>
                    <a:lnTo>
                      <a:pt x="73" y="16"/>
                    </a:lnTo>
                    <a:lnTo>
                      <a:pt x="74" y="16"/>
                    </a:lnTo>
                    <a:lnTo>
                      <a:pt x="74" y="27"/>
                    </a:lnTo>
                    <a:lnTo>
                      <a:pt x="39" y="55"/>
                    </a:lnTo>
                    <a:lnTo>
                      <a:pt x="0" y="55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5" name="Freeform 124"/>
              <p:cNvSpPr>
                <a:spLocks/>
              </p:cNvSpPr>
              <p:nvPr/>
            </p:nvSpPr>
            <p:spPr bwMode="auto">
              <a:xfrm>
                <a:off x="6888897" y="3105273"/>
                <a:ext cx="8054" cy="120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3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lnTo>
                      <a:pt x="6" y="3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6" name="Freeform 125"/>
              <p:cNvSpPr>
                <a:spLocks/>
              </p:cNvSpPr>
              <p:nvPr/>
            </p:nvSpPr>
            <p:spPr bwMode="auto">
              <a:xfrm>
                <a:off x="6888897" y="3120038"/>
                <a:ext cx="9397" cy="147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5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lnTo>
                      <a:pt x="7" y="5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7" name="Freeform 126"/>
              <p:cNvSpPr>
                <a:spLocks/>
              </p:cNvSpPr>
              <p:nvPr/>
            </p:nvSpPr>
            <p:spPr bwMode="auto">
              <a:xfrm>
                <a:off x="6887555" y="3117354"/>
                <a:ext cx="1343" cy="268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8" name="Freeform 127"/>
              <p:cNvSpPr>
                <a:spLocks/>
              </p:cNvSpPr>
              <p:nvPr/>
            </p:nvSpPr>
            <p:spPr bwMode="auto">
              <a:xfrm>
                <a:off x="6888897" y="3109300"/>
                <a:ext cx="20135" cy="1745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8" y="1"/>
                  </a:cxn>
                  <a:cxn ang="0">
                    <a:pos x="9" y="0"/>
                  </a:cxn>
                  <a:cxn ang="0">
                    <a:pos x="15" y="7"/>
                  </a:cxn>
                  <a:cxn ang="0">
                    <a:pos x="7" y="13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6" y="0"/>
                  </a:cxn>
                </a:cxnLst>
                <a:rect l="0" t="0" r="r" b="b"/>
                <a:pathLst>
                  <a:path w="15" h="13">
                    <a:moveTo>
                      <a:pt x="6" y="0"/>
                    </a:moveTo>
                    <a:lnTo>
                      <a:pt x="8" y="1"/>
                    </a:lnTo>
                    <a:lnTo>
                      <a:pt x="9" y="0"/>
                    </a:lnTo>
                    <a:lnTo>
                      <a:pt x="15" y="7"/>
                    </a:lnTo>
                    <a:lnTo>
                      <a:pt x="7" y="13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9" name="Freeform 128"/>
              <p:cNvSpPr>
                <a:spLocks/>
              </p:cNvSpPr>
              <p:nvPr/>
            </p:nvSpPr>
            <p:spPr bwMode="auto">
              <a:xfrm>
                <a:off x="6922455" y="2801905"/>
                <a:ext cx="143630" cy="1328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82"/>
                  </a:cxn>
                  <a:cxn ang="0">
                    <a:pos x="107" y="99"/>
                  </a:cxn>
                  <a:cxn ang="0">
                    <a:pos x="86" y="99"/>
                  </a:cxn>
                  <a:cxn ang="0">
                    <a:pos x="0" y="31"/>
                  </a:cxn>
                  <a:cxn ang="0">
                    <a:pos x="0" y="0"/>
                  </a:cxn>
                </a:cxnLst>
                <a:rect l="0" t="0" r="r" b="b"/>
                <a:pathLst>
                  <a:path w="107" h="99">
                    <a:moveTo>
                      <a:pt x="0" y="0"/>
                    </a:moveTo>
                    <a:lnTo>
                      <a:pt x="106" y="82"/>
                    </a:lnTo>
                    <a:lnTo>
                      <a:pt x="107" y="99"/>
                    </a:lnTo>
                    <a:lnTo>
                      <a:pt x="86" y="99"/>
                    </a:lnTo>
                    <a:lnTo>
                      <a:pt x="0" y="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0" name="Freeform 129"/>
              <p:cNvSpPr>
                <a:spLocks/>
              </p:cNvSpPr>
              <p:nvPr/>
            </p:nvSpPr>
            <p:spPr bwMode="auto">
              <a:xfrm>
                <a:off x="7064743" y="2911977"/>
                <a:ext cx="36244" cy="322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" y="21"/>
                  </a:cxn>
                  <a:cxn ang="0">
                    <a:pos x="23" y="24"/>
                  </a:cxn>
                  <a:cxn ang="0">
                    <a:pos x="19" y="19"/>
                  </a:cxn>
                  <a:cxn ang="0">
                    <a:pos x="19" y="18"/>
                  </a:cxn>
                  <a:cxn ang="0">
                    <a:pos x="1" y="17"/>
                  </a:cxn>
                  <a:cxn ang="0">
                    <a:pos x="0" y="0"/>
                  </a:cxn>
                </a:cxnLst>
                <a:rect l="0" t="0" r="r" b="b"/>
                <a:pathLst>
                  <a:path w="27" h="24">
                    <a:moveTo>
                      <a:pt x="0" y="0"/>
                    </a:moveTo>
                    <a:lnTo>
                      <a:pt x="27" y="21"/>
                    </a:lnTo>
                    <a:lnTo>
                      <a:pt x="23" y="24"/>
                    </a:lnTo>
                    <a:lnTo>
                      <a:pt x="19" y="19"/>
                    </a:lnTo>
                    <a:lnTo>
                      <a:pt x="19" y="18"/>
                    </a:lnTo>
                    <a:lnTo>
                      <a:pt x="1" y="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1" name="Freeform 130"/>
              <p:cNvSpPr>
                <a:spLocks/>
              </p:cNvSpPr>
              <p:nvPr/>
            </p:nvSpPr>
            <p:spPr bwMode="auto">
              <a:xfrm>
                <a:off x="6898293" y="2791166"/>
                <a:ext cx="24162" cy="5235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8" y="8"/>
                  </a:cxn>
                  <a:cxn ang="0">
                    <a:pos x="18" y="39"/>
                  </a:cxn>
                  <a:cxn ang="0">
                    <a:pos x="0" y="26"/>
                  </a:cxn>
                  <a:cxn ang="0">
                    <a:pos x="8" y="20"/>
                  </a:cxn>
                  <a:cxn ang="0">
                    <a:pos x="0" y="10"/>
                  </a:cxn>
                  <a:cxn ang="0">
                    <a:pos x="7" y="0"/>
                  </a:cxn>
                </a:cxnLst>
                <a:rect l="0" t="0" r="r" b="b"/>
                <a:pathLst>
                  <a:path w="18" h="39">
                    <a:moveTo>
                      <a:pt x="7" y="0"/>
                    </a:moveTo>
                    <a:lnTo>
                      <a:pt x="18" y="8"/>
                    </a:lnTo>
                    <a:lnTo>
                      <a:pt x="18" y="39"/>
                    </a:lnTo>
                    <a:lnTo>
                      <a:pt x="0" y="26"/>
                    </a:lnTo>
                    <a:lnTo>
                      <a:pt x="8" y="20"/>
                    </a:lnTo>
                    <a:lnTo>
                      <a:pt x="0" y="1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2" name="Freeform 131"/>
              <p:cNvSpPr>
                <a:spLocks/>
              </p:cNvSpPr>
              <p:nvPr/>
            </p:nvSpPr>
            <p:spPr bwMode="auto">
              <a:xfrm>
                <a:off x="6922455" y="2967012"/>
                <a:ext cx="149000" cy="139603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9" y="1"/>
                  </a:cxn>
                  <a:cxn ang="0">
                    <a:pos x="111" y="19"/>
                  </a:cxn>
                  <a:cxn ang="0">
                    <a:pos x="1" y="104"/>
                  </a:cxn>
                  <a:cxn ang="0">
                    <a:pos x="0" y="102"/>
                  </a:cxn>
                  <a:cxn ang="0">
                    <a:pos x="0" y="73"/>
                  </a:cxn>
                  <a:cxn ang="0">
                    <a:pos x="94" y="0"/>
                  </a:cxn>
                </a:cxnLst>
                <a:rect l="0" t="0" r="r" b="b"/>
                <a:pathLst>
                  <a:path w="111" h="104">
                    <a:moveTo>
                      <a:pt x="94" y="0"/>
                    </a:moveTo>
                    <a:lnTo>
                      <a:pt x="109" y="1"/>
                    </a:lnTo>
                    <a:lnTo>
                      <a:pt x="111" y="19"/>
                    </a:lnTo>
                    <a:lnTo>
                      <a:pt x="1" y="104"/>
                    </a:lnTo>
                    <a:lnTo>
                      <a:pt x="0" y="102"/>
                    </a:lnTo>
                    <a:lnTo>
                      <a:pt x="0" y="73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3" name="Freeform 132"/>
              <p:cNvSpPr>
                <a:spLocks/>
              </p:cNvSpPr>
              <p:nvPr/>
            </p:nvSpPr>
            <p:spPr bwMode="auto">
              <a:xfrm>
                <a:off x="7100986" y="2949562"/>
                <a:ext cx="9397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9"/>
                  </a:cxn>
                  <a:cxn ang="0">
                    <a:pos x="1" y="14"/>
                  </a:cxn>
                  <a:cxn ang="0">
                    <a:pos x="0" y="0"/>
                  </a:cxn>
                </a:cxnLst>
                <a:rect l="0" t="0" r="r" b="b"/>
                <a:pathLst>
                  <a:path w="7" h="14">
                    <a:moveTo>
                      <a:pt x="0" y="0"/>
                    </a:moveTo>
                    <a:lnTo>
                      <a:pt x="7" y="9"/>
                    </a:lnTo>
                    <a:lnTo>
                      <a:pt x="1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4" name="Freeform 133"/>
              <p:cNvSpPr>
                <a:spLocks/>
              </p:cNvSpPr>
              <p:nvPr/>
            </p:nvSpPr>
            <p:spPr bwMode="auto">
              <a:xfrm>
                <a:off x="7068770" y="2944193"/>
                <a:ext cx="33559" cy="48324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4" y="4"/>
                  </a:cxn>
                  <a:cxn ang="0">
                    <a:pos x="25" y="18"/>
                  </a:cxn>
                  <a:cxn ang="0">
                    <a:pos x="2" y="36"/>
                  </a:cxn>
                  <a:cxn ang="0">
                    <a:pos x="0" y="18"/>
                  </a:cxn>
                  <a:cxn ang="0">
                    <a:pos x="15" y="18"/>
                  </a:cxn>
                  <a:cxn ang="0">
                    <a:pos x="15" y="6"/>
                  </a:cxn>
                  <a:cxn ang="0">
                    <a:pos x="20" y="0"/>
                  </a:cxn>
                </a:cxnLst>
                <a:rect l="0" t="0" r="r" b="b"/>
                <a:pathLst>
                  <a:path w="25" h="36">
                    <a:moveTo>
                      <a:pt x="20" y="0"/>
                    </a:moveTo>
                    <a:lnTo>
                      <a:pt x="24" y="4"/>
                    </a:lnTo>
                    <a:lnTo>
                      <a:pt x="25" y="18"/>
                    </a:lnTo>
                    <a:lnTo>
                      <a:pt x="2" y="36"/>
                    </a:lnTo>
                    <a:lnTo>
                      <a:pt x="0" y="18"/>
                    </a:lnTo>
                    <a:lnTo>
                      <a:pt x="15" y="18"/>
                    </a:lnTo>
                    <a:lnTo>
                      <a:pt x="15" y="6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5" name="Freeform 134"/>
              <p:cNvSpPr>
                <a:spLocks/>
              </p:cNvSpPr>
              <p:nvPr/>
            </p:nvSpPr>
            <p:spPr bwMode="auto">
              <a:xfrm>
                <a:off x="6907689" y="3065003"/>
                <a:ext cx="14766" cy="3892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1" y="29"/>
                  </a:cxn>
                  <a:cxn ang="0">
                    <a:pos x="2" y="22"/>
                  </a:cxn>
                  <a:cxn ang="0">
                    <a:pos x="7" y="14"/>
                  </a:cxn>
                  <a:cxn ang="0">
                    <a:pos x="0" y="9"/>
                  </a:cxn>
                  <a:cxn ang="0">
                    <a:pos x="11" y="0"/>
                  </a:cxn>
                </a:cxnLst>
                <a:rect l="0" t="0" r="r" b="b"/>
                <a:pathLst>
                  <a:path w="11" h="29">
                    <a:moveTo>
                      <a:pt x="11" y="0"/>
                    </a:moveTo>
                    <a:lnTo>
                      <a:pt x="11" y="29"/>
                    </a:lnTo>
                    <a:lnTo>
                      <a:pt x="2" y="22"/>
                    </a:lnTo>
                    <a:lnTo>
                      <a:pt x="7" y="14"/>
                    </a:lnTo>
                    <a:lnTo>
                      <a:pt x="0" y="9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6" name="Freeform 135"/>
              <p:cNvSpPr>
                <a:spLocks/>
              </p:cNvSpPr>
              <p:nvPr/>
            </p:nvSpPr>
            <p:spPr bwMode="auto">
              <a:xfrm>
                <a:off x="6922455" y="3103930"/>
                <a:ext cx="1343" cy="40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7" name="Freeform 136"/>
              <p:cNvSpPr>
                <a:spLocks/>
              </p:cNvSpPr>
              <p:nvPr/>
            </p:nvSpPr>
            <p:spPr bwMode="auto">
              <a:xfrm>
                <a:off x="6907689" y="3094534"/>
                <a:ext cx="14766" cy="1610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1" y="7"/>
                  </a:cxn>
                  <a:cxn ang="0">
                    <a:pos x="11" y="10"/>
                  </a:cxn>
                  <a:cxn ang="0">
                    <a:pos x="8" y="12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1" h="12">
                    <a:moveTo>
                      <a:pt x="2" y="0"/>
                    </a:moveTo>
                    <a:lnTo>
                      <a:pt x="11" y="7"/>
                    </a:lnTo>
                    <a:lnTo>
                      <a:pt x="11" y="10"/>
                    </a:lnTo>
                    <a:lnTo>
                      <a:pt x="8" y="1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8" name="Freeform 137"/>
              <p:cNvSpPr>
                <a:spLocks/>
              </p:cNvSpPr>
              <p:nvPr/>
            </p:nvSpPr>
            <p:spPr bwMode="auto">
              <a:xfrm>
                <a:off x="7088905" y="2937481"/>
                <a:ext cx="6712" cy="1476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5"/>
                  </a:cxn>
                  <a:cxn ang="0">
                    <a:pos x="0" y="11"/>
                  </a:cxn>
                  <a:cxn ang="0">
                    <a:pos x="1" y="0"/>
                  </a:cxn>
                </a:cxnLst>
                <a:rect l="0" t="0" r="r" b="b"/>
                <a:pathLst>
                  <a:path w="5" h="11">
                    <a:moveTo>
                      <a:pt x="1" y="0"/>
                    </a:moveTo>
                    <a:lnTo>
                      <a:pt x="5" y="5"/>
                    </a:lnTo>
                    <a:lnTo>
                      <a:pt x="0" y="1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9" name="Freeform 138"/>
              <p:cNvSpPr>
                <a:spLocks/>
              </p:cNvSpPr>
              <p:nvPr/>
            </p:nvSpPr>
            <p:spPr bwMode="auto">
              <a:xfrm>
                <a:off x="6730501" y="2973724"/>
                <a:ext cx="158396" cy="124838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18" y="68"/>
                  </a:cxn>
                  <a:cxn ang="0">
                    <a:pos x="118" y="90"/>
                  </a:cxn>
                  <a:cxn ang="0">
                    <a:pos x="117" y="89"/>
                  </a:cxn>
                  <a:cxn ang="0">
                    <a:pos x="112" y="93"/>
                  </a:cxn>
                  <a:cxn ang="0">
                    <a:pos x="0" y="16"/>
                  </a:cxn>
                  <a:cxn ang="0">
                    <a:pos x="1" y="1"/>
                  </a:cxn>
                  <a:cxn ang="0">
                    <a:pos x="18" y="0"/>
                  </a:cxn>
                </a:cxnLst>
                <a:rect l="0" t="0" r="r" b="b"/>
                <a:pathLst>
                  <a:path w="118" h="93">
                    <a:moveTo>
                      <a:pt x="18" y="0"/>
                    </a:moveTo>
                    <a:lnTo>
                      <a:pt x="118" y="68"/>
                    </a:lnTo>
                    <a:lnTo>
                      <a:pt x="118" y="90"/>
                    </a:lnTo>
                    <a:lnTo>
                      <a:pt x="117" y="89"/>
                    </a:lnTo>
                    <a:lnTo>
                      <a:pt x="112" y="93"/>
                    </a:lnTo>
                    <a:lnTo>
                      <a:pt x="0" y="16"/>
                    </a:lnTo>
                    <a:lnTo>
                      <a:pt x="1" y="1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0" name="Freeform 139"/>
              <p:cNvSpPr>
                <a:spLocks/>
              </p:cNvSpPr>
              <p:nvPr/>
            </p:nvSpPr>
            <p:spPr bwMode="auto">
              <a:xfrm>
                <a:off x="6696943" y="2971039"/>
                <a:ext cx="1343" cy="268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1" name="Freeform 140"/>
              <p:cNvSpPr>
                <a:spLocks/>
              </p:cNvSpPr>
              <p:nvPr/>
            </p:nvSpPr>
            <p:spPr bwMode="auto">
              <a:xfrm>
                <a:off x="6698285" y="2958958"/>
                <a:ext cx="33559" cy="3624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7" y="13"/>
                  </a:cxn>
                  <a:cxn ang="0">
                    <a:pos x="25" y="12"/>
                  </a:cxn>
                  <a:cxn ang="0">
                    <a:pos x="24" y="27"/>
                  </a:cxn>
                  <a:cxn ang="0">
                    <a:pos x="0" y="11"/>
                  </a:cxn>
                  <a:cxn ang="0">
                    <a:pos x="0" y="9"/>
                  </a:cxn>
                  <a:cxn ang="0">
                    <a:pos x="6" y="0"/>
                  </a:cxn>
                </a:cxnLst>
                <a:rect l="0" t="0" r="r" b="b"/>
                <a:pathLst>
                  <a:path w="25" h="27">
                    <a:moveTo>
                      <a:pt x="6" y="0"/>
                    </a:moveTo>
                    <a:lnTo>
                      <a:pt x="7" y="13"/>
                    </a:lnTo>
                    <a:lnTo>
                      <a:pt x="25" y="12"/>
                    </a:lnTo>
                    <a:lnTo>
                      <a:pt x="24" y="27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2" name="Freeform 141"/>
              <p:cNvSpPr>
                <a:spLocks/>
              </p:cNvSpPr>
              <p:nvPr/>
            </p:nvSpPr>
            <p:spPr bwMode="auto">
              <a:xfrm>
                <a:off x="6888897" y="3065003"/>
                <a:ext cx="18793" cy="416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9"/>
                  </a:cxn>
                  <a:cxn ang="0">
                    <a:pos x="7" y="14"/>
                  </a:cxn>
                  <a:cxn ang="0">
                    <a:pos x="13" y="22"/>
                  </a:cxn>
                  <a:cxn ang="0">
                    <a:pos x="7" y="31"/>
                  </a:cxn>
                  <a:cxn ang="0">
                    <a:pos x="0" y="22"/>
                  </a:cxn>
                  <a:cxn ang="0">
                    <a:pos x="0" y="0"/>
                  </a:cxn>
                </a:cxnLst>
                <a:rect l="0" t="0" r="r" b="b"/>
                <a:pathLst>
                  <a:path w="14" h="31">
                    <a:moveTo>
                      <a:pt x="0" y="0"/>
                    </a:moveTo>
                    <a:lnTo>
                      <a:pt x="14" y="9"/>
                    </a:lnTo>
                    <a:lnTo>
                      <a:pt x="7" y="14"/>
                    </a:lnTo>
                    <a:lnTo>
                      <a:pt x="13" y="22"/>
                    </a:lnTo>
                    <a:lnTo>
                      <a:pt x="7" y="31"/>
                    </a:lnTo>
                    <a:lnTo>
                      <a:pt x="0" y="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3" name="Freeform 142"/>
              <p:cNvSpPr>
                <a:spLocks/>
              </p:cNvSpPr>
              <p:nvPr/>
            </p:nvSpPr>
            <p:spPr bwMode="auto">
              <a:xfrm>
                <a:off x="6898293" y="3094534"/>
                <a:ext cx="9397" cy="1476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7" y="1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6" y="0"/>
                  </a:cxn>
                </a:cxnLst>
                <a:rect l="0" t="0" r="r" b="b"/>
                <a:pathLst>
                  <a:path w="7" h="11">
                    <a:moveTo>
                      <a:pt x="6" y="0"/>
                    </a:moveTo>
                    <a:lnTo>
                      <a:pt x="7" y="1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4" name="Freeform 143"/>
              <p:cNvSpPr>
                <a:spLocks/>
              </p:cNvSpPr>
              <p:nvPr/>
            </p:nvSpPr>
            <p:spPr bwMode="auto">
              <a:xfrm>
                <a:off x="6880843" y="3093192"/>
                <a:ext cx="8054" cy="1208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1"/>
                  </a:cxn>
                  <a:cxn ang="0">
                    <a:pos x="6" y="9"/>
                  </a:cxn>
                  <a:cxn ang="0">
                    <a:pos x="0" y="4"/>
                  </a:cxn>
                  <a:cxn ang="0">
                    <a:pos x="5" y="0"/>
                  </a:cxn>
                </a:cxnLst>
                <a:rect l="0" t="0" r="r" b="b"/>
                <a:pathLst>
                  <a:path w="6" h="9">
                    <a:moveTo>
                      <a:pt x="5" y="0"/>
                    </a:moveTo>
                    <a:lnTo>
                      <a:pt x="6" y="1"/>
                    </a:lnTo>
                    <a:lnTo>
                      <a:pt x="6" y="9"/>
                    </a:lnTo>
                    <a:lnTo>
                      <a:pt x="0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5" name="Freeform 144"/>
              <p:cNvSpPr>
                <a:spLocks/>
              </p:cNvSpPr>
              <p:nvPr/>
            </p:nvSpPr>
            <p:spPr bwMode="auto">
              <a:xfrm>
                <a:off x="6888897" y="3094534"/>
                <a:ext cx="9397" cy="147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9"/>
                  </a:cxn>
                  <a:cxn ang="0">
                    <a:pos x="6" y="11"/>
                  </a:cxn>
                  <a:cxn ang="0">
                    <a:pos x="0" y="8"/>
                  </a:cxn>
                  <a:cxn ang="0">
                    <a:pos x="0" y="0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lnTo>
                      <a:pt x="7" y="9"/>
                    </a:lnTo>
                    <a:lnTo>
                      <a:pt x="6" y="11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6" name="Freeform 145"/>
              <p:cNvSpPr>
                <a:spLocks/>
              </p:cNvSpPr>
              <p:nvPr/>
            </p:nvSpPr>
            <p:spPr bwMode="auto">
              <a:xfrm>
                <a:off x="6896951" y="3106615"/>
                <a:ext cx="4027" cy="402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7" name="Freeform 146"/>
              <p:cNvSpPr>
                <a:spLocks/>
              </p:cNvSpPr>
              <p:nvPr/>
            </p:nvSpPr>
            <p:spPr bwMode="auto">
              <a:xfrm>
                <a:off x="6898293" y="3077084"/>
                <a:ext cx="18793" cy="1745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4" y="5"/>
                  </a:cxn>
                  <a:cxn ang="0">
                    <a:pos x="9" y="13"/>
                  </a:cxn>
                  <a:cxn ang="0">
                    <a:pos x="7" y="12"/>
                  </a:cxn>
                  <a:cxn ang="0">
                    <a:pos x="6" y="13"/>
                  </a:cxn>
                  <a:cxn ang="0">
                    <a:pos x="0" y="5"/>
                  </a:cxn>
                  <a:cxn ang="0">
                    <a:pos x="7" y="0"/>
                  </a:cxn>
                </a:cxnLst>
                <a:rect l="0" t="0" r="r" b="b"/>
                <a:pathLst>
                  <a:path w="14" h="13">
                    <a:moveTo>
                      <a:pt x="7" y="0"/>
                    </a:moveTo>
                    <a:lnTo>
                      <a:pt x="14" y="5"/>
                    </a:lnTo>
                    <a:lnTo>
                      <a:pt x="9" y="13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0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8" name="Freeform 147"/>
              <p:cNvSpPr>
                <a:spLocks/>
              </p:cNvSpPr>
              <p:nvPr/>
            </p:nvSpPr>
            <p:spPr bwMode="auto">
              <a:xfrm>
                <a:off x="6906347" y="3093192"/>
                <a:ext cx="4027" cy="268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3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9" name="Freeform 148"/>
              <p:cNvSpPr>
                <a:spLocks/>
              </p:cNvSpPr>
              <p:nvPr/>
            </p:nvSpPr>
            <p:spPr bwMode="auto">
              <a:xfrm>
                <a:off x="6695600" y="2942850"/>
                <a:ext cx="4027" cy="805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6"/>
                  </a:cxn>
                  <a:cxn ang="0">
                    <a:pos x="0" y="3"/>
                  </a:cxn>
                  <a:cxn ang="0">
                    <a:pos x="3" y="0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3" y="6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0" name="Freeform 149"/>
              <p:cNvSpPr>
                <a:spLocks/>
              </p:cNvSpPr>
              <p:nvPr/>
            </p:nvSpPr>
            <p:spPr bwMode="auto">
              <a:xfrm>
                <a:off x="6734528" y="2791166"/>
                <a:ext cx="154369" cy="150342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115" y="1"/>
                  </a:cxn>
                  <a:cxn ang="0">
                    <a:pos x="115" y="19"/>
                  </a:cxn>
                  <a:cxn ang="0">
                    <a:pos x="114" y="20"/>
                  </a:cxn>
                  <a:cxn ang="0">
                    <a:pos x="115" y="21"/>
                  </a:cxn>
                  <a:cxn ang="0">
                    <a:pos x="115" y="31"/>
                  </a:cxn>
                  <a:cxn ang="0">
                    <a:pos x="17" y="110"/>
                  </a:cxn>
                  <a:cxn ang="0">
                    <a:pos x="0" y="112"/>
                  </a:cxn>
                  <a:cxn ang="0">
                    <a:pos x="1" y="91"/>
                  </a:cxn>
                  <a:cxn ang="0">
                    <a:pos x="114" y="0"/>
                  </a:cxn>
                </a:cxnLst>
                <a:rect l="0" t="0" r="r" b="b"/>
                <a:pathLst>
                  <a:path w="115" h="112">
                    <a:moveTo>
                      <a:pt x="114" y="0"/>
                    </a:moveTo>
                    <a:lnTo>
                      <a:pt x="115" y="1"/>
                    </a:lnTo>
                    <a:lnTo>
                      <a:pt x="115" y="19"/>
                    </a:lnTo>
                    <a:lnTo>
                      <a:pt x="114" y="20"/>
                    </a:lnTo>
                    <a:lnTo>
                      <a:pt x="115" y="21"/>
                    </a:lnTo>
                    <a:lnTo>
                      <a:pt x="115" y="31"/>
                    </a:lnTo>
                    <a:lnTo>
                      <a:pt x="17" y="110"/>
                    </a:lnTo>
                    <a:lnTo>
                      <a:pt x="0" y="112"/>
                    </a:lnTo>
                    <a:lnTo>
                      <a:pt x="1" y="91"/>
                    </a:lnTo>
                    <a:lnTo>
                      <a:pt x="1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1" name="Freeform 150"/>
              <p:cNvSpPr>
                <a:spLocks/>
              </p:cNvSpPr>
              <p:nvPr/>
            </p:nvSpPr>
            <p:spPr bwMode="auto">
              <a:xfrm>
                <a:off x="6699627" y="2913319"/>
                <a:ext cx="36244" cy="45639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6" y="21"/>
                  </a:cxn>
                  <a:cxn ang="0">
                    <a:pos x="4" y="22"/>
                  </a:cxn>
                  <a:cxn ang="0">
                    <a:pos x="5" y="34"/>
                  </a:cxn>
                  <a:cxn ang="0">
                    <a:pos x="0" y="28"/>
                  </a:cxn>
                  <a:cxn ang="0">
                    <a:pos x="0" y="22"/>
                  </a:cxn>
                  <a:cxn ang="0">
                    <a:pos x="27" y="0"/>
                  </a:cxn>
                </a:cxnLst>
                <a:rect l="0" t="0" r="r" b="b"/>
                <a:pathLst>
                  <a:path w="27" h="34">
                    <a:moveTo>
                      <a:pt x="27" y="0"/>
                    </a:moveTo>
                    <a:lnTo>
                      <a:pt x="26" y="21"/>
                    </a:lnTo>
                    <a:lnTo>
                      <a:pt x="4" y="22"/>
                    </a:lnTo>
                    <a:lnTo>
                      <a:pt x="5" y="34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2" name="Freeform 151"/>
              <p:cNvSpPr>
                <a:spLocks/>
              </p:cNvSpPr>
              <p:nvPr/>
            </p:nvSpPr>
            <p:spPr bwMode="auto">
              <a:xfrm>
                <a:off x="6888897" y="2819355"/>
                <a:ext cx="9397" cy="134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5"/>
                  </a:cxn>
                  <a:cxn ang="0">
                    <a:pos x="0" y="10"/>
                  </a:cxn>
                  <a:cxn ang="0">
                    <a:pos x="0" y="0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lnTo>
                      <a:pt x="7" y="5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3" name="Freeform 152"/>
              <p:cNvSpPr>
                <a:spLocks/>
              </p:cNvSpPr>
              <p:nvPr/>
            </p:nvSpPr>
            <p:spPr bwMode="auto">
              <a:xfrm>
                <a:off x="6888897" y="2792508"/>
                <a:ext cx="9397" cy="241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9"/>
                  </a:cxn>
                  <a:cxn ang="0">
                    <a:pos x="0" y="18"/>
                  </a:cxn>
                  <a:cxn ang="0">
                    <a:pos x="0" y="0"/>
                  </a:cxn>
                </a:cxnLst>
                <a:rect l="0" t="0" r="r" b="b"/>
                <a:pathLst>
                  <a:path w="7" h="18">
                    <a:moveTo>
                      <a:pt x="0" y="0"/>
                    </a:moveTo>
                    <a:lnTo>
                      <a:pt x="7" y="9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4" name="Freeform 153"/>
              <p:cNvSpPr>
                <a:spLocks/>
              </p:cNvSpPr>
              <p:nvPr/>
            </p:nvSpPr>
            <p:spPr bwMode="auto">
              <a:xfrm>
                <a:off x="6887555" y="2816670"/>
                <a:ext cx="1343" cy="268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5" name="Freeform 154"/>
              <p:cNvSpPr>
                <a:spLocks/>
              </p:cNvSpPr>
              <p:nvPr/>
            </p:nvSpPr>
            <p:spPr bwMode="auto">
              <a:xfrm>
                <a:off x="6888897" y="2804590"/>
                <a:ext cx="20135" cy="2147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5" y="10"/>
                  </a:cxn>
                  <a:cxn ang="0">
                    <a:pos x="7" y="16"/>
                  </a:cxn>
                  <a:cxn ang="0">
                    <a:pos x="0" y="11"/>
                  </a:cxn>
                  <a:cxn ang="0">
                    <a:pos x="0" y="9"/>
                  </a:cxn>
                  <a:cxn ang="0">
                    <a:pos x="7" y="0"/>
                  </a:cxn>
                </a:cxnLst>
                <a:rect l="0" t="0" r="r" b="b"/>
                <a:pathLst>
                  <a:path w="15" h="16">
                    <a:moveTo>
                      <a:pt x="7" y="0"/>
                    </a:moveTo>
                    <a:lnTo>
                      <a:pt x="15" y="10"/>
                    </a:lnTo>
                    <a:lnTo>
                      <a:pt x="7" y="16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6" name="Freeform 155"/>
              <p:cNvSpPr>
                <a:spLocks/>
              </p:cNvSpPr>
              <p:nvPr/>
            </p:nvSpPr>
            <p:spPr bwMode="auto">
              <a:xfrm>
                <a:off x="6734528" y="2929427"/>
                <a:ext cx="154369" cy="44298"/>
              </a:xfrm>
              <a:custGeom>
                <a:avLst/>
                <a:gdLst/>
                <a:ahLst/>
                <a:cxnLst>
                  <a:cxn ang="0">
                    <a:pos x="115" y="0"/>
                  </a:cxn>
                  <a:cxn ang="0">
                    <a:pos x="115" y="25"/>
                  </a:cxn>
                  <a:cxn ang="0">
                    <a:pos x="15" y="33"/>
                  </a:cxn>
                  <a:cxn ang="0">
                    <a:pos x="0" y="21"/>
                  </a:cxn>
                  <a:cxn ang="0">
                    <a:pos x="17" y="7"/>
                  </a:cxn>
                  <a:cxn ang="0">
                    <a:pos x="115" y="0"/>
                  </a:cxn>
                </a:cxnLst>
                <a:rect l="0" t="0" r="r" b="b"/>
                <a:pathLst>
                  <a:path w="115" h="33">
                    <a:moveTo>
                      <a:pt x="115" y="0"/>
                    </a:moveTo>
                    <a:lnTo>
                      <a:pt x="115" y="25"/>
                    </a:lnTo>
                    <a:lnTo>
                      <a:pt x="15" y="33"/>
                    </a:lnTo>
                    <a:lnTo>
                      <a:pt x="0" y="21"/>
                    </a:lnTo>
                    <a:lnTo>
                      <a:pt x="17" y="7"/>
                    </a:lnTo>
                    <a:lnTo>
                      <a:pt x="1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7" name="Freeform 156"/>
              <p:cNvSpPr>
                <a:spLocks/>
              </p:cNvSpPr>
              <p:nvPr/>
            </p:nvSpPr>
            <p:spPr bwMode="auto">
              <a:xfrm>
                <a:off x="6888897" y="2928085"/>
                <a:ext cx="16108" cy="3490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2" y="13"/>
                  </a:cxn>
                  <a:cxn ang="0">
                    <a:pos x="11" y="25"/>
                  </a:cxn>
                  <a:cxn ang="0">
                    <a:pos x="12" y="25"/>
                  </a:cxn>
                  <a:cxn ang="0">
                    <a:pos x="0" y="26"/>
                  </a:cxn>
                  <a:cxn ang="0">
                    <a:pos x="0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26">
                    <a:moveTo>
                      <a:pt x="11" y="0"/>
                    </a:moveTo>
                    <a:lnTo>
                      <a:pt x="12" y="13"/>
                    </a:lnTo>
                    <a:lnTo>
                      <a:pt x="11" y="25"/>
                    </a:lnTo>
                    <a:lnTo>
                      <a:pt x="12" y="25"/>
                    </a:lnTo>
                    <a:lnTo>
                      <a:pt x="0" y="26"/>
                    </a:lnTo>
                    <a:lnTo>
                      <a:pt x="0" y="1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8" name="Freeform 157"/>
              <p:cNvSpPr>
                <a:spLocks/>
              </p:cNvSpPr>
              <p:nvPr/>
            </p:nvSpPr>
            <p:spPr bwMode="auto">
              <a:xfrm>
                <a:off x="6731844" y="2957616"/>
                <a:ext cx="22820" cy="1745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12"/>
                  </a:cxn>
                  <a:cxn ang="0">
                    <a:pos x="0" y="13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3">
                    <a:moveTo>
                      <a:pt x="2" y="0"/>
                    </a:moveTo>
                    <a:lnTo>
                      <a:pt x="17" y="12"/>
                    </a:lnTo>
                    <a:lnTo>
                      <a:pt x="0" y="1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9" name="Freeform 158"/>
              <p:cNvSpPr>
                <a:spLocks/>
              </p:cNvSpPr>
              <p:nvPr/>
            </p:nvSpPr>
            <p:spPr bwMode="auto">
              <a:xfrm>
                <a:off x="6706339" y="2958958"/>
                <a:ext cx="26847" cy="174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9"/>
                  </a:cxn>
                  <a:cxn ang="0">
                    <a:pos x="20" y="0"/>
                  </a:cxn>
                  <a:cxn ang="0">
                    <a:pos x="19" y="12"/>
                  </a:cxn>
                  <a:cxn ang="0">
                    <a:pos x="1" y="13"/>
                  </a:cxn>
                  <a:cxn ang="0">
                    <a:pos x="0" y="0"/>
                  </a:cxn>
                </a:cxnLst>
                <a:rect l="0" t="0" r="r" b="b"/>
                <a:pathLst>
                  <a:path w="20" h="13">
                    <a:moveTo>
                      <a:pt x="0" y="0"/>
                    </a:moveTo>
                    <a:lnTo>
                      <a:pt x="7" y="9"/>
                    </a:lnTo>
                    <a:lnTo>
                      <a:pt x="20" y="0"/>
                    </a:lnTo>
                    <a:lnTo>
                      <a:pt x="19" y="12"/>
                    </a:lnTo>
                    <a:lnTo>
                      <a:pt x="1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0" name="Freeform 159"/>
              <p:cNvSpPr>
                <a:spLocks/>
              </p:cNvSpPr>
              <p:nvPr/>
            </p:nvSpPr>
            <p:spPr bwMode="auto">
              <a:xfrm>
                <a:off x="6733185" y="2938823"/>
                <a:ext cx="24162" cy="1879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" y="14"/>
                  </a:cxn>
                  <a:cxn ang="0">
                    <a:pos x="0" y="13"/>
                  </a:cxn>
                  <a:cxn ang="0">
                    <a:pos x="1" y="2"/>
                  </a:cxn>
                  <a:cxn ang="0">
                    <a:pos x="18" y="0"/>
                  </a:cxn>
                </a:cxnLst>
                <a:rect l="0" t="0" r="r" b="b"/>
                <a:pathLst>
                  <a:path w="18" h="14">
                    <a:moveTo>
                      <a:pt x="18" y="0"/>
                    </a:moveTo>
                    <a:lnTo>
                      <a:pt x="1" y="14"/>
                    </a:lnTo>
                    <a:lnTo>
                      <a:pt x="0" y="13"/>
                    </a:lnTo>
                    <a:lnTo>
                      <a:pt x="1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1" name="Freeform 160"/>
              <p:cNvSpPr>
                <a:spLocks/>
              </p:cNvSpPr>
              <p:nvPr/>
            </p:nvSpPr>
            <p:spPr bwMode="auto">
              <a:xfrm>
                <a:off x="6704997" y="2941508"/>
                <a:ext cx="29531" cy="17451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1" y="11"/>
                  </a:cxn>
                  <a:cxn ang="0">
                    <a:pos x="8" y="3"/>
                  </a:cxn>
                  <a:cxn ang="0">
                    <a:pos x="1" y="13"/>
                  </a:cxn>
                  <a:cxn ang="0">
                    <a:pos x="0" y="1"/>
                  </a:cxn>
                  <a:cxn ang="0">
                    <a:pos x="22" y="0"/>
                  </a:cxn>
                </a:cxnLst>
                <a:rect l="0" t="0" r="r" b="b"/>
                <a:pathLst>
                  <a:path w="22" h="13">
                    <a:moveTo>
                      <a:pt x="22" y="0"/>
                    </a:moveTo>
                    <a:lnTo>
                      <a:pt x="21" y="11"/>
                    </a:lnTo>
                    <a:lnTo>
                      <a:pt x="8" y="3"/>
                    </a:lnTo>
                    <a:lnTo>
                      <a:pt x="1" y="13"/>
                    </a:lnTo>
                    <a:lnTo>
                      <a:pt x="0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2" name="Freeform 161"/>
              <p:cNvSpPr>
                <a:spLocks/>
              </p:cNvSpPr>
              <p:nvPr/>
            </p:nvSpPr>
            <p:spPr bwMode="auto">
              <a:xfrm>
                <a:off x="6733185" y="2956273"/>
                <a:ext cx="1343" cy="2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3" name="Freeform 162"/>
              <p:cNvSpPr>
                <a:spLocks/>
              </p:cNvSpPr>
              <p:nvPr/>
            </p:nvSpPr>
            <p:spPr bwMode="auto">
              <a:xfrm>
                <a:off x="6706339" y="2945535"/>
                <a:ext cx="26847" cy="2550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0" y="8"/>
                  </a:cxn>
                  <a:cxn ang="0">
                    <a:pos x="20" y="10"/>
                  </a:cxn>
                  <a:cxn ang="0">
                    <a:pos x="7" y="19"/>
                  </a:cxn>
                  <a:cxn ang="0">
                    <a:pos x="0" y="10"/>
                  </a:cxn>
                  <a:cxn ang="0">
                    <a:pos x="7" y="0"/>
                  </a:cxn>
                </a:cxnLst>
                <a:rect l="0" t="0" r="r" b="b"/>
                <a:pathLst>
                  <a:path w="20" h="19">
                    <a:moveTo>
                      <a:pt x="7" y="0"/>
                    </a:moveTo>
                    <a:lnTo>
                      <a:pt x="20" y="8"/>
                    </a:lnTo>
                    <a:lnTo>
                      <a:pt x="20" y="10"/>
                    </a:lnTo>
                    <a:lnTo>
                      <a:pt x="7" y="19"/>
                    </a:lnTo>
                    <a:lnTo>
                      <a:pt x="0" y="1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4" name="Freeform 163"/>
              <p:cNvSpPr>
                <a:spLocks/>
              </p:cNvSpPr>
              <p:nvPr/>
            </p:nvSpPr>
            <p:spPr bwMode="auto">
              <a:xfrm>
                <a:off x="6922455" y="2929427"/>
                <a:ext cx="143630" cy="375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" y="4"/>
                  </a:cxn>
                  <a:cxn ang="0">
                    <a:pos x="107" y="19"/>
                  </a:cxn>
                  <a:cxn ang="0">
                    <a:pos x="94" y="28"/>
                  </a:cxn>
                  <a:cxn ang="0">
                    <a:pos x="0" y="25"/>
                  </a:cxn>
                  <a:cxn ang="0">
                    <a:pos x="0" y="0"/>
                  </a:cxn>
                </a:cxnLst>
                <a:rect l="0" t="0" r="r" b="b"/>
                <a:pathLst>
                  <a:path w="107" h="28">
                    <a:moveTo>
                      <a:pt x="0" y="0"/>
                    </a:moveTo>
                    <a:lnTo>
                      <a:pt x="86" y="4"/>
                    </a:lnTo>
                    <a:lnTo>
                      <a:pt x="107" y="19"/>
                    </a:lnTo>
                    <a:lnTo>
                      <a:pt x="94" y="28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5" name="Freeform 164"/>
              <p:cNvSpPr>
                <a:spLocks/>
              </p:cNvSpPr>
              <p:nvPr/>
            </p:nvSpPr>
            <p:spPr bwMode="auto">
              <a:xfrm>
                <a:off x="6905005" y="2928085"/>
                <a:ext cx="17451" cy="349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" y="1"/>
                  </a:cxn>
                  <a:cxn ang="0">
                    <a:pos x="13" y="26"/>
                  </a:cxn>
                  <a:cxn ang="0">
                    <a:pos x="0" y="25"/>
                  </a:cxn>
                  <a:cxn ang="0">
                    <a:pos x="1" y="25"/>
                  </a:cxn>
                  <a:cxn ang="0">
                    <a:pos x="0" y="13"/>
                  </a:cxn>
                  <a:cxn ang="0">
                    <a:pos x="0" y="0"/>
                  </a:cxn>
                </a:cxnLst>
                <a:rect l="0" t="0" r="r" b="b"/>
                <a:pathLst>
                  <a:path w="13" h="26">
                    <a:moveTo>
                      <a:pt x="0" y="0"/>
                    </a:moveTo>
                    <a:lnTo>
                      <a:pt x="13" y="1"/>
                    </a:lnTo>
                    <a:lnTo>
                      <a:pt x="13" y="26"/>
                    </a:lnTo>
                    <a:lnTo>
                      <a:pt x="0" y="25"/>
                    </a:lnTo>
                    <a:lnTo>
                      <a:pt x="1" y="25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7" name="Freeform 165"/>
              <p:cNvSpPr>
                <a:spLocks/>
              </p:cNvSpPr>
              <p:nvPr/>
            </p:nvSpPr>
            <p:spPr bwMode="auto">
              <a:xfrm>
                <a:off x="7037896" y="2934796"/>
                <a:ext cx="29531" cy="201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0"/>
                  </a:cxn>
                  <a:cxn ang="0">
                    <a:pos x="22" y="14"/>
                  </a:cxn>
                  <a:cxn ang="0">
                    <a:pos x="21" y="15"/>
                  </a:cxn>
                  <a:cxn ang="0">
                    <a:pos x="0" y="0"/>
                  </a:cxn>
                </a:cxnLst>
                <a:rect l="0" t="0" r="r" b="b"/>
                <a:pathLst>
                  <a:path w="22" h="15">
                    <a:moveTo>
                      <a:pt x="0" y="0"/>
                    </a:moveTo>
                    <a:lnTo>
                      <a:pt x="21" y="0"/>
                    </a:lnTo>
                    <a:lnTo>
                      <a:pt x="22" y="14"/>
                    </a:lnTo>
                    <a:lnTo>
                      <a:pt x="21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8" name="Freeform 166"/>
              <p:cNvSpPr>
                <a:spLocks/>
              </p:cNvSpPr>
              <p:nvPr/>
            </p:nvSpPr>
            <p:spPr bwMode="auto">
              <a:xfrm>
                <a:off x="7066085" y="2934796"/>
                <a:ext cx="24162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1"/>
                  </a:cxn>
                  <a:cxn ang="0">
                    <a:pos x="18" y="2"/>
                  </a:cxn>
                  <a:cxn ang="0">
                    <a:pos x="17" y="1"/>
                  </a:cxn>
                  <a:cxn ang="0">
                    <a:pos x="1" y="14"/>
                  </a:cxn>
                  <a:cxn ang="0">
                    <a:pos x="0" y="0"/>
                  </a:cxn>
                </a:cxnLst>
                <a:rect l="0" t="0" r="r" b="b"/>
                <a:pathLst>
                  <a:path w="18" h="14">
                    <a:moveTo>
                      <a:pt x="0" y="0"/>
                    </a:moveTo>
                    <a:lnTo>
                      <a:pt x="18" y="1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9" name="Freeform 167"/>
              <p:cNvSpPr>
                <a:spLocks/>
              </p:cNvSpPr>
              <p:nvPr/>
            </p:nvSpPr>
            <p:spPr bwMode="auto">
              <a:xfrm>
                <a:off x="7048635" y="2954931"/>
                <a:ext cx="20135" cy="13423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5" y="1"/>
                  </a:cxn>
                  <a:cxn ang="0">
                    <a:pos x="15" y="10"/>
                  </a:cxn>
                  <a:cxn ang="0">
                    <a:pos x="0" y="9"/>
                  </a:cxn>
                  <a:cxn ang="0">
                    <a:pos x="13" y="0"/>
                  </a:cxn>
                </a:cxnLst>
                <a:rect l="0" t="0" r="r" b="b"/>
                <a:pathLst>
                  <a:path w="15" h="10">
                    <a:moveTo>
                      <a:pt x="13" y="0"/>
                    </a:moveTo>
                    <a:lnTo>
                      <a:pt x="15" y="1"/>
                    </a:lnTo>
                    <a:lnTo>
                      <a:pt x="15" y="10"/>
                    </a:lnTo>
                    <a:lnTo>
                      <a:pt x="0" y="9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0" name="Freeform 168"/>
              <p:cNvSpPr>
                <a:spLocks/>
              </p:cNvSpPr>
              <p:nvPr/>
            </p:nvSpPr>
            <p:spPr bwMode="auto">
              <a:xfrm>
                <a:off x="7068770" y="2952247"/>
                <a:ext cx="20135" cy="16108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5" y="12"/>
                  </a:cxn>
                  <a:cxn ang="0">
                    <a:pos x="0" y="12"/>
                  </a:cxn>
                  <a:cxn ang="0">
                    <a:pos x="0" y="3"/>
                  </a:cxn>
                  <a:cxn ang="0">
                    <a:pos x="8" y="10"/>
                  </a:cxn>
                  <a:cxn ang="0">
                    <a:pos x="15" y="0"/>
                  </a:cxn>
                </a:cxnLst>
                <a:rect l="0" t="0" r="r" b="b"/>
                <a:pathLst>
                  <a:path w="15" h="12">
                    <a:moveTo>
                      <a:pt x="15" y="0"/>
                    </a:moveTo>
                    <a:lnTo>
                      <a:pt x="15" y="12"/>
                    </a:lnTo>
                    <a:lnTo>
                      <a:pt x="0" y="12"/>
                    </a:lnTo>
                    <a:lnTo>
                      <a:pt x="0" y="3"/>
                    </a:lnTo>
                    <a:lnTo>
                      <a:pt x="8" y="1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1" name="Freeform 169"/>
              <p:cNvSpPr>
                <a:spLocks/>
              </p:cNvSpPr>
              <p:nvPr/>
            </p:nvSpPr>
            <p:spPr bwMode="auto">
              <a:xfrm>
                <a:off x="7066085" y="2953589"/>
                <a:ext cx="2685" cy="268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2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2" name="Freeform 170"/>
              <p:cNvSpPr>
                <a:spLocks/>
              </p:cNvSpPr>
              <p:nvPr/>
            </p:nvSpPr>
            <p:spPr bwMode="auto">
              <a:xfrm>
                <a:off x="7067428" y="2936139"/>
                <a:ext cx="22820" cy="29531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7" y="1"/>
                  </a:cxn>
                  <a:cxn ang="0">
                    <a:pos x="16" y="12"/>
                  </a:cxn>
                  <a:cxn ang="0">
                    <a:pos x="9" y="22"/>
                  </a:cxn>
                  <a:cxn ang="0">
                    <a:pos x="1" y="15"/>
                  </a:cxn>
                  <a:cxn ang="0">
                    <a:pos x="0" y="13"/>
                  </a:cxn>
                  <a:cxn ang="0">
                    <a:pos x="16" y="0"/>
                  </a:cxn>
                </a:cxnLst>
                <a:rect l="0" t="0" r="r" b="b"/>
                <a:pathLst>
                  <a:path w="17" h="22">
                    <a:moveTo>
                      <a:pt x="16" y="0"/>
                    </a:moveTo>
                    <a:lnTo>
                      <a:pt x="17" y="1"/>
                    </a:lnTo>
                    <a:lnTo>
                      <a:pt x="16" y="12"/>
                    </a:lnTo>
                    <a:lnTo>
                      <a:pt x="9" y="22"/>
                    </a:lnTo>
                    <a:lnTo>
                      <a:pt x="1" y="15"/>
                    </a:lnTo>
                    <a:lnTo>
                      <a:pt x="0" y="13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3" name="Freeform 171"/>
              <p:cNvSpPr>
                <a:spLocks/>
              </p:cNvSpPr>
              <p:nvPr/>
            </p:nvSpPr>
            <p:spPr bwMode="auto">
              <a:xfrm>
                <a:off x="6903663" y="2945535"/>
                <a:ext cx="2685" cy="1610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1" y="0"/>
                  </a:cxn>
                </a:cxnLst>
                <a:rect l="0" t="0" r="r" b="b"/>
                <a:pathLst>
                  <a:path w="2" h="12">
                    <a:moveTo>
                      <a:pt x="1" y="0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4" name="Freeform 172"/>
              <p:cNvSpPr>
                <a:spLocks/>
              </p:cNvSpPr>
              <p:nvPr/>
            </p:nvSpPr>
            <p:spPr bwMode="auto">
              <a:xfrm>
                <a:off x="6922455" y="2536122"/>
                <a:ext cx="119468" cy="1073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8" y="68"/>
                  </a:cxn>
                  <a:cxn ang="0">
                    <a:pos x="89" y="80"/>
                  </a:cxn>
                  <a:cxn ang="0">
                    <a:pos x="60" y="79"/>
                  </a:cxn>
                  <a:cxn ang="0">
                    <a:pos x="0" y="32"/>
                  </a:cxn>
                  <a:cxn ang="0">
                    <a:pos x="0" y="0"/>
                  </a:cxn>
                </a:cxnLst>
                <a:rect l="0" t="0" r="r" b="b"/>
                <a:pathLst>
                  <a:path w="89" h="80">
                    <a:moveTo>
                      <a:pt x="0" y="0"/>
                    </a:moveTo>
                    <a:lnTo>
                      <a:pt x="88" y="68"/>
                    </a:lnTo>
                    <a:lnTo>
                      <a:pt x="89" y="80"/>
                    </a:lnTo>
                    <a:lnTo>
                      <a:pt x="60" y="79"/>
                    </a:lnTo>
                    <a:lnTo>
                      <a:pt x="0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5" name="Freeform 173"/>
              <p:cNvSpPr>
                <a:spLocks/>
              </p:cNvSpPr>
              <p:nvPr/>
            </p:nvSpPr>
            <p:spPr bwMode="auto">
              <a:xfrm>
                <a:off x="7040581" y="2627401"/>
                <a:ext cx="24162" cy="255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14"/>
                  </a:cxn>
                  <a:cxn ang="0">
                    <a:pos x="14" y="19"/>
                  </a:cxn>
                  <a:cxn ang="0">
                    <a:pos x="10" y="15"/>
                  </a:cxn>
                  <a:cxn ang="0">
                    <a:pos x="10" y="12"/>
                  </a:cxn>
                  <a:cxn ang="0">
                    <a:pos x="1" y="12"/>
                  </a:cxn>
                  <a:cxn ang="0">
                    <a:pos x="0" y="0"/>
                  </a:cxn>
                </a:cxnLst>
                <a:rect l="0" t="0" r="r" b="b"/>
                <a:pathLst>
                  <a:path w="18" h="19">
                    <a:moveTo>
                      <a:pt x="0" y="0"/>
                    </a:moveTo>
                    <a:lnTo>
                      <a:pt x="18" y="14"/>
                    </a:lnTo>
                    <a:lnTo>
                      <a:pt x="14" y="19"/>
                    </a:lnTo>
                    <a:lnTo>
                      <a:pt x="10" y="15"/>
                    </a:lnTo>
                    <a:lnTo>
                      <a:pt x="10" y="12"/>
                    </a:lnTo>
                    <a:lnTo>
                      <a:pt x="1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6" name="Freeform 174"/>
              <p:cNvSpPr>
                <a:spLocks/>
              </p:cNvSpPr>
              <p:nvPr/>
            </p:nvSpPr>
            <p:spPr bwMode="auto">
              <a:xfrm>
                <a:off x="6902320" y="2536122"/>
                <a:ext cx="20135" cy="42955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5" y="32"/>
                  </a:cxn>
                  <a:cxn ang="0">
                    <a:pos x="0" y="20"/>
                  </a:cxn>
                  <a:cxn ang="0">
                    <a:pos x="7" y="15"/>
                  </a:cxn>
                  <a:cxn ang="0">
                    <a:pos x="1" y="6"/>
                  </a:cxn>
                  <a:cxn ang="0">
                    <a:pos x="4" y="1"/>
                  </a:cxn>
                  <a:cxn ang="0">
                    <a:pos x="8" y="6"/>
                  </a:cxn>
                  <a:cxn ang="0">
                    <a:pos x="15" y="0"/>
                  </a:cxn>
                </a:cxnLst>
                <a:rect l="0" t="0" r="r" b="b"/>
                <a:pathLst>
                  <a:path w="15" h="32">
                    <a:moveTo>
                      <a:pt x="15" y="0"/>
                    </a:moveTo>
                    <a:lnTo>
                      <a:pt x="15" y="32"/>
                    </a:lnTo>
                    <a:lnTo>
                      <a:pt x="0" y="20"/>
                    </a:lnTo>
                    <a:lnTo>
                      <a:pt x="7" y="15"/>
                    </a:lnTo>
                    <a:lnTo>
                      <a:pt x="1" y="6"/>
                    </a:lnTo>
                    <a:lnTo>
                      <a:pt x="4" y="1"/>
                    </a:lnTo>
                    <a:lnTo>
                      <a:pt x="8" y="6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7" name="Freeform 175"/>
              <p:cNvSpPr>
                <a:spLocks/>
              </p:cNvSpPr>
              <p:nvPr/>
            </p:nvSpPr>
            <p:spPr bwMode="auto">
              <a:xfrm>
                <a:off x="6922455" y="2674383"/>
                <a:ext cx="123495" cy="111414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91" y="2"/>
                  </a:cxn>
                  <a:cxn ang="0">
                    <a:pos x="92" y="12"/>
                  </a:cxn>
                  <a:cxn ang="0">
                    <a:pos x="0" y="83"/>
                  </a:cxn>
                  <a:cxn ang="0">
                    <a:pos x="0" y="52"/>
                  </a:cxn>
                  <a:cxn ang="0">
                    <a:pos x="66" y="0"/>
                  </a:cxn>
                </a:cxnLst>
                <a:rect l="0" t="0" r="r" b="b"/>
                <a:pathLst>
                  <a:path w="92" h="83">
                    <a:moveTo>
                      <a:pt x="66" y="0"/>
                    </a:moveTo>
                    <a:lnTo>
                      <a:pt x="91" y="2"/>
                    </a:lnTo>
                    <a:lnTo>
                      <a:pt x="92" y="12"/>
                    </a:lnTo>
                    <a:lnTo>
                      <a:pt x="0" y="83"/>
                    </a:lnTo>
                    <a:lnTo>
                      <a:pt x="0" y="52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8" name="Freeform 176"/>
              <p:cNvSpPr>
                <a:spLocks/>
              </p:cNvSpPr>
              <p:nvPr/>
            </p:nvSpPr>
            <p:spPr bwMode="auto">
              <a:xfrm>
                <a:off x="7044608" y="2652905"/>
                <a:ext cx="28190" cy="3758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21" y="13"/>
                  </a:cxn>
                  <a:cxn ang="0">
                    <a:pos x="1" y="28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7" y="5"/>
                  </a:cxn>
                  <a:cxn ang="0">
                    <a:pos x="11" y="0"/>
                  </a:cxn>
                </a:cxnLst>
                <a:rect l="0" t="0" r="r" b="b"/>
                <a:pathLst>
                  <a:path w="21" h="28">
                    <a:moveTo>
                      <a:pt x="11" y="0"/>
                    </a:moveTo>
                    <a:lnTo>
                      <a:pt x="21" y="13"/>
                    </a:lnTo>
                    <a:lnTo>
                      <a:pt x="1" y="28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7" y="5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9" name="Freeform 177"/>
              <p:cNvSpPr>
                <a:spLocks/>
              </p:cNvSpPr>
              <p:nvPr/>
            </p:nvSpPr>
            <p:spPr bwMode="auto">
              <a:xfrm>
                <a:off x="6909032" y="2744184"/>
                <a:ext cx="13423" cy="42955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31"/>
                  </a:cxn>
                  <a:cxn ang="0">
                    <a:pos x="8" y="32"/>
                  </a:cxn>
                  <a:cxn ang="0">
                    <a:pos x="1" y="23"/>
                  </a:cxn>
                  <a:cxn ang="0">
                    <a:pos x="7" y="12"/>
                  </a:cxn>
                  <a:cxn ang="0">
                    <a:pos x="0" y="7"/>
                  </a:cxn>
                  <a:cxn ang="0">
                    <a:pos x="10" y="0"/>
                  </a:cxn>
                </a:cxnLst>
                <a:rect l="0" t="0" r="r" b="b"/>
                <a:pathLst>
                  <a:path w="10" h="32">
                    <a:moveTo>
                      <a:pt x="10" y="0"/>
                    </a:moveTo>
                    <a:lnTo>
                      <a:pt x="10" y="31"/>
                    </a:lnTo>
                    <a:lnTo>
                      <a:pt x="8" y="32"/>
                    </a:lnTo>
                    <a:lnTo>
                      <a:pt x="1" y="23"/>
                    </a:lnTo>
                    <a:lnTo>
                      <a:pt x="7" y="12"/>
                    </a:lnTo>
                    <a:lnTo>
                      <a:pt x="0" y="7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0" name="Freeform 178"/>
              <p:cNvSpPr>
                <a:spLocks/>
              </p:cNvSpPr>
              <p:nvPr/>
            </p:nvSpPr>
            <p:spPr bwMode="auto">
              <a:xfrm>
                <a:off x="7054004" y="2647536"/>
                <a:ext cx="5369" cy="120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4" h="9">
                    <a:moveTo>
                      <a:pt x="0" y="0"/>
                    </a:moveTo>
                    <a:lnTo>
                      <a:pt x="4" y="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1" name="Freeform 179"/>
              <p:cNvSpPr>
                <a:spLocks/>
              </p:cNvSpPr>
              <p:nvPr/>
            </p:nvSpPr>
            <p:spPr bwMode="auto">
              <a:xfrm>
                <a:off x="6753321" y="2678410"/>
                <a:ext cx="135576" cy="102018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01" y="46"/>
                  </a:cxn>
                  <a:cxn ang="0">
                    <a:pos x="101" y="76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33" y="0"/>
                  </a:cxn>
                </a:cxnLst>
                <a:rect l="0" t="0" r="r" b="b"/>
                <a:pathLst>
                  <a:path w="101" h="76">
                    <a:moveTo>
                      <a:pt x="33" y="0"/>
                    </a:moveTo>
                    <a:lnTo>
                      <a:pt x="101" y="46"/>
                    </a:lnTo>
                    <a:lnTo>
                      <a:pt x="101" y="76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2" name="Freeform 180"/>
              <p:cNvSpPr>
                <a:spLocks/>
              </p:cNvSpPr>
              <p:nvPr/>
            </p:nvSpPr>
            <p:spPr bwMode="auto">
              <a:xfrm>
                <a:off x="6739898" y="2664987"/>
                <a:ext cx="13423" cy="2282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13"/>
                  </a:cxn>
                  <a:cxn ang="0">
                    <a:pos x="10" y="13"/>
                  </a:cxn>
                  <a:cxn ang="0">
                    <a:pos x="10" y="17"/>
                  </a:cxn>
                  <a:cxn ang="0">
                    <a:pos x="0" y="11"/>
                  </a:cxn>
                  <a:cxn ang="0">
                    <a:pos x="7" y="0"/>
                  </a:cxn>
                </a:cxnLst>
                <a:rect l="0" t="0" r="r" b="b"/>
                <a:pathLst>
                  <a:path w="10" h="17">
                    <a:moveTo>
                      <a:pt x="7" y="0"/>
                    </a:moveTo>
                    <a:lnTo>
                      <a:pt x="8" y="13"/>
                    </a:lnTo>
                    <a:lnTo>
                      <a:pt x="10" y="13"/>
                    </a:lnTo>
                    <a:lnTo>
                      <a:pt x="10" y="17"/>
                    </a:lnTo>
                    <a:lnTo>
                      <a:pt x="0" y="1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3" name="Freeform 181"/>
              <p:cNvSpPr>
                <a:spLocks/>
              </p:cNvSpPr>
              <p:nvPr/>
            </p:nvSpPr>
            <p:spPr bwMode="auto">
              <a:xfrm>
                <a:off x="6888897" y="2740158"/>
                <a:ext cx="21477" cy="483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10"/>
                  </a:cxn>
                  <a:cxn ang="0">
                    <a:pos x="8" y="15"/>
                  </a:cxn>
                  <a:cxn ang="0">
                    <a:pos x="16" y="26"/>
                  </a:cxn>
                  <a:cxn ang="0">
                    <a:pos x="9" y="36"/>
                  </a:cxn>
                  <a:cxn ang="0">
                    <a:pos x="0" y="30"/>
                  </a:cxn>
                  <a:cxn ang="0">
                    <a:pos x="0" y="0"/>
                  </a:cxn>
                </a:cxnLst>
                <a:rect l="0" t="0" r="r" b="b"/>
                <a:pathLst>
                  <a:path w="16" h="36">
                    <a:moveTo>
                      <a:pt x="0" y="0"/>
                    </a:moveTo>
                    <a:lnTo>
                      <a:pt x="15" y="10"/>
                    </a:lnTo>
                    <a:lnTo>
                      <a:pt x="8" y="15"/>
                    </a:lnTo>
                    <a:lnTo>
                      <a:pt x="16" y="26"/>
                    </a:lnTo>
                    <a:lnTo>
                      <a:pt x="9" y="36"/>
                    </a:ln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4" name="Freeform 182"/>
              <p:cNvSpPr>
                <a:spLocks/>
              </p:cNvSpPr>
              <p:nvPr/>
            </p:nvSpPr>
            <p:spPr bwMode="auto">
              <a:xfrm>
                <a:off x="6899635" y="2753581"/>
                <a:ext cx="18793" cy="2147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4" y="5"/>
                  </a:cxn>
                  <a:cxn ang="0">
                    <a:pos x="8" y="16"/>
                  </a:cxn>
                  <a:cxn ang="0">
                    <a:pos x="0" y="5"/>
                  </a:cxn>
                  <a:cxn ang="0">
                    <a:pos x="7" y="0"/>
                  </a:cxn>
                </a:cxnLst>
                <a:rect l="0" t="0" r="r" b="b"/>
                <a:pathLst>
                  <a:path w="14" h="16">
                    <a:moveTo>
                      <a:pt x="7" y="0"/>
                    </a:moveTo>
                    <a:lnTo>
                      <a:pt x="14" y="5"/>
                    </a:lnTo>
                    <a:lnTo>
                      <a:pt x="8" y="16"/>
                    </a:lnTo>
                    <a:lnTo>
                      <a:pt x="0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5" name="Freeform 183"/>
              <p:cNvSpPr>
                <a:spLocks/>
              </p:cNvSpPr>
              <p:nvPr/>
            </p:nvSpPr>
            <p:spPr bwMode="auto">
              <a:xfrm>
                <a:off x="6756006" y="2533438"/>
                <a:ext cx="132892" cy="114099"/>
              </a:xfrm>
              <a:custGeom>
                <a:avLst/>
                <a:gdLst/>
                <a:ahLst/>
                <a:cxnLst>
                  <a:cxn ang="0">
                    <a:pos x="97" y="0"/>
                  </a:cxn>
                  <a:cxn ang="0">
                    <a:pos x="99" y="1"/>
                  </a:cxn>
                  <a:cxn ang="0">
                    <a:pos x="99" y="30"/>
                  </a:cxn>
                  <a:cxn ang="0">
                    <a:pos x="33" y="83"/>
                  </a:cxn>
                  <a:cxn ang="0">
                    <a:pos x="0" y="85"/>
                  </a:cxn>
                  <a:cxn ang="0">
                    <a:pos x="1" y="78"/>
                  </a:cxn>
                  <a:cxn ang="0">
                    <a:pos x="97" y="0"/>
                  </a:cxn>
                </a:cxnLst>
                <a:rect l="0" t="0" r="r" b="b"/>
                <a:pathLst>
                  <a:path w="99" h="85">
                    <a:moveTo>
                      <a:pt x="97" y="0"/>
                    </a:moveTo>
                    <a:lnTo>
                      <a:pt x="99" y="1"/>
                    </a:lnTo>
                    <a:lnTo>
                      <a:pt x="99" y="30"/>
                    </a:lnTo>
                    <a:lnTo>
                      <a:pt x="33" y="83"/>
                    </a:lnTo>
                    <a:lnTo>
                      <a:pt x="0" y="85"/>
                    </a:lnTo>
                    <a:lnTo>
                      <a:pt x="1" y="78"/>
                    </a:lnTo>
                    <a:lnTo>
                      <a:pt x="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6" name="Freeform 184"/>
              <p:cNvSpPr>
                <a:spLocks/>
              </p:cNvSpPr>
              <p:nvPr/>
            </p:nvSpPr>
            <p:spPr bwMode="auto">
              <a:xfrm>
                <a:off x="6739898" y="2638140"/>
                <a:ext cx="17451" cy="26847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2" y="7"/>
                  </a:cxn>
                  <a:cxn ang="0">
                    <a:pos x="6" y="8"/>
                  </a:cxn>
                  <a:cxn ang="0">
                    <a:pos x="7" y="20"/>
                  </a:cxn>
                  <a:cxn ang="0">
                    <a:pos x="0" y="11"/>
                  </a:cxn>
                  <a:cxn ang="0">
                    <a:pos x="13" y="0"/>
                  </a:cxn>
                </a:cxnLst>
                <a:rect l="0" t="0" r="r" b="b"/>
                <a:pathLst>
                  <a:path w="13" h="20">
                    <a:moveTo>
                      <a:pt x="13" y="0"/>
                    </a:moveTo>
                    <a:lnTo>
                      <a:pt x="12" y="7"/>
                    </a:lnTo>
                    <a:lnTo>
                      <a:pt x="6" y="8"/>
                    </a:lnTo>
                    <a:lnTo>
                      <a:pt x="7" y="20"/>
                    </a:lnTo>
                    <a:lnTo>
                      <a:pt x="0" y="1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7" name="Freeform 185"/>
              <p:cNvSpPr>
                <a:spLocks/>
              </p:cNvSpPr>
              <p:nvPr/>
            </p:nvSpPr>
            <p:spPr bwMode="auto">
              <a:xfrm>
                <a:off x="6888897" y="2534780"/>
                <a:ext cx="13423" cy="389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6"/>
                  </a:cxn>
                  <a:cxn ang="0">
                    <a:pos x="3" y="16"/>
                  </a:cxn>
                  <a:cxn ang="0">
                    <a:pos x="10" y="21"/>
                  </a:cxn>
                  <a:cxn ang="0">
                    <a:pos x="0" y="29"/>
                  </a:cxn>
                  <a:cxn ang="0">
                    <a:pos x="0" y="0"/>
                  </a:cxn>
                </a:cxnLst>
                <a:rect l="0" t="0" r="r" b="b"/>
                <a:pathLst>
                  <a:path w="10" h="29">
                    <a:moveTo>
                      <a:pt x="0" y="0"/>
                    </a:moveTo>
                    <a:lnTo>
                      <a:pt x="9" y="6"/>
                    </a:lnTo>
                    <a:lnTo>
                      <a:pt x="3" y="16"/>
                    </a:lnTo>
                    <a:lnTo>
                      <a:pt x="10" y="21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8" name="Freeform 186"/>
              <p:cNvSpPr>
                <a:spLocks/>
              </p:cNvSpPr>
              <p:nvPr/>
            </p:nvSpPr>
            <p:spPr bwMode="auto">
              <a:xfrm>
                <a:off x="6892924" y="2542834"/>
                <a:ext cx="18793" cy="2013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8" y="1"/>
                  </a:cxn>
                  <a:cxn ang="0">
                    <a:pos x="14" y="10"/>
                  </a:cxn>
                  <a:cxn ang="0">
                    <a:pos x="7" y="15"/>
                  </a:cxn>
                  <a:cxn ang="0">
                    <a:pos x="0" y="10"/>
                  </a:cxn>
                  <a:cxn ang="0">
                    <a:pos x="6" y="0"/>
                  </a:cxn>
                </a:cxnLst>
                <a:rect l="0" t="0" r="r" b="b"/>
                <a:pathLst>
                  <a:path w="14" h="15">
                    <a:moveTo>
                      <a:pt x="6" y="0"/>
                    </a:moveTo>
                    <a:lnTo>
                      <a:pt x="8" y="1"/>
                    </a:lnTo>
                    <a:lnTo>
                      <a:pt x="14" y="10"/>
                    </a:lnTo>
                    <a:lnTo>
                      <a:pt x="7" y="15"/>
                    </a:lnTo>
                    <a:lnTo>
                      <a:pt x="0" y="1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9" name="Freeform 187"/>
              <p:cNvSpPr>
                <a:spLocks/>
              </p:cNvSpPr>
              <p:nvPr/>
            </p:nvSpPr>
            <p:spPr bwMode="auto">
              <a:xfrm>
                <a:off x="6777483" y="2639482"/>
                <a:ext cx="111414" cy="38928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83" y="24"/>
                  </a:cxn>
                  <a:cxn ang="0">
                    <a:pos x="15" y="29"/>
                  </a:cxn>
                  <a:cxn ang="0">
                    <a:pos x="0" y="18"/>
                  </a:cxn>
                  <a:cxn ang="0">
                    <a:pos x="17" y="4"/>
                  </a:cxn>
                  <a:cxn ang="0">
                    <a:pos x="83" y="0"/>
                  </a:cxn>
                </a:cxnLst>
                <a:rect l="0" t="0" r="r" b="b"/>
                <a:pathLst>
                  <a:path w="83" h="29">
                    <a:moveTo>
                      <a:pt x="83" y="0"/>
                    </a:moveTo>
                    <a:lnTo>
                      <a:pt x="83" y="24"/>
                    </a:lnTo>
                    <a:lnTo>
                      <a:pt x="15" y="29"/>
                    </a:lnTo>
                    <a:lnTo>
                      <a:pt x="0" y="18"/>
                    </a:lnTo>
                    <a:lnTo>
                      <a:pt x="17" y="4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0" name="Freeform 188"/>
              <p:cNvSpPr>
                <a:spLocks/>
              </p:cNvSpPr>
              <p:nvPr/>
            </p:nvSpPr>
            <p:spPr bwMode="auto">
              <a:xfrm>
                <a:off x="6888897" y="2638140"/>
                <a:ext cx="18793" cy="33559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4" y="12"/>
                  </a:cxn>
                  <a:cxn ang="0">
                    <a:pos x="13" y="24"/>
                  </a:cxn>
                  <a:cxn ang="0">
                    <a:pos x="14" y="24"/>
                  </a:cxn>
                  <a:cxn ang="0">
                    <a:pos x="0" y="25"/>
                  </a:cxn>
                  <a:cxn ang="0">
                    <a:pos x="0" y="1"/>
                  </a:cxn>
                  <a:cxn ang="0">
                    <a:pos x="13" y="0"/>
                  </a:cxn>
                </a:cxnLst>
                <a:rect l="0" t="0" r="r" b="b"/>
                <a:pathLst>
                  <a:path w="14" h="25">
                    <a:moveTo>
                      <a:pt x="13" y="0"/>
                    </a:moveTo>
                    <a:lnTo>
                      <a:pt x="14" y="12"/>
                    </a:lnTo>
                    <a:lnTo>
                      <a:pt x="13" y="24"/>
                    </a:lnTo>
                    <a:lnTo>
                      <a:pt x="14" y="24"/>
                    </a:lnTo>
                    <a:lnTo>
                      <a:pt x="0" y="25"/>
                    </a:lnTo>
                    <a:lnTo>
                      <a:pt x="0" y="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1" name="Freeform 189"/>
              <p:cNvSpPr>
                <a:spLocks/>
              </p:cNvSpPr>
              <p:nvPr/>
            </p:nvSpPr>
            <p:spPr bwMode="auto">
              <a:xfrm>
                <a:off x="6753321" y="2663644"/>
                <a:ext cx="44298" cy="1879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33" y="11"/>
                  </a:cxn>
                  <a:cxn ang="0">
                    <a:pos x="0" y="14"/>
                  </a:cxn>
                  <a:cxn ang="0">
                    <a:pos x="1" y="6"/>
                  </a:cxn>
                  <a:cxn ang="0">
                    <a:pos x="5" y="11"/>
                  </a:cxn>
                  <a:cxn ang="0">
                    <a:pos x="18" y="0"/>
                  </a:cxn>
                </a:cxnLst>
                <a:rect l="0" t="0" r="r" b="b"/>
                <a:pathLst>
                  <a:path w="33" h="14">
                    <a:moveTo>
                      <a:pt x="18" y="0"/>
                    </a:moveTo>
                    <a:lnTo>
                      <a:pt x="33" y="11"/>
                    </a:lnTo>
                    <a:lnTo>
                      <a:pt x="0" y="14"/>
                    </a:lnTo>
                    <a:lnTo>
                      <a:pt x="1" y="6"/>
                    </a:lnTo>
                    <a:lnTo>
                      <a:pt x="5" y="11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2" name="Freeform 190"/>
              <p:cNvSpPr>
                <a:spLocks/>
              </p:cNvSpPr>
              <p:nvPr/>
            </p:nvSpPr>
            <p:spPr bwMode="auto">
              <a:xfrm>
                <a:off x="6749294" y="2664987"/>
                <a:ext cx="5369" cy="174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5"/>
                  </a:cxn>
                  <a:cxn ang="0">
                    <a:pos x="3" y="13"/>
                  </a:cxn>
                  <a:cxn ang="0">
                    <a:pos x="1" y="13"/>
                  </a:cxn>
                  <a:cxn ang="0">
                    <a:pos x="0" y="0"/>
                  </a:cxn>
                </a:cxnLst>
                <a:rect l="0" t="0" r="r" b="b"/>
                <a:pathLst>
                  <a:path w="4" h="13">
                    <a:moveTo>
                      <a:pt x="0" y="0"/>
                    </a:moveTo>
                    <a:lnTo>
                      <a:pt x="4" y="5"/>
                    </a:lnTo>
                    <a:lnTo>
                      <a:pt x="3" y="13"/>
                    </a:lnTo>
                    <a:lnTo>
                      <a:pt x="1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3" name="Freeform 191"/>
              <p:cNvSpPr>
                <a:spLocks/>
              </p:cNvSpPr>
              <p:nvPr/>
            </p:nvSpPr>
            <p:spPr bwMode="auto">
              <a:xfrm>
                <a:off x="6756006" y="2644851"/>
                <a:ext cx="44298" cy="1879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6" y="14"/>
                  </a:cxn>
                  <a:cxn ang="0">
                    <a:pos x="2" y="5"/>
                  </a:cxn>
                  <a:cxn ang="0">
                    <a:pos x="0" y="8"/>
                  </a:cxn>
                  <a:cxn ang="0">
                    <a:pos x="0" y="2"/>
                  </a:cxn>
                  <a:cxn ang="0">
                    <a:pos x="33" y="0"/>
                  </a:cxn>
                </a:cxnLst>
                <a:rect l="0" t="0" r="r" b="b"/>
                <a:pathLst>
                  <a:path w="33" h="14">
                    <a:moveTo>
                      <a:pt x="33" y="0"/>
                    </a:moveTo>
                    <a:lnTo>
                      <a:pt x="16" y="14"/>
                    </a:lnTo>
                    <a:lnTo>
                      <a:pt x="2" y="5"/>
                    </a:lnTo>
                    <a:lnTo>
                      <a:pt x="0" y="8"/>
                    </a:lnTo>
                    <a:lnTo>
                      <a:pt x="0" y="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4" name="Freeform 192"/>
              <p:cNvSpPr>
                <a:spLocks/>
              </p:cNvSpPr>
              <p:nvPr/>
            </p:nvSpPr>
            <p:spPr bwMode="auto">
              <a:xfrm>
                <a:off x="6747952" y="2647536"/>
                <a:ext cx="8054" cy="1745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6"/>
                  </a:cxn>
                  <a:cxn ang="0">
                    <a:pos x="1" y="13"/>
                  </a:cxn>
                  <a:cxn ang="0">
                    <a:pos x="0" y="1"/>
                  </a:cxn>
                  <a:cxn ang="0">
                    <a:pos x="6" y="0"/>
                  </a:cxn>
                </a:cxnLst>
                <a:rect l="0" t="0" r="r" b="b"/>
                <a:pathLst>
                  <a:path w="6" h="13">
                    <a:moveTo>
                      <a:pt x="6" y="0"/>
                    </a:moveTo>
                    <a:lnTo>
                      <a:pt x="6" y="6"/>
                    </a:lnTo>
                    <a:lnTo>
                      <a:pt x="1" y="13"/>
                    </a:lnTo>
                    <a:lnTo>
                      <a:pt x="0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5" name="Freeform 193"/>
              <p:cNvSpPr>
                <a:spLocks/>
              </p:cNvSpPr>
              <p:nvPr/>
            </p:nvSpPr>
            <p:spPr bwMode="auto">
              <a:xfrm>
                <a:off x="6754663" y="2651563"/>
                <a:ext cx="22820" cy="2684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7" y="9"/>
                  </a:cxn>
                  <a:cxn ang="0">
                    <a:pos x="4" y="20"/>
                  </a:cxn>
                  <a:cxn ang="0">
                    <a:pos x="0" y="15"/>
                  </a:cxn>
                  <a:cxn ang="0">
                    <a:pos x="1" y="3"/>
                  </a:cxn>
                  <a:cxn ang="0">
                    <a:pos x="3" y="0"/>
                  </a:cxn>
                </a:cxnLst>
                <a:rect l="0" t="0" r="r" b="b"/>
                <a:pathLst>
                  <a:path w="17" h="20">
                    <a:moveTo>
                      <a:pt x="3" y="0"/>
                    </a:moveTo>
                    <a:lnTo>
                      <a:pt x="17" y="9"/>
                    </a:lnTo>
                    <a:lnTo>
                      <a:pt x="4" y="20"/>
                    </a:lnTo>
                    <a:lnTo>
                      <a:pt x="0" y="15"/>
                    </a:lnTo>
                    <a:lnTo>
                      <a:pt x="1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6" name="Freeform 194"/>
              <p:cNvSpPr>
                <a:spLocks/>
              </p:cNvSpPr>
              <p:nvPr/>
            </p:nvSpPr>
            <p:spPr bwMode="auto">
              <a:xfrm>
                <a:off x="6749294" y="2655590"/>
                <a:ext cx="6712" cy="1610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12"/>
                  </a:cxn>
                  <a:cxn ang="0">
                    <a:pos x="0" y="7"/>
                  </a:cxn>
                  <a:cxn ang="0">
                    <a:pos x="5" y="0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4" y="12"/>
                    </a:lnTo>
                    <a:lnTo>
                      <a:pt x="0" y="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7" name="Freeform 195"/>
              <p:cNvSpPr>
                <a:spLocks/>
              </p:cNvSpPr>
              <p:nvPr/>
            </p:nvSpPr>
            <p:spPr bwMode="auto">
              <a:xfrm>
                <a:off x="6922455" y="2638140"/>
                <a:ext cx="107387" cy="362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3"/>
                  </a:cxn>
                  <a:cxn ang="0">
                    <a:pos x="80" y="17"/>
                  </a:cxn>
                  <a:cxn ang="0">
                    <a:pos x="66" y="27"/>
                  </a:cxn>
                  <a:cxn ang="0">
                    <a:pos x="0" y="25"/>
                  </a:cxn>
                  <a:cxn ang="0">
                    <a:pos x="0" y="0"/>
                  </a:cxn>
                </a:cxnLst>
                <a:rect l="0" t="0" r="r" b="b"/>
                <a:pathLst>
                  <a:path w="80" h="27">
                    <a:moveTo>
                      <a:pt x="0" y="0"/>
                    </a:moveTo>
                    <a:lnTo>
                      <a:pt x="60" y="3"/>
                    </a:lnTo>
                    <a:lnTo>
                      <a:pt x="80" y="17"/>
                    </a:lnTo>
                    <a:lnTo>
                      <a:pt x="66" y="27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8" name="Freeform 196"/>
              <p:cNvSpPr>
                <a:spLocks/>
              </p:cNvSpPr>
              <p:nvPr/>
            </p:nvSpPr>
            <p:spPr bwMode="auto">
              <a:xfrm>
                <a:off x="6907689" y="2638140"/>
                <a:ext cx="14766" cy="335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0"/>
                  </a:cxn>
                  <a:cxn ang="0">
                    <a:pos x="11" y="25"/>
                  </a:cxn>
                  <a:cxn ang="0">
                    <a:pos x="0" y="24"/>
                  </a:cxn>
                  <a:cxn ang="0">
                    <a:pos x="1" y="24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5">
                    <a:moveTo>
                      <a:pt x="0" y="0"/>
                    </a:moveTo>
                    <a:lnTo>
                      <a:pt x="11" y="0"/>
                    </a:lnTo>
                    <a:lnTo>
                      <a:pt x="11" y="25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9" name="Freeform 197"/>
              <p:cNvSpPr>
                <a:spLocks/>
              </p:cNvSpPr>
              <p:nvPr/>
            </p:nvSpPr>
            <p:spPr bwMode="auto">
              <a:xfrm>
                <a:off x="7002996" y="2642167"/>
                <a:ext cx="38928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9" y="1"/>
                  </a:cxn>
                  <a:cxn ang="0">
                    <a:pos x="29" y="7"/>
                  </a:cxn>
                  <a:cxn ang="0">
                    <a:pos x="20" y="14"/>
                  </a:cxn>
                  <a:cxn ang="0">
                    <a:pos x="0" y="0"/>
                  </a:cxn>
                </a:cxnLst>
                <a:rect l="0" t="0" r="r" b="b"/>
                <a:pathLst>
                  <a:path w="29" h="14">
                    <a:moveTo>
                      <a:pt x="0" y="0"/>
                    </a:moveTo>
                    <a:lnTo>
                      <a:pt x="29" y="1"/>
                    </a:lnTo>
                    <a:lnTo>
                      <a:pt x="29" y="7"/>
                    </a:lnTo>
                    <a:lnTo>
                      <a:pt x="20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0" name="Freeform 198"/>
              <p:cNvSpPr>
                <a:spLocks noEditPoints="1"/>
              </p:cNvSpPr>
              <p:nvPr/>
            </p:nvSpPr>
            <p:spPr bwMode="auto">
              <a:xfrm>
                <a:off x="7041923" y="2643509"/>
                <a:ext cx="12081" cy="8054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9" y="0"/>
                  </a:cxn>
                  <a:cxn ang="0">
                    <a:pos x="9" y="3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lnTo>
                      <a:pt x="9" y="0"/>
                    </a:lnTo>
                    <a:lnTo>
                      <a:pt x="9" y="3"/>
                    </a:lnTo>
                    <a:lnTo>
                      <a:pt x="7" y="0"/>
                    </a:lnTo>
                    <a:close/>
                    <a:moveTo>
                      <a:pt x="0" y="0"/>
                    </a:moveTo>
                    <a:lnTo>
                      <a:pt x="7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1" name="Freeform 199"/>
              <p:cNvSpPr>
                <a:spLocks/>
              </p:cNvSpPr>
              <p:nvPr/>
            </p:nvSpPr>
            <p:spPr bwMode="auto">
              <a:xfrm>
                <a:off x="7011050" y="2660959"/>
                <a:ext cx="33559" cy="1610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4" y="8"/>
                  </a:cxn>
                  <a:cxn ang="0">
                    <a:pos x="25" y="12"/>
                  </a:cxn>
                  <a:cxn ang="0">
                    <a:pos x="0" y="10"/>
                  </a:cxn>
                  <a:cxn ang="0">
                    <a:pos x="14" y="0"/>
                  </a:cxn>
                </a:cxnLst>
                <a:rect l="0" t="0" r="r" b="b"/>
                <a:pathLst>
                  <a:path w="25" h="12">
                    <a:moveTo>
                      <a:pt x="14" y="0"/>
                    </a:moveTo>
                    <a:lnTo>
                      <a:pt x="24" y="8"/>
                    </a:lnTo>
                    <a:lnTo>
                      <a:pt x="25" y="12"/>
                    </a:lnTo>
                    <a:lnTo>
                      <a:pt x="0" y="1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2" name="Freeform 200"/>
              <p:cNvSpPr>
                <a:spLocks/>
              </p:cNvSpPr>
              <p:nvPr/>
            </p:nvSpPr>
            <p:spPr bwMode="auto">
              <a:xfrm>
                <a:off x="7043266" y="2659617"/>
                <a:ext cx="10739" cy="17451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7" y="13"/>
                  </a:cxn>
                  <a:cxn ang="0">
                    <a:pos x="1" y="13"/>
                  </a:cxn>
                  <a:cxn ang="0">
                    <a:pos x="0" y="9"/>
                  </a:cxn>
                  <a:cxn ang="0">
                    <a:pos x="8" y="0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lnTo>
                      <a:pt x="7" y="13"/>
                    </a:lnTo>
                    <a:lnTo>
                      <a:pt x="1" y="13"/>
                    </a:lnTo>
                    <a:lnTo>
                      <a:pt x="0" y="9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3" name="Freeform 201"/>
              <p:cNvSpPr>
                <a:spLocks/>
              </p:cNvSpPr>
              <p:nvPr/>
            </p:nvSpPr>
            <p:spPr bwMode="auto">
              <a:xfrm>
                <a:off x="7029842" y="2651563"/>
                <a:ext cx="13423" cy="2013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10" y="15"/>
                  </a:cxn>
                  <a:cxn ang="0">
                    <a:pos x="0" y="7"/>
                  </a:cxn>
                  <a:cxn ang="0">
                    <a:pos x="9" y="0"/>
                  </a:cxn>
                </a:cxnLst>
                <a:rect l="0" t="0" r="r" b="b"/>
                <a:pathLst>
                  <a:path w="10" h="15">
                    <a:moveTo>
                      <a:pt x="9" y="0"/>
                    </a:moveTo>
                    <a:lnTo>
                      <a:pt x="10" y="15"/>
                    </a:lnTo>
                    <a:lnTo>
                      <a:pt x="0" y="7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4" name="Freeform 202"/>
              <p:cNvSpPr>
                <a:spLocks/>
              </p:cNvSpPr>
              <p:nvPr/>
            </p:nvSpPr>
            <p:spPr bwMode="auto">
              <a:xfrm>
                <a:off x="7041923" y="2643509"/>
                <a:ext cx="12081" cy="28189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9" y="3"/>
                  </a:cxn>
                  <a:cxn ang="0">
                    <a:pos x="9" y="12"/>
                  </a:cxn>
                  <a:cxn ang="0">
                    <a:pos x="1" y="21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9" h="21">
                    <a:moveTo>
                      <a:pt x="7" y="0"/>
                    </a:moveTo>
                    <a:lnTo>
                      <a:pt x="9" y="3"/>
                    </a:lnTo>
                    <a:lnTo>
                      <a:pt x="9" y="12"/>
                    </a:lnTo>
                    <a:lnTo>
                      <a:pt x="1" y="21"/>
                    </a:lnTo>
                    <a:lnTo>
                      <a:pt x="0" y="6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5" name="Freeform 203"/>
              <p:cNvSpPr>
                <a:spLocks/>
              </p:cNvSpPr>
              <p:nvPr/>
            </p:nvSpPr>
            <p:spPr bwMode="auto">
              <a:xfrm>
                <a:off x="6906347" y="2654248"/>
                <a:ext cx="2685" cy="1610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1" y="0"/>
                  </a:cxn>
                </a:cxnLst>
                <a:rect l="0" t="0" r="r" b="b"/>
                <a:pathLst>
                  <a:path w="2" h="12">
                    <a:moveTo>
                      <a:pt x="1" y="0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6" name="Freeform 204"/>
              <p:cNvSpPr>
                <a:spLocks/>
              </p:cNvSpPr>
              <p:nvPr/>
            </p:nvSpPr>
            <p:spPr bwMode="auto">
              <a:xfrm>
                <a:off x="6922455" y="2345510"/>
                <a:ext cx="102018" cy="859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5" y="58"/>
                  </a:cxn>
                  <a:cxn ang="0">
                    <a:pos x="76" y="64"/>
                  </a:cxn>
                  <a:cxn ang="0">
                    <a:pos x="62" y="63"/>
                  </a:cxn>
                  <a:cxn ang="0">
                    <a:pos x="0" y="15"/>
                  </a:cxn>
                  <a:cxn ang="0">
                    <a:pos x="0" y="0"/>
                  </a:cxn>
                </a:cxnLst>
                <a:rect l="0" t="0" r="r" b="b"/>
                <a:pathLst>
                  <a:path w="76" h="64">
                    <a:moveTo>
                      <a:pt x="0" y="0"/>
                    </a:moveTo>
                    <a:lnTo>
                      <a:pt x="75" y="58"/>
                    </a:lnTo>
                    <a:lnTo>
                      <a:pt x="76" y="64"/>
                    </a:lnTo>
                    <a:lnTo>
                      <a:pt x="62" y="63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7" name="Freeform 206"/>
              <p:cNvSpPr>
                <a:spLocks noEditPoints="1"/>
              </p:cNvSpPr>
              <p:nvPr/>
            </p:nvSpPr>
            <p:spPr bwMode="auto">
              <a:xfrm>
                <a:off x="7023131" y="2423366"/>
                <a:ext cx="13423" cy="10739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10" y="7"/>
                  </a:cxn>
                  <a:cxn ang="0">
                    <a:pos x="10" y="8"/>
                  </a:cxn>
                  <a:cxn ang="0">
                    <a:pos x="9" y="6"/>
                  </a:cxn>
                  <a:cxn ang="0">
                    <a:pos x="8" y="5"/>
                  </a:cxn>
                  <a:cxn ang="0">
                    <a:pos x="9" y="6"/>
                  </a:cxn>
                  <a:cxn ang="0">
                    <a:pos x="8" y="5"/>
                  </a:cxn>
                  <a:cxn ang="0">
                    <a:pos x="0" y="0"/>
                  </a:cxn>
                  <a:cxn ang="0">
                    <a:pos x="8" y="5"/>
                  </a:cxn>
                  <a:cxn ang="0">
                    <a:pos x="7" y="6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10" h="8">
                    <a:moveTo>
                      <a:pt x="9" y="6"/>
                    </a:moveTo>
                    <a:lnTo>
                      <a:pt x="10" y="7"/>
                    </a:lnTo>
                    <a:lnTo>
                      <a:pt x="10" y="8"/>
                    </a:lnTo>
                    <a:lnTo>
                      <a:pt x="9" y="6"/>
                    </a:lnTo>
                    <a:close/>
                    <a:moveTo>
                      <a:pt x="8" y="5"/>
                    </a:moveTo>
                    <a:lnTo>
                      <a:pt x="9" y="6"/>
                    </a:lnTo>
                    <a:lnTo>
                      <a:pt x="8" y="5"/>
                    </a:lnTo>
                    <a:close/>
                    <a:moveTo>
                      <a:pt x="0" y="0"/>
                    </a:moveTo>
                    <a:lnTo>
                      <a:pt x="8" y="5"/>
                    </a:lnTo>
                    <a:lnTo>
                      <a:pt x="7" y="6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8" name="Freeform 207"/>
              <p:cNvSpPr>
                <a:spLocks noEditPoints="1"/>
              </p:cNvSpPr>
              <p:nvPr/>
            </p:nvSpPr>
            <p:spPr bwMode="auto">
              <a:xfrm>
                <a:off x="6900978" y="2341483"/>
                <a:ext cx="21477" cy="24162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4" y="3"/>
                  </a:cxn>
                  <a:cxn ang="0">
                    <a:pos x="2" y="1"/>
                  </a:cxn>
                  <a:cxn ang="0">
                    <a:pos x="13" y="0"/>
                  </a:cxn>
                  <a:cxn ang="0">
                    <a:pos x="16" y="3"/>
                  </a:cxn>
                  <a:cxn ang="0">
                    <a:pos x="16" y="18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6" y="6"/>
                  </a:cxn>
                  <a:cxn ang="0">
                    <a:pos x="13" y="0"/>
                  </a:cxn>
                </a:cxnLst>
                <a:rect l="0" t="0" r="r" b="b"/>
                <a:pathLst>
                  <a:path w="16" h="18">
                    <a:moveTo>
                      <a:pt x="2" y="1"/>
                    </a:moveTo>
                    <a:lnTo>
                      <a:pt x="4" y="3"/>
                    </a:lnTo>
                    <a:lnTo>
                      <a:pt x="2" y="1"/>
                    </a:lnTo>
                    <a:close/>
                    <a:moveTo>
                      <a:pt x="13" y="0"/>
                    </a:moveTo>
                    <a:lnTo>
                      <a:pt x="16" y="3"/>
                    </a:lnTo>
                    <a:lnTo>
                      <a:pt x="16" y="18"/>
                    </a:lnTo>
                    <a:lnTo>
                      <a:pt x="0" y="6"/>
                    </a:lnTo>
                    <a:lnTo>
                      <a:pt x="4" y="3"/>
                    </a:lnTo>
                    <a:lnTo>
                      <a:pt x="6" y="6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9" name="Freeform 208"/>
              <p:cNvSpPr>
                <a:spLocks/>
              </p:cNvSpPr>
              <p:nvPr/>
            </p:nvSpPr>
            <p:spPr bwMode="auto">
              <a:xfrm>
                <a:off x="6922455" y="2446186"/>
                <a:ext cx="103360" cy="89937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77" y="1"/>
                  </a:cxn>
                  <a:cxn ang="0">
                    <a:pos x="77" y="8"/>
                  </a:cxn>
                  <a:cxn ang="0">
                    <a:pos x="0" y="67"/>
                  </a:cxn>
                  <a:cxn ang="0">
                    <a:pos x="0" y="52"/>
                  </a:cxn>
                  <a:cxn ang="0">
                    <a:pos x="66" y="0"/>
                  </a:cxn>
                </a:cxnLst>
                <a:rect l="0" t="0" r="r" b="b"/>
                <a:pathLst>
                  <a:path w="77" h="67">
                    <a:moveTo>
                      <a:pt x="66" y="0"/>
                    </a:moveTo>
                    <a:lnTo>
                      <a:pt x="77" y="1"/>
                    </a:lnTo>
                    <a:lnTo>
                      <a:pt x="77" y="8"/>
                    </a:lnTo>
                    <a:lnTo>
                      <a:pt x="0" y="67"/>
                    </a:lnTo>
                    <a:lnTo>
                      <a:pt x="0" y="52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0" name="Freeform 209"/>
              <p:cNvSpPr>
                <a:spLocks/>
              </p:cNvSpPr>
              <p:nvPr/>
            </p:nvSpPr>
            <p:spPr bwMode="auto">
              <a:xfrm>
                <a:off x="7025815" y="2434105"/>
                <a:ext cx="17450" cy="2282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3" y="7"/>
                  </a:cxn>
                  <a:cxn ang="0">
                    <a:pos x="0" y="17"/>
                  </a:cxn>
                  <a:cxn ang="0">
                    <a:pos x="0" y="10"/>
                  </a:cxn>
                  <a:cxn ang="0">
                    <a:pos x="4" y="10"/>
                  </a:cxn>
                  <a:cxn ang="0">
                    <a:pos x="4" y="4"/>
                  </a:cxn>
                  <a:cxn ang="0">
                    <a:pos x="8" y="0"/>
                  </a:cxn>
                </a:cxnLst>
                <a:rect l="0" t="0" r="r" b="b"/>
                <a:pathLst>
                  <a:path w="13" h="17">
                    <a:moveTo>
                      <a:pt x="8" y="0"/>
                    </a:moveTo>
                    <a:lnTo>
                      <a:pt x="13" y="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1" name="Freeform 210"/>
              <p:cNvSpPr>
                <a:spLocks/>
              </p:cNvSpPr>
              <p:nvPr/>
            </p:nvSpPr>
            <p:spPr bwMode="auto">
              <a:xfrm>
                <a:off x="6907690" y="2515987"/>
                <a:ext cx="14766" cy="2013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1" y="15"/>
                  </a:cxn>
                  <a:cxn ang="0">
                    <a:pos x="3" y="10"/>
                  </a:cxn>
                  <a:cxn ang="0">
                    <a:pos x="3" y="11"/>
                  </a:cxn>
                  <a:cxn ang="0">
                    <a:pos x="0" y="9"/>
                  </a:cxn>
                  <a:cxn ang="0">
                    <a:pos x="11" y="0"/>
                  </a:cxn>
                </a:cxnLst>
                <a:rect l="0" t="0" r="r" b="b"/>
                <a:pathLst>
                  <a:path w="11" h="15">
                    <a:moveTo>
                      <a:pt x="11" y="0"/>
                    </a:moveTo>
                    <a:lnTo>
                      <a:pt x="11" y="15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9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2" name="Freeform 211"/>
              <p:cNvSpPr>
                <a:spLocks/>
              </p:cNvSpPr>
              <p:nvPr/>
            </p:nvSpPr>
            <p:spPr bwMode="auto">
              <a:xfrm>
                <a:off x="6907690" y="2529411"/>
                <a:ext cx="14766" cy="1476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1" y="5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3" y="1"/>
                  </a:cxn>
                  <a:cxn ang="0">
                    <a:pos x="3" y="0"/>
                  </a:cxn>
                </a:cxnLst>
                <a:rect l="0" t="0" r="r" b="b"/>
                <a:pathLst>
                  <a:path w="11" h="11">
                    <a:moveTo>
                      <a:pt x="3" y="0"/>
                    </a:moveTo>
                    <a:lnTo>
                      <a:pt x="11" y="5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3" name="Freeform 212"/>
              <p:cNvSpPr>
                <a:spLocks/>
              </p:cNvSpPr>
              <p:nvPr/>
            </p:nvSpPr>
            <p:spPr bwMode="auto">
              <a:xfrm>
                <a:off x="7031185" y="2430078"/>
                <a:ext cx="5369" cy="939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3"/>
                  </a:cxn>
                  <a:cxn ang="0">
                    <a:pos x="0" y="7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4" y="3"/>
                    </a:lnTo>
                    <a:lnTo>
                      <a:pt x="0" y="7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4" name="Freeform 213"/>
              <p:cNvSpPr>
                <a:spLocks/>
              </p:cNvSpPr>
              <p:nvPr/>
            </p:nvSpPr>
            <p:spPr bwMode="auto">
              <a:xfrm>
                <a:off x="6772114" y="2450213"/>
                <a:ext cx="116783" cy="83225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87" y="49"/>
                  </a:cxn>
                  <a:cxn ang="0">
                    <a:pos x="87" y="60"/>
                  </a:cxn>
                  <a:cxn ang="0">
                    <a:pos x="85" y="62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16" y="0"/>
                  </a:cxn>
                </a:cxnLst>
                <a:rect l="0" t="0" r="r" b="b"/>
                <a:pathLst>
                  <a:path w="87" h="62">
                    <a:moveTo>
                      <a:pt x="16" y="0"/>
                    </a:moveTo>
                    <a:lnTo>
                      <a:pt x="87" y="49"/>
                    </a:lnTo>
                    <a:lnTo>
                      <a:pt x="87" y="60"/>
                    </a:lnTo>
                    <a:lnTo>
                      <a:pt x="85" y="62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5" name="Freeform 214"/>
              <p:cNvSpPr>
                <a:spLocks/>
              </p:cNvSpPr>
              <p:nvPr/>
            </p:nvSpPr>
            <p:spPr bwMode="auto">
              <a:xfrm>
                <a:off x="6765402" y="2443501"/>
                <a:ext cx="6712" cy="1208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5" y="9"/>
                  </a:cxn>
                  <a:cxn ang="0">
                    <a:pos x="0" y="5"/>
                  </a:cxn>
                  <a:cxn ang="0">
                    <a:pos x="4" y="0"/>
                  </a:cxn>
                </a:cxnLst>
                <a:rect l="0" t="0" r="r" b="b"/>
                <a:pathLst>
                  <a:path w="5" h="9">
                    <a:moveTo>
                      <a:pt x="4" y="0"/>
                    </a:moveTo>
                    <a:lnTo>
                      <a:pt x="4" y="6"/>
                    </a:lnTo>
                    <a:lnTo>
                      <a:pt x="5" y="6"/>
                    </a:lnTo>
                    <a:lnTo>
                      <a:pt x="5" y="9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6" name="Freeform 215"/>
              <p:cNvSpPr>
                <a:spLocks/>
              </p:cNvSpPr>
              <p:nvPr/>
            </p:nvSpPr>
            <p:spPr bwMode="auto">
              <a:xfrm>
                <a:off x="6888897" y="2515987"/>
                <a:ext cx="18793" cy="2550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9"/>
                  </a:cxn>
                  <a:cxn ang="0">
                    <a:pos x="10" y="11"/>
                  </a:cxn>
                  <a:cxn ang="0">
                    <a:pos x="13" y="15"/>
                  </a:cxn>
                  <a:cxn ang="0">
                    <a:pos x="10" y="19"/>
                  </a:cxn>
                  <a:cxn ang="0">
                    <a:pos x="2" y="10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14" h="19">
                    <a:moveTo>
                      <a:pt x="0" y="0"/>
                    </a:moveTo>
                    <a:lnTo>
                      <a:pt x="14" y="9"/>
                    </a:lnTo>
                    <a:lnTo>
                      <a:pt x="10" y="11"/>
                    </a:lnTo>
                    <a:lnTo>
                      <a:pt x="13" y="15"/>
                    </a:lnTo>
                    <a:lnTo>
                      <a:pt x="10" y="19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7" name="Freeform 216"/>
              <p:cNvSpPr>
                <a:spLocks/>
              </p:cNvSpPr>
              <p:nvPr/>
            </p:nvSpPr>
            <p:spPr bwMode="auto">
              <a:xfrm>
                <a:off x="6902320" y="2536122"/>
                <a:ext cx="5369" cy="805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4" y="1"/>
                  </a:cxn>
                  <a:cxn ang="0">
                    <a:pos x="1" y="6"/>
                  </a:cxn>
                  <a:cxn ang="0">
                    <a:pos x="0" y="4"/>
                  </a:cxn>
                  <a:cxn ang="0">
                    <a:pos x="3" y="0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4" y="1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8" name="Freeform 217"/>
              <p:cNvSpPr>
                <a:spLocks/>
              </p:cNvSpPr>
              <p:nvPr/>
            </p:nvSpPr>
            <p:spPr bwMode="auto">
              <a:xfrm>
                <a:off x="6886212" y="2530753"/>
                <a:ext cx="2685" cy="402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3"/>
                  </a:cxn>
                  <a:cxn ang="0">
                    <a:pos x="0" y="2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9" name="Freeform 218"/>
              <p:cNvSpPr>
                <a:spLocks/>
              </p:cNvSpPr>
              <p:nvPr/>
            </p:nvSpPr>
            <p:spPr bwMode="auto">
              <a:xfrm>
                <a:off x="6888897" y="2529411"/>
                <a:ext cx="13423" cy="1342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10" y="9"/>
                    </a:lnTo>
                    <a:lnTo>
                      <a:pt x="9" y="10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0" name="Freeform 219"/>
              <p:cNvSpPr>
                <a:spLocks/>
              </p:cNvSpPr>
              <p:nvPr/>
            </p:nvSpPr>
            <p:spPr bwMode="auto">
              <a:xfrm>
                <a:off x="6900978" y="2541492"/>
                <a:ext cx="2685" cy="268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2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1" name="Freeform 220"/>
              <p:cNvSpPr>
                <a:spLocks/>
              </p:cNvSpPr>
              <p:nvPr/>
            </p:nvSpPr>
            <p:spPr bwMode="auto">
              <a:xfrm>
                <a:off x="6902320" y="2528068"/>
                <a:ext cx="9396" cy="805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7" y="2"/>
                  </a:cxn>
                  <a:cxn ang="0">
                    <a:pos x="3" y="6"/>
                  </a:cxn>
                  <a:cxn ang="0">
                    <a:pos x="0" y="2"/>
                  </a:cxn>
                  <a:cxn ang="0">
                    <a:pos x="4" y="0"/>
                  </a:cxn>
                </a:cxnLst>
                <a:rect l="0" t="0" r="r" b="b"/>
                <a:pathLst>
                  <a:path w="7" h="6">
                    <a:moveTo>
                      <a:pt x="4" y="0"/>
                    </a:moveTo>
                    <a:lnTo>
                      <a:pt x="7" y="2"/>
                    </a:lnTo>
                    <a:lnTo>
                      <a:pt x="3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2" name="Freeform 221"/>
              <p:cNvSpPr>
                <a:spLocks/>
              </p:cNvSpPr>
              <p:nvPr/>
            </p:nvSpPr>
            <p:spPr bwMode="auto">
              <a:xfrm>
                <a:off x="6906347" y="2530753"/>
                <a:ext cx="5369" cy="671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" y="5"/>
                  </a:cxn>
                  <a:cxn ang="0">
                    <a:pos x="0" y="4"/>
                  </a:cxn>
                  <a:cxn ang="0">
                    <a:pos x="4" y="0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1" y="5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3" name="Freeform 222"/>
              <p:cNvSpPr>
                <a:spLocks/>
              </p:cNvSpPr>
              <p:nvPr/>
            </p:nvSpPr>
            <p:spPr bwMode="auto">
              <a:xfrm>
                <a:off x="6773456" y="2340141"/>
                <a:ext cx="115441" cy="95306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86" y="2"/>
                  </a:cxn>
                  <a:cxn ang="0">
                    <a:pos x="86" y="14"/>
                  </a:cxn>
                  <a:cxn ang="0">
                    <a:pos x="16" y="70"/>
                  </a:cxn>
                  <a:cxn ang="0">
                    <a:pos x="0" y="71"/>
                  </a:cxn>
                  <a:cxn ang="0">
                    <a:pos x="1" y="67"/>
                  </a:cxn>
                  <a:cxn ang="0">
                    <a:pos x="83" y="0"/>
                  </a:cxn>
                </a:cxnLst>
                <a:rect l="0" t="0" r="r" b="b"/>
                <a:pathLst>
                  <a:path w="86" h="71">
                    <a:moveTo>
                      <a:pt x="83" y="0"/>
                    </a:moveTo>
                    <a:lnTo>
                      <a:pt x="86" y="2"/>
                    </a:lnTo>
                    <a:lnTo>
                      <a:pt x="86" y="14"/>
                    </a:lnTo>
                    <a:lnTo>
                      <a:pt x="16" y="70"/>
                    </a:lnTo>
                    <a:lnTo>
                      <a:pt x="0" y="71"/>
                    </a:lnTo>
                    <a:lnTo>
                      <a:pt x="1" y="67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4" name="Freeform 223"/>
              <p:cNvSpPr>
                <a:spLocks/>
              </p:cNvSpPr>
              <p:nvPr/>
            </p:nvSpPr>
            <p:spPr bwMode="auto">
              <a:xfrm>
                <a:off x="6765402" y="2430078"/>
                <a:ext cx="9396" cy="1342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6" y="4"/>
                  </a:cxn>
                  <a:cxn ang="0">
                    <a:pos x="3" y="4"/>
                  </a:cxn>
                  <a:cxn ang="0">
                    <a:pos x="4" y="10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7" h="10">
                    <a:moveTo>
                      <a:pt x="7" y="0"/>
                    </a:moveTo>
                    <a:lnTo>
                      <a:pt x="6" y="4"/>
                    </a:lnTo>
                    <a:lnTo>
                      <a:pt x="3" y="4"/>
                    </a:lnTo>
                    <a:lnTo>
                      <a:pt x="4" y="10"/>
                    </a:lnTo>
                    <a:lnTo>
                      <a:pt x="0" y="6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5" name="Freeform 224"/>
              <p:cNvSpPr>
                <a:spLocks/>
              </p:cNvSpPr>
              <p:nvPr/>
            </p:nvSpPr>
            <p:spPr bwMode="auto">
              <a:xfrm>
                <a:off x="6888897" y="2342826"/>
                <a:ext cx="12081" cy="1610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5"/>
                  </a:cxn>
                  <a:cxn ang="0">
                    <a:pos x="9" y="4"/>
                  </a:cxn>
                  <a:cxn ang="0">
                    <a:pos x="9" y="5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9" h="12">
                    <a:moveTo>
                      <a:pt x="0" y="0"/>
                    </a:moveTo>
                    <a:lnTo>
                      <a:pt x="8" y="5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6" name="Freeform 225"/>
              <p:cNvSpPr>
                <a:spLocks/>
              </p:cNvSpPr>
              <p:nvPr/>
            </p:nvSpPr>
            <p:spPr bwMode="auto">
              <a:xfrm>
                <a:off x="6900978" y="2342826"/>
                <a:ext cx="5369" cy="671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2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2" y="0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4" y="2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7" name="Freeform 226"/>
              <p:cNvSpPr>
                <a:spLocks/>
              </p:cNvSpPr>
              <p:nvPr/>
            </p:nvSpPr>
            <p:spPr bwMode="auto">
              <a:xfrm>
                <a:off x="6784195" y="2427393"/>
                <a:ext cx="104702" cy="22820"/>
              </a:xfrm>
              <a:custGeom>
                <a:avLst/>
                <a:gdLst/>
                <a:ahLst/>
                <a:cxnLst>
                  <a:cxn ang="0">
                    <a:pos x="78" y="0"/>
                  </a:cxn>
                  <a:cxn ang="0">
                    <a:pos x="78" y="12"/>
                  </a:cxn>
                  <a:cxn ang="0">
                    <a:pos x="7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78" y="0"/>
                  </a:cxn>
                </a:cxnLst>
                <a:rect l="0" t="0" r="r" b="b"/>
                <a:pathLst>
                  <a:path w="78" h="17">
                    <a:moveTo>
                      <a:pt x="78" y="0"/>
                    </a:moveTo>
                    <a:lnTo>
                      <a:pt x="78" y="12"/>
                    </a:lnTo>
                    <a:lnTo>
                      <a:pt x="7" y="17"/>
                    </a:lnTo>
                    <a:lnTo>
                      <a:pt x="0" y="12"/>
                    </a:lnTo>
                    <a:lnTo>
                      <a:pt x="8" y="5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8" name="Rectangle 227"/>
              <p:cNvSpPr>
                <a:spLocks noChangeArrowheads="1"/>
              </p:cNvSpPr>
              <p:nvPr/>
            </p:nvSpPr>
            <p:spPr bwMode="auto">
              <a:xfrm>
                <a:off x="6888897" y="2427393"/>
                <a:ext cx="16108" cy="1610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9" name="Freeform 228"/>
              <p:cNvSpPr>
                <a:spLocks/>
              </p:cNvSpPr>
              <p:nvPr/>
            </p:nvSpPr>
            <p:spPr bwMode="auto">
              <a:xfrm>
                <a:off x="6772114" y="2443501"/>
                <a:ext cx="21477" cy="8054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16" y="5"/>
                  </a:cxn>
                  <a:cxn ang="0">
                    <a:pos x="0" y="6"/>
                  </a:cxn>
                  <a:cxn ang="0">
                    <a:pos x="1" y="3"/>
                  </a:cxn>
                  <a:cxn ang="0">
                    <a:pos x="2" y="5"/>
                  </a:cxn>
                  <a:cxn ang="0">
                    <a:pos x="9" y="0"/>
                  </a:cxn>
                </a:cxnLst>
                <a:rect l="0" t="0" r="r" b="b"/>
                <a:pathLst>
                  <a:path w="16" h="6">
                    <a:moveTo>
                      <a:pt x="9" y="0"/>
                    </a:moveTo>
                    <a:lnTo>
                      <a:pt x="16" y="5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5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0" name="Freeform 229"/>
              <p:cNvSpPr>
                <a:spLocks/>
              </p:cNvSpPr>
              <p:nvPr/>
            </p:nvSpPr>
            <p:spPr bwMode="auto">
              <a:xfrm>
                <a:off x="6770771" y="2443501"/>
                <a:ext cx="2685" cy="80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3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1" name="Freeform 230"/>
              <p:cNvSpPr>
                <a:spLocks/>
              </p:cNvSpPr>
              <p:nvPr/>
            </p:nvSpPr>
            <p:spPr bwMode="auto">
              <a:xfrm>
                <a:off x="6773456" y="2434105"/>
                <a:ext cx="21477" cy="939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8" y="7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16" y="0"/>
                  </a:cxn>
                </a:cxnLst>
                <a:rect l="0" t="0" r="r" b="b"/>
                <a:pathLst>
                  <a:path w="16" h="7">
                    <a:moveTo>
                      <a:pt x="16" y="0"/>
                    </a:moveTo>
                    <a:lnTo>
                      <a:pt x="8" y="7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2" name="Freeform 231"/>
              <p:cNvSpPr>
                <a:spLocks/>
              </p:cNvSpPr>
              <p:nvPr/>
            </p:nvSpPr>
            <p:spPr bwMode="auto">
              <a:xfrm>
                <a:off x="6769429" y="2435447"/>
                <a:ext cx="4027" cy="80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3" y="3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3" name="Freeform 232"/>
              <p:cNvSpPr>
                <a:spLocks/>
              </p:cNvSpPr>
              <p:nvPr/>
            </p:nvSpPr>
            <p:spPr bwMode="auto">
              <a:xfrm>
                <a:off x="6773456" y="2436789"/>
                <a:ext cx="10739" cy="1342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5"/>
                  </a:cxn>
                  <a:cxn ang="0">
                    <a:pos x="1" y="10"/>
                  </a:cxn>
                  <a:cxn ang="0">
                    <a:pos x="0" y="8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0">
                    <a:moveTo>
                      <a:pt x="1" y="0"/>
                    </a:moveTo>
                    <a:lnTo>
                      <a:pt x="8" y="5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4" name="Freeform 233"/>
              <p:cNvSpPr>
                <a:spLocks/>
              </p:cNvSpPr>
              <p:nvPr/>
            </p:nvSpPr>
            <p:spPr bwMode="auto">
              <a:xfrm>
                <a:off x="6770771" y="2439474"/>
                <a:ext cx="2685" cy="805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6"/>
                  </a:cxn>
                  <a:cxn ang="0">
                    <a:pos x="0" y="3"/>
                  </a:cxn>
                  <a:cxn ang="0">
                    <a:pos x="2" y="0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6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5" name="Freeform 234"/>
              <p:cNvSpPr>
                <a:spLocks/>
              </p:cNvSpPr>
              <p:nvPr/>
            </p:nvSpPr>
            <p:spPr bwMode="auto">
              <a:xfrm>
                <a:off x="6922455" y="2427393"/>
                <a:ext cx="97991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2" y="2"/>
                  </a:cxn>
                  <a:cxn ang="0">
                    <a:pos x="73" y="10"/>
                  </a:cxn>
                  <a:cxn ang="0">
                    <a:pos x="66" y="14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14">
                    <a:moveTo>
                      <a:pt x="0" y="0"/>
                    </a:moveTo>
                    <a:lnTo>
                      <a:pt x="62" y="2"/>
                    </a:lnTo>
                    <a:lnTo>
                      <a:pt x="73" y="10"/>
                    </a:lnTo>
                    <a:lnTo>
                      <a:pt x="66" y="14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6" name="Freeform 235"/>
              <p:cNvSpPr>
                <a:spLocks/>
              </p:cNvSpPr>
              <p:nvPr/>
            </p:nvSpPr>
            <p:spPr bwMode="auto">
              <a:xfrm>
                <a:off x="6905005" y="2427393"/>
                <a:ext cx="17450" cy="1610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3" y="0"/>
                  </a:cxn>
                  <a:cxn ang="0">
                    <a:pos x="13" y="12"/>
                  </a:cxn>
                  <a:cxn ang="0">
                    <a:pos x="1" y="12"/>
                  </a:cxn>
                  <a:cxn ang="0">
                    <a:pos x="0" y="6"/>
                  </a:cxn>
                  <a:cxn ang="0">
                    <a:pos x="1" y="0"/>
                  </a:cxn>
                </a:cxnLst>
                <a:rect l="0" t="0" r="r" b="b"/>
                <a:pathLst>
                  <a:path w="13" h="12">
                    <a:moveTo>
                      <a:pt x="1" y="0"/>
                    </a:moveTo>
                    <a:lnTo>
                      <a:pt x="13" y="0"/>
                    </a:lnTo>
                    <a:lnTo>
                      <a:pt x="13" y="12"/>
                    </a:lnTo>
                    <a:lnTo>
                      <a:pt x="1" y="12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7" name="Freeform 236"/>
              <p:cNvSpPr>
                <a:spLocks/>
              </p:cNvSpPr>
              <p:nvPr/>
            </p:nvSpPr>
            <p:spPr bwMode="auto">
              <a:xfrm>
                <a:off x="7005680" y="2430078"/>
                <a:ext cx="18793" cy="10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1" y="8"/>
                  </a:cxn>
                  <a:cxn ang="0">
                    <a:pos x="0" y="0"/>
                  </a:cxn>
                </a:cxnLst>
                <a:rect l="0" t="0" r="r" b="b"/>
                <a:pathLst>
                  <a:path w="14" h="8">
                    <a:moveTo>
                      <a:pt x="0" y="0"/>
                    </a:moveTo>
                    <a:lnTo>
                      <a:pt x="14" y="1"/>
                    </a:lnTo>
                    <a:lnTo>
                      <a:pt x="14" y="5"/>
                    </a:lnTo>
                    <a:lnTo>
                      <a:pt x="11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8" name="Freeform 237"/>
              <p:cNvSpPr>
                <a:spLocks/>
              </p:cNvSpPr>
              <p:nvPr/>
            </p:nvSpPr>
            <p:spPr bwMode="auto">
              <a:xfrm>
                <a:off x="7024473" y="2431420"/>
                <a:ext cx="8054" cy="536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9" name="Freeform 238"/>
              <p:cNvSpPr>
                <a:spLocks/>
              </p:cNvSpPr>
              <p:nvPr/>
            </p:nvSpPr>
            <p:spPr bwMode="auto">
              <a:xfrm>
                <a:off x="7011050" y="2440816"/>
                <a:ext cx="14766" cy="671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1" y="3"/>
                  </a:cxn>
                  <a:cxn ang="0">
                    <a:pos x="11" y="5"/>
                  </a:cxn>
                  <a:cxn ang="0">
                    <a:pos x="0" y="4"/>
                  </a:cxn>
                  <a:cxn ang="0">
                    <a:pos x="7" y="0"/>
                  </a:cxn>
                </a:cxnLst>
                <a:rect l="0" t="0" r="r" b="b"/>
                <a:pathLst>
                  <a:path w="11" h="5">
                    <a:moveTo>
                      <a:pt x="7" y="0"/>
                    </a:moveTo>
                    <a:lnTo>
                      <a:pt x="11" y="3"/>
                    </a:lnTo>
                    <a:lnTo>
                      <a:pt x="11" y="5"/>
                    </a:lnTo>
                    <a:lnTo>
                      <a:pt x="0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0" name="Freeform 239"/>
              <p:cNvSpPr>
                <a:spLocks/>
              </p:cNvSpPr>
              <p:nvPr/>
            </p:nvSpPr>
            <p:spPr bwMode="auto">
              <a:xfrm>
                <a:off x="7025815" y="2439474"/>
                <a:ext cx="5369" cy="805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1" y="5"/>
                  </a:cxn>
                  <a:cxn ang="0">
                    <a:pos x="4" y="0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4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1" name="Freeform 240"/>
              <p:cNvSpPr>
                <a:spLocks/>
              </p:cNvSpPr>
              <p:nvPr/>
            </p:nvSpPr>
            <p:spPr bwMode="auto">
              <a:xfrm>
                <a:off x="7020446" y="2436789"/>
                <a:ext cx="5369" cy="805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4" y="6"/>
                  </a:cxn>
                  <a:cxn ang="0">
                    <a:pos x="0" y="3"/>
                  </a:cxn>
                  <a:cxn ang="0">
                    <a:pos x="3" y="0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4" y="6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2" name="Freeform 241"/>
              <p:cNvSpPr>
                <a:spLocks/>
              </p:cNvSpPr>
              <p:nvPr/>
            </p:nvSpPr>
            <p:spPr bwMode="auto">
              <a:xfrm>
                <a:off x="7024473" y="2431420"/>
                <a:ext cx="8054" cy="1476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6"/>
                  </a:cxn>
                  <a:cxn ang="0">
                    <a:pos x="2" y="11"/>
                  </a:cxn>
                  <a:cxn ang="0">
                    <a:pos x="1" y="10"/>
                  </a:cxn>
                  <a:cxn ang="0">
                    <a:pos x="0" y="4"/>
                  </a:cxn>
                  <a:cxn ang="0">
                    <a:pos x="6" y="0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5" y="6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0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3" name="Freeform 242"/>
              <p:cNvSpPr>
                <a:spLocks/>
              </p:cNvSpPr>
              <p:nvPr/>
            </p:nvSpPr>
            <p:spPr bwMode="auto">
              <a:xfrm>
                <a:off x="6905005" y="2435447"/>
                <a:ext cx="1342" cy="80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lnTo>
                      <a:pt x="1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4" name="Freeform 243"/>
              <p:cNvSpPr>
                <a:spLocks/>
              </p:cNvSpPr>
              <p:nvPr/>
            </p:nvSpPr>
            <p:spPr bwMode="auto">
              <a:xfrm>
                <a:off x="6922455" y="2172349"/>
                <a:ext cx="85910" cy="724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3" y="49"/>
                  </a:cxn>
                  <a:cxn ang="0">
                    <a:pos x="64" y="54"/>
                  </a:cxn>
                  <a:cxn ang="0">
                    <a:pos x="50" y="54"/>
                  </a:cxn>
                  <a:cxn ang="0">
                    <a:pos x="0" y="16"/>
                  </a:cxn>
                  <a:cxn ang="0">
                    <a:pos x="0" y="0"/>
                  </a:cxn>
                </a:cxnLst>
                <a:rect l="0" t="0" r="r" b="b"/>
                <a:pathLst>
                  <a:path w="64" h="54">
                    <a:moveTo>
                      <a:pt x="0" y="0"/>
                    </a:moveTo>
                    <a:lnTo>
                      <a:pt x="63" y="49"/>
                    </a:lnTo>
                    <a:lnTo>
                      <a:pt x="64" y="54"/>
                    </a:lnTo>
                    <a:lnTo>
                      <a:pt x="50" y="54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5" name="Freeform 244"/>
              <p:cNvSpPr>
                <a:spLocks/>
              </p:cNvSpPr>
              <p:nvPr/>
            </p:nvSpPr>
            <p:spPr bwMode="auto">
              <a:xfrm>
                <a:off x="7007023" y="2238124"/>
                <a:ext cx="13423" cy="10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7"/>
                  </a:cxn>
                  <a:cxn ang="0">
                    <a:pos x="9" y="8"/>
                  </a:cxn>
                  <a:cxn ang="0">
                    <a:pos x="7" y="5"/>
                  </a:cxn>
                  <a:cxn ang="0">
                    <a:pos x="5" y="6"/>
                  </a:cxn>
                  <a:cxn ang="0">
                    <a:pos x="5" y="5"/>
                  </a:cxn>
                  <a:cxn ang="0">
                    <a:pos x="1" y="5"/>
                  </a:cxn>
                  <a:cxn ang="0">
                    <a:pos x="0" y="0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7"/>
                    </a:lnTo>
                    <a:lnTo>
                      <a:pt x="9" y="8"/>
                    </a:lnTo>
                    <a:lnTo>
                      <a:pt x="7" y="5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1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6" name="Freeform 245"/>
              <p:cNvSpPr>
                <a:spLocks/>
              </p:cNvSpPr>
              <p:nvPr/>
            </p:nvSpPr>
            <p:spPr bwMode="auto">
              <a:xfrm>
                <a:off x="6902320" y="2157583"/>
                <a:ext cx="2685" cy="13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7" name="Freeform 246"/>
              <p:cNvSpPr>
                <a:spLocks/>
              </p:cNvSpPr>
              <p:nvPr/>
            </p:nvSpPr>
            <p:spPr bwMode="auto">
              <a:xfrm>
                <a:off x="6899636" y="2169664"/>
                <a:ext cx="22820" cy="2416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7" y="5"/>
                  </a:cxn>
                  <a:cxn ang="0">
                    <a:pos x="14" y="0"/>
                  </a:cxn>
                  <a:cxn ang="0">
                    <a:pos x="17" y="2"/>
                  </a:cxn>
                  <a:cxn ang="0">
                    <a:pos x="17" y="18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17" h="18">
                    <a:moveTo>
                      <a:pt x="3" y="0"/>
                    </a:moveTo>
                    <a:lnTo>
                      <a:pt x="7" y="5"/>
                    </a:lnTo>
                    <a:lnTo>
                      <a:pt x="14" y="0"/>
                    </a:lnTo>
                    <a:lnTo>
                      <a:pt x="17" y="2"/>
                    </a:lnTo>
                    <a:lnTo>
                      <a:pt x="17" y="18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8" name="Freeform 247"/>
              <p:cNvSpPr>
                <a:spLocks/>
              </p:cNvSpPr>
              <p:nvPr/>
            </p:nvSpPr>
            <p:spPr bwMode="auto">
              <a:xfrm>
                <a:off x="6922455" y="2262286"/>
                <a:ext cx="87252" cy="76513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65" y="0"/>
                  </a:cxn>
                  <a:cxn ang="0">
                    <a:pos x="65" y="6"/>
                  </a:cxn>
                  <a:cxn ang="0">
                    <a:pos x="0" y="57"/>
                  </a:cxn>
                  <a:cxn ang="0">
                    <a:pos x="0" y="41"/>
                  </a:cxn>
                  <a:cxn ang="0">
                    <a:pos x="54" y="0"/>
                  </a:cxn>
                </a:cxnLst>
                <a:rect l="0" t="0" r="r" b="b"/>
                <a:pathLst>
                  <a:path w="65" h="57">
                    <a:moveTo>
                      <a:pt x="54" y="0"/>
                    </a:moveTo>
                    <a:lnTo>
                      <a:pt x="65" y="0"/>
                    </a:lnTo>
                    <a:lnTo>
                      <a:pt x="65" y="6"/>
                    </a:lnTo>
                    <a:lnTo>
                      <a:pt x="0" y="57"/>
                    </a:lnTo>
                    <a:lnTo>
                      <a:pt x="0" y="41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9" name="Freeform 248"/>
              <p:cNvSpPr>
                <a:spLocks/>
              </p:cNvSpPr>
              <p:nvPr/>
            </p:nvSpPr>
            <p:spPr bwMode="auto">
              <a:xfrm>
                <a:off x="7009707" y="2248862"/>
                <a:ext cx="16108" cy="2147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2" y="8"/>
                  </a:cxn>
                  <a:cxn ang="0">
                    <a:pos x="0" y="16"/>
                  </a:cxn>
                  <a:cxn ang="0">
                    <a:pos x="0" y="10"/>
                  </a:cxn>
                  <a:cxn ang="0">
                    <a:pos x="3" y="10"/>
                  </a:cxn>
                  <a:cxn ang="0">
                    <a:pos x="3" y="4"/>
                  </a:cxn>
                  <a:cxn ang="0">
                    <a:pos x="7" y="0"/>
                  </a:cxn>
                </a:cxnLst>
                <a:rect l="0" t="0" r="r" b="b"/>
                <a:pathLst>
                  <a:path w="12" h="16">
                    <a:moveTo>
                      <a:pt x="7" y="0"/>
                    </a:moveTo>
                    <a:lnTo>
                      <a:pt x="12" y="8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0" name="Freeform 249"/>
              <p:cNvSpPr>
                <a:spLocks/>
              </p:cNvSpPr>
              <p:nvPr/>
            </p:nvSpPr>
            <p:spPr bwMode="auto">
              <a:xfrm>
                <a:off x="6903663" y="2317321"/>
                <a:ext cx="18793" cy="24162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16"/>
                  </a:cxn>
                  <a:cxn ang="0">
                    <a:pos x="11" y="18"/>
                  </a:cxn>
                  <a:cxn ang="0">
                    <a:pos x="2" y="10"/>
                  </a:cxn>
                  <a:cxn ang="0">
                    <a:pos x="1" y="11"/>
                  </a:cxn>
                  <a:cxn ang="0">
                    <a:pos x="0" y="11"/>
                  </a:cxn>
                  <a:cxn ang="0">
                    <a:pos x="14" y="0"/>
                  </a:cxn>
                </a:cxnLst>
                <a:rect l="0" t="0" r="r" b="b"/>
                <a:pathLst>
                  <a:path w="14" h="18">
                    <a:moveTo>
                      <a:pt x="14" y="0"/>
                    </a:moveTo>
                    <a:lnTo>
                      <a:pt x="14" y="16"/>
                    </a:lnTo>
                    <a:lnTo>
                      <a:pt x="11" y="18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1" name="Freeform 250"/>
              <p:cNvSpPr>
                <a:spLocks/>
              </p:cNvSpPr>
              <p:nvPr/>
            </p:nvSpPr>
            <p:spPr bwMode="auto">
              <a:xfrm>
                <a:off x="6903663" y="2330745"/>
                <a:ext cx="14766" cy="1879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1" y="8"/>
                  </a:cxn>
                  <a:cxn ang="0">
                    <a:pos x="4" y="14"/>
                  </a:cxn>
                  <a:cxn ang="0">
                    <a:pos x="0" y="9"/>
                  </a:cxn>
                  <a:cxn ang="0">
                    <a:pos x="4" y="3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1" h="14">
                    <a:moveTo>
                      <a:pt x="2" y="0"/>
                    </a:moveTo>
                    <a:lnTo>
                      <a:pt x="11" y="8"/>
                    </a:lnTo>
                    <a:lnTo>
                      <a:pt x="4" y="14"/>
                    </a:lnTo>
                    <a:lnTo>
                      <a:pt x="0" y="9"/>
                    </a:lnTo>
                    <a:lnTo>
                      <a:pt x="4" y="3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2" name="Freeform 251"/>
              <p:cNvSpPr>
                <a:spLocks/>
              </p:cNvSpPr>
              <p:nvPr/>
            </p:nvSpPr>
            <p:spPr bwMode="auto">
              <a:xfrm>
                <a:off x="7013734" y="2244835"/>
                <a:ext cx="5369" cy="939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3"/>
                  </a:cxn>
                  <a:cxn ang="0">
                    <a:pos x="0" y="7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4" y="3"/>
                    </a:lnTo>
                    <a:lnTo>
                      <a:pt x="0" y="7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3" name="Freeform 252"/>
              <p:cNvSpPr>
                <a:spLocks/>
              </p:cNvSpPr>
              <p:nvPr/>
            </p:nvSpPr>
            <p:spPr bwMode="auto">
              <a:xfrm>
                <a:off x="6786879" y="2264970"/>
                <a:ext cx="102018" cy="75171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76" y="42"/>
                  </a:cxn>
                  <a:cxn ang="0">
                    <a:pos x="76" y="53"/>
                  </a:cxn>
                  <a:cxn ang="0">
                    <a:pos x="73" y="56"/>
                  </a:cxn>
                  <a:cxn ang="0">
                    <a:pos x="0" y="5"/>
                  </a:cxn>
                  <a:cxn ang="0">
                    <a:pos x="0" y="1"/>
                  </a:cxn>
                  <a:cxn ang="0">
                    <a:pos x="15" y="0"/>
                  </a:cxn>
                </a:cxnLst>
                <a:rect l="0" t="0" r="r" b="b"/>
                <a:pathLst>
                  <a:path w="76" h="56">
                    <a:moveTo>
                      <a:pt x="15" y="0"/>
                    </a:moveTo>
                    <a:lnTo>
                      <a:pt x="76" y="42"/>
                    </a:lnTo>
                    <a:lnTo>
                      <a:pt x="76" y="53"/>
                    </a:lnTo>
                    <a:lnTo>
                      <a:pt x="73" y="56"/>
                    </a:lnTo>
                    <a:lnTo>
                      <a:pt x="0" y="5"/>
                    </a:lnTo>
                    <a:lnTo>
                      <a:pt x="0" y="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4" name="Freeform 253"/>
              <p:cNvSpPr>
                <a:spLocks/>
              </p:cNvSpPr>
              <p:nvPr/>
            </p:nvSpPr>
            <p:spPr bwMode="auto">
              <a:xfrm>
                <a:off x="6776141" y="2258259"/>
                <a:ext cx="10739" cy="1342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6"/>
                  </a:cxn>
                  <a:cxn ang="0">
                    <a:pos x="8" y="6"/>
                  </a:cxn>
                  <a:cxn ang="0">
                    <a:pos x="8" y="10"/>
                  </a:cxn>
                  <a:cxn ang="0">
                    <a:pos x="0" y="5"/>
                  </a:cxn>
                  <a:cxn ang="0">
                    <a:pos x="4" y="0"/>
                  </a:cxn>
                </a:cxnLst>
                <a:rect l="0" t="0" r="r" b="b"/>
                <a:pathLst>
                  <a:path w="8" h="10">
                    <a:moveTo>
                      <a:pt x="4" y="0"/>
                    </a:moveTo>
                    <a:lnTo>
                      <a:pt x="4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5" name="Freeform 254"/>
              <p:cNvSpPr>
                <a:spLocks/>
              </p:cNvSpPr>
              <p:nvPr/>
            </p:nvSpPr>
            <p:spPr bwMode="auto">
              <a:xfrm>
                <a:off x="6888897" y="2321348"/>
                <a:ext cx="14766" cy="174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8"/>
                  </a:cxn>
                  <a:cxn ang="0">
                    <a:pos x="8" y="10"/>
                  </a:cxn>
                  <a:cxn ang="0">
                    <a:pos x="9" y="13"/>
                  </a:cxn>
                  <a:cxn ang="0">
                    <a:pos x="5" y="7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11" h="13">
                    <a:moveTo>
                      <a:pt x="0" y="0"/>
                    </a:moveTo>
                    <a:lnTo>
                      <a:pt x="11" y="8"/>
                    </a:lnTo>
                    <a:lnTo>
                      <a:pt x="8" y="10"/>
                    </a:lnTo>
                    <a:lnTo>
                      <a:pt x="9" y="13"/>
                    </a:lnTo>
                    <a:lnTo>
                      <a:pt x="5" y="7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6" name="Freeform 255"/>
              <p:cNvSpPr>
                <a:spLocks/>
              </p:cNvSpPr>
              <p:nvPr/>
            </p:nvSpPr>
            <p:spPr bwMode="auto">
              <a:xfrm>
                <a:off x="6884870" y="2336114"/>
                <a:ext cx="4027" cy="67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5"/>
                  </a:cxn>
                  <a:cxn ang="0">
                    <a:pos x="0" y="3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7" name="Freeform 256"/>
              <p:cNvSpPr>
                <a:spLocks/>
              </p:cNvSpPr>
              <p:nvPr/>
            </p:nvSpPr>
            <p:spPr bwMode="auto">
              <a:xfrm>
                <a:off x="6888897" y="2330745"/>
                <a:ext cx="12081" cy="1879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9" y="6"/>
                  </a:cxn>
                  <a:cxn ang="0">
                    <a:pos x="5" y="11"/>
                  </a:cxn>
                  <a:cxn ang="0">
                    <a:pos x="9" y="13"/>
                  </a:cxn>
                  <a:cxn ang="0">
                    <a:pos x="8" y="14"/>
                  </a:cxn>
                  <a:cxn ang="0">
                    <a:pos x="0" y="9"/>
                  </a:cxn>
                  <a:cxn ang="0">
                    <a:pos x="0" y="4"/>
                  </a:cxn>
                  <a:cxn ang="0">
                    <a:pos x="5" y="0"/>
                  </a:cxn>
                </a:cxnLst>
                <a:rect l="0" t="0" r="r" b="b"/>
                <a:pathLst>
                  <a:path w="9" h="14">
                    <a:moveTo>
                      <a:pt x="5" y="0"/>
                    </a:moveTo>
                    <a:lnTo>
                      <a:pt x="9" y="6"/>
                    </a:lnTo>
                    <a:lnTo>
                      <a:pt x="5" y="11"/>
                    </a:lnTo>
                    <a:lnTo>
                      <a:pt x="9" y="13"/>
                    </a:lnTo>
                    <a:lnTo>
                      <a:pt x="8" y="14"/>
                    </a:lnTo>
                    <a:lnTo>
                      <a:pt x="0" y="9"/>
                    </a:lnTo>
                    <a:lnTo>
                      <a:pt x="0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8" name="Freeform 257"/>
              <p:cNvSpPr>
                <a:spLocks/>
              </p:cNvSpPr>
              <p:nvPr/>
            </p:nvSpPr>
            <p:spPr bwMode="auto">
              <a:xfrm>
                <a:off x="6895609" y="2338799"/>
                <a:ext cx="8054" cy="939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6" y="3"/>
                  </a:cxn>
                  <a:cxn ang="0">
                    <a:pos x="4" y="7"/>
                  </a:cxn>
                  <a:cxn ang="0">
                    <a:pos x="0" y="5"/>
                  </a:cxn>
                  <a:cxn ang="0">
                    <a:pos x="4" y="0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lnTo>
                      <a:pt x="6" y="3"/>
                    </a:lnTo>
                    <a:lnTo>
                      <a:pt x="4" y="7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9" name="Freeform 258"/>
              <p:cNvSpPr>
                <a:spLocks/>
              </p:cNvSpPr>
              <p:nvPr/>
            </p:nvSpPr>
            <p:spPr bwMode="auto">
              <a:xfrm>
                <a:off x="6899636" y="2332087"/>
                <a:ext cx="5369" cy="67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4" y="0"/>
                  </a:cxn>
                  <a:cxn ang="0">
                    <a:pos x="1" y="5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lnTo>
                      <a:pt x="4" y="0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0" name="Freeform 259"/>
              <p:cNvSpPr>
                <a:spLocks/>
              </p:cNvSpPr>
              <p:nvPr/>
            </p:nvSpPr>
            <p:spPr bwMode="auto">
              <a:xfrm>
                <a:off x="6900978" y="2332087"/>
                <a:ext cx="8054" cy="10739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6" y="2"/>
                  </a:cxn>
                  <a:cxn ang="0">
                    <a:pos x="2" y="8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lnTo>
                      <a:pt x="6" y="2"/>
                    </a:lnTo>
                    <a:lnTo>
                      <a:pt x="2" y="8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1" name="Freeform 260"/>
              <p:cNvSpPr>
                <a:spLocks/>
              </p:cNvSpPr>
              <p:nvPr/>
            </p:nvSpPr>
            <p:spPr bwMode="auto">
              <a:xfrm>
                <a:off x="6788222" y="2164295"/>
                <a:ext cx="100675" cy="84567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75" y="4"/>
                  </a:cxn>
                  <a:cxn ang="0">
                    <a:pos x="75" y="13"/>
                  </a:cxn>
                  <a:cxn ang="0">
                    <a:pos x="14" y="62"/>
                  </a:cxn>
                  <a:cxn ang="0">
                    <a:pos x="0" y="63"/>
                  </a:cxn>
                  <a:cxn ang="0">
                    <a:pos x="0" y="57"/>
                  </a:cxn>
                  <a:cxn ang="0">
                    <a:pos x="70" y="0"/>
                  </a:cxn>
                </a:cxnLst>
                <a:rect l="0" t="0" r="r" b="b"/>
                <a:pathLst>
                  <a:path w="75" h="63">
                    <a:moveTo>
                      <a:pt x="70" y="0"/>
                    </a:moveTo>
                    <a:lnTo>
                      <a:pt x="75" y="4"/>
                    </a:lnTo>
                    <a:lnTo>
                      <a:pt x="75" y="13"/>
                    </a:lnTo>
                    <a:lnTo>
                      <a:pt x="14" y="62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2" name="Freeform 261"/>
              <p:cNvSpPr>
                <a:spLocks/>
              </p:cNvSpPr>
              <p:nvPr/>
            </p:nvSpPr>
            <p:spPr bwMode="auto">
              <a:xfrm>
                <a:off x="6776141" y="2240808"/>
                <a:ext cx="12081" cy="1745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6"/>
                  </a:cxn>
                  <a:cxn ang="0">
                    <a:pos x="3" y="6"/>
                  </a:cxn>
                  <a:cxn ang="0">
                    <a:pos x="4" y="13"/>
                  </a:cxn>
                  <a:cxn ang="0">
                    <a:pos x="0" y="8"/>
                  </a:cxn>
                  <a:cxn ang="0">
                    <a:pos x="9" y="0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lnTo>
                      <a:pt x="9" y="6"/>
                    </a:lnTo>
                    <a:lnTo>
                      <a:pt x="3" y="6"/>
                    </a:lnTo>
                    <a:lnTo>
                      <a:pt x="4" y="13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3" name="Freeform 262"/>
              <p:cNvSpPr>
                <a:spLocks/>
              </p:cNvSpPr>
              <p:nvPr/>
            </p:nvSpPr>
            <p:spPr bwMode="auto">
              <a:xfrm>
                <a:off x="6888897" y="2169664"/>
                <a:ext cx="9396" cy="120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" h="9">
                    <a:moveTo>
                      <a:pt x="0" y="0"/>
                    </a:moveTo>
                    <a:lnTo>
                      <a:pt x="7" y="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4" name="Freeform 263"/>
              <p:cNvSpPr>
                <a:spLocks/>
              </p:cNvSpPr>
              <p:nvPr/>
            </p:nvSpPr>
            <p:spPr bwMode="auto">
              <a:xfrm>
                <a:off x="6794933" y="2242151"/>
                <a:ext cx="93964" cy="22820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70" y="13"/>
                  </a:cxn>
                  <a:cxn ang="0">
                    <a:pos x="9" y="17"/>
                  </a:cxn>
                  <a:cxn ang="0">
                    <a:pos x="0" y="12"/>
                  </a:cxn>
                  <a:cxn ang="0">
                    <a:pos x="9" y="4"/>
                  </a:cxn>
                  <a:cxn ang="0">
                    <a:pos x="70" y="0"/>
                  </a:cxn>
                </a:cxnLst>
                <a:rect l="0" t="0" r="r" b="b"/>
                <a:pathLst>
                  <a:path w="70" h="17">
                    <a:moveTo>
                      <a:pt x="70" y="0"/>
                    </a:moveTo>
                    <a:lnTo>
                      <a:pt x="70" y="13"/>
                    </a:lnTo>
                    <a:lnTo>
                      <a:pt x="9" y="17"/>
                    </a:lnTo>
                    <a:lnTo>
                      <a:pt x="0" y="12"/>
                    </a:lnTo>
                    <a:lnTo>
                      <a:pt x="9" y="4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5" name="Freeform 264"/>
              <p:cNvSpPr>
                <a:spLocks/>
              </p:cNvSpPr>
              <p:nvPr/>
            </p:nvSpPr>
            <p:spPr bwMode="auto">
              <a:xfrm>
                <a:off x="6888897" y="2240808"/>
                <a:ext cx="13423" cy="1879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13"/>
                  </a:cxn>
                  <a:cxn ang="0">
                    <a:pos x="0" y="14"/>
                  </a:cxn>
                  <a:cxn ang="0">
                    <a:pos x="0" y="1"/>
                  </a:cxn>
                  <a:cxn ang="0">
                    <a:pos x="10" y="0"/>
                  </a:cxn>
                </a:cxnLst>
                <a:rect l="0" t="0" r="r" b="b"/>
                <a:pathLst>
                  <a:path w="10" h="14">
                    <a:moveTo>
                      <a:pt x="10" y="0"/>
                    </a:moveTo>
                    <a:lnTo>
                      <a:pt x="10" y="13"/>
                    </a:lnTo>
                    <a:lnTo>
                      <a:pt x="0" y="14"/>
                    </a:lnTo>
                    <a:lnTo>
                      <a:pt x="0" y="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6" name="Freeform 265"/>
              <p:cNvSpPr>
                <a:spLocks/>
              </p:cNvSpPr>
              <p:nvPr/>
            </p:nvSpPr>
            <p:spPr bwMode="auto">
              <a:xfrm>
                <a:off x="6786879" y="2258259"/>
                <a:ext cx="20135" cy="805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15" y="5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6" y="0"/>
                  </a:cxn>
                </a:cxnLst>
                <a:rect l="0" t="0" r="r" b="b"/>
                <a:pathLst>
                  <a:path w="15" h="6">
                    <a:moveTo>
                      <a:pt x="6" y="0"/>
                    </a:moveTo>
                    <a:lnTo>
                      <a:pt x="15" y="5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7" name="Freeform 266"/>
              <p:cNvSpPr>
                <a:spLocks/>
              </p:cNvSpPr>
              <p:nvPr/>
            </p:nvSpPr>
            <p:spPr bwMode="auto">
              <a:xfrm>
                <a:off x="6781510" y="2258259"/>
                <a:ext cx="5369" cy="80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5"/>
                  </a:cxn>
                  <a:cxn ang="0">
                    <a:pos x="4" y="6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4" y="5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8" name="Freeform 267"/>
              <p:cNvSpPr>
                <a:spLocks/>
              </p:cNvSpPr>
              <p:nvPr/>
            </p:nvSpPr>
            <p:spPr bwMode="auto">
              <a:xfrm>
                <a:off x="6788222" y="2247520"/>
                <a:ext cx="18793" cy="10739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5" y="8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14" y="0"/>
                  </a:cxn>
                </a:cxnLst>
                <a:rect l="0" t="0" r="r" b="b"/>
                <a:pathLst>
                  <a:path w="14" h="8">
                    <a:moveTo>
                      <a:pt x="14" y="0"/>
                    </a:moveTo>
                    <a:lnTo>
                      <a:pt x="5" y="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9" name="Freeform 268"/>
              <p:cNvSpPr>
                <a:spLocks/>
              </p:cNvSpPr>
              <p:nvPr/>
            </p:nvSpPr>
            <p:spPr bwMode="auto">
              <a:xfrm>
                <a:off x="6780168" y="2248862"/>
                <a:ext cx="8054" cy="9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6" y="2"/>
                  </a:cxn>
                  <a:cxn ang="0">
                    <a:pos x="4" y="1"/>
                  </a:cxn>
                  <a:cxn ang="0">
                    <a:pos x="1" y="7"/>
                  </a:cxn>
                  <a:cxn ang="0">
                    <a:pos x="0" y="0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0" name="Freeform 269"/>
              <p:cNvSpPr>
                <a:spLocks/>
              </p:cNvSpPr>
              <p:nvPr/>
            </p:nvSpPr>
            <p:spPr bwMode="auto">
              <a:xfrm>
                <a:off x="6786879" y="2251547"/>
                <a:ext cx="8054" cy="1342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6" y="5"/>
                  </a:cxn>
                  <a:cxn ang="0">
                    <a:pos x="0" y="10"/>
                  </a:cxn>
                  <a:cxn ang="0">
                    <a:pos x="1" y="0"/>
                  </a:cxn>
                </a:cxnLst>
                <a:rect l="0" t="0" r="r" b="b"/>
                <a:pathLst>
                  <a:path w="6" h="10">
                    <a:moveTo>
                      <a:pt x="1" y="0"/>
                    </a:moveTo>
                    <a:lnTo>
                      <a:pt x="6" y="5"/>
                    </a:lnTo>
                    <a:lnTo>
                      <a:pt x="0" y="1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1" name="Freeform 270"/>
              <p:cNvSpPr>
                <a:spLocks/>
              </p:cNvSpPr>
              <p:nvPr/>
            </p:nvSpPr>
            <p:spPr bwMode="auto">
              <a:xfrm>
                <a:off x="6781510" y="2250205"/>
                <a:ext cx="6712" cy="1476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5" y="1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3" y="0"/>
                  </a:cxn>
                </a:cxnLst>
                <a:rect l="0" t="0" r="r" b="b"/>
                <a:pathLst>
                  <a:path w="5" h="11">
                    <a:moveTo>
                      <a:pt x="3" y="0"/>
                    </a:moveTo>
                    <a:lnTo>
                      <a:pt x="5" y="1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2" name="Freeform 271"/>
              <p:cNvSpPr>
                <a:spLocks/>
              </p:cNvSpPr>
              <p:nvPr/>
            </p:nvSpPr>
            <p:spPr bwMode="auto">
              <a:xfrm>
                <a:off x="6922455" y="2242151"/>
                <a:ext cx="80540" cy="201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0" y="2"/>
                  </a:cxn>
                  <a:cxn ang="0">
                    <a:pos x="60" y="10"/>
                  </a:cxn>
                  <a:cxn ang="0">
                    <a:pos x="54" y="15"/>
                  </a:cxn>
                  <a:cxn ang="0">
                    <a:pos x="0" y="13"/>
                  </a:cxn>
                  <a:cxn ang="0">
                    <a:pos x="0" y="0"/>
                  </a:cxn>
                </a:cxnLst>
                <a:rect l="0" t="0" r="r" b="b"/>
                <a:pathLst>
                  <a:path w="60" h="15">
                    <a:moveTo>
                      <a:pt x="0" y="0"/>
                    </a:moveTo>
                    <a:lnTo>
                      <a:pt x="50" y="2"/>
                    </a:lnTo>
                    <a:lnTo>
                      <a:pt x="60" y="10"/>
                    </a:lnTo>
                    <a:lnTo>
                      <a:pt x="54" y="15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3" name="Freeform 272"/>
              <p:cNvSpPr>
                <a:spLocks/>
              </p:cNvSpPr>
              <p:nvPr/>
            </p:nvSpPr>
            <p:spPr bwMode="auto">
              <a:xfrm>
                <a:off x="6902320" y="2240808"/>
                <a:ext cx="20135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1"/>
                  </a:cxn>
                  <a:cxn ang="0">
                    <a:pos x="15" y="14"/>
                  </a:cxn>
                  <a:cxn ang="0">
                    <a:pos x="0" y="13"/>
                  </a:cxn>
                  <a:cxn ang="0">
                    <a:pos x="0" y="0"/>
                  </a:cxn>
                </a:cxnLst>
                <a:rect l="0" t="0" r="r" b="b"/>
                <a:pathLst>
                  <a:path w="15" h="14">
                    <a:moveTo>
                      <a:pt x="0" y="0"/>
                    </a:moveTo>
                    <a:lnTo>
                      <a:pt x="15" y="1"/>
                    </a:lnTo>
                    <a:lnTo>
                      <a:pt x="15" y="14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4" name="Freeform 273"/>
              <p:cNvSpPr>
                <a:spLocks/>
              </p:cNvSpPr>
              <p:nvPr/>
            </p:nvSpPr>
            <p:spPr bwMode="auto">
              <a:xfrm>
                <a:off x="6989572" y="2244835"/>
                <a:ext cx="18793" cy="10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0"/>
                  </a:cxn>
                  <a:cxn ang="0">
                    <a:pos x="14" y="4"/>
                  </a:cxn>
                  <a:cxn ang="0">
                    <a:pos x="10" y="8"/>
                  </a:cxn>
                  <a:cxn ang="0">
                    <a:pos x="0" y="0"/>
                  </a:cxn>
                </a:cxnLst>
                <a:rect l="0" t="0" r="r" b="b"/>
                <a:pathLst>
                  <a:path w="14" h="8">
                    <a:moveTo>
                      <a:pt x="0" y="0"/>
                    </a:moveTo>
                    <a:lnTo>
                      <a:pt x="14" y="0"/>
                    </a:lnTo>
                    <a:lnTo>
                      <a:pt x="14" y="4"/>
                    </a:lnTo>
                    <a:lnTo>
                      <a:pt x="1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5" name="Freeform 274"/>
              <p:cNvSpPr>
                <a:spLocks/>
              </p:cNvSpPr>
              <p:nvPr/>
            </p:nvSpPr>
            <p:spPr bwMode="auto">
              <a:xfrm>
                <a:off x="7008365" y="2244835"/>
                <a:ext cx="5369" cy="536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4" y="1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6" name="Freeform 275"/>
              <p:cNvSpPr>
                <a:spLocks/>
              </p:cNvSpPr>
              <p:nvPr/>
            </p:nvSpPr>
            <p:spPr bwMode="auto">
              <a:xfrm>
                <a:off x="6994942" y="2255574"/>
                <a:ext cx="14766" cy="67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11" y="4"/>
                  </a:cxn>
                  <a:cxn ang="0">
                    <a:pos x="11" y="5"/>
                  </a:cxn>
                  <a:cxn ang="0">
                    <a:pos x="0" y="5"/>
                  </a:cxn>
                  <a:cxn ang="0">
                    <a:pos x="6" y="0"/>
                  </a:cxn>
                </a:cxnLst>
                <a:rect l="0" t="0" r="r" b="b"/>
                <a:pathLst>
                  <a:path w="11" h="5">
                    <a:moveTo>
                      <a:pt x="6" y="0"/>
                    </a:moveTo>
                    <a:lnTo>
                      <a:pt x="11" y="4"/>
                    </a:lnTo>
                    <a:lnTo>
                      <a:pt x="11" y="5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7" name="Freeform 276"/>
              <p:cNvSpPr>
                <a:spLocks/>
              </p:cNvSpPr>
              <p:nvPr/>
            </p:nvSpPr>
            <p:spPr bwMode="auto">
              <a:xfrm>
                <a:off x="7009707" y="2254232"/>
                <a:ext cx="4027" cy="805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6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3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8" name="Freeform 277"/>
              <p:cNvSpPr>
                <a:spLocks/>
              </p:cNvSpPr>
              <p:nvPr/>
            </p:nvSpPr>
            <p:spPr bwMode="auto">
              <a:xfrm>
                <a:off x="7002996" y="2250205"/>
                <a:ext cx="6712" cy="1073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5" y="8"/>
                  </a:cxn>
                  <a:cxn ang="0">
                    <a:pos x="0" y="4"/>
                  </a:cxn>
                  <a:cxn ang="0">
                    <a:pos x="4" y="0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lnTo>
                      <a:pt x="5" y="8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9" name="Freeform 278"/>
              <p:cNvSpPr>
                <a:spLocks/>
              </p:cNvSpPr>
              <p:nvPr/>
            </p:nvSpPr>
            <p:spPr bwMode="auto">
              <a:xfrm>
                <a:off x="7008365" y="2246178"/>
                <a:ext cx="5369" cy="1476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6"/>
                  </a:cxn>
                  <a:cxn ang="0">
                    <a:pos x="1" y="11"/>
                  </a:cxn>
                  <a:cxn ang="0">
                    <a:pos x="0" y="3"/>
                  </a:cxn>
                  <a:cxn ang="0">
                    <a:pos x="4" y="0"/>
                  </a:cxn>
                </a:cxnLst>
                <a:rect l="0" t="0" r="r" b="b"/>
                <a:pathLst>
                  <a:path w="4" h="11">
                    <a:moveTo>
                      <a:pt x="4" y="0"/>
                    </a:moveTo>
                    <a:lnTo>
                      <a:pt x="4" y="6"/>
                    </a:lnTo>
                    <a:lnTo>
                      <a:pt x="1" y="11"/>
                    </a:lnTo>
                    <a:lnTo>
                      <a:pt x="0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0" name="Freeform 279"/>
              <p:cNvSpPr>
                <a:spLocks/>
              </p:cNvSpPr>
              <p:nvPr/>
            </p:nvSpPr>
            <p:spPr bwMode="auto">
              <a:xfrm>
                <a:off x="6922455" y="2000530"/>
                <a:ext cx="71144" cy="711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40"/>
                  </a:cxn>
                  <a:cxn ang="0">
                    <a:pos x="53" y="53"/>
                  </a:cxn>
                  <a:cxn ang="0">
                    <a:pos x="50" y="53"/>
                  </a:cxn>
                  <a:cxn ang="0">
                    <a:pos x="0" y="15"/>
                  </a:cxn>
                  <a:cxn ang="0">
                    <a:pos x="0" y="0"/>
                  </a:cxn>
                </a:cxnLst>
                <a:rect l="0" t="0" r="r" b="b"/>
                <a:pathLst>
                  <a:path w="53" h="53">
                    <a:moveTo>
                      <a:pt x="0" y="0"/>
                    </a:moveTo>
                    <a:lnTo>
                      <a:pt x="52" y="40"/>
                    </a:lnTo>
                    <a:lnTo>
                      <a:pt x="53" y="53"/>
                    </a:lnTo>
                    <a:lnTo>
                      <a:pt x="50" y="53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1" name="Freeform 280"/>
              <p:cNvSpPr>
                <a:spLocks/>
              </p:cNvSpPr>
              <p:nvPr/>
            </p:nvSpPr>
            <p:spPr bwMode="auto">
              <a:xfrm>
                <a:off x="6992257" y="2054223"/>
                <a:ext cx="28189" cy="2147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15"/>
                  </a:cxn>
                  <a:cxn ang="0">
                    <a:pos x="20" y="16"/>
                  </a:cxn>
                  <a:cxn ang="0">
                    <a:pos x="18" y="14"/>
                  </a:cxn>
                  <a:cxn ang="0">
                    <a:pos x="16" y="14"/>
                  </a:cxn>
                  <a:cxn ang="0">
                    <a:pos x="1" y="13"/>
                  </a:cxn>
                  <a:cxn ang="0">
                    <a:pos x="0" y="0"/>
                  </a:cxn>
                </a:cxnLst>
                <a:rect l="0" t="0" r="r" b="b"/>
                <a:pathLst>
                  <a:path w="21" h="16">
                    <a:moveTo>
                      <a:pt x="0" y="0"/>
                    </a:moveTo>
                    <a:lnTo>
                      <a:pt x="21" y="15"/>
                    </a:lnTo>
                    <a:lnTo>
                      <a:pt x="20" y="16"/>
                    </a:lnTo>
                    <a:lnTo>
                      <a:pt x="18" y="14"/>
                    </a:lnTo>
                    <a:lnTo>
                      <a:pt x="16" y="14"/>
                    </a:lnTo>
                    <a:lnTo>
                      <a:pt x="1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2" name="Freeform 281"/>
              <p:cNvSpPr>
                <a:spLocks/>
              </p:cNvSpPr>
              <p:nvPr/>
            </p:nvSpPr>
            <p:spPr bwMode="auto">
              <a:xfrm>
                <a:off x="6898293" y="1984422"/>
                <a:ext cx="24162" cy="3624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8" y="12"/>
                  </a:cxn>
                  <a:cxn ang="0">
                    <a:pos x="18" y="27"/>
                  </a:cxn>
                  <a:cxn ang="0">
                    <a:pos x="0" y="13"/>
                  </a:cxn>
                  <a:cxn ang="0">
                    <a:pos x="4" y="9"/>
                  </a:cxn>
                  <a:cxn ang="0">
                    <a:pos x="0" y="5"/>
                  </a:cxn>
                  <a:cxn ang="0">
                    <a:pos x="4" y="0"/>
                  </a:cxn>
                </a:cxnLst>
                <a:rect l="0" t="0" r="r" b="b"/>
                <a:pathLst>
                  <a:path w="18" h="27">
                    <a:moveTo>
                      <a:pt x="4" y="0"/>
                    </a:moveTo>
                    <a:lnTo>
                      <a:pt x="18" y="12"/>
                    </a:lnTo>
                    <a:lnTo>
                      <a:pt x="18" y="27"/>
                    </a:lnTo>
                    <a:lnTo>
                      <a:pt x="0" y="13"/>
                    </a:lnTo>
                    <a:lnTo>
                      <a:pt x="4" y="9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3" name="Freeform 282"/>
              <p:cNvSpPr>
                <a:spLocks/>
              </p:cNvSpPr>
              <p:nvPr/>
            </p:nvSpPr>
            <p:spPr bwMode="auto">
              <a:xfrm>
                <a:off x="6922455" y="2089124"/>
                <a:ext cx="73829" cy="76513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55" y="14"/>
                  </a:cxn>
                  <a:cxn ang="0">
                    <a:pos x="0" y="57"/>
                  </a:cxn>
                  <a:cxn ang="0">
                    <a:pos x="0" y="42"/>
                  </a:cxn>
                  <a:cxn ang="0">
                    <a:pos x="54" y="0"/>
                  </a:cxn>
                </a:cxnLst>
                <a:rect l="0" t="0" r="r" b="b"/>
                <a:pathLst>
                  <a:path w="55" h="57">
                    <a:moveTo>
                      <a:pt x="54" y="0"/>
                    </a:moveTo>
                    <a:lnTo>
                      <a:pt x="55" y="14"/>
                    </a:lnTo>
                    <a:lnTo>
                      <a:pt x="0" y="57"/>
                    </a:lnTo>
                    <a:lnTo>
                      <a:pt x="0" y="4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4" name="Freeform 283"/>
              <p:cNvSpPr>
                <a:spLocks/>
              </p:cNvSpPr>
              <p:nvPr/>
            </p:nvSpPr>
            <p:spPr bwMode="auto">
              <a:xfrm>
                <a:off x="6994942" y="2075701"/>
                <a:ext cx="30874" cy="3221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23" y="8"/>
                  </a:cxn>
                  <a:cxn ang="0">
                    <a:pos x="1" y="24"/>
                  </a:cxn>
                  <a:cxn ang="0">
                    <a:pos x="0" y="10"/>
                  </a:cxn>
                  <a:cxn ang="0">
                    <a:pos x="14" y="11"/>
                  </a:cxn>
                  <a:cxn ang="0">
                    <a:pos x="14" y="4"/>
                  </a:cxn>
                  <a:cxn ang="0">
                    <a:pos x="18" y="0"/>
                  </a:cxn>
                </a:cxnLst>
                <a:rect l="0" t="0" r="r" b="b"/>
                <a:pathLst>
                  <a:path w="23" h="24">
                    <a:moveTo>
                      <a:pt x="18" y="0"/>
                    </a:moveTo>
                    <a:lnTo>
                      <a:pt x="23" y="8"/>
                    </a:lnTo>
                    <a:lnTo>
                      <a:pt x="1" y="24"/>
                    </a:lnTo>
                    <a:lnTo>
                      <a:pt x="0" y="10"/>
                    </a:lnTo>
                    <a:lnTo>
                      <a:pt x="14" y="11"/>
                    </a:lnTo>
                    <a:lnTo>
                      <a:pt x="14" y="4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5" name="Freeform 284"/>
              <p:cNvSpPr>
                <a:spLocks/>
              </p:cNvSpPr>
              <p:nvPr/>
            </p:nvSpPr>
            <p:spPr bwMode="auto">
              <a:xfrm>
                <a:off x="6905005" y="2145502"/>
                <a:ext cx="17450" cy="24162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15"/>
                  </a:cxn>
                  <a:cxn ang="0">
                    <a:pos x="10" y="18"/>
                  </a:cxn>
                  <a:cxn ang="0">
                    <a:pos x="0" y="9"/>
                  </a:cxn>
                  <a:cxn ang="0">
                    <a:pos x="13" y="0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lnTo>
                      <a:pt x="13" y="15"/>
                    </a:lnTo>
                    <a:lnTo>
                      <a:pt x="10" y="18"/>
                    </a:lnTo>
                    <a:lnTo>
                      <a:pt x="0" y="9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6" name="Freeform 285"/>
              <p:cNvSpPr>
                <a:spLocks/>
              </p:cNvSpPr>
              <p:nvPr/>
            </p:nvSpPr>
            <p:spPr bwMode="auto">
              <a:xfrm>
                <a:off x="6903663" y="2157583"/>
                <a:ext cx="14766" cy="1879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9"/>
                  </a:cxn>
                  <a:cxn ang="0">
                    <a:pos x="4" y="14"/>
                  </a:cxn>
                  <a:cxn ang="0">
                    <a:pos x="0" y="9"/>
                  </a:cxn>
                  <a:cxn ang="0">
                    <a:pos x="4" y="3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1" h="14">
                    <a:moveTo>
                      <a:pt x="1" y="0"/>
                    </a:moveTo>
                    <a:lnTo>
                      <a:pt x="11" y="9"/>
                    </a:lnTo>
                    <a:lnTo>
                      <a:pt x="4" y="14"/>
                    </a:lnTo>
                    <a:lnTo>
                      <a:pt x="0" y="9"/>
                    </a:lnTo>
                    <a:lnTo>
                      <a:pt x="4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7" name="Freeform 286"/>
              <p:cNvSpPr>
                <a:spLocks/>
              </p:cNvSpPr>
              <p:nvPr/>
            </p:nvSpPr>
            <p:spPr bwMode="auto">
              <a:xfrm>
                <a:off x="7013734" y="2073016"/>
                <a:ext cx="5369" cy="80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8" name="Freeform 287"/>
              <p:cNvSpPr>
                <a:spLocks/>
              </p:cNvSpPr>
              <p:nvPr/>
            </p:nvSpPr>
            <p:spPr bwMode="auto">
              <a:xfrm>
                <a:off x="6798960" y="2093151"/>
                <a:ext cx="89937" cy="71144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6" y="0"/>
                  </a:cxn>
                  <a:cxn ang="0">
                    <a:pos x="67" y="42"/>
                  </a:cxn>
                  <a:cxn ang="0">
                    <a:pos x="67" y="50"/>
                  </a:cxn>
                  <a:cxn ang="0">
                    <a:pos x="62" y="53"/>
                  </a:cxn>
                  <a:cxn ang="0">
                    <a:pos x="0" y="11"/>
                  </a:cxn>
                  <a:cxn ang="0">
                    <a:pos x="1" y="0"/>
                  </a:cxn>
                </a:cxnLst>
                <a:rect l="0" t="0" r="r" b="b"/>
                <a:pathLst>
                  <a:path w="67" h="53">
                    <a:moveTo>
                      <a:pt x="1" y="0"/>
                    </a:moveTo>
                    <a:lnTo>
                      <a:pt x="6" y="0"/>
                    </a:lnTo>
                    <a:lnTo>
                      <a:pt x="67" y="42"/>
                    </a:lnTo>
                    <a:lnTo>
                      <a:pt x="67" y="50"/>
                    </a:lnTo>
                    <a:lnTo>
                      <a:pt x="62" y="53"/>
                    </a:lnTo>
                    <a:lnTo>
                      <a:pt x="0" y="1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9" name="Freeform 288"/>
              <p:cNvSpPr>
                <a:spLocks/>
              </p:cNvSpPr>
              <p:nvPr/>
            </p:nvSpPr>
            <p:spPr bwMode="auto">
              <a:xfrm>
                <a:off x="6776141" y="2086439"/>
                <a:ext cx="24162" cy="2147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6"/>
                  </a:cxn>
                  <a:cxn ang="0">
                    <a:pos x="18" y="5"/>
                  </a:cxn>
                  <a:cxn ang="0">
                    <a:pos x="17" y="16"/>
                  </a:cxn>
                  <a:cxn ang="0">
                    <a:pos x="0" y="5"/>
                  </a:cxn>
                  <a:cxn ang="0">
                    <a:pos x="4" y="0"/>
                  </a:cxn>
                </a:cxnLst>
                <a:rect l="0" t="0" r="r" b="b"/>
                <a:pathLst>
                  <a:path w="18" h="16">
                    <a:moveTo>
                      <a:pt x="4" y="0"/>
                    </a:moveTo>
                    <a:lnTo>
                      <a:pt x="4" y="6"/>
                    </a:lnTo>
                    <a:lnTo>
                      <a:pt x="18" y="5"/>
                    </a:lnTo>
                    <a:lnTo>
                      <a:pt x="17" y="16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0" name="Freeform 289"/>
              <p:cNvSpPr>
                <a:spLocks/>
              </p:cNvSpPr>
              <p:nvPr/>
            </p:nvSpPr>
            <p:spPr bwMode="auto">
              <a:xfrm>
                <a:off x="6888897" y="2149529"/>
                <a:ext cx="13423" cy="134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6"/>
                  </a:cxn>
                  <a:cxn ang="0">
                    <a:pos x="7" y="10"/>
                  </a:cxn>
                  <a:cxn ang="0">
                    <a:pos x="3" y="6"/>
                  </a:cxn>
                  <a:cxn ang="0">
                    <a:pos x="0" y="8"/>
                  </a:cxn>
                  <a:cxn ang="0">
                    <a:pos x="0" y="0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lnTo>
                      <a:pt x="10" y="6"/>
                    </a:lnTo>
                    <a:lnTo>
                      <a:pt x="7" y="10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1" name="Freeform 290"/>
              <p:cNvSpPr>
                <a:spLocks noEditPoints="1"/>
              </p:cNvSpPr>
              <p:nvPr/>
            </p:nvSpPr>
            <p:spPr bwMode="auto">
              <a:xfrm>
                <a:off x="6898293" y="2157583"/>
                <a:ext cx="5369" cy="18793"/>
              </a:xfrm>
              <a:custGeom>
                <a:avLst/>
                <a:gdLst/>
                <a:ahLst/>
                <a:cxnLst>
                  <a:cxn ang="0">
                    <a:pos x="3" y="11"/>
                  </a:cxn>
                  <a:cxn ang="0">
                    <a:pos x="1" y="14"/>
                  </a:cxn>
                  <a:cxn ang="0">
                    <a:pos x="0" y="13"/>
                  </a:cxn>
                  <a:cxn ang="0">
                    <a:pos x="3" y="11"/>
                  </a:cxn>
                  <a:cxn ang="0">
                    <a:pos x="4" y="10"/>
                  </a:cxn>
                  <a:cxn ang="0">
                    <a:pos x="3" y="11"/>
                  </a:cxn>
                  <a:cxn ang="0">
                    <a:pos x="4" y="10"/>
                  </a:cxn>
                  <a:cxn ang="0">
                    <a:pos x="3" y="0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4" y="9"/>
                  </a:cxn>
                  <a:cxn ang="0">
                    <a:pos x="4" y="10"/>
                  </a:cxn>
                  <a:cxn ang="0">
                    <a:pos x="0" y="4"/>
                  </a:cxn>
                  <a:cxn ang="0">
                    <a:pos x="3" y="0"/>
                  </a:cxn>
                </a:cxnLst>
                <a:rect l="0" t="0" r="r" b="b"/>
                <a:pathLst>
                  <a:path w="4" h="14">
                    <a:moveTo>
                      <a:pt x="3" y="11"/>
                    </a:moveTo>
                    <a:lnTo>
                      <a:pt x="1" y="14"/>
                    </a:lnTo>
                    <a:lnTo>
                      <a:pt x="0" y="13"/>
                    </a:lnTo>
                    <a:lnTo>
                      <a:pt x="3" y="11"/>
                    </a:lnTo>
                    <a:close/>
                    <a:moveTo>
                      <a:pt x="4" y="10"/>
                    </a:moveTo>
                    <a:lnTo>
                      <a:pt x="3" y="11"/>
                    </a:lnTo>
                    <a:lnTo>
                      <a:pt x="4" y="10"/>
                    </a:lnTo>
                    <a:close/>
                    <a:moveTo>
                      <a:pt x="3" y="0"/>
                    </a:moveTo>
                    <a:lnTo>
                      <a:pt x="4" y="1"/>
                    </a:lnTo>
                    <a:lnTo>
                      <a:pt x="1" y="4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0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2" name="Freeform 291"/>
              <p:cNvSpPr>
                <a:spLocks/>
              </p:cNvSpPr>
              <p:nvPr/>
            </p:nvSpPr>
            <p:spPr bwMode="auto">
              <a:xfrm>
                <a:off x="6882185" y="2160268"/>
                <a:ext cx="6712" cy="939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7"/>
                  </a:cxn>
                  <a:cxn ang="0">
                    <a:pos x="0" y="3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7"/>
                    </a:lnTo>
                    <a:lnTo>
                      <a:pt x="0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3" name="Freeform 292"/>
              <p:cNvSpPr>
                <a:spLocks/>
              </p:cNvSpPr>
              <p:nvPr/>
            </p:nvSpPr>
            <p:spPr bwMode="auto">
              <a:xfrm>
                <a:off x="6888897" y="2157583"/>
                <a:ext cx="9396" cy="1745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7" y="4"/>
                  </a:cxn>
                  <a:cxn ang="0">
                    <a:pos x="3" y="10"/>
                  </a:cxn>
                  <a:cxn ang="0">
                    <a:pos x="7" y="13"/>
                  </a:cxn>
                  <a:cxn ang="0">
                    <a:pos x="0" y="9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7" h="13">
                    <a:moveTo>
                      <a:pt x="3" y="0"/>
                    </a:moveTo>
                    <a:lnTo>
                      <a:pt x="7" y="4"/>
                    </a:lnTo>
                    <a:lnTo>
                      <a:pt x="3" y="10"/>
                    </a:lnTo>
                    <a:lnTo>
                      <a:pt x="7" y="13"/>
                    </a:lnTo>
                    <a:lnTo>
                      <a:pt x="0" y="9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4" name="Freeform 293"/>
              <p:cNvSpPr>
                <a:spLocks/>
              </p:cNvSpPr>
              <p:nvPr/>
            </p:nvSpPr>
            <p:spPr bwMode="auto">
              <a:xfrm>
                <a:off x="6892924" y="2162953"/>
                <a:ext cx="10739" cy="1208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8" y="6"/>
                  </a:cxn>
                  <a:cxn ang="0">
                    <a:pos x="4" y="9"/>
                  </a:cxn>
                  <a:cxn ang="0">
                    <a:pos x="0" y="6"/>
                  </a:cxn>
                  <a:cxn ang="0">
                    <a:pos x="4" y="0"/>
                  </a:cxn>
                </a:cxnLst>
                <a:rect l="0" t="0" r="r" b="b"/>
                <a:pathLst>
                  <a:path w="8" h="9">
                    <a:moveTo>
                      <a:pt x="4" y="0"/>
                    </a:moveTo>
                    <a:lnTo>
                      <a:pt x="8" y="6"/>
                    </a:lnTo>
                    <a:lnTo>
                      <a:pt x="4" y="9"/>
                    </a:lnTo>
                    <a:lnTo>
                      <a:pt x="0" y="6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5" name="Freeform 294"/>
              <p:cNvSpPr>
                <a:spLocks/>
              </p:cNvSpPr>
              <p:nvPr/>
            </p:nvSpPr>
            <p:spPr bwMode="auto">
              <a:xfrm>
                <a:off x="6899636" y="2158926"/>
                <a:ext cx="9396" cy="10739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7" y="2"/>
                  </a:cxn>
                  <a:cxn ang="0">
                    <a:pos x="3" y="8"/>
                  </a:cxn>
                  <a:cxn ang="0">
                    <a:pos x="0" y="3"/>
                  </a:cxn>
                  <a:cxn ang="0">
                    <a:pos x="3" y="0"/>
                  </a:cxn>
                </a:cxnLst>
                <a:rect l="0" t="0" r="r" b="b"/>
                <a:pathLst>
                  <a:path w="7" h="8">
                    <a:moveTo>
                      <a:pt x="3" y="0"/>
                    </a:moveTo>
                    <a:lnTo>
                      <a:pt x="7" y="2"/>
                    </a:lnTo>
                    <a:lnTo>
                      <a:pt x="3" y="8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6" name="Freeform 295"/>
              <p:cNvSpPr>
                <a:spLocks/>
              </p:cNvSpPr>
              <p:nvPr/>
            </p:nvSpPr>
            <p:spPr bwMode="auto">
              <a:xfrm>
                <a:off x="6801645" y="1987106"/>
                <a:ext cx="87252" cy="88594"/>
              </a:xfrm>
              <a:custGeom>
                <a:avLst/>
                <a:gdLst/>
                <a:ahLst/>
                <a:cxnLst>
                  <a:cxn ang="0">
                    <a:pos x="65" y="0"/>
                  </a:cxn>
                  <a:cxn ang="0">
                    <a:pos x="65" y="17"/>
                  </a:cxn>
                  <a:cxn ang="0">
                    <a:pos x="4" y="65"/>
                  </a:cxn>
                  <a:cxn ang="0">
                    <a:pos x="0" y="66"/>
                  </a:cxn>
                  <a:cxn ang="0">
                    <a:pos x="1" y="52"/>
                  </a:cxn>
                  <a:cxn ang="0">
                    <a:pos x="65" y="0"/>
                  </a:cxn>
                </a:cxnLst>
                <a:rect l="0" t="0" r="r" b="b"/>
                <a:pathLst>
                  <a:path w="65" h="66">
                    <a:moveTo>
                      <a:pt x="65" y="0"/>
                    </a:moveTo>
                    <a:lnTo>
                      <a:pt x="65" y="17"/>
                    </a:lnTo>
                    <a:lnTo>
                      <a:pt x="4" y="65"/>
                    </a:lnTo>
                    <a:lnTo>
                      <a:pt x="0" y="66"/>
                    </a:lnTo>
                    <a:lnTo>
                      <a:pt x="1" y="5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7" name="Freeform 296"/>
              <p:cNvSpPr>
                <a:spLocks/>
              </p:cNvSpPr>
              <p:nvPr/>
            </p:nvSpPr>
            <p:spPr bwMode="auto">
              <a:xfrm>
                <a:off x="6776141" y="2056908"/>
                <a:ext cx="26847" cy="29531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19" y="14"/>
                  </a:cxn>
                  <a:cxn ang="0">
                    <a:pos x="3" y="15"/>
                  </a:cxn>
                  <a:cxn ang="0">
                    <a:pos x="4" y="22"/>
                  </a:cxn>
                  <a:cxn ang="0">
                    <a:pos x="0" y="16"/>
                  </a:cxn>
                  <a:cxn ang="0">
                    <a:pos x="20" y="0"/>
                  </a:cxn>
                </a:cxnLst>
                <a:rect l="0" t="0" r="r" b="b"/>
                <a:pathLst>
                  <a:path w="20" h="22">
                    <a:moveTo>
                      <a:pt x="20" y="0"/>
                    </a:moveTo>
                    <a:lnTo>
                      <a:pt x="19" y="14"/>
                    </a:lnTo>
                    <a:lnTo>
                      <a:pt x="3" y="15"/>
                    </a:lnTo>
                    <a:lnTo>
                      <a:pt x="4" y="22"/>
                    </a:lnTo>
                    <a:lnTo>
                      <a:pt x="0" y="16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8" name="Freeform 297"/>
              <p:cNvSpPr>
                <a:spLocks/>
              </p:cNvSpPr>
              <p:nvPr/>
            </p:nvSpPr>
            <p:spPr bwMode="auto">
              <a:xfrm>
                <a:off x="6888897" y="1984422"/>
                <a:ext cx="9396" cy="2550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7" y="5"/>
                  </a:cxn>
                  <a:cxn ang="0">
                    <a:pos x="3" y="11"/>
                  </a:cxn>
                  <a:cxn ang="0">
                    <a:pos x="7" y="13"/>
                  </a:cxn>
                  <a:cxn ang="0">
                    <a:pos x="0" y="19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7" h="19">
                    <a:moveTo>
                      <a:pt x="3" y="0"/>
                    </a:moveTo>
                    <a:lnTo>
                      <a:pt x="7" y="5"/>
                    </a:lnTo>
                    <a:lnTo>
                      <a:pt x="3" y="11"/>
                    </a:lnTo>
                    <a:lnTo>
                      <a:pt x="7" y="13"/>
                    </a:lnTo>
                    <a:lnTo>
                      <a:pt x="0" y="19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9" name="Freeform 298"/>
              <p:cNvSpPr>
                <a:spLocks/>
              </p:cNvSpPr>
              <p:nvPr/>
            </p:nvSpPr>
            <p:spPr bwMode="auto">
              <a:xfrm>
                <a:off x="6892924" y="1991134"/>
                <a:ext cx="10739" cy="1073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8" y="4"/>
                  </a:cxn>
                  <a:cxn ang="0">
                    <a:pos x="4" y="8"/>
                  </a:cxn>
                  <a:cxn ang="0">
                    <a:pos x="0" y="6"/>
                  </a:cxn>
                  <a:cxn ang="0">
                    <a:pos x="4" y="0"/>
                  </a:cxn>
                </a:cxnLst>
                <a:rect l="0" t="0" r="r" b="b"/>
                <a:pathLst>
                  <a:path w="8" h="8">
                    <a:moveTo>
                      <a:pt x="4" y="0"/>
                    </a:moveTo>
                    <a:lnTo>
                      <a:pt x="8" y="4"/>
                    </a:lnTo>
                    <a:lnTo>
                      <a:pt x="4" y="8"/>
                    </a:lnTo>
                    <a:lnTo>
                      <a:pt x="0" y="6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0" name="Freeform 299"/>
              <p:cNvSpPr>
                <a:spLocks/>
              </p:cNvSpPr>
              <p:nvPr/>
            </p:nvSpPr>
            <p:spPr bwMode="auto">
              <a:xfrm>
                <a:off x="6800303" y="2068989"/>
                <a:ext cx="88594" cy="24162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14"/>
                  </a:cxn>
                  <a:cxn ang="0">
                    <a:pos x="5" y="18"/>
                  </a:cxn>
                  <a:cxn ang="0">
                    <a:pos x="0" y="15"/>
                  </a:cxn>
                  <a:cxn ang="0">
                    <a:pos x="0" y="8"/>
                  </a:cxn>
                  <a:cxn ang="0">
                    <a:pos x="5" y="4"/>
                  </a:cxn>
                  <a:cxn ang="0">
                    <a:pos x="66" y="0"/>
                  </a:cxn>
                </a:cxnLst>
                <a:rect l="0" t="0" r="r" b="b"/>
                <a:pathLst>
                  <a:path w="66" h="18">
                    <a:moveTo>
                      <a:pt x="66" y="0"/>
                    </a:moveTo>
                    <a:lnTo>
                      <a:pt x="66" y="14"/>
                    </a:lnTo>
                    <a:lnTo>
                      <a:pt x="5" y="18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5" y="4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1" name="Freeform 300"/>
              <p:cNvSpPr>
                <a:spLocks/>
              </p:cNvSpPr>
              <p:nvPr/>
            </p:nvSpPr>
            <p:spPr bwMode="auto">
              <a:xfrm>
                <a:off x="6794933" y="2079728"/>
                <a:ext cx="5369" cy="939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4" y="0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7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2" name="Freeform 301"/>
              <p:cNvSpPr>
                <a:spLocks/>
              </p:cNvSpPr>
              <p:nvPr/>
            </p:nvSpPr>
            <p:spPr bwMode="auto">
              <a:xfrm>
                <a:off x="6888897" y="2068989"/>
                <a:ext cx="13423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0"/>
                  </a:cxn>
                  <a:cxn ang="0">
                    <a:pos x="10" y="13"/>
                  </a:cxn>
                  <a:cxn ang="0">
                    <a:pos x="0" y="14"/>
                  </a:cxn>
                  <a:cxn ang="0">
                    <a:pos x="0" y="0"/>
                  </a:cxn>
                </a:cxnLst>
                <a:rect l="0" t="0" r="r" b="b"/>
                <a:pathLst>
                  <a:path w="10" h="14">
                    <a:moveTo>
                      <a:pt x="0" y="0"/>
                    </a:moveTo>
                    <a:lnTo>
                      <a:pt x="10" y="0"/>
                    </a:lnTo>
                    <a:lnTo>
                      <a:pt x="10" y="13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3" name="Freeform 302"/>
              <p:cNvSpPr>
                <a:spLocks/>
              </p:cNvSpPr>
              <p:nvPr/>
            </p:nvSpPr>
            <p:spPr bwMode="auto">
              <a:xfrm>
                <a:off x="6800303" y="2089124"/>
                <a:ext cx="6712" cy="40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3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4" name="Freeform 303"/>
              <p:cNvSpPr>
                <a:spLocks/>
              </p:cNvSpPr>
              <p:nvPr/>
            </p:nvSpPr>
            <p:spPr bwMode="auto">
              <a:xfrm>
                <a:off x="6781510" y="2085097"/>
                <a:ext cx="18793" cy="9396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4" y="3"/>
                  </a:cxn>
                  <a:cxn ang="0">
                    <a:pos x="14" y="6"/>
                  </a:cxn>
                  <a:cxn ang="0">
                    <a:pos x="0" y="7"/>
                  </a:cxn>
                  <a:cxn ang="0">
                    <a:pos x="0" y="1"/>
                  </a:cxn>
                  <a:cxn ang="0">
                    <a:pos x="4" y="5"/>
                  </a:cxn>
                  <a:cxn ang="0">
                    <a:pos x="10" y="0"/>
                  </a:cxn>
                </a:cxnLst>
                <a:rect l="0" t="0" r="r" b="b"/>
                <a:pathLst>
                  <a:path w="14" h="7">
                    <a:moveTo>
                      <a:pt x="10" y="0"/>
                    </a:moveTo>
                    <a:lnTo>
                      <a:pt x="14" y="3"/>
                    </a:lnTo>
                    <a:lnTo>
                      <a:pt x="14" y="6"/>
                    </a:lnTo>
                    <a:lnTo>
                      <a:pt x="0" y="7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5" name="Freeform 304"/>
              <p:cNvSpPr>
                <a:spLocks/>
              </p:cNvSpPr>
              <p:nvPr/>
            </p:nvSpPr>
            <p:spPr bwMode="auto">
              <a:xfrm>
                <a:off x="6800303" y="2074358"/>
                <a:ext cx="6712" cy="536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0" y="4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6" name="Freeform 305"/>
              <p:cNvSpPr>
                <a:spLocks/>
              </p:cNvSpPr>
              <p:nvPr/>
            </p:nvSpPr>
            <p:spPr bwMode="auto">
              <a:xfrm>
                <a:off x="6780168" y="2075701"/>
                <a:ext cx="21477" cy="10739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5" y="3"/>
                  </a:cxn>
                  <a:cxn ang="0">
                    <a:pos x="11" y="7"/>
                  </a:cxn>
                  <a:cxn ang="0">
                    <a:pos x="4" y="2"/>
                  </a:cxn>
                  <a:cxn ang="0">
                    <a:pos x="1" y="8"/>
                  </a:cxn>
                  <a:cxn ang="0">
                    <a:pos x="0" y="1"/>
                  </a:cxn>
                  <a:cxn ang="0">
                    <a:pos x="16" y="0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lnTo>
                      <a:pt x="15" y="3"/>
                    </a:lnTo>
                    <a:lnTo>
                      <a:pt x="11" y="7"/>
                    </a:lnTo>
                    <a:lnTo>
                      <a:pt x="4" y="2"/>
                    </a:lnTo>
                    <a:lnTo>
                      <a:pt x="1" y="8"/>
                    </a:lnTo>
                    <a:lnTo>
                      <a:pt x="0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7" name="Freeform 306"/>
              <p:cNvSpPr>
                <a:spLocks/>
              </p:cNvSpPr>
              <p:nvPr/>
            </p:nvSpPr>
            <p:spPr bwMode="auto">
              <a:xfrm>
                <a:off x="6781510" y="2078385"/>
                <a:ext cx="13423" cy="1342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0" y="5"/>
                  </a:cxn>
                  <a:cxn ang="0">
                    <a:pos x="4" y="10"/>
                  </a:cxn>
                  <a:cxn ang="0">
                    <a:pos x="0" y="6"/>
                  </a:cxn>
                  <a:cxn ang="0">
                    <a:pos x="3" y="0"/>
                  </a:cxn>
                </a:cxnLst>
                <a:rect l="0" t="0" r="r" b="b"/>
                <a:pathLst>
                  <a:path w="10" h="10">
                    <a:moveTo>
                      <a:pt x="3" y="0"/>
                    </a:moveTo>
                    <a:lnTo>
                      <a:pt x="10" y="5"/>
                    </a:lnTo>
                    <a:lnTo>
                      <a:pt x="4" y="10"/>
                    </a:lnTo>
                    <a:lnTo>
                      <a:pt x="0" y="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8" name="Freeform 307"/>
              <p:cNvSpPr>
                <a:spLocks/>
              </p:cNvSpPr>
              <p:nvPr/>
            </p:nvSpPr>
            <p:spPr bwMode="auto">
              <a:xfrm>
                <a:off x="6922455" y="2068989"/>
                <a:ext cx="72486" cy="201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0" y="2"/>
                  </a:cxn>
                  <a:cxn ang="0">
                    <a:pos x="54" y="5"/>
                  </a:cxn>
                  <a:cxn ang="0">
                    <a:pos x="54" y="15"/>
                  </a:cxn>
                  <a:cxn ang="0">
                    <a:pos x="0" y="13"/>
                  </a:cxn>
                  <a:cxn ang="0">
                    <a:pos x="0" y="0"/>
                  </a:cxn>
                </a:cxnLst>
                <a:rect l="0" t="0" r="r" b="b"/>
                <a:pathLst>
                  <a:path w="54" h="15">
                    <a:moveTo>
                      <a:pt x="0" y="0"/>
                    </a:moveTo>
                    <a:lnTo>
                      <a:pt x="50" y="2"/>
                    </a:lnTo>
                    <a:lnTo>
                      <a:pt x="54" y="5"/>
                    </a:lnTo>
                    <a:lnTo>
                      <a:pt x="54" y="15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9" name="Freeform 308"/>
              <p:cNvSpPr>
                <a:spLocks/>
              </p:cNvSpPr>
              <p:nvPr/>
            </p:nvSpPr>
            <p:spPr bwMode="auto">
              <a:xfrm>
                <a:off x="6994942" y="2075701"/>
                <a:ext cx="8054" cy="134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5"/>
                  </a:cxn>
                  <a:cxn ang="0">
                    <a:pos x="0" y="10"/>
                  </a:cxn>
                  <a:cxn ang="0">
                    <a:pos x="0" y="0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lnTo>
                      <a:pt x="6" y="5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0" name="Rectangle 309"/>
              <p:cNvSpPr>
                <a:spLocks noChangeArrowheads="1"/>
              </p:cNvSpPr>
              <p:nvPr/>
            </p:nvSpPr>
            <p:spPr bwMode="auto">
              <a:xfrm>
                <a:off x="6902320" y="2068989"/>
                <a:ext cx="20135" cy="1745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1" name="Freeform 310"/>
              <p:cNvSpPr>
                <a:spLocks/>
              </p:cNvSpPr>
              <p:nvPr/>
            </p:nvSpPr>
            <p:spPr bwMode="auto">
              <a:xfrm>
                <a:off x="6989572" y="2071674"/>
                <a:ext cx="5369" cy="40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3" y="0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2" name="Freeform 311"/>
              <p:cNvSpPr>
                <a:spLocks/>
              </p:cNvSpPr>
              <p:nvPr/>
            </p:nvSpPr>
            <p:spPr bwMode="auto">
              <a:xfrm>
                <a:off x="6993599" y="2071674"/>
                <a:ext cx="20135" cy="10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1"/>
                  </a:cxn>
                  <a:cxn ang="0">
                    <a:pos x="7" y="8"/>
                  </a:cxn>
                  <a:cxn ang="0">
                    <a:pos x="1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lnTo>
                      <a:pt x="15" y="1"/>
                    </a:lnTo>
                    <a:lnTo>
                      <a:pt x="7" y="8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3" name="Freeform 312"/>
              <p:cNvSpPr>
                <a:spLocks/>
              </p:cNvSpPr>
              <p:nvPr/>
            </p:nvSpPr>
            <p:spPr bwMode="auto">
              <a:xfrm>
                <a:off x="6994942" y="2081070"/>
                <a:ext cx="18793" cy="9396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7"/>
                  </a:cxn>
                  <a:cxn ang="0">
                    <a:pos x="0" y="6"/>
                  </a:cxn>
                  <a:cxn ang="0">
                    <a:pos x="6" y="1"/>
                  </a:cxn>
                  <a:cxn ang="0">
                    <a:pos x="11" y="6"/>
                  </a:cxn>
                  <a:cxn ang="0">
                    <a:pos x="14" y="0"/>
                  </a:cxn>
                </a:cxnLst>
                <a:rect l="0" t="0" r="r" b="b"/>
                <a:pathLst>
                  <a:path w="14" h="7">
                    <a:moveTo>
                      <a:pt x="14" y="0"/>
                    </a:moveTo>
                    <a:lnTo>
                      <a:pt x="14" y="7"/>
                    </a:lnTo>
                    <a:lnTo>
                      <a:pt x="0" y="6"/>
                    </a:lnTo>
                    <a:lnTo>
                      <a:pt x="6" y="1"/>
                    </a:lnTo>
                    <a:lnTo>
                      <a:pt x="11" y="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4" name="Freeform 313"/>
              <p:cNvSpPr>
                <a:spLocks/>
              </p:cNvSpPr>
              <p:nvPr/>
            </p:nvSpPr>
            <p:spPr bwMode="auto">
              <a:xfrm>
                <a:off x="7002996" y="2073016"/>
                <a:ext cx="10739" cy="1610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6"/>
                  </a:cxn>
                  <a:cxn ang="0">
                    <a:pos x="5" y="12"/>
                  </a:cxn>
                  <a:cxn ang="0">
                    <a:pos x="0" y="7"/>
                  </a:cxn>
                  <a:cxn ang="0">
                    <a:pos x="8" y="0"/>
                  </a:cxn>
                </a:cxnLst>
                <a:rect l="0" t="0" r="r" b="b"/>
                <a:pathLst>
                  <a:path w="8" h="12">
                    <a:moveTo>
                      <a:pt x="8" y="0"/>
                    </a:moveTo>
                    <a:lnTo>
                      <a:pt x="8" y="6"/>
                    </a:lnTo>
                    <a:lnTo>
                      <a:pt x="5" y="12"/>
                    </a:lnTo>
                    <a:lnTo>
                      <a:pt x="0" y="7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5" name="Freeform 314"/>
              <p:cNvSpPr>
                <a:spLocks/>
              </p:cNvSpPr>
              <p:nvPr/>
            </p:nvSpPr>
            <p:spPr bwMode="auto">
              <a:xfrm>
                <a:off x="6922455" y="1834080"/>
                <a:ext cx="56378" cy="523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0"/>
                  </a:cxn>
                  <a:cxn ang="0">
                    <a:pos x="41" y="24"/>
                  </a:cxn>
                  <a:cxn ang="0">
                    <a:pos x="42" y="39"/>
                  </a:cxn>
                  <a:cxn ang="0">
                    <a:pos x="40" y="39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42" h="39">
                    <a:moveTo>
                      <a:pt x="0" y="0"/>
                    </a:moveTo>
                    <a:lnTo>
                      <a:pt x="9" y="0"/>
                    </a:lnTo>
                    <a:lnTo>
                      <a:pt x="41" y="24"/>
                    </a:lnTo>
                    <a:lnTo>
                      <a:pt x="42" y="39"/>
                    </a:lnTo>
                    <a:lnTo>
                      <a:pt x="40" y="39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6" name="Freeform 315"/>
              <p:cNvSpPr>
                <a:spLocks/>
              </p:cNvSpPr>
              <p:nvPr/>
            </p:nvSpPr>
            <p:spPr bwMode="auto">
              <a:xfrm>
                <a:off x="6977491" y="1866296"/>
                <a:ext cx="28189" cy="2550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17"/>
                  </a:cxn>
                  <a:cxn ang="0">
                    <a:pos x="20" y="19"/>
                  </a:cxn>
                  <a:cxn ang="0">
                    <a:pos x="18" y="16"/>
                  </a:cxn>
                  <a:cxn ang="0">
                    <a:pos x="1" y="15"/>
                  </a:cxn>
                  <a:cxn ang="0">
                    <a:pos x="0" y="0"/>
                  </a:cxn>
                </a:cxnLst>
                <a:rect l="0" t="0" r="r" b="b"/>
                <a:pathLst>
                  <a:path w="21" h="19">
                    <a:moveTo>
                      <a:pt x="0" y="0"/>
                    </a:moveTo>
                    <a:lnTo>
                      <a:pt x="21" y="17"/>
                    </a:lnTo>
                    <a:lnTo>
                      <a:pt x="20" y="19"/>
                    </a:lnTo>
                    <a:lnTo>
                      <a:pt x="18" y="16"/>
                    </a:lnTo>
                    <a:lnTo>
                      <a:pt x="1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7" name="Freeform 316"/>
              <p:cNvSpPr>
                <a:spLocks/>
              </p:cNvSpPr>
              <p:nvPr/>
            </p:nvSpPr>
            <p:spPr bwMode="auto">
              <a:xfrm>
                <a:off x="6906347" y="1834080"/>
                <a:ext cx="16108" cy="120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0"/>
                  </a:cxn>
                  <a:cxn ang="0">
                    <a:pos x="12" y="9"/>
                  </a:cxn>
                  <a:cxn ang="0">
                    <a:pos x="0" y="0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12" y="0"/>
                    </a:lnTo>
                    <a:lnTo>
                      <a:pt x="12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8" name="Freeform 317"/>
              <p:cNvSpPr>
                <a:spLocks/>
              </p:cNvSpPr>
              <p:nvPr/>
            </p:nvSpPr>
            <p:spPr bwMode="auto">
              <a:xfrm>
                <a:off x="6922455" y="1823341"/>
                <a:ext cx="12081" cy="10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8"/>
                  </a:cxn>
                  <a:cxn ang="0">
                    <a:pos x="0" y="8"/>
                  </a:cxn>
                  <a:cxn ang="0">
                    <a:pos x="0" y="0"/>
                  </a:cxn>
                </a:cxnLst>
                <a:rect l="0" t="0" r="r" b="b"/>
                <a:pathLst>
                  <a:path w="9" h="8">
                    <a:moveTo>
                      <a:pt x="0" y="0"/>
                    </a:moveTo>
                    <a:lnTo>
                      <a:pt x="9" y="8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9" name="Freeform 318"/>
              <p:cNvSpPr>
                <a:spLocks/>
              </p:cNvSpPr>
              <p:nvPr/>
            </p:nvSpPr>
            <p:spPr bwMode="auto">
              <a:xfrm>
                <a:off x="6898293" y="1809918"/>
                <a:ext cx="24162" cy="2416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8" y="10"/>
                  </a:cxn>
                  <a:cxn ang="0">
                    <a:pos x="18" y="18"/>
                  </a:cxn>
                  <a:cxn ang="0">
                    <a:pos x="6" y="18"/>
                  </a:cxn>
                  <a:cxn ang="0">
                    <a:pos x="0" y="12"/>
                  </a:cxn>
                  <a:cxn ang="0">
                    <a:pos x="4" y="9"/>
                  </a:cxn>
                  <a:cxn ang="0">
                    <a:pos x="0" y="5"/>
                  </a:cxn>
                  <a:cxn ang="0">
                    <a:pos x="4" y="0"/>
                  </a:cxn>
                </a:cxnLst>
                <a:rect l="0" t="0" r="r" b="b"/>
                <a:pathLst>
                  <a:path w="18" h="18">
                    <a:moveTo>
                      <a:pt x="4" y="0"/>
                    </a:moveTo>
                    <a:lnTo>
                      <a:pt x="18" y="10"/>
                    </a:lnTo>
                    <a:lnTo>
                      <a:pt x="18" y="18"/>
                    </a:lnTo>
                    <a:lnTo>
                      <a:pt x="6" y="18"/>
                    </a:lnTo>
                    <a:lnTo>
                      <a:pt x="0" y="12"/>
                    </a:lnTo>
                    <a:lnTo>
                      <a:pt x="4" y="9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0" name="Freeform 319"/>
              <p:cNvSpPr>
                <a:spLocks/>
              </p:cNvSpPr>
              <p:nvPr/>
            </p:nvSpPr>
            <p:spPr bwMode="auto">
              <a:xfrm>
                <a:off x="6922455" y="1903882"/>
                <a:ext cx="59063" cy="65775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44" y="15"/>
                  </a:cxn>
                  <a:cxn ang="0">
                    <a:pos x="0" y="49"/>
                  </a:cxn>
                  <a:cxn ang="0">
                    <a:pos x="0" y="33"/>
                  </a:cxn>
                  <a:cxn ang="0">
                    <a:pos x="43" y="0"/>
                  </a:cxn>
                </a:cxnLst>
                <a:rect l="0" t="0" r="r" b="b"/>
                <a:pathLst>
                  <a:path w="44" h="49">
                    <a:moveTo>
                      <a:pt x="43" y="0"/>
                    </a:moveTo>
                    <a:lnTo>
                      <a:pt x="44" y="15"/>
                    </a:lnTo>
                    <a:lnTo>
                      <a:pt x="0" y="49"/>
                    </a:lnTo>
                    <a:lnTo>
                      <a:pt x="0" y="33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1" name="Freeform 320"/>
              <p:cNvSpPr>
                <a:spLocks/>
              </p:cNvSpPr>
              <p:nvPr/>
            </p:nvSpPr>
            <p:spPr bwMode="auto">
              <a:xfrm>
                <a:off x="6980176" y="1891801"/>
                <a:ext cx="30874" cy="3221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23" y="7"/>
                  </a:cxn>
                  <a:cxn ang="0">
                    <a:pos x="1" y="24"/>
                  </a:cxn>
                  <a:cxn ang="0">
                    <a:pos x="0" y="9"/>
                  </a:cxn>
                  <a:cxn ang="0">
                    <a:pos x="16" y="9"/>
                  </a:cxn>
                  <a:cxn ang="0">
                    <a:pos x="16" y="3"/>
                  </a:cxn>
                  <a:cxn ang="0">
                    <a:pos x="18" y="0"/>
                  </a:cxn>
                </a:cxnLst>
                <a:rect l="0" t="0" r="r" b="b"/>
                <a:pathLst>
                  <a:path w="23" h="24">
                    <a:moveTo>
                      <a:pt x="18" y="0"/>
                    </a:moveTo>
                    <a:lnTo>
                      <a:pt x="23" y="7"/>
                    </a:lnTo>
                    <a:lnTo>
                      <a:pt x="1" y="24"/>
                    </a:lnTo>
                    <a:lnTo>
                      <a:pt x="0" y="9"/>
                    </a:lnTo>
                    <a:lnTo>
                      <a:pt x="16" y="9"/>
                    </a:lnTo>
                    <a:lnTo>
                      <a:pt x="16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2" name="Freeform 321"/>
              <p:cNvSpPr>
                <a:spLocks/>
              </p:cNvSpPr>
              <p:nvPr/>
            </p:nvSpPr>
            <p:spPr bwMode="auto">
              <a:xfrm>
                <a:off x="6903663" y="1948179"/>
                <a:ext cx="18793" cy="32216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16"/>
                  </a:cxn>
                  <a:cxn ang="0">
                    <a:pos x="4" y="24"/>
                  </a:cxn>
                  <a:cxn ang="0">
                    <a:pos x="0" y="19"/>
                  </a:cxn>
                  <a:cxn ang="0">
                    <a:pos x="4" y="14"/>
                  </a:cxn>
                  <a:cxn ang="0">
                    <a:pos x="0" y="12"/>
                  </a:cxn>
                  <a:cxn ang="0">
                    <a:pos x="14" y="0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lnTo>
                      <a:pt x="14" y="16"/>
                    </a:lnTo>
                    <a:lnTo>
                      <a:pt x="4" y="24"/>
                    </a:lnTo>
                    <a:lnTo>
                      <a:pt x="0" y="19"/>
                    </a:lnTo>
                    <a:lnTo>
                      <a:pt x="4" y="14"/>
                    </a:lnTo>
                    <a:lnTo>
                      <a:pt x="0" y="1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3" name="Freeform 322"/>
              <p:cNvSpPr>
                <a:spLocks/>
              </p:cNvSpPr>
              <p:nvPr/>
            </p:nvSpPr>
            <p:spPr bwMode="auto">
              <a:xfrm>
                <a:off x="7001653" y="1887774"/>
                <a:ext cx="2685" cy="80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3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4" name="Freeform 323"/>
              <p:cNvSpPr>
                <a:spLocks/>
              </p:cNvSpPr>
              <p:nvPr/>
            </p:nvSpPr>
            <p:spPr bwMode="auto">
              <a:xfrm>
                <a:off x="6813726" y="1906566"/>
                <a:ext cx="75171" cy="6711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56" y="35"/>
                  </a:cxn>
                  <a:cxn ang="0">
                    <a:pos x="56" y="50"/>
                  </a:cxn>
                  <a:cxn ang="0">
                    <a:pos x="0" y="12"/>
                  </a:cxn>
                  <a:cxn ang="0">
                    <a:pos x="1" y="0"/>
                  </a:cxn>
                </a:cxnLst>
                <a:rect l="0" t="0" r="r" b="b"/>
                <a:pathLst>
                  <a:path w="56" h="50">
                    <a:moveTo>
                      <a:pt x="1" y="0"/>
                    </a:moveTo>
                    <a:lnTo>
                      <a:pt x="5" y="0"/>
                    </a:lnTo>
                    <a:lnTo>
                      <a:pt x="56" y="35"/>
                    </a:lnTo>
                    <a:lnTo>
                      <a:pt x="56" y="50"/>
                    </a:lnTo>
                    <a:lnTo>
                      <a:pt x="0" y="1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5" name="Freeform 324"/>
              <p:cNvSpPr>
                <a:spLocks/>
              </p:cNvSpPr>
              <p:nvPr/>
            </p:nvSpPr>
            <p:spPr bwMode="auto">
              <a:xfrm>
                <a:off x="6790906" y="1899855"/>
                <a:ext cx="24162" cy="2282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6"/>
                  </a:cxn>
                  <a:cxn ang="0">
                    <a:pos x="18" y="5"/>
                  </a:cxn>
                  <a:cxn ang="0">
                    <a:pos x="17" y="17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18" h="17">
                    <a:moveTo>
                      <a:pt x="3" y="0"/>
                    </a:moveTo>
                    <a:lnTo>
                      <a:pt x="3" y="6"/>
                    </a:lnTo>
                    <a:lnTo>
                      <a:pt x="18" y="5"/>
                    </a:lnTo>
                    <a:lnTo>
                      <a:pt x="17" y="17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6" name="Freeform 325"/>
              <p:cNvSpPr>
                <a:spLocks/>
              </p:cNvSpPr>
              <p:nvPr/>
            </p:nvSpPr>
            <p:spPr bwMode="auto">
              <a:xfrm>
                <a:off x="6888897" y="1953548"/>
                <a:ext cx="14766" cy="268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8"/>
                  </a:cxn>
                  <a:cxn ang="0">
                    <a:pos x="8" y="10"/>
                  </a:cxn>
                  <a:cxn ang="0">
                    <a:pos x="11" y="15"/>
                  </a:cxn>
                  <a:cxn ang="0">
                    <a:pos x="8" y="20"/>
                  </a:cxn>
                  <a:cxn ang="0">
                    <a:pos x="0" y="15"/>
                  </a:cxn>
                  <a:cxn ang="0">
                    <a:pos x="0" y="0"/>
                  </a:cxn>
                </a:cxnLst>
                <a:rect l="0" t="0" r="r" b="b"/>
                <a:pathLst>
                  <a:path w="11" h="20">
                    <a:moveTo>
                      <a:pt x="0" y="0"/>
                    </a:moveTo>
                    <a:lnTo>
                      <a:pt x="11" y="8"/>
                    </a:lnTo>
                    <a:lnTo>
                      <a:pt x="8" y="10"/>
                    </a:lnTo>
                    <a:lnTo>
                      <a:pt x="11" y="15"/>
                    </a:lnTo>
                    <a:lnTo>
                      <a:pt x="8" y="20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7" name="Freeform 326"/>
              <p:cNvSpPr>
                <a:spLocks/>
              </p:cNvSpPr>
              <p:nvPr/>
            </p:nvSpPr>
            <p:spPr bwMode="auto">
              <a:xfrm>
                <a:off x="6899636" y="1964287"/>
                <a:ext cx="9396" cy="939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7" y="2"/>
                  </a:cxn>
                  <a:cxn ang="0">
                    <a:pos x="3" y="7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lnTo>
                      <a:pt x="7" y="2"/>
                    </a:lnTo>
                    <a:lnTo>
                      <a:pt x="3" y="7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8" name="Freeform 327"/>
              <p:cNvSpPr>
                <a:spLocks/>
              </p:cNvSpPr>
              <p:nvPr/>
            </p:nvSpPr>
            <p:spPr bwMode="auto">
              <a:xfrm>
                <a:off x="6816411" y="1834080"/>
                <a:ext cx="72486" cy="56378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0"/>
                  </a:cxn>
                  <a:cxn ang="0">
                    <a:pos x="54" y="1"/>
                  </a:cxn>
                  <a:cxn ang="0">
                    <a:pos x="4" y="41"/>
                  </a:cxn>
                  <a:cxn ang="0">
                    <a:pos x="0" y="42"/>
                  </a:cxn>
                  <a:cxn ang="0">
                    <a:pos x="1" y="27"/>
                  </a:cxn>
                  <a:cxn ang="0">
                    <a:pos x="36" y="0"/>
                  </a:cxn>
                </a:cxnLst>
                <a:rect l="0" t="0" r="r" b="b"/>
                <a:pathLst>
                  <a:path w="54" h="42">
                    <a:moveTo>
                      <a:pt x="36" y="0"/>
                    </a:moveTo>
                    <a:lnTo>
                      <a:pt x="54" y="0"/>
                    </a:lnTo>
                    <a:lnTo>
                      <a:pt x="54" y="1"/>
                    </a:lnTo>
                    <a:lnTo>
                      <a:pt x="4" y="41"/>
                    </a:lnTo>
                    <a:lnTo>
                      <a:pt x="0" y="42"/>
                    </a:lnTo>
                    <a:lnTo>
                      <a:pt x="1" y="27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9" name="Freeform 328"/>
              <p:cNvSpPr>
                <a:spLocks/>
              </p:cNvSpPr>
              <p:nvPr/>
            </p:nvSpPr>
            <p:spPr bwMode="auto">
              <a:xfrm>
                <a:off x="6789564" y="1870323"/>
                <a:ext cx="28189" cy="29531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0" y="15"/>
                  </a:cxn>
                  <a:cxn ang="0">
                    <a:pos x="4" y="16"/>
                  </a:cxn>
                  <a:cxn ang="0">
                    <a:pos x="4" y="22"/>
                  </a:cxn>
                  <a:cxn ang="0">
                    <a:pos x="0" y="17"/>
                  </a:cxn>
                  <a:cxn ang="0">
                    <a:pos x="21" y="0"/>
                  </a:cxn>
                </a:cxnLst>
                <a:rect l="0" t="0" r="r" b="b"/>
                <a:pathLst>
                  <a:path w="21" h="22">
                    <a:moveTo>
                      <a:pt x="21" y="0"/>
                    </a:moveTo>
                    <a:lnTo>
                      <a:pt x="20" y="15"/>
                    </a:lnTo>
                    <a:lnTo>
                      <a:pt x="4" y="16"/>
                    </a:lnTo>
                    <a:lnTo>
                      <a:pt x="4" y="22"/>
                    </a:lnTo>
                    <a:lnTo>
                      <a:pt x="0" y="17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0" name="Freeform 329"/>
              <p:cNvSpPr>
                <a:spLocks/>
              </p:cNvSpPr>
              <p:nvPr/>
            </p:nvSpPr>
            <p:spPr bwMode="auto">
              <a:xfrm>
                <a:off x="6888897" y="1834080"/>
                <a:ext cx="2685" cy="13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1" name="Freeform 330"/>
              <p:cNvSpPr>
                <a:spLocks/>
              </p:cNvSpPr>
              <p:nvPr/>
            </p:nvSpPr>
            <p:spPr bwMode="auto">
              <a:xfrm>
                <a:off x="6864735" y="1812603"/>
                <a:ext cx="24162" cy="21477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16"/>
                  </a:cxn>
                  <a:cxn ang="0">
                    <a:pos x="0" y="16"/>
                  </a:cxn>
                  <a:cxn ang="0">
                    <a:pos x="18" y="0"/>
                  </a:cxn>
                </a:cxnLst>
                <a:rect l="0" t="0" r="r" b="b"/>
                <a:pathLst>
                  <a:path w="18" h="16">
                    <a:moveTo>
                      <a:pt x="18" y="0"/>
                    </a:moveTo>
                    <a:lnTo>
                      <a:pt x="18" y="16"/>
                    </a:lnTo>
                    <a:lnTo>
                      <a:pt x="0" y="16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2" name="Freeform 331"/>
              <p:cNvSpPr>
                <a:spLocks/>
              </p:cNvSpPr>
              <p:nvPr/>
            </p:nvSpPr>
            <p:spPr bwMode="auto">
              <a:xfrm>
                <a:off x="6888897" y="1809918"/>
                <a:ext cx="9396" cy="2416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7" y="5"/>
                  </a:cxn>
                  <a:cxn ang="0">
                    <a:pos x="4" y="9"/>
                  </a:cxn>
                  <a:cxn ang="0">
                    <a:pos x="7" y="12"/>
                  </a:cxn>
                  <a:cxn ang="0">
                    <a:pos x="2" y="18"/>
                  </a:cxn>
                  <a:cxn ang="0">
                    <a:pos x="0" y="18"/>
                  </a:cxn>
                  <a:cxn ang="0">
                    <a:pos x="0" y="2"/>
                  </a:cxn>
                  <a:cxn ang="0">
                    <a:pos x="4" y="0"/>
                  </a:cxn>
                </a:cxnLst>
                <a:rect l="0" t="0" r="r" b="b"/>
                <a:pathLst>
                  <a:path w="7" h="18">
                    <a:moveTo>
                      <a:pt x="4" y="0"/>
                    </a:moveTo>
                    <a:lnTo>
                      <a:pt x="7" y="5"/>
                    </a:lnTo>
                    <a:lnTo>
                      <a:pt x="4" y="9"/>
                    </a:lnTo>
                    <a:lnTo>
                      <a:pt x="7" y="12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3" name="Freeform 332"/>
              <p:cNvSpPr>
                <a:spLocks/>
              </p:cNvSpPr>
              <p:nvPr/>
            </p:nvSpPr>
            <p:spPr bwMode="auto">
              <a:xfrm>
                <a:off x="6894266" y="1816630"/>
                <a:ext cx="9396" cy="939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7" y="4"/>
                  </a:cxn>
                  <a:cxn ang="0">
                    <a:pos x="3" y="7"/>
                  </a:cxn>
                  <a:cxn ang="0">
                    <a:pos x="0" y="4"/>
                  </a:cxn>
                  <a:cxn ang="0">
                    <a:pos x="3" y="0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lnTo>
                      <a:pt x="7" y="4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4" name="Freeform 333"/>
              <p:cNvSpPr>
                <a:spLocks/>
              </p:cNvSpPr>
              <p:nvPr/>
            </p:nvSpPr>
            <p:spPr bwMode="auto">
              <a:xfrm>
                <a:off x="6816411" y="1885089"/>
                <a:ext cx="72486" cy="21477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54" y="12"/>
                  </a:cxn>
                  <a:cxn ang="0">
                    <a:pos x="3" y="16"/>
                  </a:cxn>
                  <a:cxn ang="0">
                    <a:pos x="0" y="13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54" y="0"/>
                  </a:cxn>
                </a:cxnLst>
                <a:rect l="0" t="0" r="r" b="b"/>
                <a:pathLst>
                  <a:path w="54" h="16">
                    <a:moveTo>
                      <a:pt x="54" y="0"/>
                    </a:moveTo>
                    <a:lnTo>
                      <a:pt x="54" y="12"/>
                    </a:lnTo>
                    <a:lnTo>
                      <a:pt x="3" y="16"/>
                    </a:lnTo>
                    <a:lnTo>
                      <a:pt x="0" y="13"/>
                    </a:lnTo>
                    <a:lnTo>
                      <a:pt x="0" y="6"/>
                    </a:lnTo>
                    <a:lnTo>
                      <a:pt x="4" y="3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5" name="Freeform 334"/>
              <p:cNvSpPr>
                <a:spLocks/>
              </p:cNvSpPr>
              <p:nvPr/>
            </p:nvSpPr>
            <p:spPr bwMode="auto">
              <a:xfrm>
                <a:off x="6809699" y="1893143"/>
                <a:ext cx="6712" cy="939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7"/>
                  </a:cxn>
                  <a:cxn ang="0">
                    <a:pos x="0" y="4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5" y="7"/>
                    </a:lnTo>
                    <a:lnTo>
                      <a:pt x="0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6" name="Freeform 335"/>
              <p:cNvSpPr>
                <a:spLocks/>
              </p:cNvSpPr>
              <p:nvPr/>
            </p:nvSpPr>
            <p:spPr bwMode="auto">
              <a:xfrm>
                <a:off x="6888897" y="1883747"/>
                <a:ext cx="13423" cy="174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12"/>
                  </a:cxn>
                  <a:cxn ang="0">
                    <a:pos x="0" y="13"/>
                  </a:cxn>
                  <a:cxn ang="0">
                    <a:pos x="0" y="1"/>
                  </a:cxn>
                  <a:cxn ang="0">
                    <a:pos x="10" y="0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lnTo>
                      <a:pt x="10" y="12"/>
                    </a:lnTo>
                    <a:lnTo>
                      <a:pt x="0" y="13"/>
                    </a:lnTo>
                    <a:lnTo>
                      <a:pt x="0" y="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7" name="Freeform 336"/>
              <p:cNvSpPr>
                <a:spLocks/>
              </p:cNvSpPr>
              <p:nvPr/>
            </p:nvSpPr>
            <p:spPr bwMode="auto">
              <a:xfrm>
                <a:off x="6815068" y="1902539"/>
                <a:ext cx="5369" cy="402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4" y="3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4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8" name="Freeform 337"/>
              <p:cNvSpPr>
                <a:spLocks/>
              </p:cNvSpPr>
              <p:nvPr/>
            </p:nvSpPr>
            <p:spPr bwMode="auto">
              <a:xfrm>
                <a:off x="6794933" y="1898512"/>
                <a:ext cx="21477" cy="9396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6" y="3"/>
                  </a:cxn>
                  <a:cxn ang="0">
                    <a:pos x="15" y="6"/>
                  </a:cxn>
                  <a:cxn ang="0">
                    <a:pos x="0" y="7"/>
                  </a:cxn>
                  <a:cxn ang="0">
                    <a:pos x="0" y="1"/>
                  </a:cxn>
                  <a:cxn ang="0">
                    <a:pos x="4" y="5"/>
                  </a:cxn>
                  <a:cxn ang="0">
                    <a:pos x="11" y="0"/>
                  </a:cxn>
                </a:cxnLst>
                <a:rect l="0" t="0" r="r" b="b"/>
                <a:pathLst>
                  <a:path w="16" h="7">
                    <a:moveTo>
                      <a:pt x="11" y="0"/>
                    </a:moveTo>
                    <a:lnTo>
                      <a:pt x="16" y="3"/>
                    </a:lnTo>
                    <a:lnTo>
                      <a:pt x="15" y="6"/>
                    </a:lnTo>
                    <a:lnTo>
                      <a:pt x="0" y="7"/>
                    </a:lnTo>
                    <a:lnTo>
                      <a:pt x="0" y="1"/>
                    </a:lnTo>
                    <a:lnTo>
                      <a:pt x="4" y="5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9" name="Freeform 338"/>
              <p:cNvSpPr>
                <a:spLocks/>
              </p:cNvSpPr>
              <p:nvPr/>
            </p:nvSpPr>
            <p:spPr bwMode="auto">
              <a:xfrm>
                <a:off x="6816411" y="1889116"/>
                <a:ext cx="5369" cy="402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4" y="0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0" name="Freeform 339"/>
              <p:cNvSpPr>
                <a:spLocks/>
              </p:cNvSpPr>
              <p:nvPr/>
            </p:nvSpPr>
            <p:spPr bwMode="auto">
              <a:xfrm>
                <a:off x="6794933" y="1890458"/>
                <a:ext cx="21477" cy="939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2"/>
                  </a:cxn>
                  <a:cxn ang="0">
                    <a:pos x="11" y="6"/>
                  </a:cxn>
                  <a:cxn ang="0">
                    <a:pos x="3" y="2"/>
                  </a:cxn>
                  <a:cxn ang="0">
                    <a:pos x="0" y="7"/>
                  </a:cxn>
                  <a:cxn ang="0">
                    <a:pos x="0" y="1"/>
                  </a:cxn>
                  <a:cxn ang="0">
                    <a:pos x="16" y="0"/>
                  </a:cxn>
                </a:cxnLst>
                <a:rect l="0" t="0" r="r" b="b"/>
                <a:pathLst>
                  <a:path w="16" h="7">
                    <a:moveTo>
                      <a:pt x="16" y="0"/>
                    </a:moveTo>
                    <a:lnTo>
                      <a:pt x="16" y="2"/>
                    </a:lnTo>
                    <a:lnTo>
                      <a:pt x="11" y="6"/>
                    </a:lnTo>
                    <a:lnTo>
                      <a:pt x="3" y="2"/>
                    </a:lnTo>
                    <a:lnTo>
                      <a:pt x="0" y="7"/>
                    </a:lnTo>
                    <a:lnTo>
                      <a:pt x="0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1" name="Freeform 340"/>
              <p:cNvSpPr>
                <a:spLocks/>
              </p:cNvSpPr>
              <p:nvPr/>
            </p:nvSpPr>
            <p:spPr bwMode="auto">
              <a:xfrm>
                <a:off x="6794933" y="1893143"/>
                <a:ext cx="14766" cy="1208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1" y="4"/>
                  </a:cxn>
                  <a:cxn ang="0">
                    <a:pos x="4" y="9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11" h="9">
                    <a:moveTo>
                      <a:pt x="3" y="0"/>
                    </a:moveTo>
                    <a:lnTo>
                      <a:pt x="11" y="4"/>
                    </a:lnTo>
                    <a:lnTo>
                      <a:pt x="4" y="9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2" name="Freeform 341"/>
              <p:cNvSpPr>
                <a:spLocks/>
              </p:cNvSpPr>
              <p:nvPr/>
            </p:nvSpPr>
            <p:spPr bwMode="auto">
              <a:xfrm>
                <a:off x="6922455" y="1885089"/>
                <a:ext cx="57720" cy="187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" y="1"/>
                  </a:cxn>
                  <a:cxn ang="0">
                    <a:pos x="42" y="3"/>
                  </a:cxn>
                  <a:cxn ang="0">
                    <a:pos x="43" y="14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43" h="14">
                    <a:moveTo>
                      <a:pt x="0" y="0"/>
                    </a:moveTo>
                    <a:lnTo>
                      <a:pt x="40" y="1"/>
                    </a:lnTo>
                    <a:lnTo>
                      <a:pt x="42" y="3"/>
                    </a:lnTo>
                    <a:lnTo>
                      <a:pt x="43" y="14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3" name="Freeform 342"/>
              <p:cNvSpPr>
                <a:spLocks/>
              </p:cNvSpPr>
              <p:nvPr/>
            </p:nvSpPr>
            <p:spPr bwMode="auto">
              <a:xfrm>
                <a:off x="6978834" y="1889116"/>
                <a:ext cx="10739" cy="147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6"/>
                  </a:cxn>
                  <a:cxn ang="0">
                    <a:pos x="2" y="11"/>
                  </a:cxn>
                  <a:cxn ang="0">
                    <a:pos x="1" y="11"/>
                  </a:cxn>
                  <a:cxn ang="0">
                    <a:pos x="0" y="0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8" y="6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4" name="Freeform 343"/>
              <p:cNvSpPr>
                <a:spLocks/>
              </p:cNvSpPr>
              <p:nvPr/>
            </p:nvSpPr>
            <p:spPr bwMode="auto">
              <a:xfrm>
                <a:off x="6902320" y="1883747"/>
                <a:ext cx="20135" cy="174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1"/>
                  </a:cxn>
                  <a:cxn ang="0">
                    <a:pos x="15" y="13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15" h="13">
                    <a:moveTo>
                      <a:pt x="0" y="0"/>
                    </a:moveTo>
                    <a:lnTo>
                      <a:pt x="15" y="1"/>
                    </a:lnTo>
                    <a:lnTo>
                      <a:pt x="15" y="13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5" name="Freeform 344"/>
              <p:cNvSpPr>
                <a:spLocks/>
              </p:cNvSpPr>
              <p:nvPr/>
            </p:nvSpPr>
            <p:spPr bwMode="auto">
              <a:xfrm>
                <a:off x="6976149" y="1886431"/>
                <a:ext cx="2685" cy="2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6" name="Freeform 345"/>
              <p:cNvSpPr>
                <a:spLocks/>
              </p:cNvSpPr>
              <p:nvPr/>
            </p:nvSpPr>
            <p:spPr bwMode="auto">
              <a:xfrm>
                <a:off x="6978834" y="1886431"/>
                <a:ext cx="22820" cy="10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1"/>
                  </a:cxn>
                  <a:cxn ang="0">
                    <a:pos x="8" y="8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17" h="8">
                    <a:moveTo>
                      <a:pt x="0" y="0"/>
                    </a:moveTo>
                    <a:lnTo>
                      <a:pt x="17" y="1"/>
                    </a:lnTo>
                    <a:lnTo>
                      <a:pt x="8" y="8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7" name="Freeform 346"/>
              <p:cNvSpPr>
                <a:spLocks/>
              </p:cNvSpPr>
              <p:nvPr/>
            </p:nvSpPr>
            <p:spPr bwMode="auto">
              <a:xfrm>
                <a:off x="6981518" y="1895828"/>
                <a:ext cx="20135" cy="8054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5" y="6"/>
                  </a:cxn>
                  <a:cxn ang="0">
                    <a:pos x="0" y="6"/>
                  </a:cxn>
                  <a:cxn ang="0">
                    <a:pos x="6" y="1"/>
                  </a:cxn>
                  <a:cxn ang="0">
                    <a:pos x="11" y="5"/>
                  </a:cxn>
                  <a:cxn ang="0">
                    <a:pos x="15" y="0"/>
                  </a:cxn>
                </a:cxnLst>
                <a:rect l="0" t="0" r="r" b="b"/>
                <a:pathLst>
                  <a:path w="15" h="6">
                    <a:moveTo>
                      <a:pt x="15" y="0"/>
                    </a:moveTo>
                    <a:lnTo>
                      <a:pt x="15" y="6"/>
                    </a:lnTo>
                    <a:lnTo>
                      <a:pt x="0" y="6"/>
                    </a:lnTo>
                    <a:lnTo>
                      <a:pt x="6" y="1"/>
                    </a:lnTo>
                    <a:lnTo>
                      <a:pt x="11" y="5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8" name="Freeform 347"/>
              <p:cNvSpPr>
                <a:spLocks/>
              </p:cNvSpPr>
              <p:nvPr/>
            </p:nvSpPr>
            <p:spPr bwMode="auto">
              <a:xfrm>
                <a:off x="6989572" y="1887774"/>
                <a:ext cx="12081" cy="14766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6"/>
                  </a:cxn>
                  <a:cxn ang="0">
                    <a:pos x="5" y="11"/>
                  </a:cxn>
                  <a:cxn ang="0">
                    <a:pos x="0" y="7"/>
                  </a:cxn>
                  <a:cxn ang="0">
                    <a:pos x="9" y="0"/>
                  </a:cxn>
                </a:cxnLst>
                <a:rect l="0" t="0" r="r" b="b"/>
                <a:pathLst>
                  <a:path w="9" h="11">
                    <a:moveTo>
                      <a:pt x="9" y="0"/>
                    </a:moveTo>
                    <a:lnTo>
                      <a:pt x="9" y="6"/>
                    </a:lnTo>
                    <a:lnTo>
                      <a:pt x="5" y="11"/>
                    </a:lnTo>
                    <a:lnTo>
                      <a:pt x="0" y="7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09" name="Rectangle 413"/>
            <p:cNvSpPr>
              <a:spLocks noChangeArrowheads="1"/>
            </p:cNvSpPr>
            <p:nvPr/>
          </p:nvSpPr>
          <p:spPr bwMode="auto">
            <a:xfrm>
              <a:off x="11023770" y="1334383"/>
              <a:ext cx="267687" cy="424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0" name="Rectangle 413"/>
            <p:cNvSpPr>
              <a:spLocks noChangeArrowheads="1"/>
            </p:cNvSpPr>
            <p:nvPr/>
          </p:nvSpPr>
          <p:spPr bwMode="auto">
            <a:xfrm>
              <a:off x="11114910" y="1354208"/>
              <a:ext cx="267687" cy="2265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1" name="Rectangle 413"/>
            <p:cNvSpPr>
              <a:spLocks noChangeArrowheads="1"/>
            </p:cNvSpPr>
            <p:nvPr/>
          </p:nvSpPr>
          <p:spPr bwMode="auto">
            <a:xfrm>
              <a:off x="11074619" y="1259123"/>
              <a:ext cx="22659" cy="7641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2" name="Rectangle 413"/>
            <p:cNvSpPr>
              <a:spLocks noChangeArrowheads="1"/>
            </p:cNvSpPr>
            <p:nvPr/>
          </p:nvSpPr>
          <p:spPr bwMode="auto">
            <a:xfrm>
              <a:off x="11208907" y="1259123"/>
              <a:ext cx="22659" cy="7641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13" name="TextBox 1212"/>
          <p:cNvSpPr txBox="1"/>
          <p:nvPr/>
        </p:nvSpPr>
        <p:spPr>
          <a:xfrm>
            <a:off x="8462656" y="1192404"/>
            <a:ext cx="443221" cy="230796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Onshore tower</a:t>
            </a:r>
          </a:p>
        </p:txBody>
      </p:sp>
      <p:grpSp>
        <p:nvGrpSpPr>
          <p:cNvPr id="1238" name="Group 1237"/>
          <p:cNvGrpSpPr/>
          <p:nvPr/>
        </p:nvGrpSpPr>
        <p:grpSpPr>
          <a:xfrm>
            <a:off x="3995652" y="1559169"/>
            <a:ext cx="1161562" cy="269545"/>
            <a:chOff x="7021381" y="3457311"/>
            <a:chExt cx="1858499" cy="431272"/>
          </a:xfrm>
        </p:grpSpPr>
        <p:grpSp>
          <p:nvGrpSpPr>
            <p:cNvPr id="1234" name="Group 1233"/>
            <p:cNvGrpSpPr/>
            <p:nvPr/>
          </p:nvGrpSpPr>
          <p:grpSpPr>
            <a:xfrm flipH="1">
              <a:off x="7201675" y="3457311"/>
              <a:ext cx="1393895" cy="381975"/>
              <a:chOff x="5585831" y="381867"/>
              <a:chExt cx="2557368" cy="700808"/>
            </a:xfrm>
          </p:grpSpPr>
          <p:grpSp>
            <p:nvGrpSpPr>
              <p:cNvPr id="1226" name="Group 1225"/>
              <p:cNvGrpSpPr/>
              <p:nvPr/>
            </p:nvGrpSpPr>
            <p:grpSpPr>
              <a:xfrm>
                <a:off x="5585831" y="381867"/>
                <a:ext cx="2557368" cy="700808"/>
                <a:chOff x="8985414" y="381867"/>
                <a:chExt cx="3235953" cy="700808"/>
              </a:xfrm>
            </p:grpSpPr>
            <p:sp>
              <p:nvSpPr>
                <p:cNvPr id="1227" name="Freeform 426"/>
                <p:cNvSpPr>
                  <a:spLocks/>
                </p:cNvSpPr>
                <p:nvPr/>
              </p:nvSpPr>
              <p:spPr bwMode="auto">
                <a:xfrm flipH="1">
                  <a:off x="8985414" y="381867"/>
                  <a:ext cx="3228123" cy="697922"/>
                </a:xfrm>
                <a:custGeom>
                  <a:avLst/>
                  <a:gdLst/>
                  <a:ahLst/>
                  <a:cxnLst>
                    <a:cxn ang="0">
                      <a:pos x="403" y="0"/>
                    </a:cxn>
                    <a:cxn ang="0">
                      <a:pos x="382" y="40"/>
                    </a:cxn>
                    <a:cxn ang="0">
                      <a:pos x="405" y="86"/>
                    </a:cxn>
                    <a:cxn ang="0">
                      <a:pos x="448" y="106"/>
                    </a:cxn>
                    <a:cxn ang="0">
                      <a:pos x="488" y="157"/>
                    </a:cxn>
                    <a:cxn ang="0">
                      <a:pos x="539" y="187"/>
                    </a:cxn>
                    <a:cxn ang="0">
                      <a:pos x="2138" y="213"/>
                    </a:cxn>
                    <a:cxn ang="0">
                      <a:pos x="2232" y="210"/>
                    </a:cxn>
                    <a:cxn ang="0">
                      <a:pos x="2328" y="206"/>
                    </a:cxn>
                    <a:cxn ang="0">
                      <a:pos x="2423" y="201"/>
                    </a:cxn>
                    <a:cxn ang="0">
                      <a:pos x="2511" y="193"/>
                    </a:cxn>
                    <a:cxn ang="0">
                      <a:pos x="2587" y="184"/>
                    </a:cxn>
                    <a:cxn ang="0">
                      <a:pos x="2622" y="181"/>
                    </a:cxn>
                    <a:cxn ang="0">
                      <a:pos x="2627" y="191"/>
                    </a:cxn>
                    <a:cxn ang="0">
                      <a:pos x="2631" y="205"/>
                    </a:cxn>
                    <a:cxn ang="0">
                      <a:pos x="2627" y="221"/>
                    </a:cxn>
                    <a:cxn ang="0">
                      <a:pos x="2614" y="239"/>
                    </a:cxn>
                    <a:cxn ang="0">
                      <a:pos x="2583" y="257"/>
                    </a:cxn>
                    <a:cxn ang="0">
                      <a:pos x="2578" y="259"/>
                    </a:cxn>
                    <a:cxn ang="0">
                      <a:pos x="2562" y="269"/>
                    </a:cxn>
                    <a:cxn ang="0">
                      <a:pos x="2544" y="283"/>
                    </a:cxn>
                    <a:cxn ang="0">
                      <a:pos x="2538" y="293"/>
                    </a:cxn>
                    <a:cxn ang="0">
                      <a:pos x="2549" y="304"/>
                    </a:cxn>
                    <a:cxn ang="0">
                      <a:pos x="2569" y="316"/>
                    </a:cxn>
                    <a:cxn ang="0">
                      <a:pos x="2591" y="331"/>
                    </a:cxn>
                    <a:cxn ang="0">
                      <a:pos x="2607" y="348"/>
                    </a:cxn>
                    <a:cxn ang="0">
                      <a:pos x="2612" y="367"/>
                    </a:cxn>
                    <a:cxn ang="0">
                      <a:pos x="190" y="377"/>
                    </a:cxn>
                    <a:cxn ang="0">
                      <a:pos x="0" y="233"/>
                    </a:cxn>
                    <a:cxn ang="0">
                      <a:pos x="167" y="119"/>
                    </a:cxn>
                    <a:cxn ang="0">
                      <a:pos x="192" y="63"/>
                    </a:cxn>
                    <a:cxn ang="0">
                      <a:pos x="220" y="38"/>
                    </a:cxn>
                    <a:cxn ang="0">
                      <a:pos x="240" y="63"/>
                    </a:cxn>
                    <a:cxn ang="0">
                      <a:pos x="276" y="160"/>
                    </a:cxn>
                    <a:cxn ang="0">
                      <a:pos x="302" y="102"/>
                    </a:cxn>
                    <a:cxn ang="0">
                      <a:pos x="337" y="91"/>
                    </a:cxn>
                    <a:cxn ang="0">
                      <a:pos x="360" y="40"/>
                    </a:cxn>
                    <a:cxn ang="0">
                      <a:pos x="345" y="0"/>
                    </a:cxn>
                  </a:cxnLst>
                  <a:rect l="0" t="0" r="r" b="b"/>
                  <a:pathLst>
                    <a:path w="2631" h="377">
                      <a:moveTo>
                        <a:pt x="345" y="0"/>
                      </a:moveTo>
                      <a:lnTo>
                        <a:pt x="403" y="0"/>
                      </a:lnTo>
                      <a:lnTo>
                        <a:pt x="403" y="40"/>
                      </a:lnTo>
                      <a:lnTo>
                        <a:pt x="382" y="40"/>
                      </a:lnTo>
                      <a:lnTo>
                        <a:pt x="382" y="86"/>
                      </a:lnTo>
                      <a:lnTo>
                        <a:pt x="405" y="86"/>
                      </a:lnTo>
                      <a:lnTo>
                        <a:pt x="405" y="106"/>
                      </a:lnTo>
                      <a:lnTo>
                        <a:pt x="448" y="106"/>
                      </a:lnTo>
                      <a:lnTo>
                        <a:pt x="448" y="157"/>
                      </a:lnTo>
                      <a:lnTo>
                        <a:pt x="488" y="157"/>
                      </a:lnTo>
                      <a:lnTo>
                        <a:pt x="488" y="187"/>
                      </a:lnTo>
                      <a:lnTo>
                        <a:pt x="539" y="187"/>
                      </a:lnTo>
                      <a:lnTo>
                        <a:pt x="539" y="213"/>
                      </a:lnTo>
                      <a:lnTo>
                        <a:pt x="2138" y="213"/>
                      </a:lnTo>
                      <a:lnTo>
                        <a:pt x="2185" y="212"/>
                      </a:lnTo>
                      <a:lnTo>
                        <a:pt x="2232" y="210"/>
                      </a:lnTo>
                      <a:lnTo>
                        <a:pt x="2280" y="209"/>
                      </a:lnTo>
                      <a:lnTo>
                        <a:pt x="2328" y="206"/>
                      </a:lnTo>
                      <a:lnTo>
                        <a:pt x="2376" y="204"/>
                      </a:lnTo>
                      <a:lnTo>
                        <a:pt x="2423" y="201"/>
                      </a:lnTo>
                      <a:lnTo>
                        <a:pt x="2468" y="197"/>
                      </a:lnTo>
                      <a:lnTo>
                        <a:pt x="2511" y="193"/>
                      </a:lnTo>
                      <a:lnTo>
                        <a:pt x="2551" y="189"/>
                      </a:lnTo>
                      <a:lnTo>
                        <a:pt x="2587" y="184"/>
                      </a:lnTo>
                      <a:lnTo>
                        <a:pt x="2619" y="178"/>
                      </a:lnTo>
                      <a:lnTo>
                        <a:pt x="2622" y="181"/>
                      </a:lnTo>
                      <a:lnTo>
                        <a:pt x="2624" y="185"/>
                      </a:lnTo>
                      <a:lnTo>
                        <a:pt x="2627" y="191"/>
                      </a:lnTo>
                      <a:lnTo>
                        <a:pt x="2630" y="197"/>
                      </a:lnTo>
                      <a:lnTo>
                        <a:pt x="2631" y="205"/>
                      </a:lnTo>
                      <a:lnTo>
                        <a:pt x="2631" y="213"/>
                      </a:lnTo>
                      <a:lnTo>
                        <a:pt x="2627" y="221"/>
                      </a:lnTo>
                      <a:lnTo>
                        <a:pt x="2623" y="230"/>
                      </a:lnTo>
                      <a:lnTo>
                        <a:pt x="2614" y="239"/>
                      </a:lnTo>
                      <a:lnTo>
                        <a:pt x="2601" y="249"/>
                      </a:lnTo>
                      <a:lnTo>
                        <a:pt x="2583" y="257"/>
                      </a:lnTo>
                      <a:lnTo>
                        <a:pt x="2580" y="258"/>
                      </a:lnTo>
                      <a:lnTo>
                        <a:pt x="2578" y="259"/>
                      </a:lnTo>
                      <a:lnTo>
                        <a:pt x="2575" y="261"/>
                      </a:lnTo>
                      <a:lnTo>
                        <a:pt x="2562" y="269"/>
                      </a:lnTo>
                      <a:lnTo>
                        <a:pt x="2552" y="276"/>
                      </a:lnTo>
                      <a:lnTo>
                        <a:pt x="2544" y="283"/>
                      </a:lnTo>
                      <a:lnTo>
                        <a:pt x="2540" y="288"/>
                      </a:lnTo>
                      <a:lnTo>
                        <a:pt x="2538" y="293"/>
                      </a:lnTo>
                      <a:lnTo>
                        <a:pt x="2541" y="298"/>
                      </a:lnTo>
                      <a:lnTo>
                        <a:pt x="2549" y="304"/>
                      </a:lnTo>
                      <a:lnTo>
                        <a:pt x="2559" y="309"/>
                      </a:lnTo>
                      <a:lnTo>
                        <a:pt x="2569" y="316"/>
                      </a:lnTo>
                      <a:lnTo>
                        <a:pt x="2580" y="323"/>
                      </a:lnTo>
                      <a:lnTo>
                        <a:pt x="2591" y="331"/>
                      </a:lnTo>
                      <a:lnTo>
                        <a:pt x="2600" y="339"/>
                      </a:lnTo>
                      <a:lnTo>
                        <a:pt x="2607" y="348"/>
                      </a:lnTo>
                      <a:lnTo>
                        <a:pt x="2612" y="357"/>
                      </a:lnTo>
                      <a:lnTo>
                        <a:pt x="2612" y="367"/>
                      </a:lnTo>
                      <a:lnTo>
                        <a:pt x="2607" y="377"/>
                      </a:lnTo>
                      <a:lnTo>
                        <a:pt x="190" y="377"/>
                      </a:lnTo>
                      <a:lnTo>
                        <a:pt x="0" y="322"/>
                      </a:lnTo>
                      <a:lnTo>
                        <a:pt x="0" y="233"/>
                      </a:lnTo>
                      <a:lnTo>
                        <a:pt x="167" y="233"/>
                      </a:lnTo>
                      <a:lnTo>
                        <a:pt x="167" y="119"/>
                      </a:lnTo>
                      <a:lnTo>
                        <a:pt x="192" y="119"/>
                      </a:lnTo>
                      <a:lnTo>
                        <a:pt x="192" y="63"/>
                      </a:lnTo>
                      <a:lnTo>
                        <a:pt x="220" y="63"/>
                      </a:lnTo>
                      <a:lnTo>
                        <a:pt x="220" y="38"/>
                      </a:lnTo>
                      <a:lnTo>
                        <a:pt x="240" y="38"/>
                      </a:lnTo>
                      <a:lnTo>
                        <a:pt x="240" y="63"/>
                      </a:lnTo>
                      <a:lnTo>
                        <a:pt x="276" y="63"/>
                      </a:lnTo>
                      <a:lnTo>
                        <a:pt x="276" y="160"/>
                      </a:lnTo>
                      <a:lnTo>
                        <a:pt x="302" y="160"/>
                      </a:lnTo>
                      <a:lnTo>
                        <a:pt x="302" y="102"/>
                      </a:lnTo>
                      <a:lnTo>
                        <a:pt x="326" y="102"/>
                      </a:lnTo>
                      <a:lnTo>
                        <a:pt x="337" y="91"/>
                      </a:lnTo>
                      <a:lnTo>
                        <a:pt x="360" y="91"/>
                      </a:lnTo>
                      <a:lnTo>
                        <a:pt x="360" y="40"/>
                      </a:lnTo>
                      <a:lnTo>
                        <a:pt x="345" y="4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28" name="Freeform 1227"/>
                <p:cNvSpPr/>
                <p:nvPr/>
              </p:nvSpPr>
              <p:spPr>
                <a:xfrm>
                  <a:off x="8999836" y="973594"/>
                  <a:ext cx="3221531" cy="109081"/>
                </a:xfrm>
                <a:custGeom>
                  <a:avLst/>
                  <a:gdLst>
                    <a:gd name="connsiteX0" fmla="*/ 3206750 w 3206750"/>
                    <a:gd name="connsiteY0" fmla="*/ 0 h 107950"/>
                    <a:gd name="connsiteX1" fmla="*/ 50800 w 3206750"/>
                    <a:gd name="connsiteY1" fmla="*/ 0 h 107950"/>
                    <a:gd name="connsiteX2" fmla="*/ 0 w 3206750"/>
                    <a:gd name="connsiteY2" fmla="*/ 107950 h 107950"/>
                    <a:gd name="connsiteX3" fmla="*/ 2965450 w 3206750"/>
                    <a:gd name="connsiteY3" fmla="*/ 107950 h 107950"/>
                    <a:gd name="connsiteX4" fmla="*/ 3206750 w 3206750"/>
                    <a:gd name="connsiteY4" fmla="*/ 0 h 107950"/>
                    <a:gd name="connsiteX0" fmla="*/ 3185319 w 3185319"/>
                    <a:gd name="connsiteY0" fmla="*/ 4762 h 107950"/>
                    <a:gd name="connsiteX1" fmla="*/ 50800 w 3185319"/>
                    <a:gd name="connsiteY1" fmla="*/ 0 h 107950"/>
                    <a:gd name="connsiteX2" fmla="*/ 0 w 3185319"/>
                    <a:gd name="connsiteY2" fmla="*/ 107950 h 107950"/>
                    <a:gd name="connsiteX3" fmla="*/ 2965450 w 3185319"/>
                    <a:gd name="connsiteY3" fmla="*/ 107950 h 107950"/>
                    <a:gd name="connsiteX4" fmla="*/ 3185319 w 3185319"/>
                    <a:gd name="connsiteY4" fmla="*/ 4762 h 107950"/>
                    <a:gd name="connsiteX0" fmla="*/ 3182938 w 3182938"/>
                    <a:gd name="connsiteY0" fmla="*/ 7143 h 107950"/>
                    <a:gd name="connsiteX1" fmla="*/ 50800 w 3182938"/>
                    <a:gd name="connsiteY1" fmla="*/ 0 h 107950"/>
                    <a:gd name="connsiteX2" fmla="*/ 0 w 3182938"/>
                    <a:gd name="connsiteY2" fmla="*/ 107950 h 107950"/>
                    <a:gd name="connsiteX3" fmla="*/ 2965450 w 3182938"/>
                    <a:gd name="connsiteY3" fmla="*/ 107950 h 107950"/>
                    <a:gd name="connsiteX4" fmla="*/ 3182938 w 3182938"/>
                    <a:gd name="connsiteY4" fmla="*/ 7143 h 107950"/>
                    <a:gd name="connsiteX0" fmla="*/ 3197225 w 3197225"/>
                    <a:gd name="connsiteY0" fmla="*/ 4761 h 107950"/>
                    <a:gd name="connsiteX1" fmla="*/ 50800 w 3197225"/>
                    <a:gd name="connsiteY1" fmla="*/ 0 h 107950"/>
                    <a:gd name="connsiteX2" fmla="*/ 0 w 3197225"/>
                    <a:gd name="connsiteY2" fmla="*/ 107950 h 107950"/>
                    <a:gd name="connsiteX3" fmla="*/ 2965450 w 3197225"/>
                    <a:gd name="connsiteY3" fmla="*/ 107950 h 107950"/>
                    <a:gd name="connsiteX4" fmla="*/ 3197225 w 3197225"/>
                    <a:gd name="connsiteY4" fmla="*/ 4761 h 107950"/>
                    <a:gd name="connsiteX0" fmla="*/ 3214766 w 3214766"/>
                    <a:gd name="connsiteY0" fmla="*/ 4761 h 107950"/>
                    <a:gd name="connsiteX1" fmla="*/ 68341 w 3214766"/>
                    <a:gd name="connsiteY1" fmla="*/ 0 h 107950"/>
                    <a:gd name="connsiteX2" fmla="*/ 17541 w 3214766"/>
                    <a:gd name="connsiteY2" fmla="*/ 107950 h 107950"/>
                    <a:gd name="connsiteX3" fmla="*/ 2982991 w 3214766"/>
                    <a:gd name="connsiteY3" fmla="*/ 107950 h 107950"/>
                    <a:gd name="connsiteX4" fmla="*/ 3214766 w 3214766"/>
                    <a:gd name="connsiteY4" fmla="*/ 4761 h 107950"/>
                    <a:gd name="connsiteX0" fmla="*/ 3214766 w 3214766"/>
                    <a:gd name="connsiteY0" fmla="*/ 6019 h 109208"/>
                    <a:gd name="connsiteX1" fmla="*/ 68341 w 3214766"/>
                    <a:gd name="connsiteY1" fmla="*/ 1258 h 109208"/>
                    <a:gd name="connsiteX2" fmla="*/ 17541 w 3214766"/>
                    <a:gd name="connsiteY2" fmla="*/ 109208 h 109208"/>
                    <a:gd name="connsiteX3" fmla="*/ 2982991 w 3214766"/>
                    <a:gd name="connsiteY3" fmla="*/ 109208 h 109208"/>
                    <a:gd name="connsiteX4" fmla="*/ 3214766 w 3214766"/>
                    <a:gd name="connsiteY4" fmla="*/ 6019 h 109208"/>
                    <a:gd name="connsiteX0" fmla="*/ 3215744 w 3215744"/>
                    <a:gd name="connsiteY0" fmla="*/ 5892 h 109081"/>
                    <a:gd name="connsiteX1" fmla="*/ 69319 w 3215744"/>
                    <a:gd name="connsiteY1" fmla="*/ 1131 h 109081"/>
                    <a:gd name="connsiteX2" fmla="*/ 18519 w 3215744"/>
                    <a:gd name="connsiteY2" fmla="*/ 109081 h 109081"/>
                    <a:gd name="connsiteX3" fmla="*/ 2983969 w 3215744"/>
                    <a:gd name="connsiteY3" fmla="*/ 109081 h 109081"/>
                    <a:gd name="connsiteX4" fmla="*/ 3215744 w 3215744"/>
                    <a:gd name="connsiteY4" fmla="*/ 5892 h 109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15744" h="109081">
                      <a:moveTo>
                        <a:pt x="3215744" y="5892"/>
                      </a:moveTo>
                      <a:lnTo>
                        <a:pt x="69319" y="1131"/>
                      </a:lnTo>
                      <a:cubicBezTo>
                        <a:pt x="52386" y="-10511"/>
                        <a:pt x="-38367" y="70717"/>
                        <a:pt x="18519" y="109081"/>
                      </a:cubicBezTo>
                      <a:lnTo>
                        <a:pt x="2983969" y="109081"/>
                      </a:lnTo>
                      <a:lnTo>
                        <a:pt x="3215744" y="589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33" name="Group 1232"/>
              <p:cNvGrpSpPr/>
              <p:nvPr/>
            </p:nvGrpSpPr>
            <p:grpSpPr>
              <a:xfrm>
                <a:off x="6019800" y="608216"/>
                <a:ext cx="1512074" cy="322068"/>
                <a:chOff x="6088342" y="608216"/>
                <a:chExt cx="1366476" cy="322068"/>
              </a:xfrm>
            </p:grpSpPr>
            <p:sp>
              <p:nvSpPr>
                <p:cNvPr id="1229" name="Oval 1228"/>
                <p:cNvSpPr/>
                <p:nvPr/>
              </p:nvSpPr>
              <p:spPr>
                <a:xfrm>
                  <a:off x="6088342" y="608216"/>
                  <a:ext cx="322068" cy="322068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30" name="Oval 1229"/>
                <p:cNvSpPr/>
                <p:nvPr/>
              </p:nvSpPr>
              <p:spPr>
                <a:xfrm>
                  <a:off x="6436478" y="608216"/>
                  <a:ext cx="322068" cy="322068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31" name="Oval 1230"/>
                <p:cNvSpPr/>
                <p:nvPr/>
              </p:nvSpPr>
              <p:spPr>
                <a:xfrm>
                  <a:off x="6784614" y="608216"/>
                  <a:ext cx="322068" cy="322068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32" name="Oval 1231"/>
                <p:cNvSpPr/>
                <p:nvPr/>
              </p:nvSpPr>
              <p:spPr>
                <a:xfrm>
                  <a:off x="7132750" y="608216"/>
                  <a:ext cx="322068" cy="322068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pic>
          <p:nvPicPr>
            <p:cNvPr id="1237" name="Picture 2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1381" y="3804057"/>
              <a:ext cx="1858499" cy="845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51" name="Group 1250"/>
          <p:cNvGrpSpPr/>
          <p:nvPr/>
        </p:nvGrpSpPr>
        <p:grpSpPr>
          <a:xfrm flipH="1">
            <a:off x="2530252" y="1608451"/>
            <a:ext cx="657849" cy="231385"/>
            <a:chOff x="7881227" y="333515"/>
            <a:chExt cx="1785265" cy="627931"/>
          </a:xfrm>
        </p:grpSpPr>
        <p:sp>
          <p:nvSpPr>
            <p:cNvPr id="1245" name="Freeform 10"/>
            <p:cNvSpPr>
              <a:spLocks noEditPoints="1"/>
            </p:cNvSpPr>
            <p:nvPr/>
          </p:nvSpPr>
          <p:spPr bwMode="auto">
            <a:xfrm>
              <a:off x="7971707" y="338277"/>
              <a:ext cx="1694785" cy="623169"/>
            </a:xfrm>
            <a:custGeom>
              <a:avLst/>
              <a:gdLst>
                <a:gd name="T0" fmla="*/ 1140 w 1164"/>
                <a:gd name="T1" fmla="*/ 298 h 428"/>
                <a:gd name="T2" fmla="*/ 1036 w 1164"/>
                <a:gd name="T3" fmla="*/ 242 h 428"/>
                <a:gd name="T4" fmla="*/ 918 w 1164"/>
                <a:gd name="T5" fmla="*/ 320 h 428"/>
                <a:gd name="T6" fmla="*/ 960 w 1164"/>
                <a:gd name="T7" fmla="*/ 338 h 428"/>
                <a:gd name="T8" fmla="*/ 1050 w 1164"/>
                <a:gd name="T9" fmla="*/ 290 h 428"/>
                <a:gd name="T10" fmla="*/ 1116 w 1164"/>
                <a:gd name="T11" fmla="*/ 368 h 428"/>
                <a:gd name="T12" fmla="*/ 996 w 1164"/>
                <a:gd name="T13" fmla="*/ 224 h 428"/>
                <a:gd name="T14" fmla="*/ 1112 w 1164"/>
                <a:gd name="T15" fmla="*/ 240 h 428"/>
                <a:gd name="T16" fmla="*/ 1064 w 1164"/>
                <a:gd name="T17" fmla="*/ 180 h 428"/>
                <a:gd name="T18" fmla="*/ 938 w 1164"/>
                <a:gd name="T19" fmla="*/ 80 h 428"/>
                <a:gd name="T20" fmla="*/ 870 w 1164"/>
                <a:gd name="T21" fmla="*/ 168 h 428"/>
                <a:gd name="T22" fmla="*/ 958 w 1164"/>
                <a:gd name="T23" fmla="*/ 168 h 428"/>
                <a:gd name="T24" fmla="*/ 136 w 1164"/>
                <a:gd name="T25" fmla="*/ 244 h 428"/>
                <a:gd name="T26" fmla="*/ 484 w 1164"/>
                <a:gd name="T27" fmla="*/ 244 h 428"/>
                <a:gd name="T28" fmla="*/ 792 w 1164"/>
                <a:gd name="T29" fmla="*/ 222 h 428"/>
                <a:gd name="T30" fmla="*/ 820 w 1164"/>
                <a:gd name="T31" fmla="*/ 154 h 428"/>
                <a:gd name="T32" fmla="*/ 810 w 1164"/>
                <a:gd name="T33" fmla="*/ 18 h 428"/>
                <a:gd name="T34" fmla="*/ 26 w 1164"/>
                <a:gd name="T35" fmla="*/ 2 h 428"/>
                <a:gd name="T36" fmla="*/ 0 w 1164"/>
                <a:gd name="T37" fmla="*/ 110 h 428"/>
                <a:gd name="T38" fmla="*/ 88 w 1164"/>
                <a:gd name="T39" fmla="*/ 422 h 428"/>
                <a:gd name="T40" fmla="*/ 158 w 1164"/>
                <a:gd name="T41" fmla="*/ 402 h 428"/>
                <a:gd name="T42" fmla="*/ 152 w 1164"/>
                <a:gd name="T43" fmla="*/ 328 h 428"/>
                <a:gd name="T44" fmla="*/ 78 w 1164"/>
                <a:gd name="T45" fmla="*/ 322 h 428"/>
                <a:gd name="T46" fmla="*/ 82 w 1164"/>
                <a:gd name="T47" fmla="*/ 370 h 428"/>
                <a:gd name="T48" fmla="*/ 136 w 1164"/>
                <a:gd name="T49" fmla="*/ 358 h 428"/>
                <a:gd name="T50" fmla="*/ 100 w 1164"/>
                <a:gd name="T51" fmla="*/ 396 h 428"/>
                <a:gd name="T52" fmla="*/ 238 w 1164"/>
                <a:gd name="T53" fmla="*/ 392 h 428"/>
                <a:gd name="T54" fmla="*/ 302 w 1164"/>
                <a:gd name="T55" fmla="*/ 426 h 428"/>
                <a:gd name="T56" fmla="*/ 348 w 1164"/>
                <a:gd name="T57" fmla="*/ 370 h 428"/>
                <a:gd name="T58" fmla="*/ 292 w 1164"/>
                <a:gd name="T59" fmla="*/ 312 h 428"/>
                <a:gd name="T60" fmla="*/ 234 w 1164"/>
                <a:gd name="T61" fmla="*/ 358 h 428"/>
                <a:gd name="T62" fmla="*/ 292 w 1164"/>
                <a:gd name="T63" fmla="*/ 342 h 428"/>
                <a:gd name="T64" fmla="*/ 310 w 1164"/>
                <a:gd name="T65" fmla="*/ 390 h 428"/>
                <a:gd name="T66" fmla="*/ 262 w 1164"/>
                <a:gd name="T67" fmla="*/ 370 h 428"/>
                <a:gd name="T68" fmla="*/ 708 w 1164"/>
                <a:gd name="T69" fmla="*/ 422 h 428"/>
                <a:gd name="T70" fmla="*/ 778 w 1164"/>
                <a:gd name="T71" fmla="*/ 402 h 428"/>
                <a:gd name="T72" fmla="*/ 772 w 1164"/>
                <a:gd name="T73" fmla="*/ 328 h 428"/>
                <a:gd name="T74" fmla="*/ 698 w 1164"/>
                <a:gd name="T75" fmla="*/ 322 h 428"/>
                <a:gd name="T76" fmla="*/ 702 w 1164"/>
                <a:gd name="T77" fmla="*/ 370 h 428"/>
                <a:gd name="T78" fmla="*/ 756 w 1164"/>
                <a:gd name="T79" fmla="*/ 358 h 428"/>
                <a:gd name="T80" fmla="*/ 720 w 1164"/>
                <a:gd name="T81" fmla="*/ 396 h 428"/>
                <a:gd name="T82" fmla="*/ 982 w 1164"/>
                <a:gd name="T83" fmla="*/ 392 h 428"/>
                <a:gd name="T84" fmla="*/ 1046 w 1164"/>
                <a:gd name="T85" fmla="*/ 426 h 428"/>
                <a:gd name="T86" fmla="*/ 1092 w 1164"/>
                <a:gd name="T87" fmla="*/ 370 h 428"/>
                <a:gd name="T88" fmla="*/ 1034 w 1164"/>
                <a:gd name="T89" fmla="*/ 312 h 428"/>
                <a:gd name="T90" fmla="*/ 978 w 1164"/>
                <a:gd name="T91" fmla="*/ 358 h 428"/>
                <a:gd name="T92" fmla="*/ 1034 w 1164"/>
                <a:gd name="T93" fmla="*/ 342 h 428"/>
                <a:gd name="T94" fmla="*/ 1054 w 1164"/>
                <a:gd name="T95" fmla="*/ 390 h 428"/>
                <a:gd name="T96" fmla="*/ 1006 w 1164"/>
                <a:gd name="T97" fmla="*/ 370 h 428"/>
                <a:gd name="T98" fmla="*/ 810 w 1164"/>
                <a:gd name="T99" fmla="*/ 368 h 428"/>
                <a:gd name="T100" fmla="*/ 56 w 1164"/>
                <a:gd name="T101" fmla="*/ 310 h 428"/>
                <a:gd name="T102" fmla="*/ 10 w 1164"/>
                <a:gd name="T103" fmla="*/ 352 h 428"/>
                <a:gd name="T104" fmla="*/ 376 w 1164"/>
                <a:gd name="T105" fmla="*/ 310 h 428"/>
                <a:gd name="T106" fmla="*/ 664 w 1164"/>
                <a:gd name="T107" fmla="*/ 322 h 428"/>
                <a:gd name="T108" fmla="*/ 388 w 1164"/>
                <a:gd name="T109" fmla="*/ 334 h 428"/>
                <a:gd name="T110" fmla="*/ 356 w 1164"/>
                <a:gd name="T111" fmla="*/ 322 h 428"/>
                <a:gd name="T112" fmla="*/ 206 w 1164"/>
                <a:gd name="T113" fmla="*/ 310 h 428"/>
                <a:gd name="T114" fmla="*/ 192 w 1164"/>
                <a:gd name="T115" fmla="*/ 36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64" h="428">
                  <a:moveTo>
                    <a:pt x="1116" y="368"/>
                  </a:moveTo>
                  <a:lnTo>
                    <a:pt x="1164" y="368"/>
                  </a:lnTo>
                  <a:lnTo>
                    <a:pt x="1164" y="368"/>
                  </a:lnTo>
                  <a:lnTo>
                    <a:pt x="1162" y="356"/>
                  </a:lnTo>
                  <a:lnTo>
                    <a:pt x="1160" y="342"/>
                  </a:lnTo>
                  <a:lnTo>
                    <a:pt x="1158" y="330"/>
                  </a:lnTo>
                  <a:lnTo>
                    <a:pt x="1152" y="320"/>
                  </a:lnTo>
                  <a:lnTo>
                    <a:pt x="1140" y="298"/>
                  </a:lnTo>
                  <a:lnTo>
                    <a:pt x="1126" y="278"/>
                  </a:lnTo>
                  <a:lnTo>
                    <a:pt x="1106" y="264"/>
                  </a:lnTo>
                  <a:lnTo>
                    <a:pt x="1084" y="252"/>
                  </a:lnTo>
                  <a:lnTo>
                    <a:pt x="1072" y="248"/>
                  </a:lnTo>
                  <a:lnTo>
                    <a:pt x="1060" y="244"/>
                  </a:lnTo>
                  <a:lnTo>
                    <a:pt x="1048" y="242"/>
                  </a:lnTo>
                  <a:lnTo>
                    <a:pt x="1036" y="242"/>
                  </a:lnTo>
                  <a:lnTo>
                    <a:pt x="1036" y="242"/>
                  </a:lnTo>
                  <a:lnTo>
                    <a:pt x="1022" y="242"/>
                  </a:lnTo>
                  <a:lnTo>
                    <a:pt x="1010" y="244"/>
                  </a:lnTo>
                  <a:lnTo>
                    <a:pt x="998" y="248"/>
                  </a:lnTo>
                  <a:lnTo>
                    <a:pt x="986" y="252"/>
                  </a:lnTo>
                  <a:lnTo>
                    <a:pt x="964" y="264"/>
                  </a:lnTo>
                  <a:lnTo>
                    <a:pt x="944" y="278"/>
                  </a:lnTo>
                  <a:lnTo>
                    <a:pt x="930" y="298"/>
                  </a:lnTo>
                  <a:lnTo>
                    <a:pt x="918" y="320"/>
                  </a:lnTo>
                  <a:lnTo>
                    <a:pt x="912" y="330"/>
                  </a:lnTo>
                  <a:lnTo>
                    <a:pt x="910" y="342"/>
                  </a:lnTo>
                  <a:lnTo>
                    <a:pt x="908" y="356"/>
                  </a:lnTo>
                  <a:lnTo>
                    <a:pt x="906" y="368"/>
                  </a:lnTo>
                  <a:lnTo>
                    <a:pt x="954" y="368"/>
                  </a:lnTo>
                  <a:lnTo>
                    <a:pt x="954" y="368"/>
                  </a:lnTo>
                  <a:lnTo>
                    <a:pt x="956" y="352"/>
                  </a:lnTo>
                  <a:lnTo>
                    <a:pt x="960" y="338"/>
                  </a:lnTo>
                  <a:lnTo>
                    <a:pt x="968" y="324"/>
                  </a:lnTo>
                  <a:lnTo>
                    <a:pt x="978" y="312"/>
                  </a:lnTo>
                  <a:lnTo>
                    <a:pt x="990" y="302"/>
                  </a:lnTo>
                  <a:lnTo>
                    <a:pt x="1004" y="296"/>
                  </a:lnTo>
                  <a:lnTo>
                    <a:pt x="1018" y="290"/>
                  </a:lnTo>
                  <a:lnTo>
                    <a:pt x="1034" y="288"/>
                  </a:lnTo>
                  <a:lnTo>
                    <a:pt x="1034" y="288"/>
                  </a:lnTo>
                  <a:lnTo>
                    <a:pt x="1050" y="290"/>
                  </a:lnTo>
                  <a:lnTo>
                    <a:pt x="1066" y="296"/>
                  </a:lnTo>
                  <a:lnTo>
                    <a:pt x="1080" y="302"/>
                  </a:lnTo>
                  <a:lnTo>
                    <a:pt x="1092" y="312"/>
                  </a:lnTo>
                  <a:lnTo>
                    <a:pt x="1102" y="324"/>
                  </a:lnTo>
                  <a:lnTo>
                    <a:pt x="1108" y="338"/>
                  </a:lnTo>
                  <a:lnTo>
                    <a:pt x="1114" y="352"/>
                  </a:lnTo>
                  <a:lnTo>
                    <a:pt x="1116" y="368"/>
                  </a:lnTo>
                  <a:lnTo>
                    <a:pt x="1116" y="368"/>
                  </a:lnTo>
                  <a:close/>
                  <a:moveTo>
                    <a:pt x="908" y="288"/>
                  </a:moveTo>
                  <a:lnTo>
                    <a:pt x="908" y="288"/>
                  </a:lnTo>
                  <a:lnTo>
                    <a:pt x="920" y="274"/>
                  </a:lnTo>
                  <a:lnTo>
                    <a:pt x="932" y="260"/>
                  </a:lnTo>
                  <a:lnTo>
                    <a:pt x="946" y="248"/>
                  </a:lnTo>
                  <a:lnTo>
                    <a:pt x="962" y="238"/>
                  </a:lnTo>
                  <a:lnTo>
                    <a:pt x="980" y="230"/>
                  </a:lnTo>
                  <a:lnTo>
                    <a:pt x="996" y="224"/>
                  </a:lnTo>
                  <a:lnTo>
                    <a:pt x="1016" y="220"/>
                  </a:lnTo>
                  <a:lnTo>
                    <a:pt x="1036" y="220"/>
                  </a:lnTo>
                  <a:lnTo>
                    <a:pt x="1036" y="220"/>
                  </a:lnTo>
                  <a:lnTo>
                    <a:pt x="1048" y="220"/>
                  </a:lnTo>
                  <a:lnTo>
                    <a:pt x="1062" y="222"/>
                  </a:lnTo>
                  <a:lnTo>
                    <a:pt x="1076" y="224"/>
                  </a:lnTo>
                  <a:lnTo>
                    <a:pt x="1088" y="228"/>
                  </a:lnTo>
                  <a:lnTo>
                    <a:pt x="1112" y="240"/>
                  </a:lnTo>
                  <a:lnTo>
                    <a:pt x="1132" y="256"/>
                  </a:lnTo>
                  <a:lnTo>
                    <a:pt x="1134" y="220"/>
                  </a:lnTo>
                  <a:lnTo>
                    <a:pt x="1134" y="220"/>
                  </a:lnTo>
                  <a:lnTo>
                    <a:pt x="1128" y="212"/>
                  </a:lnTo>
                  <a:lnTo>
                    <a:pt x="1120" y="206"/>
                  </a:lnTo>
                  <a:lnTo>
                    <a:pt x="1108" y="198"/>
                  </a:lnTo>
                  <a:lnTo>
                    <a:pt x="1088" y="188"/>
                  </a:lnTo>
                  <a:lnTo>
                    <a:pt x="1064" y="180"/>
                  </a:lnTo>
                  <a:lnTo>
                    <a:pt x="1030" y="172"/>
                  </a:lnTo>
                  <a:lnTo>
                    <a:pt x="988" y="168"/>
                  </a:lnTo>
                  <a:lnTo>
                    <a:pt x="960" y="100"/>
                  </a:lnTo>
                  <a:lnTo>
                    <a:pt x="960" y="100"/>
                  </a:lnTo>
                  <a:lnTo>
                    <a:pt x="958" y="96"/>
                  </a:lnTo>
                  <a:lnTo>
                    <a:pt x="950" y="88"/>
                  </a:lnTo>
                  <a:lnTo>
                    <a:pt x="946" y="84"/>
                  </a:lnTo>
                  <a:lnTo>
                    <a:pt x="938" y="80"/>
                  </a:lnTo>
                  <a:lnTo>
                    <a:pt x="930" y="78"/>
                  </a:lnTo>
                  <a:lnTo>
                    <a:pt x="918" y="76"/>
                  </a:lnTo>
                  <a:lnTo>
                    <a:pt x="918" y="76"/>
                  </a:lnTo>
                  <a:lnTo>
                    <a:pt x="844" y="76"/>
                  </a:lnTo>
                  <a:lnTo>
                    <a:pt x="844" y="288"/>
                  </a:lnTo>
                  <a:lnTo>
                    <a:pt x="908" y="288"/>
                  </a:lnTo>
                  <a:close/>
                  <a:moveTo>
                    <a:pt x="958" y="168"/>
                  </a:moveTo>
                  <a:lnTo>
                    <a:pt x="870" y="168"/>
                  </a:lnTo>
                  <a:lnTo>
                    <a:pt x="870" y="104"/>
                  </a:lnTo>
                  <a:lnTo>
                    <a:pt x="870" y="104"/>
                  </a:lnTo>
                  <a:lnTo>
                    <a:pt x="918" y="104"/>
                  </a:lnTo>
                  <a:lnTo>
                    <a:pt x="918" y="104"/>
                  </a:lnTo>
                  <a:lnTo>
                    <a:pt x="926" y="104"/>
                  </a:lnTo>
                  <a:lnTo>
                    <a:pt x="930" y="108"/>
                  </a:lnTo>
                  <a:lnTo>
                    <a:pt x="936" y="112"/>
                  </a:lnTo>
                  <a:lnTo>
                    <a:pt x="958" y="168"/>
                  </a:lnTo>
                  <a:close/>
                  <a:moveTo>
                    <a:pt x="0" y="266"/>
                  </a:moveTo>
                  <a:lnTo>
                    <a:pt x="824" y="266"/>
                  </a:lnTo>
                  <a:lnTo>
                    <a:pt x="824" y="288"/>
                  </a:lnTo>
                  <a:lnTo>
                    <a:pt x="0" y="288"/>
                  </a:lnTo>
                  <a:lnTo>
                    <a:pt x="0" y="266"/>
                  </a:lnTo>
                  <a:close/>
                  <a:moveTo>
                    <a:pt x="0" y="110"/>
                  </a:moveTo>
                  <a:lnTo>
                    <a:pt x="0" y="244"/>
                  </a:lnTo>
                  <a:lnTo>
                    <a:pt x="136" y="244"/>
                  </a:lnTo>
                  <a:lnTo>
                    <a:pt x="136" y="222"/>
                  </a:lnTo>
                  <a:lnTo>
                    <a:pt x="196" y="222"/>
                  </a:lnTo>
                  <a:lnTo>
                    <a:pt x="196" y="244"/>
                  </a:lnTo>
                  <a:lnTo>
                    <a:pt x="238" y="244"/>
                  </a:lnTo>
                  <a:lnTo>
                    <a:pt x="238" y="222"/>
                  </a:lnTo>
                  <a:lnTo>
                    <a:pt x="442" y="222"/>
                  </a:lnTo>
                  <a:lnTo>
                    <a:pt x="442" y="244"/>
                  </a:lnTo>
                  <a:lnTo>
                    <a:pt x="484" y="244"/>
                  </a:lnTo>
                  <a:lnTo>
                    <a:pt x="484" y="222"/>
                  </a:lnTo>
                  <a:lnTo>
                    <a:pt x="688" y="222"/>
                  </a:lnTo>
                  <a:lnTo>
                    <a:pt x="688" y="244"/>
                  </a:lnTo>
                  <a:lnTo>
                    <a:pt x="730" y="244"/>
                  </a:lnTo>
                  <a:lnTo>
                    <a:pt x="730" y="222"/>
                  </a:lnTo>
                  <a:lnTo>
                    <a:pt x="792" y="222"/>
                  </a:lnTo>
                  <a:lnTo>
                    <a:pt x="792" y="222"/>
                  </a:lnTo>
                  <a:lnTo>
                    <a:pt x="792" y="222"/>
                  </a:lnTo>
                  <a:lnTo>
                    <a:pt x="792" y="222"/>
                  </a:lnTo>
                  <a:lnTo>
                    <a:pt x="792" y="222"/>
                  </a:lnTo>
                  <a:lnTo>
                    <a:pt x="798" y="220"/>
                  </a:lnTo>
                  <a:lnTo>
                    <a:pt x="804" y="212"/>
                  </a:lnTo>
                  <a:lnTo>
                    <a:pt x="810" y="202"/>
                  </a:lnTo>
                  <a:lnTo>
                    <a:pt x="814" y="188"/>
                  </a:lnTo>
                  <a:lnTo>
                    <a:pt x="818" y="172"/>
                  </a:lnTo>
                  <a:lnTo>
                    <a:pt x="820" y="154"/>
                  </a:lnTo>
                  <a:lnTo>
                    <a:pt x="822" y="132"/>
                  </a:lnTo>
                  <a:lnTo>
                    <a:pt x="824" y="110"/>
                  </a:lnTo>
                  <a:lnTo>
                    <a:pt x="824" y="110"/>
                  </a:lnTo>
                  <a:lnTo>
                    <a:pt x="822" y="88"/>
                  </a:lnTo>
                  <a:lnTo>
                    <a:pt x="820" y="68"/>
                  </a:lnTo>
                  <a:lnTo>
                    <a:pt x="818" y="48"/>
                  </a:lnTo>
                  <a:lnTo>
                    <a:pt x="814" y="32"/>
                  </a:lnTo>
                  <a:lnTo>
                    <a:pt x="810" y="18"/>
                  </a:lnTo>
                  <a:lnTo>
                    <a:pt x="804" y="8"/>
                  </a:lnTo>
                  <a:lnTo>
                    <a:pt x="798" y="2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6" y="2"/>
                  </a:lnTo>
                  <a:lnTo>
                    <a:pt x="20" y="8"/>
                  </a:lnTo>
                  <a:lnTo>
                    <a:pt x="14" y="18"/>
                  </a:lnTo>
                  <a:lnTo>
                    <a:pt x="10" y="32"/>
                  </a:lnTo>
                  <a:lnTo>
                    <a:pt x="6" y="48"/>
                  </a:lnTo>
                  <a:lnTo>
                    <a:pt x="2" y="68"/>
                  </a:lnTo>
                  <a:lnTo>
                    <a:pt x="0" y="88"/>
                  </a:lnTo>
                  <a:lnTo>
                    <a:pt x="0" y="110"/>
                  </a:lnTo>
                  <a:lnTo>
                    <a:pt x="0" y="110"/>
                  </a:lnTo>
                  <a:close/>
                  <a:moveTo>
                    <a:pt x="52" y="370"/>
                  </a:moveTo>
                  <a:lnTo>
                    <a:pt x="52" y="370"/>
                  </a:lnTo>
                  <a:lnTo>
                    <a:pt x="54" y="380"/>
                  </a:lnTo>
                  <a:lnTo>
                    <a:pt x="58" y="392"/>
                  </a:lnTo>
                  <a:lnTo>
                    <a:pt x="62" y="402"/>
                  </a:lnTo>
                  <a:lnTo>
                    <a:pt x="70" y="410"/>
                  </a:lnTo>
                  <a:lnTo>
                    <a:pt x="78" y="418"/>
                  </a:lnTo>
                  <a:lnTo>
                    <a:pt x="88" y="422"/>
                  </a:lnTo>
                  <a:lnTo>
                    <a:pt x="100" y="426"/>
                  </a:lnTo>
                  <a:lnTo>
                    <a:pt x="110" y="428"/>
                  </a:lnTo>
                  <a:lnTo>
                    <a:pt x="110" y="428"/>
                  </a:lnTo>
                  <a:lnTo>
                    <a:pt x="122" y="426"/>
                  </a:lnTo>
                  <a:lnTo>
                    <a:pt x="134" y="422"/>
                  </a:lnTo>
                  <a:lnTo>
                    <a:pt x="142" y="418"/>
                  </a:lnTo>
                  <a:lnTo>
                    <a:pt x="152" y="410"/>
                  </a:lnTo>
                  <a:lnTo>
                    <a:pt x="158" y="402"/>
                  </a:lnTo>
                  <a:lnTo>
                    <a:pt x="164" y="392"/>
                  </a:lnTo>
                  <a:lnTo>
                    <a:pt x="168" y="380"/>
                  </a:lnTo>
                  <a:lnTo>
                    <a:pt x="168" y="370"/>
                  </a:lnTo>
                  <a:lnTo>
                    <a:pt x="168" y="370"/>
                  </a:lnTo>
                  <a:lnTo>
                    <a:pt x="168" y="358"/>
                  </a:lnTo>
                  <a:lnTo>
                    <a:pt x="164" y="346"/>
                  </a:lnTo>
                  <a:lnTo>
                    <a:pt x="158" y="338"/>
                  </a:lnTo>
                  <a:lnTo>
                    <a:pt x="152" y="328"/>
                  </a:lnTo>
                  <a:lnTo>
                    <a:pt x="142" y="322"/>
                  </a:lnTo>
                  <a:lnTo>
                    <a:pt x="134" y="316"/>
                  </a:lnTo>
                  <a:lnTo>
                    <a:pt x="122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00" y="312"/>
                  </a:lnTo>
                  <a:lnTo>
                    <a:pt x="88" y="316"/>
                  </a:lnTo>
                  <a:lnTo>
                    <a:pt x="78" y="322"/>
                  </a:lnTo>
                  <a:lnTo>
                    <a:pt x="70" y="328"/>
                  </a:lnTo>
                  <a:lnTo>
                    <a:pt x="62" y="338"/>
                  </a:lnTo>
                  <a:lnTo>
                    <a:pt x="58" y="346"/>
                  </a:lnTo>
                  <a:lnTo>
                    <a:pt x="54" y="358"/>
                  </a:lnTo>
                  <a:lnTo>
                    <a:pt x="52" y="370"/>
                  </a:lnTo>
                  <a:lnTo>
                    <a:pt x="52" y="370"/>
                  </a:lnTo>
                  <a:close/>
                  <a:moveTo>
                    <a:pt x="82" y="370"/>
                  </a:moveTo>
                  <a:lnTo>
                    <a:pt x="82" y="370"/>
                  </a:lnTo>
                  <a:lnTo>
                    <a:pt x="84" y="358"/>
                  </a:lnTo>
                  <a:lnTo>
                    <a:pt x="90" y="350"/>
                  </a:lnTo>
                  <a:lnTo>
                    <a:pt x="100" y="344"/>
                  </a:lnTo>
                  <a:lnTo>
                    <a:pt x="110" y="342"/>
                  </a:lnTo>
                  <a:lnTo>
                    <a:pt x="110" y="342"/>
                  </a:lnTo>
                  <a:lnTo>
                    <a:pt x="122" y="344"/>
                  </a:lnTo>
                  <a:lnTo>
                    <a:pt x="130" y="350"/>
                  </a:lnTo>
                  <a:lnTo>
                    <a:pt x="136" y="358"/>
                  </a:lnTo>
                  <a:lnTo>
                    <a:pt x="138" y="370"/>
                  </a:lnTo>
                  <a:lnTo>
                    <a:pt x="138" y="370"/>
                  </a:lnTo>
                  <a:lnTo>
                    <a:pt x="136" y="380"/>
                  </a:lnTo>
                  <a:lnTo>
                    <a:pt x="130" y="390"/>
                  </a:lnTo>
                  <a:lnTo>
                    <a:pt x="122" y="396"/>
                  </a:lnTo>
                  <a:lnTo>
                    <a:pt x="110" y="398"/>
                  </a:lnTo>
                  <a:lnTo>
                    <a:pt x="110" y="398"/>
                  </a:lnTo>
                  <a:lnTo>
                    <a:pt x="100" y="396"/>
                  </a:lnTo>
                  <a:lnTo>
                    <a:pt x="90" y="390"/>
                  </a:lnTo>
                  <a:lnTo>
                    <a:pt x="84" y="380"/>
                  </a:lnTo>
                  <a:lnTo>
                    <a:pt x="82" y="370"/>
                  </a:lnTo>
                  <a:lnTo>
                    <a:pt x="82" y="370"/>
                  </a:lnTo>
                  <a:close/>
                  <a:moveTo>
                    <a:pt x="234" y="370"/>
                  </a:moveTo>
                  <a:lnTo>
                    <a:pt x="234" y="370"/>
                  </a:lnTo>
                  <a:lnTo>
                    <a:pt x="234" y="380"/>
                  </a:lnTo>
                  <a:lnTo>
                    <a:pt x="238" y="392"/>
                  </a:lnTo>
                  <a:lnTo>
                    <a:pt x="244" y="402"/>
                  </a:lnTo>
                  <a:lnTo>
                    <a:pt x="250" y="410"/>
                  </a:lnTo>
                  <a:lnTo>
                    <a:pt x="258" y="418"/>
                  </a:lnTo>
                  <a:lnTo>
                    <a:pt x="268" y="422"/>
                  </a:lnTo>
                  <a:lnTo>
                    <a:pt x="280" y="426"/>
                  </a:lnTo>
                  <a:lnTo>
                    <a:pt x="292" y="428"/>
                  </a:lnTo>
                  <a:lnTo>
                    <a:pt x="292" y="428"/>
                  </a:lnTo>
                  <a:lnTo>
                    <a:pt x="302" y="426"/>
                  </a:lnTo>
                  <a:lnTo>
                    <a:pt x="314" y="422"/>
                  </a:lnTo>
                  <a:lnTo>
                    <a:pt x="324" y="418"/>
                  </a:lnTo>
                  <a:lnTo>
                    <a:pt x="332" y="410"/>
                  </a:lnTo>
                  <a:lnTo>
                    <a:pt x="338" y="402"/>
                  </a:lnTo>
                  <a:lnTo>
                    <a:pt x="344" y="392"/>
                  </a:lnTo>
                  <a:lnTo>
                    <a:pt x="348" y="380"/>
                  </a:lnTo>
                  <a:lnTo>
                    <a:pt x="348" y="370"/>
                  </a:lnTo>
                  <a:lnTo>
                    <a:pt x="348" y="370"/>
                  </a:lnTo>
                  <a:lnTo>
                    <a:pt x="348" y="358"/>
                  </a:lnTo>
                  <a:lnTo>
                    <a:pt x="344" y="346"/>
                  </a:lnTo>
                  <a:lnTo>
                    <a:pt x="338" y="338"/>
                  </a:lnTo>
                  <a:lnTo>
                    <a:pt x="332" y="328"/>
                  </a:lnTo>
                  <a:lnTo>
                    <a:pt x="324" y="322"/>
                  </a:lnTo>
                  <a:lnTo>
                    <a:pt x="314" y="316"/>
                  </a:lnTo>
                  <a:lnTo>
                    <a:pt x="302" y="312"/>
                  </a:lnTo>
                  <a:lnTo>
                    <a:pt x="292" y="312"/>
                  </a:lnTo>
                  <a:lnTo>
                    <a:pt x="292" y="312"/>
                  </a:lnTo>
                  <a:lnTo>
                    <a:pt x="280" y="312"/>
                  </a:lnTo>
                  <a:lnTo>
                    <a:pt x="268" y="316"/>
                  </a:lnTo>
                  <a:lnTo>
                    <a:pt x="258" y="322"/>
                  </a:lnTo>
                  <a:lnTo>
                    <a:pt x="250" y="328"/>
                  </a:lnTo>
                  <a:lnTo>
                    <a:pt x="244" y="338"/>
                  </a:lnTo>
                  <a:lnTo>
                    <a:pt x="238" y="346"/>
                  </a:lnTo>
                  <a:lnTo>
                    <a:pt x="234" y="358"/>
                  </a:lnTo>
                  <a:lnTo>
                    <a:pt x="234" y="370"/>
                  </a:lnTo>
                  <a:lnTo>
                    <a:pt x="234" y="370"/>
                  </a:lnTo>
                  <a:close/>
                  <a:moveTo>
                    <a:pt x="262" y="370"/>
                  </a:moveTo>
                  <a:lnTo>
                    <a:pt x="262" y="370"/>
                  </a:lnTo>
                  <a:lnTo>
                    <a:pt x="264" y="358"/>
                  </a:lnTo>
                  <a:lnTo>
                    <a:pt x="272" y="350"/>
                  </a:lnTo>
                  <a:lnTo>
                    <a:pt x="280" y="344"/>
                  </a:lnTo>
                  <a:lnTo>
                    <a:pt x="292" y="342"/>
                  </a:lnTo>
                  <a:lnTo>
                    <a:pt x="292" y="342"/>
                  </a:lnTo>
                  <a:lnTo>
                    <a:pt x="302" y="344"/>
                  </a:lnTo>
                  <a:lnTo>
                    <a:pt x="310" y="350"/>
                  </a:lnTo>
                  <a:lnTo>
                    <a:pt x="318" y="358"/>
                  </a:lnTo>
                  <a:lnTo>
                    <a:pt x="320" y="370"/>
                  </a:lnTo>
                  <a:lnTo>
                    <a:pt x="320" y="370"/>
                  </a:lnTo>
                  <a:lnTo>
                    <a:pt x="318" y="380"/>
                  </a:lnTo>
                  <a:lnTo>
                    <a:pt x="310" y="390"/>
                  </a:lnTo>
                  <a:lnTo>
                    <a:pt x="302" y="396"/>
                  </a:lnTo>
                  <a:lnTo>
                    <a:pt x="292" y="398"/>
                  </a:lnTo>
                  <a:lnTo>
                    <a:pt x="292" y="398"/>
                  </a:lnTo>
                  <a:lnTo>
                    <a:pt x="280" y="396"/>
                  </a:lnTo>
                  <a:lnTo>
                    <a:pt x="272" y="390"/>
                  </a:lnTo>
                  <a:lnTo>
                    <a:pt x="264" y="380"/>
                  </a:lnTo>
                  <a:lnTo>
                    <a:pt x="262" y="370"/>
                  </a:lnTo>
                  <a:lnTo>
                    <a:pt x="262" y="370"/>
                  </a:lnTo>
                  <a:close/>
                  <a:moveTo>
                    <a:pt x="672" y="370"/>
                  </a:moveTo>
                  <a:lnTo>
                    <a:pt x="672" y="370"/>
                  </a:lnTo>
                  <a:lnTo>
                    <a:pt x="674" y="380"/>
                  </a:lnTo>
                  <a:lnTo>
                    <a:pt x="678" y="392"/>
                  </a:lnTo>
                  <a:lnTo>
                    <a:pt x="682" y="402"/>
                  </a:lnTo>
                  <a:lnTo>
                    <a:pt x="690" y="410"/>
                  </a:lnTo>
                  <a:lnTo>
                    <a:pt x="698" y="418"/>
                  </a:lnTo>
                  <a:lnTo>
                    <a:pt x="708" y="422"/>
                  </a:lnTo>
                  <a:lnTo>
                    <a:pt x="718" y="426"/>
                  </a:lnTo>
                  <a:lnTo>
                    <a:pt x="730" y="428"/>
                  </a:lnTo>
                  <a:lnTo>
                    <a:pt x="730" y="428"/>
                  </a:lnTo>
                  <a:lnTo>
                    <a:pt x="742" y="426"/>
                  </a:lnTo>
                  <a:lnTo>
                    <a:pt x="752" y="422"/>
                  </a:lnTo>
                  <a:lnTo>
                    <a:pt x="762" y="418"/>
                  </a:lnTo>
                  <a:lnTo>
                    <a:pt x="772" y="410"/>
                  </a:lnTo>
                  <a:lnTo>
                    <a:pt x="778" y="402"/>
                  </a:lnTo>
                  <a:lnTo>
                    <a:pt x="784" y="392"/>
                  </a:lnTo>
                  <a:lnTo>
                    <a:pt x="786" y="380"/>
                  </a:lnTo>
                  <a:lnTo>
                    <a:pt x="788" y="370"/>
                  </a:lnTo>
                  <a:lnTo>
                    <a:pt x="788" y="370"/>
                  </a:lnTo>
                  <a:lnTo>
                    <a:pt x="786" y="358"/>
                  </a:lnTo>
                  <a:lnTo>
                    <a:pt x="784" y="346"/>
                  </a:lnTo>
                  <a:lnTo>
                    <a:pt x="778" y="338"/>
                  </a:lnTo>
                  <a:lnTo>
                    <a:pt x="772" y="328"/>
                  </a:lnTo>
                  <a:lnTo>
                    <a:pt x="762" y="322"/>
                  </a:lnTo>
                  <a:lnTo>
                    <a:pt x="752" y="316"/>
                  </a:lnTo>
                  <a:lnTo>
                    <a:pt x="742" y="312"/>
                  </a:lnTo>
                  <a:lnTo>
                    <a:pt x="730" y="312"/>
                  </a:lnTo>
                  <a:lnTo>
                    <a:pt x="730" y="312"/>
                  </a:lnTo>
                  <a:lnTo>
                    <a:pt x="718" y="312"/>
                  </a:lnTo>
                  <a:lnTo>
                    <a:pt x="708" y="316"/>
                  </a:lnTo>
                  <a:lnTo>
                    <a:pt x="698" y="322"/>
                  </a:lnTo>
                  <a:lnTo>
                    <a:pt x="690" y="328"/>
                  </a:lnTo>
                  <a:lnTo>
                    <a:pt x="682" y="338"/>
                  </a:lnTo>
                  <a:lnTo>
                    <a:pt x="678" y="346"/>
                  </a:lnTo>
                  <a:lnTo>
                    <a:pt x="674" y="358"/>
                  </a:lnTo>
                  <a:lnTo>
                    <a:pt x="672" y="370"/>
                  </a:lnTo>
                  <a:lnTo>
                    <a:pt x="672" y="370"/>
                  </a:lnTo>
                  <a:close/>
                  <a:moveTo>
                    <a:pt x="702" y="370"/>
                  </a:moveTo>
                  <a:lnTo>
                    <a:pt x="702" y="370"/>
                  </a:lnTo>
                  <a:lnTo>
                    <a:pt x="704" y="358"/>
                  </a:lnTo>
                  <a:lnTo>
                    <a:pt x="710" y="350"/>
                  </a:lnTo>
                  <a:lnTo>
                    <a:pt x="720" y="344"/>
                  </a:lnTo>
                  <a:lnTo>
                    <a:pt x="730" y="342"/>
                  </a:lnTo>
                  <a:lnTo>
                    <a:pt x="730" y="342"/>
                  </a:lnTo>
                  <a:lnTo>
                    <a:pt x="742" y="344"/>
                  </a:lnTo>
                  <a:lnTo>
                    <a:pt x="750" y="350"/>
                  </a:lnTo>
                  <a:lnTo>
                    <a:pt x="756" y="358"/>
                  </a:lnTo>
                  <a:lnTo>
                    <a:pt x="758" y="370"/>
                  </a:lnTo>
                  <a:lnTo>
                    <a:pt x="758" y="370"/>
                  </a:lnTo>
                  <a:lnTo>
                    <a:pt x="756" y="380"/>
                  </a:lnTo>
                  <a:lnTo>
                    <a:pt x="750" y="390"/>
                  </a:lnTo>
                  <a:lnTo>
                    <a:pt x="742" y="396"/>
                  </a:lnTo>
                  <a:lnTo>
                    <a:pt x="730" y="398"/>
                  </a:lnTo>
                  <a:lnTo>
                    <a:pt x="730" y="398"/>
                  </a:lnTo>
                  <a:lnTo>
                    <a:pt x="720" y="396"/>
                  </a:lnTo>
                  <a:lnTo>
                    <a:pt x="710" y="390"/>
                  </a:lnTo>
                  <a:lnTo>
                    <a:pt x="704" y="380"/>
                  </a:lnTo>
                  <a:lnTo>
                    <a:pt x="702" y="370"/>
                  </a:lnTo>
                  <a:lnTo>
                    <a:pt x="702" y="370"/>
                  </a:lnTo>
                  <a:close/>
                  <a:moveTo>
                    <a:pt x="976" y="370"/>
                  </a:moveTo>
                  <a:lnTo>
                    <a:pt x="976" y="370"/>
                  </a:lnTo>
                  <a:lnTo>
                    <a:pt x="978" y="380"/>
                  </a:lnTo>
                  <a:lnTo>
                    <a:pt x="982" y="392"/>
                  </a:lnTo>
                  <a:lnTo>
                    <a:pt x="986" y="402"/>
                  </a:lnTo>
                  <a:lnTo>
                    <a:pt x="994" y="410"/>
                  </a:lnTo>
                  <a:lnTo>
                    <a:pt x="1002" y="418"/>
                  </a:lnTo>
                  <a:lnTo>
                    <a:pt x="1012" y="422"/>
                  </a:lnTo>
                  <a:lnTo>
                    <a:pt x="1024" y="426"/>
                  </a:lnTo>
                  <a:lnTo>
                    <a:pt x="1034" y="428"/>
                  </a:lnTo>
                  <a:lnTo>
                    <a:pt x="1034" y="428"/>
                  </a:lnTo>
                  <a:lnTo>
                    <a:pt x="1046" y="426"/>
                  </a:lnTo>
                  <a:lnTo>
                    <a:pt x="1058" y="422"/>
                  </a:lnTo>
                  <a:lnTo>
                    <a:pt x="1066" y="418"/>
                  </a:lnTo>
                  <a:lnTo>
                    <a:pt x="1076" y="410"/>
                  </a:lnTo>
                  <a:lnTo>
                    <a:pt x="1082" y="402"/>
                  </a:lnTo>
                  <a:lnTo>
                    <a:pt x="1088" y="392"/>
                  </a:lnTo>
                  <a:lnTo>
                    <a:pt x="1092" y="380"/>
                  </a:lnTo>
                  <a:lnTo>
                    <a:pt x="1092" y="370"/>
                  </a:lnTo>
                  <a:lnTo>
                    <a:pt x="1092" y="370"/>
                  </a:lnTo>
                  <a:lnTo>
                    <a:pt x="1092" y="358"/>
                  </a:lnTo>
                  <a:lnTo>
                    <a:pt x="1088" y="346"/>
                  </a:lnTo>
                  <a:lnTo>
                    <a:pt x="1082" y="338"/>
                  </a:lnTo>
                  <a:lnTo>
                    <a:pt x="1076" y="328"/>
                  </a:lnTo>
                  <a:lnTo>
                    <a:pt x="1066" y="322"/>
                  </a:lnTo>
                  <a:lnTo>
                    <a:pt x="1058" y="316"/>
                  </a:lnTo>
                  <a:lnTo>
                    <a:pt x="1046" y="312"/>
                  </a:lnTo>
                  <a:lnTo>
                    <a:pt x="1034" y="312"/>
                  </a:lnTo>
                  <a:lnTo>
                    <a:pt x="1034" y="312"/>
                  </a:lnTo>
                  <a:lnTo>
                    <a:pt x="1024" y="312"/>
                  </a:lnTo>
                  <a:lnTo>
                    <a:pt x="1012" y="316"/>
                  </a:lnTo>
                  <a:lnTo>
                    <a:pt x="1002" y="322"/>
                  </a:lnTo>
                  <a:lnTo>
                    <a:pt x="994" y="328"/>
                  </a:lnTo>
                  <a:lnTo>
                    <a:pt x="986" y="338"/>
                  </a:lnTo>
                  <a:lnTo>
                    <a:pt x="982" y="346"/>
                  </a:lnTo>
                  <a:lnTo>
                    <a:pt x="978" y="358"/>
                  </a:lnTo>
                  <a:lnTo>
                    <a:pt x="976" y="370"/>
                  </a:lnTo>
                  <a:lnTo>
                    <a:pt x="976" y="370"/>
                  </a:lnTo>
                  <a:close/>
                  <a:moveTo>
                    <a:pt x="1006" y="370"/>
                  </a:moveTo>
                  <a:lnTo>
                    <a:pt x="1006" y="370"/>
                  </a:lnTo>
                  <a:lnTo>
                    <a:pt x="1008" y="358"/>
                  </a:lnTo>
                  <a:lnTo>
                    <a:pt x="1014" y="350"/>
                  </a:lnTo>
                  <a:lnTo>
                    <a:pt x="1024" y="344"/>
                  </a:lnTo>
                  <a:lnTo>
                    <a:pt x="1034" y="342"/>
                  </a:lnTo>
                  <a:lnTo>
                    <a:pt x="1034" y="342"/>
                  </a:lnTo>
                  <a:lnTo>
                    <a:pt x="1046" y="344"/>
                  </a:lnTo>
                  <a:lnTo>
                    <a:pt x="1054" y="350"/>
                  </a:lnTo>
                  <a:lnTo>
                    <a:pt x="1060" y="358"/>
                  </a:lnTo>
                  <a:lnTo>
                    <a:pt x="1062" y="370"/>
                  </a:lnTo>
                  <a:lnTo>
                    <a:pt x="1062" y="370"/>
                  </a:lnTo>
                  <a:lnTo>
                    <a:pt x="1060" y="380"/>
                  </a:lnTo>
                  <a:lnTo>
                    <a:pt x="1054" y="390"/>
                  </a:lnTo>
                  <a:lnTo>
                    <a:pt x="1046" y="396"/>
                  </a:lnTo>
                  <a:lnTo>
                    <a:pt x="1034" y="398"/>
                  </a:lnTo>
                  <a:lnTo>
                    <a:pt x="1034" y="398"/>
                  </a:lnTo>
                  <a:lnTo>
                    <a:pt x="1024" y="396"/>
                  </a:lnTo>
                  <a:lnTo>
                    <a:pt x="1014" y="390"/>
                  </a:lnTo>
                  <a:lnTo>
                    <a:pt x="1008" y="380"/>
                  </a:lnTo>
                  <a:lnTo>
                    <a:pt x="1006" y="370"/>
                  </a:lnTo>
                  <a:lnTo>
                    <a:pt x="1006" y="370"/>
                  </a:lnTo>
                  <a:close/>
                  <a:moveTo>
                    <a:pt x="896" y="310"/>
                  </a:moveTo>
                  <a:lnTo>
                    <a:pt x="896" y="310"/>
                  </a:lnTo>
                  <a:lnTo>
                    <a:pt x="892" y="324"/>
                  </a:lnTo>
                  <a:lnTo>
                    <a:pt x="888" y="338"/>
                  </a:lnTo>
                  <a:lnTo>
                    <a:pt x="884" y="354"/>
                  </a:lnTo>
                  <a:lnTo>
                    <a:pt x="884" y="368"/>
                  </a:lnTo>
                  <a:lnTo>
                    <a:pt x="884" y="368"/>
                  </a:lnTo>
                  <a:lnTo>
                    <a:pt x="810" y="368"/>
                  </a:lnTo>
                  <a:lnTo>
                    <a:pt x="810" y="368"/>
                  </a:lnTo>
                  <a:lnTo>
                    <a:pt x="808" y="352"/>
                  </a:lnTo>
                  <a:lnTo>
                    <a:pt x="804" y="336"/>
                  </a:lnTo>
                  <a:lnTo>
                    <a:pt x="796" y="322"/>
                  </a:lnTo>
                  <a:lnTo>
                    <a:pt x="786" y="310"/>
                  </a:lnTo>
                  <a:lnTo>
                    <a:pt x="896" y="310"/>
                  </a:lnTo>
                  <a:close/>
                  <a:moveTo>
                    <a:pt x="26" y="310"/>
                  </a:moveTo>
                  <a:lnTo>
                    <a:pt x="56" y="310"/>
                  </a:lnTo>
                  <a:lnTo>
                    <a:pt x="56" y="310"/>
                  </a:lnTo>
                  <a:lnTo>
                    <a:pt x="46" y="322"/>
                  </a:lnTo>
                  <a:lnTo>
                    <a:pt x="38" y="336"/>
                  </a:lnTo>
                  <a:lnTo>
                    <a:pt x="32" y="352"/>
                  </a:lnTo>
                  <a:lnTo>
                    <a:pt x="30" y="368"/>
                  </a:lnTo>
                  <a:lnTo>
                    <a:pt x="8" y="368"/>
                  </a:lnTo>
                  <a:lnTo>
                    <a:pt x="8" y="368"/>
                  </a:lnTo>
                  <a:lnTo>
                    <a:pt x="10" y="352"/>
                  </a:lnTo>
                  <a:lnTo>
                    <a:pt x="14" y="334"/>
                  </a:lnTo>
                  <a:lnTo>
                    <a:pt x="0" y="334"/>
                  </a:lnTo>
                  <a:lnTo>
                    <a:pt x="0" y="312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6" y="310"/>
                  </a:lnTo>
                  <a:lnTo>
                    <a:pt x="26" y="310"/>
                  </a:lnTo>
                  <a:close/>
                  <a:moveTo>
                    <a:pt x="376" y="310"/>
                  </a:moveTo>
                  <a:lnTo>
                    <a:pt x="376" y="310"/>
                  </a:lnTo>
                  <a:lnTo>
                    <a:pt x="376" y="312"/>
                  </a:lnTo>
                  <a:lnTo>
                    <a:pt x="646" y="312"/>
                  </a:lnTo>
                  <a:lnTo>
                    <a:pt x="646" y="312"/>
                  </a:lnTo>
                  <a:lnTo>
                    <a:pt x="646" y="310"/>
                  </a:lnTo>
                  <a:lnTo>
                    <a:pt x="676" y="310"/>
                  </a:lnTo>
                  <a:lnTo>
                    <a:pt x="676" y="310"/>
                  </a:lnTo>
                  <a:lnTo>
                    <a:pt x="664" y="322"/>
                  </a:lnTo>
                  <a:lnTo>
                    <a:pt x="656" y="336"/>
                  </a:lnTo>
                  <a:lnTo>
                    <a:pt x="652" y="352"/>
                  </a:lnTo>
                  <a:lnTo>
                    <a:pt x="650" y="368"/>
                  </a:lnTo>
                  <a:lnTo>
                    <a:pt x="628" y="368"/>
                  </a:lnTo>
                  <a:lnTo>
                    <a:pt x="628" y="368"/>
                  </a:lnTo>
                  <a:lnTo>
                    <a:pt x="628" y="352"/>
                  </a:lnTo>
                  <a:lnTo>
                    <a:pt x="634" y="334"/>
                  </a:lnTo>
                  <a:lnTo>
                    <a:pt x="388" y="334"/>
                  </a:lnTo>
                  <a:lnTo>
                    <a:pt x="388" y="334"/>
                  </a:lnTo>
                  <a:lnTo>
                    <a:pt x="392" y="352"/>
                  </a:lnTo>
                  <a:lnTo>
                    <a:pt x="394" y="368"/>
                  </a:lnTo>
                  <a:lnTo>
                    <a:pt x="372" y="368"/>
                  </a:lnTo>
                  <a:lnTo>
                    <a:pt x="372" y="368"/>
                  </a:lnTo>
                  <a:lnTo>
                    <a:pt x="370" y="352"/>
                  </a:lnTo>
                  <a:lnTo>
                    <a:pt x="364" y="336"/>
                  </a:lnTo>
                  <a:lnTo>
                    <a:pt x="356" y="322"/>
                  </a:lnTo>
                  <a:lnTo>
                    <a:pt x="346" y="310"/>
                  </a:lnTo>
                  <a:lnTo>
                    <a:pt x="376" y="310"/>
                  </a:lnTo>
                  <a:close/>
                  <a:moveTo>
                    <a:pt x="196" y="310"/>
                  </a:moveTo>
                  <a:lnTo>
                    <a:pt x="196" y="310"/>
                  </a:lnTo>
                  <a:lnTo>
                    <a:pt x="196" y="312"/>
                  </a:lnTo>
                  <a:lnTo>
                    <a:pt x="206" y="312"/>
                  </a:lnTo>
                  <a:lnTo>
                    <a:pt x="206" y="312"/>
                  </a:lnTo>
                  <a:lnTo>
                    <a:pt x="206" y="310"/>
                  </a:lnTo>
                  <a:lnTo>
                    <a:pt x="236" y="310"/>
                  </a:lnTo>
                  <a:lnTo>
                    <a:pt x="236" y="310"/>
                  </a:lnTo>
                  <a:lnTo>
                    <a:pt x="226" y="322"/>
                  </a:lnTo>
                  <a:lnTo>
                    <a:pt x="218" y="336"/>
                  </a:lnTo>
                  <a:lnTo>
                    <a:pt x="212" y="352"/>
                  </a:lnTo>
                  <a:lnTo>
                    <a:pt x="210" y="368"/>
                  </a:lnTo>
                  <a:lnTo>
                    <a:pt x="192" y="368"/>
                  </a:lnTo>
                  <a:lnTo>
                    <a:pt x="192" y="368"/>
                  </a:lnTo>
                  <a:lnTo>
                    <a:pt x="190" y="352"/>
                  </a:lnTo>
                  <a:lnTo>
                    <a:pt x="184" y="336"/>
                  </a:lnTo>
                  <a:lnTo>
                    <a:pt x="176" y="322"/>
                  </a:lnTo>
                  <a:lnTo>
                    <a:pt x="166" y="310"/>
                  </a:lnTo>
                  <a:lnTo>
                    <a:pt x="196" y="31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250" name="Group 1249"/>
            <p:cNvGrpSpPr/>
            <p:nvPr/>
          </p:nvGrpSpPr>
          <p:grpSpPr>
            <a:xfrm>
              <a:off x="7881227" y="333515"/>
              <a:ext cx="1308005" cy="371336"/>
              <a:chOff x="7895516" y="338277"/>
              <a:chExt cx="1308005" cy="311584"/>
            </a:xfrm>
          </p:grpSpPr>
          <p:sp>
            <p:nvSpPr>
              <p:cNvPr id="1246" name="Rounded Rectangle 1245"/>
              <p:cNvSpPr/>
              <p:nvPr/>
            </p:nvSpPr>
            <p:spPr>
              <a:xfrm>
                <a:off x="7971707" y="338277"/>
                <a:ext cx="1155623" cy="311584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8" name="Oval 1247"/>
              <p:cNvSpPr/>
              <p:nvPr/>
            </p:nvSpPr>
            <p:spPr>
              <a:xfrm>
                <a:off x="7895516" y="338277"/>
                <a:ext cx="152382" cy="3115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9" name="Oval 1248"/>
              <p:cNvSpPr/>
              <p:nvPr/>
            </p:nvSpPr>
            <p:spPr>
              <a:xfrm>
                <a:off x="9051139" y="338277"/>
                <a:ext cx="152382" cy="3115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252" name="TextBox 1251"/>
          <p:cNvSpPr txBox="1"/>
          <p:nvPr/>
        </p:nvSpPr>
        <p:spPr>
          <a:xfrm>
            <a:off x="4236329" y="1426170"/>
            <a:ext cx="555149" cy="144234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Shipping</a:t>
            </a:r>
          </a:p>
        </p:txBody>
      </p:sp>
      <p:sp>
        <p:nvSpPr>
          <p:cNvPr id="1253" name="TextBox 1252"/>
          <p:cNvSpPr txBox="1"/>
          <p:nvPr/>
        </p:nvSpPr>
        <p:spPr>
          <a:xfrm>
            <a:off x="6960312" y="1527833"/>
            <a:ext cx="408660" cy="144234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Supply</a:t>
            </a:r>
          </a:p>
        </p:txBody>
      </p:sp>
      <p:sp>
        <p:nvSpPr>
          <p:cNvPr id="1254" name="TextBox 1253"/>
          <p:cNvSpPr txBox="1"/>
          <p:nvPr/>
        </p:nvSpPr>
        <p:spPr>
          <a:xfrm>
            <a:off x="5681511" y="1435772"/>
            <a:ext cx="554985" cy="230796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Refining </a:t>
            </a:r>
            <a:b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and Storage</a:t>
            </a:r>
          </a:p>
        </p:txBody>
      </p:sp>
      <p:grpSp>
        <p:nvGrpSpPr>
          <p:cNvPr id="1256" name="Group 1255"/>
          <p:cNvGrpSpPr/>
          <p:nvPr/>
        </p:nvGrpSpPr>
        <p:grpSpPr>
          <a:xfrm flipH="1">
            <a:off x="5041835" y="3187516"/>
            <a:ext cx="871184" cy="238735"/>
            <a:chOff x="8985414" y="381867"/>
            <a:chExt cx="3235953" cy="700808"/>
          </a:xfrm>
        </p:grpSpPr>
        <p:sp>
          <p:nvSpPr>
            <p:cNvPr id="1258" name="Freeform 426"/>
            <p:cNvSpPr>
              <a:spLocks/>
            </p:cNvSpPr>
            <p:nvPr/>
          </p:nvSpPr>
          <p:spPr bwMode="auto">
            <a:xfrm flipH="1">
              <a:off x="8985414" y="381867"/>
              <a:ext cx="3228123" cy="697922"/>
            </a:xfrm>
            <a:custGeom>
              <a:avLst/>
              <a:gdLst/>
              <a:ahLst/>
              <a:cxnLst>
                <a:cxn ang="0">
                  <a:pos x="403" y="0"/>
                </a:cxn>
                <a:cxn ang="0">
                  <a:pos x="382" y="40"/>
                </a:cxn>
                <a:cxn ang="0">
                  <a:pos x="405" y="86"/>
                </a:cxn>
                <a:cxn ang="0">
                  <a:pos x="448" y="106"/>
                </a:cxn>
                <a:cxn ang="0">
                  <a:pos x="488" y="157"/>
                </a:cxn>
                <a:cxn ang="0">
                  <a:pos x="539" y="187"/>
                </a:cxn>
                <a:cxn ang="0">
                  <a:pos x="2138" y="213"/>
                </a:cxn>
                <a:cxn ang="0">
                  <a:pos x="2232" y="210"/>
                </a:cxn>
                <a:cxn ang="0">
                  <a:pos x="2328" y="206"/>
                </a:cxn>
                <a:cxn ang="0">
                  <a:pos x="2423" y="201"/>
                </a:cxn>
                <a:cxn ang="0">
                  <a:pos x="2511" y="193"/>
                </a:cxn>
                <a:cxn ang="0">
                  <a:pos x="2587" y="184"/>
                </a:cxn>
                <a:cxn ang="0">
                  <a:pos x="2622" y="181"/>
                </a:cxn>
                <a:cxn ang="0">
                  <a:pos x="2627" y="191"/>
                </a:cxn>
                <a:cxn ang="0">
                  <a:pos x="2631" y="205"/>
                </a:cxn>
                <a:cxn ang="0">
                  <a:pos x="2627" y="221"/>
                </a:cxn>
                <a:cxn ang="0">
                  <a:pos x="2614" y="239"/>
                </a:cxn>
                <a:cxn ang="0">
                  <a:pos x="2583" y="257"/>
                </a:cxn>
                <a:cxn ang="0">
                  <a:pos x="2578" y="259"/>
                </a:cxn>
                <a:cxn ang="0">
                  <a:pos x="2562" y="269"/>
                </a:cxn>
                <a:cxn ang="0">
                  <a:pos x="2544" y="283"/>
                </a:cxn>
                <a:cxn ang="0">
                  <a:pos x="2538" y="293"/>
                </a:cxn>
                <a:cxn ang="0">
                  <a:pos x="2549" y="304"/>
                </a:cxn>
                <a:cxn ang="0">
                  <a:pos x="2569" y="316"/>
                </a:cxn>
                <a:cxn ang="0">
                  <a:pos x="2591" y="331"/>
                </a:cxn>
                <a:cxn ang="0">
                  <a:pos x="2607" y="348"/>
                </a:cxn>
                <a:cxn ang="0">
                  <a:pos x="2612" y="367"/>
                </a:cxn>
                <a:cxn ang="0">
                  <a:pos x="190" y="377"/>
                </a:cxn>
                <a:cxn ang="0">
                  <a:pos x="0" y="233"/>
                </a:cxn>
                <a:cxn ang="0">
                  <a:pos x="167" y="119"/>
                </a:cxn>
                <a:cxn ang="0">
                  <a:pos x="192" y="63"/>
                </a:cxn>
                <a:cxn ang="0">
                  <a:pos x="220" y="38"/>
                </a:cxn>
                <a:cxn ang="0">
                  <a:pos x="240" y="63"/>
                </a:cxn>
                <a:cxn ang="0">
                  <a:pos x="276" y="160"/>
                </a:cxn>
                <a:cxn ang="0">
                  <a:pos x="302" y="102"/>
                </a:cxn>
                <a:cxn ang="0">
                  <a:pos x="337" y="91"/>
                </a:cxn>
                <a:cxn ang="0">
                  <a:pos x="360" y="40"/>
                </a:cxn>
                <a:cxn ang="0">
                  <a:pos x="345" y="0"/>
                </a:cxn>
              </a:cxnLst>
              <a:rect l="0" t="0" r="r" b="b"/>
              <a:pathLst>
                <a:path w="2631" h="377">
                  <a:moveTo>
                    <a:pt x="345" y="0"/>
                  </a:moveTo>
                  <a:lnTo>
                    <a:pt x="403" y="0"/>
                  </a:lnTo>
                  <a:lnTo>
                    <a:pt x="403" y="40"/>
                  </a:lnTo>
                  <a:lnTo>
                    <a:pt x="382" y="40"/>
                  </a:lnTo>
                  <a:lnTo>
                    <a:pt x="382" y="86"/>
                  </a:lnTo>
                  <a:lnTo>
                    <a:pt x="405" y="86"/>
                  </a:lnTo>
                  <a:lnTo>
                    <a:pt x="405" y="106"/>
                  </a:lnTo>
                  <a:lnTo>
                    <a:pt x="448" y="106"/>
                  </a:lnTo>
                  <a:lnTo>
                    <a:pt x="448" y="157"/>
                  </a:lnTo>
                  <a:lnTo>
                    <a:pt x="488" y="157"/>
                  </a:lnTo>
                  <a:lnTo>
                    <a:pt x="488" y="187"/>
                  </a:lnTo>
                  <a:lnTo>
                    <a:pt x="539" y="187"/>
                  </a:lnTo>
                  <a:lnTo>
                    <a:pt x="539" y="213"/>
                  </a:lnTo>
                  <a:lnTo>
                    <a:pt x="2138" y="213"/>
                  </a:lnTo>
                  <a:lnTo>
                    <a:pt x="2185" y="212"/>
                  </a:lnTo>
                  <a:lnTo>
                    <a:pt x="2232" y="210"/>
                  </a:lnTo>
                  <a:lnTo>
                    <a:pt x="2280" y="209"/>
                  </a:lnTo>
                  <a:lnTo>
                    <a:pt x="2328" y="206"/>
                  </a:lnTo>
                  <a:lnTo>
                    <a:pt x="2376" y="204"/>
                  </a:lnTo>
                  <a:lnTo>
                    <a:pt x="2423" y="201"/>
                  </a:lnTo>
                  <a:lnTo>
                    <a:pt x="2468" y="197"/>
                  </a:lnTo>
                  <a:lnTo>
                    <a:pt x="2511" y="193"/>
                  </a:lnTo>
                  <a:lnTo>
                    <a:pt x="2551" y="189"/>
                  </a:lnTo>
                  <a:lnTo>
                    <a:pt x="2587" y="184"/>
                  </a:lnTo>
                  <a:lnTo>
                    <a:pt x="2619" y="178"/>
                  </a:lnTo>
                  <a:lnTo>
                    <a:pt x="2622" y="181"/>
                  </a:lnTo>
                  <a:lnTo>
                    <a:pt x="2624" y="185"/>
                  </a:lnTo>
                  <a:lnTo>
                    <a:pt x="2627" y="191"/>
                  </a:lnTo>
                  <a:lnTo>
                    <a:pt x="2630" y="197"/>
                  </a:lnTo>
                  <a:lnTo>
                    <a:pt x="2631" y="205"/>
                  </a:lnTo>
                  <a:lnTo>
                    <a:pt x="2631" y="213"/>
                  </a:lnTo>
                  <a:lnTo>
                    <a:pt x="2627" y="221"/>
                  </a:lnTo>
                  <a:lnTo>
                    <a:pt x="2623" y="230"/>
                  </a:lnTo>
                  <a:lnTo>
                    <a:pt x="2614" y="239"/>
                  </a:lnTo>
                  <a:lnTo>
                    <a:pt x="2601" y="249"/>
                  </a:lnTo>
                  <a:lnTo>
                    <a:pt x="2583" y="257"/>
                  </a:lnTo>
                  <a:lnTo>
                    <a:pt x="2580" y="258"/>
                  </a:lnTo>
                  <a:lnTo>
                    <a:pt x="2578" y="259"/>
                  </a:lnTo>
                  <a:lnTo>
                    <a:pt x="2575" y="261"/>
                  </a:lnTo>
                  <a:lnTo>
                    <a:pt x="2562" y="269"/>
                  </a:lnTo>
                  <a:lnTo>
                    <a:pt x="2552" y="276"/>
                  </a:lnTo>
                  <a:lnTo>
                    <a:pt x="2544" y="283"/>
                  </a:lnTo>
                  <a:lnTo>
                    <a:pt x="2540" y="288"/>
                  </a:lnTo>
                  <a:lnTo>
                    <a:pt x="2538" y="293"/>
                  </a:lnTo>
                  <a:lnTo>
                    <a:pt x="2541" y="298"/>
                  </a:lnTo>
                  <a:lnTo>
                    <a:pt x="2549" y="304"/>
                  </a:lnTo>
                  <a:lnTo>
                    <a:pt x="2559" y="309"/>
                  </a:lnTo>
                  <a:lnTo>
                    <a:pt x="2569" y="316"/>
                  </a:lnTo>
                  <a:lnTo>
                    <a:pt x="2580" y="323"/>
                  </a:lnTo>
                  <a:lnTo>
                    <a:pt x="2591" y="331"/>
                  </a:lnTo>
                  <a:lnTo>
                    <a:pt x="2600" y="339"/>
                  </a:lnTo>
                  <a:lnTo>
                    <a:pt x="2607" y="348"/>
                  </a:lnTo>
                  <a:lnTo>
                    <a:pt x="2612" y="357"/>
                  </a:lnTo>
                  <a:lnTo>
                    <a:pt x="2612" y="367"/>
                  </a:lnTo>
                  <a:lnTo>
                    <a:pt x="2607" y="377"/>
                  </a:lnTo>
                  <a:lnTo>
                    <a:pt x="190" y="377"/>
                  </a:lnTo>
                  <a:lnTo>
                    <a:pt x="0" y="322"/>
                  </a:lnTo>
                  <a:lnTo>
                    <a:pt x="0" y="233"/>
                  </a:lnTo>
                  <a:lnTo>
                    <a:pt x="167" y="233"/>
                  </a:lnTo>
                  <a:lnTo>
                    <a:pt x="167" y="119"/>
                  </a:lnTo>
                  <a:lnTo>
                    <a:pt x="192" y="119"/>
                  </a:lnTo>
                  <a:lnTo>
                    <a:pt x="192" y="63"/>
                  </a:lnTo>
                  <a:lnTo>
                    <a:pt x="220" y="63"/>
                  </a:lnTo>
                  <a:lnTo>
                    <a:pt x="220" y="38"/>
                  </a:lnTo>
                  <a:lnTo>
                    <a:pt x="240" y="38"/>
                  </a:lnTo>
                  <a:lnTo>
                    <a:pt x="240" y="63"/>
                  </a:lnTo>
                  <a:lnTo>
                    <a:pt x="276" y="63"/>
                  </a:lnTo>
                  <a:lnTo>
                    <a:pt x="276" y="160"/>
                  </a:lnTo>
                  <a:lnTo>
                    <a:pt x="302" y="160"/>
                  </a:lnTo>
                  <a:lnTo>
                    <a:pt x="302" y="102"/>
                  </a:lnTo>
                  <a:lnTo>
                    <a:pt x="326" y="102"/>
                  </a:lnTo>
                  <a:lnTo>
                    <a:pt x="337" y="91"/>
                  </a:lnTo>
                  <a:lnTo>
                    <a:pt x="360" y="91"/>
                  </a:lnTo>
                  <a:lnTo>
                    <a:pt x="360" y="40"/>
                  </a:lnTo>
                  <a:lnTo>
                    <a:pt x="345" y="40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9" name="Freeform 1258"/>
            <p:cNvSpPr/>
            <p:nvPr/>
          </p:nvSpPr>
          <p:spPr>
            <a:xfrm>
              <a:off x="8999836" y="973594"/>
              <a:ext cx="3221531" cy="109081"/>
            </a:xfrm>
            <a:custGeom>
              <a:avLst/>
              <a:gdLst>
                <a:gd name="connsiteX0" fmla="*/ 3206750 w 3206750"/>
                <a:gd name="connsiteY0" fmla="*/ 0 h 107950"/>
                <a:gd name="connsiteX1" fmla="*/ 50800 w 3206750"/>
                <a:gd name="connsiteY1" fmla="*/ 0 h 107950"/>
                <a:gd name="connsiteX2" fmla="*/ 0 w 3206750"/>
                <a:gd name="connsiteY2" fmla="*/ 107950 h 107950"/>
                <a:gd name="connsiteX3" fmla="*/ 2965450 w 3206750"/>
                <a:gd name="connsiteY3" fmla="*/ 107950 h 107950"/>
                <a:gd name="connsiteX4" fmla="*/ 3206750 w 3206750"/>
                <a:gd name="connsiteY4" fmla="*/ 0 h 107950"/>
                <a:gd name="connsiteX0" fmla="*/ 3185319 w 3185319"/>
                <a:gd name="connsiteY0" fmla="*/ 4762 h 107950"/>
                <a:gd name="connsiteX1" fmla="*/ 50800 w 3185319"/>
                <a:gd name="connsiteY1" fmla="*/ 0 h 107950"/>
                <a:gd name="connsiteX2" fmla="*/ 0 w 3185319"/>
                <a:gd name="connsiteY2" fmla="*/ 107950 h 107950"/>
                <a:gd name="connsiteX3" fmla="*/ 2965450 w 3185319"/>
                <a:gd name="connsiteY3" fmla="*/ 107950 h 107950"/>
                <a:gd name="connsiteX4" fmla="*/ 3185319 w 3185319"/>
                <a:gd name="connsiteY4" fmla="*/ 4762 h 107950"/>
                <a:gd name="connsiteX0" fmla="*/ 3182938 w 3182938"/>
                <a:gd name="connsiteY0" fmla="*/ 7143 h 107950"/>
                <a:gd name="connsiteX1" fmla="*/ 50800 w 3182938"/>
                <a:gd name="connsiteY1" fmla="*/ 0 h 107950"/>
                <a:gd name="connsiteX2" fmla="*/ 0 w 3182938"/>
                <a:gd name="connsiteY2" fmla="*/ 107950 h 107950"/>
                <a:gd name="connsiteX3" fmla="*/ 2965450 w 3182938"/>
                <a:gd name="connsiteY3" fmla="*/ 107950 h 107950"/>
                <a:gd name="connsiteX4" fmla="*/ 3182938 w 3182938"/>
                <a:gd name="connsiteY4" fmla="*/ 7143 h 107950"/>
                <a:gd name="connsiteX0" fmla="*/ 3197225 w 3197225"/>
                <a:gd name="connsiteY0" fmla="*/ 4761 h 107950"/>
                <a:gd name="connsiteX1" fmla="*/ 50800 w 3197225"/>
                <a:gd name="connsiteY1" fmla="*/ 0 h 107950"/>
                <a:gd name="connsiteX2" fmla="*/ 0 w 3197225"/>
                <a:gd name="connsiteY2" fmla="*/ 107950 h 107950"/>
                <a:gd name="connsiteX3" fmla="*/ 2965450 w 3197225"/>
                <a:gd name="connsiteY3" fmla="*/ 107950 h 107950"/>
                <a:gd name="connsiteX4" fmla="*/ 3197225 w 3197225"/>
                <a:gd name="connsiteY4" fmla="*/ 4761 h 107950"/>
                <a:gd name="connsiteX0" fmla="*/ 3214766 w 3214766"/>
                <a:gd name="connsiteY0" fmla="*/ 4761 h 107950"/>
                <a:gd name="connsiteX1" fmla="*/ 68341 w 3214766"/>
                <a:gd name="connsiteY1" fmla="*/ 0 h 107950"/>
                <a:gd name="connsiteX2" fmla="*/ 17541 w 3214766"/>
                <a:gd name="connsiteY2" fmla="*/ 107950 h 107950"/>
                <a:gd name="connsiteX3" fmla="*/ 2982991 w 3214766"/>
                <a:gd name="connsiteY3" fmla="*/ 107950 h 107950"/>
                <a:gd name="connsiteX4" fmla="*/ 3214766 w 3214766"/>
                <a:gd name="connsiteY4" fmla="*/ 4761 h 107950"/>
                <a:gd name="connsiteX0" fmla="*/ 3214766 w 3214766"/>
                <a:gd name="connsiteY0" fmla="*/ 6019 h 109208"/>
                <a:gd name="connsiteX1" fmla="*/ 68341 w 3214766"/>
                <a:gd name="connsiteY1" fmla="*/ 1258 h 109208"/>
                <a:gd name="connsiteX2" fmla="*/ 17541 w 3214766"/>
                <a:gd name="connsiteY2" fmla="*/ 109208 h 109208"/>
                <a:gd name="connsiteX3" fmla="*/ 2982991 w 3214766"/>
                <a:gd name="connsiteY3" fmla="*/ 109208 h 109208"/>
                <a:gd name="connsiteX4" fmla="*/ 3214766 w 3214766"/>
                <a:gd name="connsiteY4" fmla="*/ 6019 h 109208"/>
                <a:gd name="connsiteX0" fmla="*/ 3215744 w 3215744"/>
                <a:gd name="connsiteY0" fmla="*/ 5892 h 109081"/>
                <a:gd name="connsiteX1" fmla="*/ 69319 w 3215744"/>
                <a:gd name="connsiteY1" fmla="*/ 1131 h 109081"/>
                <a:gd name="connsiteX2" fmla="*/ 18519 w 3215744"/>
                <a:gd name="connsiteY2" fmla="*/ 109081 h 109081"/>
                <a:gd name="connsiteX3" fmla="*/ 2983969 w 3215744"/>
                <a:gd name="connsiteY3" fmla="*/ 109081 h 109081"/>
                <a:gd name="connsiteX4" fmla="*/ 3215744 w 3215744"/>
                <a:gd name="connsiteY4" fmla="*/ 5892 h 109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5744" h="109081">
                  <a:moveTo>
                    <a:pt x="3215744" y="5892"/>
                  </a:moveTo>
                  <a:lnTo>
                    <a:pt x="69319" y="1131"/>
                  </a:lnTo>
                  <a:cubicBezTo>
                    <a:pt x="52386" y="-10511"/>
                    <a:pt x="-38367" y="70717"/>
                    <a:pt x="18519" y="109081"/>
                  </a:cubicBezTo>
                  <a:lnTo>
                    <a:pt x="2983969" y="109081"/>
                  </a:lnTo>
                  <a:lnTo>
                    <a:pt x="3215744" y="589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278" name="Group 1277"/>
          <p:cNvGrpSpPr/>
          <p:nvPr/>
        </p:nvGrpSpPr>
        <p:grpSpPr>
          <a:xfrm>
            <a:off x="4719862" y="3406996"/>
            <a:ext cx="1161562" cy="269545"/>
            <a:chOff x="6326315" y="7444424"/>
            <a:chExt cx="1858499" cy="431272"/>
          </a:xfrm>
        </p:grpSpPr>
        <p:grpSp>
          <p:nvGrpSpPr>
            <p:cNvPr id="1261" name="Group 1260"/>
            <p:cNvGrpSpPr/>
            <p:nvPr/>
          </p:nvGrpSpPr>
          <p:grpSpPr>
            <a:xfrm flipH="1">
              <a:off x="6506609" y="7444424"/>
              <a:ext cx="1393895" cy="381975"/>
              <a:chOff x="5585831" y="381867"/>
              <a:chExt cx="2557368" cy="700808"/>
            </a:xfrm>
          </p:grpSpPr>
          <p:grpSp>
            <p:nvGrpSpPr>
              <p:cNvPr id="1263" name="Group 1262"/>
              <p:cNvGrpSpPr/>
              <p:nvPr/>
            </p:nvGrpSpPr>
            <p:grpSpPr>
              <a:xfrm>
                <a:off x="5585831" y="381867"/>
                <a:ext cx="2557368" cy="700808"/>
                <a:chOff x="8985414" y="381867"/>
                <a:chExt cx="3235953" cy="700808"/>
              </a:xfrm>
            </p:grpSpPr>
            <p:sp>
              <p:nvSpPr>
                <p:cNvPr id="1269" name="Freeform 426"/>
                <p:cNvSpPr>
                  <a:spLocks/>
                </p:cNvSpPr>
                <p:nvPr/>
              </p:nvSpPr>
              <p:spPr bwMode="auto">
                <a:xfrm flipH="1">
                  <a:off x="8985414" y="381867"/>
                  <a:ext cx="3228123" cy="697922"/>
                </a:xfrm>
                <a:custGeom>
                  <a:avLst/>
                  <a:gdLst/>
                  <a:ahLst/>
                  <a:cxnLst>
                    <a:cxn ang="0">
                      <a:pos x="403" y="0"/>
                    </a:cxn>
                    <a:cxn ang="0">
                      <a:pos x="382" y="40"/>
                    </a:cxn>
                    <a:cxn ang="0">
                      <a:pos x="405" y="86"/>
                    </a:cxn>
                    <a:cxn ang="0">
                      <a:pos x="448" y="106"/>
                    </a:cxn>
                    <a:cxn ang="0">
                      <a:pos x="488" y="157"/>
                    </a:cxn>
                    <a:cxn ang="0">
                      <a:pos x="539" y="187"/>
                    </a:cxn>
                    <a:cxn ang="0">
                      <a:pos x="2138" y="213"/>
                    </a:cxn>
                    <a:cxn ang="0">
                      <a:pos x="2232" y="210"/>
                    </a:cxn>
                    <a:cxn ang="0">
                      <a:pos x="2328" y="206"/>
                    </a:cxn>
                    <a:cxn ang="0">
                      <a:pos x="2423" y="201"/>
                    </a:cxn>
                    <a:cxn ang="0">
                      <a:pos x="2511" y="193"/>
                    </a:cxn>
                    <a:cxn ang="0">
                      <a:pos x="2587" y="184"/>
                    </a:cxn>
                    <a:cxn ang="0">
                      <a:pos x="2622" y="181"/>
                    </a:cxn>
                    <a:cxn ang="0">
                      <a:pos x="2627" y="191"/>
                    </a:cxn>
                    <a:cxn ang="0">
                      <a:pos x="2631" y="205"/>
                    </a:cxn>
                    <a:cxn ang="0">
                      <a:pos x="2627" y="221"/>
                    </a:cxn>
                    <a:cxn ang="0">
                      <a:pos x="2614" y="239"/>
                    </a:cxn>
                    <a:cxn ang="0">
                      <a:pos x="2583" y="257"/>
                    </a:cxn>
                    <a:cxn ang="0">
                      <a:pos x="2578" y="259"/>
                    </a:cxn>
                    <a:cxn ang="0">
                      <a:pos x="2562" y="269"/>
                    </a:cxn>
                    <a:cxn ang="0">
                      <a:pos x="2544" y="283"/>
                    </a:cxn>
                    <a:cxn ang="0">
                      <a:pos x="2538" y="293"/>
                    </a:cxn>
                    <a:cxn ang="0">
                      <a:pos x="2549" y="304"/>
                    </a:cxn>
                    <a:cxn ang="0">
                      <a:pos x="2569" y="316"/>
                    </a:cxn>
                    <a:cxn ang="0">
                      <a:pos x="2591" y="331"/>
                    </a:cxn>
                    <a:cxn ang="0">
                      <a:pos x="2607" y="348"/>
                    </a:cxn>
                    <a:cxn ang="0">
                      <a:pos x="2612" y="367"/>
                    </a:cxn>
                    <a:cxn ang="0">
                      <a:pos x="190" y="377"/>
                    </a:cxn>
                    <a:cxn ang="0">
                      <a:pos x="0" y="233"/>
                    </a:cxn>
                    <a:cxn ang="0">
                      <a:pos x="167" y="119"/>
                    </a:cxn>
                    <a:cxn ang="0">
                      <a:pos x="192" y="63"/>
                    </a:cxn>
                    <a:cxn ang="0">
                      <a:pos x="220" y="38"/>
                    </a:cxn>
                    <a:cxn ang="0">
                      <a:pos x="240" y="63"/>
                    </a:cxn>
                    <a:cxn ang="0">
                      <a:pos x="276" y="160"/>
                    </a:cxn>
                    <a:cxn ang="0">
                      <a:pos x="302" y="102"/>
                    </a:cxn>
                    <a:cxn ang="0">
                      <a:pos x="337" y="91"/>
                    </a:cxn>
                    <a:cxn ang="0">
                      <a:pos x="360" y="40"/>
                    </a:cxn>
                    <a:cxn ang="0">
                      <a:pos x="345" y="0"/>
                    </a:cxn>
                  </a:cxnLst>
                  <a:rect l="0" t="0" r="r" b="b"/>
                  <a:pathLst>
                    <a:path w="2631" h="377">
                      <a:moveTo>
                        <a:pt x="345" y="0"/>
                      </a:moveTo>
                      <a:lnTo>
                        <a:pt x="403" y="0"/>
                      </a:lnTo>
                      <a:lnTo>
                        <a:pt x="403" y="40"/>
                      </a:lnTo>
                      <a:lnTo>
                        <a:pt x="382" y="40"/>
                      </a:lnTo>
                      <a:lnTo>
                        <a:pt x="382" y="86"/>
                      </a:lnTo>
                      <a:lnTo>
                        <a:pt x="405" y="86"/>
                      </a:lnTo>
                      <a:lnTo>
                        <a:pt x="405" y="106"/>
                      </a:lnTo>
                      <a:lnTo>
                        <a:pt x="448" y="106"/>
                      </a:lnTo>
                      <a:lnTo>
                        <a:pt x="448" y="157"/>
                      </a:lnTo>
                      <a:lnTo>
                        <a:pt x="488" y="157"/>
                      </a:lnTo>
                      <a:lnTo>
                        <a:pt x="488" y="187"/>
                      </a:lnTo>
                      <a:lnTo>
                        <a:pt x="539" y="187"/>
                      </a:lnTo>
                      <a:lnTo>
                        <a:pt x="539" y="213"/>
                      </a:lnTo>
                      <a:lnTo>
                        <a:pt x="2138" y="213"/>
                      </a:lnTo>
                      <a:lnTo>
                        <a:pt x="2185" y="212"/>
                      </a:lnTo>
                      <a:lnTo>
                        <a:pt x="2232" y="210"/>
                      </a:lnTo>
                      <a:lnTo>
                        <a:pt x="2280" y="209"/>
                      </a:lnTo>
                      <a:lnTo>
                        <a:pt x="2328" y="206"/>
                      </a:lnTo>
                      <a:lnTo>
                        <a:pt x="2376" y="204"/>
                      </a:lnTo>
                      <a:lnTo>
                        <a:pt x="2423" y="201"/>
                      </a:lnTo>
                      <a:lnTo>
                        <a:pt x="2468" y="197"/>
                      </a:lnTo>
                      <a:lnTo>
                        <a:pt x="2511" y="193"/>
                      </a:lnTo>
                      <a:lnTo>
                        <a:pt x="2551" y="189"/>
                      </a:lnTo>
                      <a:lnTo>
                        <a:pt x="2587" y="184"/>
                      </a:lnTo>
                      <a:lnTo>
                        <a:pt x="2619" y="178"/>
                      </a:lnTo>
                      <a:lnTo>
                        <a:pt x="2622" y="181"/>
                      </a:lnTo>
                      <a:lnTo>
                        <a:pt x="2624" y="185"/>
                      </a:lnTo>
                      <a:lnTo>
                        <a:pt x="2627" y="191"/>
                      </a:lnTo>
                      <a:lnTo>
                        <a:pt x="2630" y="197"/>
                      </a:lnTo>
                      <a:lnTo>
                        <a:pt x="2631" y="205"/>
                      </a:lnTo>
                      <a:lnTo>
                        <a:pt x="2631" y="213"/>
                      </a:lnTo>
                      <a:lnTo>
                        <a:pt x="2627" y="221"/>
                      </a:lnTo>
                      <a:lnTo>
                        <a:pt x="2623" y="230"/>
                      </a:lnTo>
                      <a:lnTo>
                        <a:pt x="2614" y="239"/>
                      </a:lnTo>
                      <a:lnTo>
                        <a:pt x="2601" y="249"/>
                      </a:lnTo>
                      <a:lnTo>
                        <a:pt x="2583" y="257"/>
                      </a:lnTo>
                      <a:lnTo>
                        <a:pt x="2580" y="258"/>
                      </a:lnTo>
                      <a:lnTo>
                        <a:pt x="2578" y="259"/>
                      </a:lnTo>
                      <a:lnTo>
                        <a:pt x="2575" y="261"/>
                      </a:lnTo>
                      <a:lnTo>
                        <a:pt x="2562" y="269"/>
                      </a:lnTo>
                      <a:lnTo>
                        <a:pt x="2552" y="276"/>
                      </a:lnTo>
                      <a:lnTo>
                        <a:pt x="2544" y="283"/>
                      </a:lnTo>
                      <a:lnTo>
                        <a:pt x="2540" y="288"/>
                      </a:lnTo>
                      <a:lnTo>
                        <a:pt x="2538" y="293"/>
                      </a:lnTo>
                      <a:lnTo>
                        <a:pt x="2541" y="298"/>
                      </a:lnTo>
                      <a:lnTo>
                        <a:pt x="2549" y="304"/>
                      </a:lnTo>
                      <a:lnTo>
                        <a:pt x="2559" y="309"/>
                      </a:lnTo>
                      <a:lnTo>
                        <a:pt x="2569" y="316"/>
                      </a:lnTo>
                      <a:lnTo>
                        <a:pt x="2580" y="323"/>
                      </a:lnTo>
                      <a:lnTo>
                        <a:pt x="2591" y="331"/>
                      </a:lnTo>
                      <a:lnTo>
                        <a:pt x="2600" y="339"/>
                      </a:lnTo>
                      <a:lnTo>
                        <a:pt x="2607" y="348"/>
                      </a:lnTo>
                      <a:lnTo>
                        <a:pt x="2612" y="357"/>
                      </a:lnTo>
                      <a:lnTo>
                        <a:pt x="2612" y="367"/>
                      </a:lnTo>
                      <a:lnTo>
                        <a:pt x="2607" y="377"/>
                      </a:lnTo>
                      <a:lnTo>
                        <a:pt x="190" y="377"/>
                      </a:lnTo>
                      <a:lnTo>
                        <a:pt x="0" y="322"/>
                      </a:lnTo>
                      <a:lnTo>
                        <a:pt x="0" y="233"/>
                      </a:lnTo>
                      <a:lnTo>
                        <a:pt x="167" y="233"/>
                      </a:lnTo>
                      <a:lnTo>
                        <a:pt x="167" y="119"/>
                      </a:lnTo>
                      <a:lnTo>
                        <a:pt x="192" y="119"/>
                      </a:lnTo>
                      <a:lnTo>
                        <a:pt x="192" y="63"/>
                      </a:lnTo>
                      <a:lnTo>
                        <a:pt x="220" y="63"/>
                      </a:lnTo>
                      <a:lnTo>
                        <a:pt x="220" y="38"/>
                      </a:lnTo>
                      <a:lnTo>
                        <a:pt x="240" y="38"/>
                      </a:lnTo>
                      <a:lnTo>
                        <a:pt x="240" y="63"/>
                      </a:lnTo>
                      <a:lnTo>
                        <a:pt x="276" y="63"/>
                      </a:lnTo>
                      <a:lnTo>
                        <a:pt x="276" y="160"/>
                      </a:lnTo>
                      <a:lnTo>
                        <a:pt x="302" y="160"/>
                      </a:lnTo>
                      <a:lnTo>
                        <a:pt x="302" y="102"/>
                      </a:lnTo>
                      <a:lnTo>
                        <a:pt x="326" y="102"/>
                      </a:lnTo>
                      <a:lnTo>
                        <a:pt x="337" y="91"/>
                      </a:lnTo>
                      <a:lnTo>
                        <a:pt x="360" y="91"/>
                      </a:lnTo>
                      <a:lnTo>
                        <a:pt x="360" y="40"/>
                      </a:lnTo>
                      <a:lnTo>
                        <a:pt x="345" y="4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70" name="Freeform 1269"/>
                <p:cNvSpPr/>
                <p:nvPr/>
              </p:nvSpPr>
              <p:spPr>
                <a:xfrm>
                  <a:off x="8999836" y="973594"/>
                  <a:ext cx="3221531" cy="109081"/>
                </a:xfrm>
                <a:custGeom>
                  <a:avLst/>
                  <a:gdLst>
                    <a:gd name="connsiteX0" fmla="*/ 3206750 w 3206750"/>
                    <a:gd name="connsiteY0" fmla="*/ 0 h 107950"/>
                    <a:gd name="connsiteX1" fmla="*/ 50800 w 3206750"/>
                    <a:gd name="connsiteY1" fmla="*/ 0 h 107950"/>
                    <a:gd name="connsiteX2" fmla="*/ 0 w 3206750"/>
                    <a:gd name="connsiteY2" fmla="*/ 107950 h 107950"/>
                    <a:gd name="connsiteX3" fmla="*/ 2965450 w 3206750"/>
                    <a:gd name="connsiteY3" fmla="*/ 107950 h 107950"/>
                    <a:gd name="connsiteX4" fmla="*/ 3206750 w 3206750"/>
                    <a:gd name="connsiteY4" fmla="*/ 0 h 107950"/>
                    <a:gd name="connsiteX0" fmla="*/ 3185319 w 3185319"/>
                    <a:gd name="connsiteY0" fmla="*/ 4762 h 107950"/>
                    <a:gd name="connsiteX1" fmla="*/ 50800 w 3185319"/>
                    <a:gd name="connsiteY1" fmla="*/ 0 h 107950"/>
                    <a:gd name="connsiteX2" fmla="*/ 0 w 3185319"/>
                    <a:gd name="connsiteY2" fmla="*/ 107950 h 107950"/>
                    <a:gd name="connsiteX3" fmla="*/ 2965450 w 3185319"/>
                    <a:gd name="connsiteY3" fmla="*/ 107950 h 107950"/>
                    <a:gd name="connsiteX4" fmla="*/ 3185319 w 3185319"/>
                    <a:gd name="connsiteY4" fmla="*/ 4762 h 107950"/>
                    <a:gd name="connsiteX0" fmla="*/ 3182938 w 3182938"/>
                    <a:gd name="connsiteY0" fmla="*/ 7143 h 107950"/>
                    <a:gd name="connsiteX1" fmla="*/ 50800 w 3182938"/>
                    <a:gd name="connsiteY1" fmla="*/ 0 h 107950"/>
                    <a:gd name="connsiteX2" fmla="*/ 0 w 3182938"/>
                    <a:gd name="connsiteY2" fmla="*/ 107950 h 107950"/>
                    <a:gd name="connsiteX3" fmla="*/ 2965450 w 3182938"/>
                    <a:gd name="connsiteY3" fmla="*/ 107950 h 107950"/>
                    <a:gd name="connsiteX4" fmla="*/ 3182938 w 3182938"/>
                    <a:gd name="connsiteY4" fmla="*/ 7143 h 107950"/>
                    <a:gd name="connsiteX0" fmla="*/ 3197225 w 3197225"/>
                    <a:gd name="connsiteY0" fmla="*/ 4761 h 107950"/>
                    <a:gd name="connsiteX1" fmla="*/ 50800 w 3197225"/>
                    <a:gd name="connsiteY1" fmla="*/ 0 h 107950"/>
                    <a:gd name="connsiteX2" fmla="*/ 0 w 3197225"/>
                    <a:gd name="connsiteY2" fmla="*/ 107950 h 107950"/>
                    <a:gd name="connsiteX3" fmla="*/ 2965450 w 3197225"/>
                    <a:gd name="connsiteY3" fmla="*/ 107950 h 107950"/>
                    <a:gd name="connsiteX4" fmla="*/ 3197225 w 3197225"/>
                    <a:gd name="connsiteY4" fmla="*/ 4761 h 107950"/>
                    <a:gd name="connsiteX0" fmla="*/ 3214766 w 3214766"/>
                    <a:gd name="connsiteY0" fmla="*/ 4761 h 107950"/>
                    <a:gd name="connsiteX1" fmla="*/ 68341 w 3214766"/>
                    <a:gd name="connsiteY1" fmla="*/ 0 h 107950"/>
                    <a:gd name="connsiteX2" fmla="*/ 17541 w 3214766"/>
                    <a:gd name="connsiteY2" fmla="*/ 107950 h 107950"/>
                    <a:gd name="connsiteX3" fmla="*/ 2982991 w 3214766"/>
                    <a:gd name="connsiteY3" fmla="*/ 107950 h 107950"/>
                    <a:gd name="connsiteX4" fmla="*/ 3214766 w 3214766"/>
                    <a:gd name="connsiteY4" fmla="*/ 4761 h 107950"/>
                    <a:gd name="connsiteX0" fmla="*/ 3214766 w 3214766"/>
                    <a:gd name="connsiteY0" fmla="*/ 6019 h 109208"/>
                    <a:gd name="connsiteX1" fmla="*/ 68341 w 3214766"/>
                    <a:gd name="connsiteY1" fmla="*/ 1258 h 109208"/>
                    <a:gd name="connsiteX2" fmla="*/ 17541 w 3214766"/>
                    <a:gd name="connsiteY2" fmla="*/ 109208 h 109208"/>
                    <a:gd name="connsiteX3" fmla="*/ 2982991 w 3214766"/>
                    <a:gd name="connsiteY3" fmla="*/ 109208 h 109208"/>
                    <a:gd name="connsiteX4" fmla="*/ 3214766 w 3214766"/>
                    <a:gd name="connsiteY4" fmla="*/ 6019 h 109208"/>
                    <a:gd name="connsiteX0" fmla="*/ 3215744 w 3215744"/>
                    <a:gd name="connsiteY0" fmla="*/ 5892 h 109081"/>
                    <a:gd name="connsiteX1" fmla="*/ 69319 w 3215744"/>
                    <a:gd name="connsiteY1" fmla="*/ 1131 h 109081"/>
                    <a:gd name="connsiteX2" fmla="*/ 18519 w 3215744"/>
                    <a:gd name="connsiteY2" fmla="*/ 109081 h 109081"/>
                    <a:gd name="connsiteX3" fmla="*/ 2983969 w 3215744"/>
                    <a:gd name="connsiteY3" fmla="*/ 109081 h 109081"/>
                    <a:gd name="connsiteX4" fmla="*/ 3215744 w 3215744"/>
                    <a:gd name="connsiteY4" fmla="*/ 5892 h 109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15744" h="109081">
                      <a:moveTo>
                        <a:pt x="3215744" y="5892"/>
                      </a:moveTo>
                      <a:lnTo>
                        <a:pt x="69319" y="1131"/>
                      </a:lnTo>
                      <a:cubicBezTo>
                        <a:pt x="52386" y="-10511"/>
                        <a:pt x="-38367" y="70717"/>
                        <a:pt x="18519" y="109081"/>
                      </a:cubicBezTo>
                      <a:lnTo>
                        <a:pt x="2983969" y="109081"/>
                      </a:lnTo>
                      <a:lnTo>
                        <a:pt x="3215744" y="5892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64" name="Group 1263"/>
              <p:cNvGrpSpPr/>
              <p:nvPr/>
            </p:nvGrpSpPr>
            <p:grpSpPr>
              <a:xfrm>
                <a:off x="6019800" y="608216"/>
                <a:ext cx="1512074" cy="322068"/>
                <a:chOff x="6088342" y="608216"/>
                <a:chExt cx="1366476" cy="322068"/>
              </a:xfrm>
            </p:grpSpPr>
            <p:sp>
              <p:nvSpPr>
                <p:cNvPr id="1265" name="Oval 1264"/>
                <p:cNvSpPr/>
                <p:nvPr/>
              </p:nvSpPr>
              <p:spPr>
                <a:xfrm>
                  <a:off x="6088342" y="608216"/>
                  <a:ext cx="322068" cy="322068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66" name="Oval 1265"/>
                <p:cNvSpPr/>
                <p:nvPr/>
              </p:nvSpPr>
              <p:spPr>
                <a:xfrm>
                  <a:off x="6436478" y="608216"/>
                  <a:ext cx="322068" cy="322068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67" name="Oval 1266"/>
                <p:cNvSpPr/>
                <p:nvPr/>
              </p:nvSpPr>
              <p:spPr>
                <a:xfrm>
                  <a:off x="6784614" y="608216"/>
                  <a:ext cx="322068" cy="322068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68" name="Oval 1267"/>
                <p:cNvSpPr/>
                <p:nvPr/>
              </p:nvSpPr>
              <p:spPr>
                <a:xfrm>
                  <a:off x="7132750" y="608216"/>
                  <a:ext cx="322068" cy="322068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pic>
          <p:nvPicPr>
            <p:cNvPr id="1262" name="Picture 2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6315" y="7791170"/>
              <a:ext cx="1858499" cy="845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74" name="Freeform 7"/>
          <p:cNvSpPr>
            <a:spLocks noEditPoints="1"/>
          </p:cNvSpPr>
          <p:nvPr/>
        </p:nvSpPr>
        <p:spPr bwMode="auto">
          <a:xfrm>
            <a:off x="5662587" y="3454510"/>
            <a:ext cx="310554" cy="53578"/>
          </a:xfrm>
          <a:custGeom>
            <a:avLst/>
            <a:gdLst>
              <a:gd name="T0" fmla="*/ 184 w 194"/>
              <a:gd name="T1" fmla="*/ 13 h 33"/>
              <a:gd name="T2" fmla="*/ 162 w 194"/>
              <a:gd name="T3" fmla="*/ 3 h 33"/>
              <a:gd name="T4" fmla="*/ 155 w 194"/>
              <a:gd name="T5" fmla="*/ 0 h 33"/>
              <a:gd name="T6" fmla="*/ 148 w 194"/>
              <a:gd name="T7" fmla="*/ 3 h 33"/>
              <a:gd name="T8" fmla="*/ 126 w 194"/>
              <a:gd name="T9" fmla="*/ 13 h 33"/>
              <a:gd name="T10" fmla="*/ 104 w 194"/>
              <a:gd name="T11" fmla="*/ 3 h 33"/>
              <a:gd name="T12" fmla="*/ 97 w 194"/>
              <a:gd name="T13" fmla="*/ 0 h 33"/>
              <a:gd name="T14" fmla="*/ 89 w 194"/>
              <a:gd name="T15" fmla="*/ 3 h 33"/>
              <a:gd name="T16" fmla="*/ 68 w 194"/>
              <a:gd name="T17" fmla="*/ 13 h 33"/>
              <a:gd name="T18" fmla="*/ 46 w 194"/>
              <a:gd name="T19" fmla="*/ 3 h 33"/>
              <a:gd name="T20" fmla="*/ 38 w 194"/>
              <a:gd name="T21" fmla="*/ 0 h 33"/>
              <a:gd name="T22" fmla="*/ 31 w 194"/>
              <a:gd name="T23" fmla="*/ 3 h 33"/>
              <a:gd name="T24" fmla="*/ 9 w 194"/>
              <a:gd name="T25" fmla="*/ 13 h 33"/>
              <a:gd name="T26" fmla="*/ 0 w 194"/>
              <a:gd name="T27" fmla="*/ 23 h 33"/>
              <a:gd name="T28" fmla="*/ 9 w 194"/>
              <a:gd name="T29" fmla="*/ 33 h 33"/>
              <a:gd name="T30" fmla="*/ 38 w 194"/>
              <a:gd name="T31" fmla="*/ 23 h 33"/>
              <a:gd name="T32" fmla="*/ 68 w 194"/>
              <a:gd name="T33" fmla="*/ 33 h 33"/>
              <a:gd name="T34" fmla="*/ 97 w 194"/>
              <a:gd name="T35" fmla="*/ 23 h 33"/>
              <a:gd name="T36" fmla="*/ 126 w 194"/>
              <a:gd name="T37" fmla="*/ 33 h 33"/>
              <a:gd name="T38" fmla="*/ 155 w 194"/>
              <a:gd name="T39" fmla="*/ 23 h 33"/>
              <a:gd name="T40" fmla="*/ 184 w 194"/>
              <a:gd name="T41" fmla="*/ 33 h 33"/>
              <a:gd name="T42" fmla="*/ 194 w 194"/>
              <a:gd name="T43" fmla="*/ 23 h 33"/>
              <a:gd name="T44" fmla="*/ 184 w 194"/>
              <a:gd name="T45" fmla="*/ 13 h 33"/>
              <a:gd name="T46" fmla="*/ 184 w 194"/>
              <a:gd name="T47" fmla="*/ 13 h 33"/>
              <a:gd name="T48" fmla="*/ 184 w 194"/>
              <a:gd name="T4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4" h="33">
                <a:moveTo>
                  <a:pt x="184" y="13"/>
                </a:moveTo>
                <a:cubicBezTo>
                  <a:pt x="176" y="13"/>
                  <a:pt x="168" y="10"/>
                  <a:pt x="162" y="3"/>
                </a:cubicBezTo>
                <a:cubicBezTo>
                  <a:pt x="161" y="1"/>
                  <a:pt x="158" y="0"/>
                  <a:pt x="155" y="0"/>
                </a:cubicBezTo>
                <a:cubicBezTo>
                  <a:pt x="152" y="0"/>
                  <a:pt x="150" y="1"/>
                  <a:pt x="148" y="3"/>
                </a:cubicBezTo>
                <a:cubicBezTo>
                  <a:pt x="142" y="10"/>
                  <a:pt x="134" y="13"/>
                  <a:pt x="126" y="13"/>
                </a:cubicBezTo>
                <a:cubicBezTo>
                  <a:pt x="117" y="13"/>
                  <a:pt x="110" y="10"/>
                  <a:pt x="104" y="3"/>
                </a:cubicBezTo>
                <a:cubicBezTo>
                  <a:pt x="102" y="1"/>
                  <a:pt x="100" y="0"/>
                  <a:pt x="97" y="0"/>
                </a:cubicBezTo>
                <a:cubicBezTo>
                  <a:pt x="94" y="0"/>
                  <a:pt x="91" y="1"/>
                  <a:pt x="89" y="3"/>
                </a:cubicBezTo>
                <a:cubicBezTo>
                  <a:pt x="84" y="10"/>
                  <a:pt x="76" y="13"/>
                  <a:pt x="68" y="13"/>
                </a:cubicBezTo>
                <a:cubicBezTo>
                  <a:pt x="59" y="13"/>
                  <a:pt x="51" y="10"/>
                  <a:pt x="46" y="3"/>
                </a:cubicBezTo>
                <a:cubicBezTo>
                  <a:pt x="44" y="1"/>
                  <a:pt x="41" y="0"/>
                  <a:pt x="38" y="0"/>
                </a:cubicBezTo>
                <a:cubicBezTo>
                  <a:pt x="36" y="0"/>
                  <a:pt x="33" y="1"/>
                  <a:pt x="31" y="3"/>
                </a:cubicBezTo>
                <a:cubicBezTo>
                  <a:pt x="26" y="10"/>
                  <a:pt x="18" y="13"/>
                  <a:pt x="9" y="13"/>
                </a:cubicBezTo>
                <a:cubicBezTo>
                  <a:pt x="4" y="13"/>
                  <a:pt x="0" y="18"/>
                  <a:pt x="0" y="23"/>
                </a:cubicBezTo>
                <a:cubicBezTo>
                  <a:pt x="0" y="28"/>
                  <a:pt x="4" y="33"/>
                  <a:pt x="9" y="33"/>
                </a:cubicBezTo>
                <a:cubicBezTo>
                  <a:pt x="20" y="33"/>
                  <a:pt x="30" y="29"/>
                  <a:pt x="38" y="23"/>
                </a:cubicBezTo>
                <a:cubicBezTo>
                  <a:pt x="47" y="29"/>
                  <a:pt x="57" y="33"/>
                  <a:pt x="68" y="33"/>
                </a:cubicBezTo>
                <a:cubicBezTo>
                  <a:pt x="78" y="33"/>
                  <a:pt x="88" y="29"/>
                  <a:pt x="97" y="23"/>
                </a:cubicBezTo>
                <a:cubicBezTo>
                  <a:pt x="105" y="29"/>
                  <a:pt x="115" y="33"/>
                  <a:pt x="126" y="33"/>
                </a:cubicBezTo>
                <a:cubicBezTo>
                  <a:pt x="137" y="33"/>
                  <a:pt x="147" y="29"/>
                  <a:pt x="155" y="23"/>
                </a:cubicBezTo>
                <a:cubicBezTo>
                  <a:pt x="163" y="29"/>
                  <a:pt x="174" y="33"/>
                  <a:pt x="184" y="33"/>
                </a:cubicBezTo>
                <a:cubicBezTo>
                  <a:pt x="190" y="33"/>
                  <a:pt x="194" y="28"/>
                  <a:pt x="194" y="23"/>
                </a:cubicBezTo>
                <a:cubicBezTo>
                  <a:pt x="194" y="18"/>
                  <a:pt x="190" y="13"/>
                  <a:pt x="184" y="13"/>
                </a:cubicBezTo>
                <a:close/>
                <a:moveTo>
                  <a:pt x="184" y="13"/>
                </a:moveTo>
                <a:cubicBezTo>
                  <a:pt x="184" y="13"/>
                  <a:pt x="184" y="13"/>
                  <a:pt x="184" y="13"/>
                </a:cubicBezTo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57118" tIns="28557" rIns="57118" bIns="2855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5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79" name="TextBox 1278"/>
          <p:cNvSpPr txBox="1"/>
          <p:nvPr/>
        </p:nvSpPr>
        <p:spPr>
          <a:xfrm>
            <a:off x="5108241" y="3097808"/>
            <a:ext cx="864900" cy="144234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LNG Transportation</a:t>
            </a:r>
          </a:p>
        </p:txBody>
      </p:sp>
      <p:sp>
        <p:nvSpPr>
          <p:cNvPr id="1281" name="TextBox 1280"/>
          <p:cNvSpPr txBox="1"/>
          <p:nvPr/>
        </p:nvSpPr>
        <p:spPr>
          <a:xfrm>
            <a:off x="2507331" y="1383868"/>
            <a:ext cx="700401" cy="230796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Transportation and Distribution</a:t>
            </a:r>
          </a:p>
        </p:txBody>
      </p:sp>
      <p:sp>
        <p:nvSpPr>
          <p:cNvPr id="1282" name="TextBox 1281"/>
          <p:cNvSpPr txBox="1"/>
          <p:nvPr/>
        </p:nvSpPr>
        <p:spPr>
          <a:xfrm>
            <a:off x="338293" y="1609508"/>
            <a:ext cx="555242" cy="144234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Gas Station</a:t>
            </a:r>
          </a:p>
        </p:txBody>
      </p:sp>
      <p:sp>
        <p:nvSpPr>
          <p:cNvPr id="1283" name="TextBox 1282"/>
          <p:cNvSpPr txBox="1"/>
          <p:nvPr/>
        </p:nvSpPr>
        <p:spPr>
          <a:xfrm>
            <a:off x="1436793" y="1609502"/>
            <a:ext cx="470502" cy="144234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Domestic</a:t>
            </a:r>
          </a:p>
        </p:txBody>
      </p:sp>
      <p:sp>
        <p:nvSpPr>
          <p:cNvPr id="1284" name="TextBox 1283"/>
          <p:cNvSpPr txBox="1"/>
          <p:nvPr/>
        </p:nvSpPr>
        <p:spPr>
          <a:xfrm>
            <a:off x="895925" y="1609502"/>
            <a:ext cx="417728" cy="144234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Industry</a:t>
            </a:r>
          </a:p>
        </p:txBody>
      </p:sp>
      <p:sp>
        <p:nvSpPr>
          <p:cNvPr id="1366" name="TextBox 1365"/>
          <p:cNvSpPr txBox="1"/>
          <p:nvPr/>
        </p:nvSpPr>
        <p:spPr>
          <a:xfrm>
            <a:off x="7376347" y="2023094"/>
            <a:ext cx="630549" cy="317358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Gas Pipeline </a:t>
            </a:r>
            <a:b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 transport Natural Gas</a:t>
            </a:r>
          </a:p>
        </p:txBody>
      </p:sp>
      <p:grpSp>
        <p:nvGrpSpPr>
          <p:cNvPr id="1435" name="Group 1434"/>
          <p:cNvGrpSpPr/>
          <p:nvPr/>
        </p:nvGrpSpPr>
        <p:grpSpPr>
          <a:xfrm>
            <a:off x="6339760" y="2270158"/>
            <a:ext cx="547648" cy="306766"/>
            <a:chOff x="9849618" y="4190722"/>
            <a:chExt cx="1005840" cy="563422"/>
          </a:xfrm>
          <a:solidFill>
            <a:schemeClr val="accent4"/>
          </a:solidFill>
        </p:grpSpPr>
        <p:grpSp>
          <p:nvGrpSpPr>
            <p:cNvPr id="1380" name="Group 1379"/>
            <p:cNvGrpSpPr/>
            <p:nvPr/>
          </p:nvGrpSpPr>
          <p:grpSpPr>
            <a:xfrm>
              <a:off x="9849618" y="4190722"/>
              <a:ext cx="1005840" cy="563422"/>
              <a:chOff x="24780875" y="4190722"/>
              <a:chExt cx="1005840" cy="563422"/>
            </a:xfrm>
            <a:grpFill/>
          </p:grpSpPr>
          <p:sp>
            <p:nvSpPr>
              <p:cNvPr id="1367" name="Rectangle 1366"/>
              <p:cNvSpPr/>
              <p:nvPr/>
            </p:nvSpPr>
            <p:spPr>
              <a:xfrm>
                <a:off x="24780875" y="4436421"/>
                <a:ext cx="139700" cy="31392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8" name="Pie 1367"/>
              <p:cNvSpPr/>
              <p:nvPr/>
            </p:nvSpPr>
            <p:spPr>
              <a:xfrm flipV="1">
                <a:off x="24780875" y="4342663"/>
                <a:ext cx="139700" cy="139700"/>
              </a:xfrm>
              <a:prstGeom prst="pie">
                <a:avLst>
                  <a:gd name="adj1" fmla="val 0"/>
                  <a:gd name="adj2" fmla="val 1084336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9" name="Rectangle 1368"/>
              <p:cNvSpPr/>
              <p:nvPr/>
            </p:nvSpPr>
            <p:spPr>
              <a:xfrm>
                <a:off x="24780875" y="4726712"/>
                <a:ext cx="1005840" cy="2743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372" name="Group 1371"/>
              <p:cNvGrpSpPr/>
              <p:nvPr/>
            </p:nvGrpSpPr>
            <p:grpSpPr>
              <a:xfrm flipV="1">
                <a:off x="24821014" y="4190722"/>
                <a:ext cx="660373" cy="429824"/>
                <a:chOff x="10639458" y="2118313"/>
                <a:chExt cx="1626519" cy="1058664"/>
              </a:xfrm>
              <a:grpFill/>
            </p:grpSpPr>
            <p:sp>
              <p:nvSpPr>
                <p:cNvPr id="1370" name="Rounded Rectangle 1369"/>
                <p:cNvSpPr/>
                <p:nvPr/>
              </p:nvSpPr>
              <p:spPr>
                <a:xfrm>
                  <a:off x="10784681" y="3038090"/>
                  <a:ext cx="1351316" cy="13753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71" name="Block Arc 1370"/>
                <p:cNvSpPr/>
                <p:nvPr/>
              </p:nvSpPr>
              <p:spPr>
                <a:xfrm rot="16200000" flipH="1">
                  <a:off x="10643855" y="2727228"/>
                  <a:ext cx="449749" cy="449749"/>
                </a:xfrm>
                <a:prstGeom prst="blockArc">
                  <a:avLst>
                    <a:gd name="adj1" fmla="val 16184716"/>
                    <a:gd name="adj2" fmla="val 21463247"/>
                    <a:gd name="adj3" fmla="val 30569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73" name="Block Arc 1372"/>
                <p:cNvSpPr/>
                <p:nvPr/>
              </p:nvSpPr>
              <p:spPr>
                <a:xfrm rot="16200000" flipH="1">
                  <a:off x="11249713" y="2727224"/>
                  <a:ext cx="449750" cy="449749"/>
                </a:xfrm>
                <a:prstGeom prst="blockArc">
                  <a:avLst>
                    <a:gd name="adj1" fmla="val 16184716"/>
                    <a:gd name="adj2" fmla="val 21463247"/>
                    <a:gd name="adj3" fmla="val 30569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74" name="Block Arc 1373"/>
                <p:cNvSpPr/>
                <p:nvPr/>
              </p:nvSpPr>
              <p:spPr>
                <a:xfrm rot="5400000">
                  <a:off x="11816226" y="2727226"/>
                  <a:ext cx="449749" cy="449749"/>
                </a:xfrm>
                <a:prstGeom prst="blockArc">
                  <a:avLst>
                    <a:gd name="adj1" fmla="val 16184716"/>
                    <a:gd name="adj2" fmla="val 21463247"/>
                    <a:gd name="adj3" fmla="val 30569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75" name="Rounded Rectangle 1374"/>
                <p:cNvSpPr/>
                <p:nvPr/>
              </p:nvSpPr>
              <p:spPr>
                <a:xfrm rot="16200000">
                  <a:off x="10557598" y="2799795"/>
                  <a:ext cx="301250" cy="13753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76" name="Rounded Rectangle 1375"/>
                <p:cNvSpPr/>
                <p:nvPr/>
              </p:nvSpPr>
              <p:spPr>
                <a:xfrm rot="16200000">
                  <a:off x="11167854" y="2799790"/>
                  <a:ext cx="301250" cy="13753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77" name="Rounded Rectangle 1376"/>
                <p:cNvSpPr/>
                <p:nvPr/>
              </p:nvSpPr>
              <p:spPr>
                <a:xfrm rot="16200000">
                  <a:off x="11746775" y="2499984"/>
                  <a:ext cx="900873" cy="137531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378" name="Rectangle 1377"/>
              <p:cNvSpPr/>
              <p:nvPr/>
            </p:nvSpPr>
            <p:spPr>
              <a:xfrm>
                <a:off x="25026850" y="4436422"/>
                <a:ext cx="139700" cy="31392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9" name="Pie 1378"/>
              <p:cNvSpPr/>
              <p:nvPr/>
            </p:nvSpPr>
            <p:spPr>
              <a:xfrm flipV="1">
                <a:off x="25026850" y="4342663"/>
                <a:ext cx="139700" cy="139700"/>
              </a:xfrm>
              <a:prstGeom prst="pie">
                <a:avLst>
                  <a:gd name="adj1" fmla="val 0"/>
                  <a:gd name="adj2" fmla="val 1084336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93" name="Group 1392"/>
            <p:cNvGrpSpPr/>
            <p:nvPr/>
          </p:nvGrpSpPr>
          <p:grpSpPr>
            <a:xfrm>
              <a:off x="10496508" y="4544628"/>
              <a:ext cx="355760" cy="115470"/>
              <a:chOff x="26705064" y="5011980"/>
              <a:chExt cx="588576" cy="191035"/>
            </a:xfrm>
            <a:grpFill/>
          </p:grpSpPr>
          <p:sp>
            <p:nvSpPr>
              <p:cNvPr id="1411" name="Rounded Rectangle 1410"/>
              <p:cNvSpPr/>
              <p:nvPr/>
            </p:nvSpPr>
            <p:spPr>
              <a:xfrm rot="16200000">
                <a:off x="26931486" y="4817270"/>
                <a:ext cx="135731" cy="588576"/>
              </a:xfrm>
              <a:prstGeom prst="roundRect">
                <a:avLst>
                  <a:gd name="adj" fmla="val 324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2" name="Rounded Rectangle 1411"/>
              <p:cNvSpPr>
                <a:spLocks/>
              </p:cNvSpPr>
              <p:nvPr/>
            </p:nvSpPr>
            <p:spPr>
              <a:xfrm rot="10800000">
                <a:off x="27186131" y="5011980"/>
                <a:ext cx="52097" cy="19102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3" name="Rounded Rectangle 1412"/>
              <p:cNvSpPr>
                <a:spLocks/>
              </p:cNvSpPr>
              <p:nvPr/>
            </p:nvSpPr>
            <p:spPr>
              <a:xfrm rot="10800000">
                <a:off x="27015954" y="5011986"/>
                <a:ext cx="52097" cy="19102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4" name="Rounded Rectangle 1413"/>
              <p:cNvSpPr>
                <a:spLocks/>
              </p:cNvSpPr>
              <p:nvPr/>
            </p:nvSpPr>
            <p:spPr>
              <a:xfrm rot="10800000">
                <a:off x="26845778" y="5011995"/>
                <a:ext cx="52097" cy="19102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436" name="TextBox 1435"/>
          <p:cNvSpPr txBox="1"/>
          <p:nvPr/>
        </p:nvSpPr>
        <p:spPr>
          <a:xfrm>
            <a:off x="6203959" y="2057714"/>
            <a:ext cx="730875" cy="230796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Underground </a:t>
            </a:r>
            <a:b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Storage</a:t>
            </a:r>
          </a:p>
        </p:txBody>
      </p:sp>
      <p:sp>
        <p:nvSpPr>
          <p:cNvPr id="1447" name="AutoShape 12"/>
          <p:cNvSpPr>
            <a:spLocks noChangeAspect="1" noChangeArrowheads="1" noTextEdit="1"/>
          </p:cNvSpPr>
          <p:nvPr/>
        </p:nvSpPr>
        <p:spPr bwMode="auto">
          <a:xfrm>
            <a:off x="3761384" y="1770180"/>
            <a:ext cx="1398984" cy="8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7118" tIns="28557" rIns="57118" bIns="2855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5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453" name="Group 1452"/>
          <p:cNvGrpSpPr/>
          <p:nvPr/>
        </p:nvGrpSpPr>
        <p:grpSpPr>
          <a:xfrm>
            <a:off x="3214129" y="2166083"/>
            <a:ext cx="260799" cy="309774"/>
            <a:chOff x="20219667" y="3586237"/>
            <a:chExt cx="1195388" cy="1419872"/>
          </a:xfrm>
        </p:grpSpPr>
        <p:grpSp>
          <p:nvGrpSpPr>
            <p:cNvPr id="1454" name="Group 1453"/>
            <p:cNvGrpSpPr/>
            <p:nvPr/>
          </p:nvGrpSpPr>
          <p:grpSpPr>
            <a:xfrm>
              <a:off x="20219667" y="3586237"/>
              <a:ext cx="1195388" cy="1382713"/>
              <a:chOff x="21339860" y="4061355"/>
              <a:chExt cx="1195388" cy="1382713"/>
            </a:xfrm>
          </p:grpSpPr>
          <p:sp>
            <p:nvSpPr>
              <p:cNvPr id="1456" name="Freeform 14"/>
              <p:cNvSpPr>
                <a:spLocks noEditPoints="1"/>
              </p:cNvSpPr>
              <p:nvPr/>
            </p:nvSpPr>
            <p:spPr bwMode="auto">
              <a:xfrm>
                <a:off x="21339860" y="4061355"/>
                <a:ext cx="1195388" cy="1382713"/>
              </a:xfrm>
              <a:custGeom>
                <a:avLst/>
                <a:gdLst>
                  <a:gd name="T0" fmla="*/ 194 w 319"/>
                  <a:gd name="T1" fmla="*/ 52 h 369"/>
                  <a:gd name="T2" fmla="*/ 255 w 319"/>
                  <a:gd name="T3" fmla="*/ 85 h 369"/>
                  <a:gd name="T4" fmla="*/ 259 w 319"/>
                  <a:gd name="T5" fmla="*/ 32 h 369"/>
                  <a:gd name="T6" fmla="*/ 180 w 319"/>
                  <a:gd name="T7" fmla="*/ 0 h 369"/>
                  <a:gd name="T8" fmla="*/ 125 w 319"/>
                  <a:gd name="T9" fmla="*/ 1 h 369"/>
                  <a:gd name="T10" fmla="*/ 54 w 319"/>
                  <a:gd name="T11" fmla="*/ 75 h 369"/>
                  <a:gd name="T12" fmla="*/ 73 w 319"/>
                  <a:gd name="T13" fmla="*/ 52 h 369"/>
                  <a:gd name="T14" fmla="*/ 7 w 319"/>
                  <a:gd name="T15" fmla="*/ 149 h 369"/>
                  <a:gd name="T16" fmla="*/ 9 w 319"/>
                  <a:gd name="T17" fmla="*/ 205 h 369"/>
                  <a:gd name="T18" fmla="*/ 53 w 319"/>
                  <a:gd name="T19" fmla="*/ 170 h 369"/>
                  <a:gd name="T20" fmla="*/ 72 w 319"/>
                  <a:gd name="T21" fmla="*/ 196 h 369"/>
                  <a:gd name="T22" fmla="*/ 87 w 319"/>
                  <a:gd name="T23" fmla="*/ 367 h 369"/>
                  <a:gd name="T24" fmla="*/ 160 w 319"/>
                  <a:gd name="T25" fmla="*/ 334 h 369"/>
                  <a:gd name="T26" fmla="*/ 232 w 319"/>
                  <a:gd name="T27" fmla="*/ 367 h 369"/>
                  <a:gd name="T28" fmla="*/ 247 w 319"/>
                  <a:gd name="T29" fmla="*/ 196 h 369"/>
                  <a:gd name="T30" fmla="*/ 266 w 319"/>
                  <a:gd name="T31" fmla="*/ 170 h 369"/>
                  <a:gd name="T32" fmla="*/ 309 w 319"/>
                  <a:gd name="T33" fmla="*/ 205 h 369"/>
                  <a:gd name="T34" fmla="*/ 312 w 319"/>
                  <a:gd name="T35" fmla="*/ 149 h 369"/>
                  <a:gd name="T36" fmla="*/ 198 w 319"/>
                  <a:gd name="T37" fmla="*/ 243 h 369"/>
                  <a:gd name="T38" fmla="*/ 135 w 319"/>
                  <a:gd name="T39" fmla="*/ 151 h 369"/>
                  <a:gd name="T40" fmla="*/ 149 w 319"/>
                  <a:gd name="T41" fmla="*/ 134 h 369"/>
                  <a:gd name="T42" fmla="*/ 184 w 319"/>
                  <a:gd name="T43" fmla="*/ 151 h 369"/>
                  <a:gd name="T44" fmla="*/ 166 w 319"/>
                  <a:gd name="T45" fmla="*/ 115 h 369"/>
                  <a:gd name="T46" fmla="*/ 145 w 319"/>
                  <a:gd name="T47" fmla="*/ 106 h 369"/>
                  <a:gd name="T48" fmla="*/ 166 w 319"/>
                  <a:gd name="T49" fmla="*/ 115 h 369"/>
                  <a:gd name="T50" fmla="*/ 160 w 319"/>
                  <a:gd name="T51" fmla="*/ 142 h 369"/>
                  <a:gd name="T52" fmla="*/ 176 w 319"/>
                  <a:gd name="T53" fmla="*/ 69 h 369"/>
                  <a:gd name="T54" fmla="*/ 160 w 319"/>
                  <a:gd name="T55" fmla="*/ 69 h 369"/>
                  <a:gd name="T56" fmla="*/ 174 w 319"/>
                  <a:gd name="T57" fmla="*/ 52 h 369"/>
                  <a:gd name="T58" fmla="*/ 151 w 319"/>
                  <a:gd name="T59" fmla="*/ 79 h 369"/>
                  <a:gd name="T60" fmla="*/ 151 w 319"/>
                  <a:gd name="T61" fmla="*/ 79 h 369"/>
                  <a:gd name="T62" fmla="*/ 139 w 319"/>
                  <a:gd name="T63" fmla="*/ 170 h 369"/>
                  <a:gd name="T64" fmla="*/ 160 w 319"/>
                  <a:gd name="T65" fmla="*/ 253 h 369"/>
                  <a:gd name="T66" fmla="*/ 191 w 319"/>
                  <a:gd name="T67" fmla="*/ 232 h 369"/>
                  <a:gd name="T68" fmla="*/ 190 w 319"/>
                  <a:gd name="T69" fmla="*/ 178 h 369"/>
                  <a:gd name="T70" fmla="*/ 131 w 319"/>
                  <a:gd name="T71" fmla="*/ 19 h 369"/>
                  <a:gd name="T72" fmla="*/ 104 w 319"/>
                  <a:gd name="T73" fmla="*/ 32 h 369"/>
                  <a:gd name="T74" fmla="*/ 124 w 319"/>
                  <a:gd name="T75" fmla="*/ 219 h 369"/>
                  <a:gd name="T76" fmla="*/ 148 w 319"/>
                  <a:gd name="T77" fmla="*/ 261 h 369"/>
                  <a:gd name="T78" fmla="*/ 72 w 319"/>
                  <a:gd name="T79" fmla="*/ 151 h 369"/>
                  <a:gd name="T80" fmla="*/ 72 w 319"/>
                  <a:gd name="T81" fmla="*/ 151 h 369"/>
                  <a:gd name="T82" fmla="*/ 146 w 319"/>
                  <a:gd name="T83" fmla="*/ 326 h 369"/>
                  <a:gd name="T84" fmla="*/ 160 w 319"/>
                  <a:gd name="T85" fmla="*/ 269 h 369"/>
                  <a:gd name="T86" fmla="*/ 120 w 319"/>
                  <a:gd name="T87" fmla="*/ 297 h 369"/>
                  <a:gd name="T88" fmla="*/ 206 w 319"/>
                  <a:gd name="T89" fmla="*/ 308 h 369"/>
                  <a:gd name="T90" fmla="*/ 204 w 319"/>
                  <a:gd name="T91" fmla="*/ 14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9" h="369">
                    <a:moveTo>
                      <a:pt x="312" y="149"/>
                    </a:moveTo>
                    <a:cubicBezTo>
                      <a:pt x="202" y="119"/>
                      <a:pt x="202" y="119"/>
                      <a:pt x="202" y="119"/>
                    </a:cubicBezTo>
                    <a:cubicBezTo>
                      <a:pt x="194" y="52"/>
                      <a:pt x="194" y="52"/>
                      <a:pt x="194" y="52"/>
                    </a:cubicBezTo>
                    <a:cubicBezTo>
                      <a:pt x="246" y="52"/>
                      <a:pt x="246" y="52"/>
                      <a:pt x="246" y="52"/>
                    </a:cubicBezTo>
                    <a:cubicBezTo>
                      <a:pt x="246" y="75"/>
                      <a:pt x="246" y="75"/>
                      <a:pt x="246" y="75"/>
                    </a:cubicBezTo>
                    <a:cubicBezTo>
                      <a:pt x="246" y="80"/>
                      <a:pt x="250" y="85"/>
                      <a:pt x="255" y="85"/>
                    </a:cubicBezTo>
                    <a:cubicBezTo>
                      <a:pt x="261" y="85"/>
                      <a:pt x="265" y="80"/>
                      <a:pt x="265" y="7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265" y="37"/>
                      <a:pt x="263" y="34"/>
                      <a:pt x="259" y="32"/>
                    </a:cubicBezTo>
                    <a:cubicBezTo>
                      <a:pt x="194" y="1"/>
                      <a:pt x="194" y="1"/>
                      <a:pt x="194" y="1"/>
                    </a:cubicBezTo>
                    <a:cubicBezTo>
                      <a:pt x="193" y="1"/>
                      <a:pt x="192" y="0"/>
                      <a:pt x="19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8" y="0"/>
                      <a:pt x="126" y="1"/>
                      <a:pt x="125" y="1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56" y="34"/>
                      <a:pt x="54" y="37"/>
                      <a:pt x="54" y="41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4" y="80"/>
                      <a:pt x="58" y="85"/>
                      <a:pt x="64" y="85"/>
                    </a:cubicBezTo>
                    <a:cubicBezTo>
                      <a:pt x="69" y="85"/>
                      <a:pt x="73" y="80"/>
                      <a:pt x="73" y="75"/>
                    </a:cubicBezTo>
                    <a:cubicBezTo>
                      <a:pt x="73" y="52"/>
                      <a:pt x="73" y="52"/>
                      <a:pt x="73" y="52"/>
                    </a:cubicBezTo>
                    <a:cubicBezTo>
                      <a:pt x="125" y="52"/>
                      <a:pt x="125" y="52"/>
                      <a:pt x="125" y="52"/>
                    </a:cubicBezTo>
                    <a:cubicBezTo>
                      <a:pt x="117" y="119"/>
                      <a:pt x="117" y="119"/>
                      <a:pt x="117" y="119"/>
                    </a:cubicBezTo>
                    <a:cubicBezTo>
                      <a:pt x="7" y="149"/>
                      <a:pt x="7" y="149"/>
                      <a:pt x="7" y="149"/>
                    </a:cubicBezTo>
                    <a:cubicBezTo>
                      <a:pt x="3" y="150"/>
                      <a:pt x="0" y="154"/>
                      <a:pt x="0" y="158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1"/>
                      <a:pt x="4" y="205"/>
                      <a:pt x="9" y="205"/>
                    </a:cubicBezTo>
                    <a:cubicBezTo>
                      <a:pt x="15" y="205"/>
                      <a:pt x="19" y="201"/>
                      <a:pt x="19" y="196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96"/>
                      <a:pt x="53" y="196"/>
                      <a:pt x="53" y="196"/>
                    </a:cubicBezTo>
                    <a:cubicBezTo>
                      <a:pt x="53" y="201"/>
                      <a:pt x="58" y="205"/>
                      <a:pt x="63" y="205"/>
                    </a:cubicBezTo>
                    <a:cubicBezTo>
                      <a:pt x="68" y="205"/>
                      <a:pt x="72" y="201"/>
                      <a:pt x="72" y="196"/>
                    </a:cubicBezTo>
                    <a:cubicBezTo>
                      <a:pt x="72" y="170"/>
                      <a:pt x="72" y="170"/>
                      <a:pt x="72" y="170"/>
                    </a:cubicBezTo>
                    <a:cubicBezTo>
                      <a:pt x="111" y="170"/>
                      <a:pt x="111" y="170"/>
                      <a:pt x="111" y="170"/>
                    </a:cubicBezTo>
                    <a:cubicBezTo>
                      <a:pt x="87" y="367"/>
                      <a:pt x="87" y="367"/>
                      <a:pt x="87" y="367"/>
                    </a:cubicBezTo>
                    <a:cubicBezTo>
                      <a:pt x="106" y="369"/>
                      <a:pt x="106" y="369"/>
                      <a:pt x="106" y="369"/>
                    </a:cubicBezTo>
                    <a:cubicBezTo>
                      <a:pt x="106" y="363"/>
                      <a:pt x="106" y="363"/>
                      <a:pt x="106" y="363"/>
                    </a:cubicBezTo>
                    <a:cubicBezTo>
                      <a:pt x="160" y="334"/>
                      <a:pt x="160" y="334"/>
                      <a:pt x="160" y="334"/>
                    </a:cubicBezTo>
                    <a:cubicBezTo>
                      <a:pt x="212" y="363"/>
                      <a:pt x="212" y="363"/>
                      <a:pt x="212" y="363"/>
                    </a:cubicBezTo>
                    <a:cubicBezTo>
                      <a:pt x="213" y="369"/>
                      <a:pt x="213" y="369"/>
                      <a:pt x="213" y="369"/>
                    </a:cubicBezTo>
                    <a:cubicBezTo>
                      <a:pt x="232" y="367"/>
                      <a:pt x="232" y="367"/>
                      <a:pt x="232" y="367"/>
                    </a:cubicBezTo>
                    <a:cubicBezTo>
                      <a:pt x="208" y="170"/>
                      <a:pt x="208" y="170"/>
                      <a:pt x="208" y="170"/>
                    </a:cubicBezTo>
                    <a:cubicBezTo>
                      <a:pt x="247" y="170"/>
                      <a:pt x="247" y="170"/>
                      <a:pt x="247" y="170"/>
                    </a:cubicBezTo>
                    <a:cubicBezTo>
                      <a:pt x="247" y="196"/>
                      <a:pt x="247" y="196"/>
                      <a:pt x="247" y="196"/>
                    </a:cubicBezTo>
                    <a:cubicBezTo>
                      <a:pt x="247" y="201"/>
                      <a:pt x="251" y="205"/>
                      <a:pt x="256" y="205"/>
                    </a:cubicBezTo>
                    <a:cubicBezTo>
                      <a:pt x="261" y="205"/>
                      <a:pt x="266" y="201"/>
                      <a:pt x="266" y="196"/>
                    </a:cubicBezTo>
                    <a:cubicBezTo>
                      <a:pt x="266" y="170"/>
                      <a:pt x="266" y="170"/>
                      <a:pt x="266" y="170"/>
                    </a:cubicBezTo>
                    <a:cubicBezTo>
                      <a:pt x="300" y="170"/>
                      <a:pt x="300" y="170"/>
                      <a:pt x="300" y="170"/>
                    </a:cubicBezTo>
                    <a:cubicBezTo>
                      <a:pt x="300" y="196"/>
                      <a:pt x="300" y="196"/>
                      <a:pt x="300" y="196"/>
                    </a:cubicBezTo>
                    <a:cubicBezTo>
                      <a:pt x="300" y="201"/>
                      <a:pt x="304" y="205"/>
                      <a:pt x="309" y="205"/>
                    </a:cubicBezTo>
                    <a:cubicBezTo>
                      <a:pt x="315" y="205"/>
                      <a:pt x="319" y="201"/>
                      <a:pt x="319" y="196"/>
                    </a:cubicBezTo>
                    <a:cubicBezTo>
                      <a:pt x="319" y="158"/>
                      <a:pt x="319" y="158"/>
                      <a:pt x="319" y="158"/>
                    </a:cubicBezTo>
                    <a:cubicBezTo>
                      <a:pt x="319" y="154"/>
                      <a:pt x="316" y="150"/>
                      <a:pt x="312" y="149"/>
                    </a:cubicBezTo>
                    <a:close/>
                    <a:moveTo>
                      <a:pt x="203" y="283"/>
                    </a:moveTo>
                    <a:cubicBezTo>
                      <a:pt x="171" y="261"/>
                      <a:pt x="171" y="261"/>
                      <a:pt x="171" y="261"/>
                    </a:cubicBezTo>
                    <a:cubicBezTo>
                      <a:pt x="198" y="243"/>
                      <a:pt x="198" y="243"/>
                      <a:pt x="198" y="243"/>
                    </a:cubicBezTo>
                    <a:cubicBezTo>
                      <a:pt x="203" y="283"/>
                      <a:pt x="203" y="283"/>
                      <a:pt x="203" y="283"/>
                    </a:cubicBezTo>
                    <a:close/>
                    <a:moveTo>
                      <a:pt x="149" y="134"/>
                    </a:moveTo>
                    <a:cubicBezTo>
                      <a:pt x="135" y="151"/>
                      <a:pt x="135" y="151"/>
                      <a:pt x="135" y="151"/>
                    </a:cubicBezTo>
                    <a:cubicBezTo>
                      <a:pt x="132" y="151"/>
                      <a:pt x="132" y="151"/>
                      <a:pt x="132" y="151"/>
                    </a:cubicBezTo>
                    <a:cubicBezTo>
                      <a:pt x="134" y="135"/>
                      <a:pt x="134" y="135"/>
                      <a:pt x="134" y="135"/>
                    </a:cubicBezTo>
                    <a:cubicBezTo>
                      <a:pt x="149" y="134"/>
                      <a:pt x="149" y="134"/>
                      <a:pt x="149" y="134"/>
                    </a:cubicBezTo>
                    <a:close/>
                    <a:moveTo>
                      <a:pt x="185" y="135"/>
                    </a:moveTo>
                    <a:cubicBezTo>
                      <a:pt x="187" y="151"/>
                      <a:pt x="187" y="151"/>
                      <a:pt x="187" y="151"/>
                    </a:cubicBezTo>
                    <a:cubicBezTo>
                      <a:pt x="184" y="151"/>
                      <a:pt x="184" y="151"/>
                      <a:pt x="184" y="151"/>
                    </a:cubicBezTo>
                    <a:cubicBezTo>
                      <a:pt x="170" y="134"/>
                      <a:pt x="170" y="134"/>
                      <a:pt x="170" y="134"/>
                    </a:cubicBezTo>
                    <a:cubicBezTo>
                      <a:pt x="185" y="135"/>
                      <a:pt x="185" y="135"/>
                      <a:pt x="185" y="135"/>
                    </a:cubicBezTo>
                    <a:close/>
                    <a:moveTo>
                      <a:pt x="166" y="115"/>
                    </a:moveTo>
                    <a:cubicBezTo>
                      <a:pt x="160" y="115"/>
                      <a:pt x="160" y="115"/>
                      <a:pt x="160" y="115"/>
                    </a:cubicBezTo>
                    <a:cubicBezTo>
                      <a:pt x="153" y="115"/>
                      <a:pt x="153" y="115"/>
                      <a:pt x="153" y="115"/>
                    </a:cubicBezTo>
                    <a:cubicBezTo>
                      <a:pt x="145" y="106"/>
                      <a:pt x="145" y="106"/>
                      <a:pt x="145" y="106"/>
                    </a:cubicBezTo>
                    <a:cubicBezTo>
                      <a:pt x="160" y="89"/>
                      <a:pt x="160" y="89"/>
                      <a:pt x="160" y="89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66" y="115"/>
                      <a:pt x="166" y="115"/>
                      <a:pt x="166" y="115"/>
                    </a:cubicBezTo>
                    <a:close/>
                    <a:moveTo>
                      <a:pt x="167" y="151"/>
                    </a:moveTo>
                    <a:cubicBezTo>
                      <a:pt x="152" y="151"/>
                      <a:pt x="152" y="151"/>
                      <a:pt x="152" y="151"/>
                    </a:cubicBez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67" y="151"/>
                      <a:pt x="167" y="151"/>
                      <a:pt x="167" y="151"/>
                    </a:cubicBezTo>
                    <a:close/>
                    <a:moveTo>
                      <a:pt x="168" y="79"/>
                    </a:moveTo>
                    <a:cubicBezTo>
                      <a:pt x="176" y="69"/>
                      <a:pt x="176" y="69"/>
                      <a:pt x="176" y="69"/>
                    </a:cubicBezTo>
                    <a:cubicBezTo>
                      <a:pt x="180" y="92"/>
                      <a:pt x="180" y="92"/>
                      <a:pt x="180" y="92"/>
                    </a:cubicBezTo>
                    <a:cubicBezTo>
                      <a:pt x="168" y="79"/>
                      <a:pt x="168" y="79"/>
                      <a:pt x="168" y="79"/>
                    </a:cubicBezTo>
                    <a:close/>
                    <a:moveTo>
                      <a:pt x="160" y="69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60" y="69"/>
                      <a:pt x="160" y="69"/>
                      <a:pt x="160" y="69"/>
                    </a:cubicBezTo>
                    <a:close/>
                    <a:moveTo>
                      <a:pt x="151" y="79"/>
                    </a:moveTo>
                    <a:cubicBezTo>
                      <a:pt x="140" y="92"/>
                      <a:pt x="140" y="92"/>
                      <a:pt x="140" y="92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51" y="79"/>
                      <a:pt x="151" y="79"/>
                      <a:pt x="151" y="79"/>
                    </a:cubicBezTo>
                    <a:close/>
                    <a:moveTo>
                      <a:pt x="180" y="170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39" y="170"/>
                      <a:pt x="139" y="170"/>
                      <a:pt x="139" y="170"/>
                    </a:cubicBezTo>
                    <a:cubicBezTo>
                      <a:pt x="180" y="170"/>
                      <a:pt x="180" y="170"/>
                      <a:pt x="180" y="170"/>
                    </a:cubicBezTo>
                    <a:close/>
                    <a:moveTo>
                      <a:pt x="191" y="232"/>
                    </a:moveTo>
                    <a:cubicBezTo>
                      <a:pt x="160" y="253"/>
                      <a:pt x="160" y="253"/>
                      <a:pt x="160" y="253"/>
                    </a:cubicBezTo>
                    <a:cubicBezTo>
                      <a:pt x="128" y="232"/>
                      <a:pt x="128" y="232"/>
                      <a:pt x="128" y="232"/>
                    </a:cubicBezTo>
                    <a:cubicBezTo>
                      <a:pt x="160" y="205"/>
                      <a:pt x="160" y="205"/>
                      <a:pt x="160" y="205"/>
                    </a:cubicBezTo>
                    <a:cubicBezTo>
                      <a:pt x="191" y="232"/>
                      <a:pt x="191" y="232"/>
                      <a:pt x="191" y="232"/>
                    </a:cubicBezTo>
                    <a:close/>
                    <a:moveTo>
                      <a:pt x="195" y="219"/>
                    </a:moveTo>
                    <a:cubicBezTo>
                      <a:pt x="169" y="196"/>
                      <a:pt x="169" y="196"/>
                      <a:pt x="169" y="196"/>
                    </a:cubicBezTo>
                    <a:cubicBezTo>
                      <a:pt x="190" y="178"/>
                      <a:pt x="190" y="178"/>
                      <a:pt x="190" y="178"/>
                    </a:cubicBezTo>
                    <a:cubicBezTo>
                      <a:pt x="195" y="219"/>
                      <a:pt x="195" y="219"/>
                      <a:pt x="195" y="219"/>
                    </a:cubicBezTo>
                    <a:close/>
                    <a:moveTo>
                      <a:pt x="104" y="32"/>
                    </a:moveTo>
                    <a:cubicBezTo>
                      <a:pt x="131" y="19"/>
                      <a:pt x="131" y="19"/>
                      <a:pt x="131" y="19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215" y="32"/>
                      <a:pt x="215" y="32"/>
                      <a:pt x="215" y="32"/>
                    </a:cubicBezTo>
                    <a:cubicBezTo>
                      <a:pt x="104" y="32"/>
                      <a:pt x="104" y="32"/>
                      <a:pt x="104" y="32"/>
                    </a:cubicBezTo>
                    <a:close/>
                    <a:moveTo>
                      <a:pt x="129" y="178"/>
                    </a:moveTo>
                    <a:cubicBezTo>
                      <a:pt x="150" y="196"/>
                      <a:pt x="150" y="196"/>
                      <a:pt x="150" y="196"/>
                    </a:cubicBezTo>
                    <a:cubicBezTo>
                      <a:pt x="124" y="219"/>
                      <a:pt x="124" y="219"/>
                      <a:pt x="124" y="219"/>
                    </a:cubicBezTo>
                    <a:cubicBezTo>
                      <a:pt x="129" y="178"/>
                      <a:pt x="129" y="178"/>
                      <a:pt x="129" y="178"/>
                    </a:cubicBezTo>
                    <a:close/>
                    <a:moveTo>
                      <a:pt x="121" y="243"/>
                    </a:moveTo>
                    <a:cubicBezTo>
                      <a:pt x="148" y="261"/>
                      <a:pt x="148" y="261"/>
                      <a:pt x="148" y="261"/>
                    </a:cubicBezTo>
                    <a:cubicBezTo>
                      <a:pt x="116" y="283"/>
                      <a:pt x="116" y="283"/>
                      <a:pt x="116" y="283"/>
                    </a:cubicBezTo>
                    <a:cubicBezTo>
                      <a:pt x="121" y="243"/>
                      <a:pt x="121" y="243"/>
                      <a:pt x="121" y="243"/>
                    </a:cubicBezTo>
                    <a:close/>
                    <a:moveTo>
                      <a:pt x="72" y="151"/>
                    </a:moveTo>
                    <a:cubicBezTo>
                      <a:pt x="114" y="140"/>
                      <a:pt x="114" y="140"/>
                      <a:pt x="114" y="140"/>
                    </a:cubicBezTo>
                    <a:cubicBezTo>
                      <a:pt x="113" y="151"/>
                      <a:pt x="113" y="151"/>
                      <a:pt x="113" y="151"/>
                    </a:cubicBezTo>
                    <a:cubicBezTo>
                      <a:pt x="72" y="151"/>
                      <a:pt x="72" y="151"/>
                      <a:pt x="72" y="151"/>
                    </a:cubicBezTo>
                    <a:close/>
                    <a:moveTo>
                      <a:pt x="108" y="348"/>
                    </a:moveTo>
                    <a:cubicBezTo>
                      <a:pt x="113" y="308"/>
                      <a:pt x="113" y="308"/>
                      <a:pt x="113" y="308"/>
                    </a:cubicBezTo>
                    <a:cubicBezTo>
                      <a:pt x="146" y="326"/>
                      <a:pt x="146" y="326"/>
                      <a:pt x="146" y="326"/>
                    </a:cubicBezTo>
                    <a:cubicBezTo>
                      <a:pt x="108" y="348"/>
                      <a:pt x="108" y="348"/>
                      <a:pt x="108" y="348"/>
                    </a:cubicBezTo>
                    <a:close/>
                    <a:moveTo>
                      <a:pt x="120" y="297"/>
                    </a:moveTo>
                    <a:cubicBezTo>
                      <a:pt x="160" y="269"/>
                      <a:pt x="160" y="269"/>
                      <a:pt x="160" y="269"/>
                    </a:cubicBezTo>
                    <a:cubicBezTo>
                      <a:pt x="200" y="297"/>
                      <a:pt x="200" y="297"/>
                      <a:pt x="200" y="297"/>
                    </a:cubicBezTo>
                    <a:cubicBezTo>
                      <a:pt x="160" y="319"/>
                      <a:pt x="160" y="319"/>
                      <a:pt x="160" y="319"/>
                    </a:cubicBezTo>
                    <a:cubicBezTo>
                      <a:pt x="120" y="297"/>
                      <a:pt x="120" y="297"/>
                      <a:pt x="120" y="297"/>
                    </a:cubicBezTo>
                    <a:close/>
                    <a:moveTo>
                      <a:pt x="211" y="348"/>
                    </a:moveTo>
                    <a:cubicBezTo>
                      <a:pt x="172" y="326"/>
                      <a:pt x="172" y="326"/>
                      <a:pt x="172" y="326"/>
                    </a:cubicBezTo>
                    <a:cubicBezTo>
                      <a:pt x="206" y="308"/>
                      <a:pt x="206" y="308"/>
                      <a:pt x="206" y="308"/>
                    </a:cubicBezTo>
                    <a:cubicBezTo>
                      <a:pt x="211" y="348"/>
                      <a:pt x="211" y="348"/>
                      <a:pt x="211" y="348"/>
                    </a:cubicBezTo>
                    <a:close/>
                    <a:moveTo>
                      <a:pt x="206" y="151"/>
                    </a:moveTo>
                    <a:cubicBezTo>
                      <a:pt x="204" y="140"/>
                      <a:pt x="204" y="140"/>
                      <a:pt x="204" y="140"/>
                    </a:cubicBezTo>
                    <a:cubicBezTo>
                      <a:pt x="247" y="151"/>
                      <a:pt x="247" y="151"/>
                      <a:pt x="247" y="151"/>
                    </a:cubicBezTo>
                    <a:cubicBezTo>
                      <a:pt x="206" y="151"/>
                      <a:pt x="206" y="151"/>
                      <a:pt x="206" y="151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7" name="Freeform 15"/>
              <p:cNvSpPr>
                <a:spLocks noEditPoints="1"/>
              </p:cNvSpPr>
              <p:nvPr/>
            </p:nvSpPr>
            <p:spPr bwMode="auto">
              <a:xfrm>
                <a:off x="21542266" y="4061355"/>
                <a:ext cx="790575" cy="317500"/>
              </a:xfrm>
              <a:custGeom>
                <a:avLst/>
                <a:gdLst>
                  <a:gd name="T0" fmla="*/ 206 w 211"/>
                  <a:gd name="T1" fmla="*/ 32 h 85"/>
                  <a:gd name="T2" fmla="*/ 140 w 211"/>
                  <a:gd name="T3" fmla="*/ 1 h 85"/>
                  <a:gd name="T4" fmla="*/ 136 w 211"/>
                  <a:gd name="T5" fmla="*/ 0 h 85"/>
                  <a:gd name="T6" fmla="*/ 126 w 211"/>
                  <a:gd name="T7" fmla="*/ 0 h 85"/>
                  <a:gd name="T8" fmla="*/ 86 w 211"/>
                  <a:gd name="T9" fmla="*/ 0 h 85"/>
                  <a:gd name="T10" fmla="*/ 75 w 211"/>
                  <a:gd name="T11" fmla="*/ 0 h 85"/>
                  <a:gd name="T12" fmla="*/ 71 w 211"/>
                  <a:gd name="T13" fmla="*/ 1 h 85"/>
                  <a:gd name="T14" fmla="*/ 6 w 211"/>
                  <a:gd name="T15" fmla="*/ 32 h 85"/>
                  <a:gd name="T16" fmla="*/ 0 w 211"/>
                  <a:gd name="T17" fmla="*/ 41 h 85"/>
                  <a:gd name="T18" fmla="*/ 0 w 211"/>
                  <a:gd name="T19" fmla="*/ 75 h 85"/>
                  <a:gd name="T20" fmla="*/ 10 w 211"/>
                  <a:gd name="T21" fmla="*/ 85 h 85"/>
                  <a:gd name="T22" fmla="*/ 20 w 211"/>
                  <a:gd name="T23" fmla="*/ 75 h 85"/>
                  <a:gd name="T24" fmla="*/ 20 w 211"/>
                  <a:gd name="T25" fmla="*/ 52 h 85"/>
                  <a:gd name="T26" fmla="*/ 72 w 211"/>
                  <a:gd name="T27" fmla="*/ 52 h 85"/>
                  <a:gd name="T28" fmla="*/ 71 w 211"/>
                  <a:gd name="T29" fmla="*/ 52 h 85"/>
                  <a:gd name="T30" fmla="*/ 91 w 211"/>
                  <a:gd name="T31" fmla="*/ 52 h 85"/>
                  <a:gd name="T32" fmla="*/ 91 w 211"/>
                  <a:gd name="T33" fmla="*/ 52 h 85"/>
                  <a:gd name="T34" fmla="*/ 121 w 211"/>
                  <a:gd name="T35" fmla="*/ 52 h 85"/>
                  <a:gd name="T36" fmla="*/ 120 w 211"/>
                  <a:gd name="T37" fmla="*/ 52 h 85"/>
                  <a:gd name="T38" fmla="*/ 140 w 211"/>
                  <a:gd name="T39" fmla="*/ 52 h 85"/>
                  <a:gd name="T40" fmla="*/ 140 w 211"/>
                  <a:gd name="T41" fmla="*/ 52 h 85"/>
                  <a:gd name="T42" fmla="*/ 192 w 211"/>
                  <a:gd name="T43" fmla="*/ 52 h 85"/>
                  <a:gd name="T44" fmla="*/ 192 w 211"/>
                  <a:gd name="T45" fmla="*/ 75 h 85"/>
                  <a:gd name="T46" fmla="*/ 202 w 211"/>
                  <a:gd name="T47" fmla="*/ 85 h 85"/>
                  <a:gd name="T48" fmla="*/ 211 w 211"/>
                  <a:gd name="T49" fmla="*/ 75 h 85"/>
                  <a:gd name="T50" fmla="*/ 211 w 211"/>
                  <a:gd name="T51" fmla="*/ 41 h 85"/>
                  <a:gd name="T52" fmla="*/ 206 w 211"/>
                  <a:gd name="T53" fmla="*/ 32 h 85"/>
                  <a:gd name="T54" fmla="*/ 50 w 211"/>
                  <a:gd name="T55" fmla="*/ 32 h 85"/>
                  <a:gd name="T56" fmla="*/ 78 w 211"/>
                  <a:gd name="T57" fmla="*/ 19 h 85"/>
                  <a:gd name="T58" fmla="*/ 134 w 211"/>
                  <a:gd name="T59" fmla="*/ 19 h 85"/>
                  <a:gd name="T60" fmla="*/ 161 w 211"/>
                  <a:gd name="T61" fmla="*/ 32 h 85"/>
                  <a:gd name="T62" fmla="*/ 50 w 211"/>
                  <a:gd name="T63" fmla="*/ 3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1" h="85">
                    <a:moveTo>
                      <a:pt x="206" y="32"/>
                    </a:moveTo>
                    <a:cubicBezTo>
                      <a:pt x="140" y="1"/>
                      <a:pt x="140" y="1"/>
                      <a:pt x="140" y="1"/>
                    </a:cubicBezTo>
                    <a:cubicBezTo>
                      <a:pt x="139" y="1"/>
                      <a:pt x="138" y="0"/>
                      <a:pt x="136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4" y="0"/>
                      <a:pt x="72" y="1"/>
                      <a:pt x="71" y="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2" y="34"/>
                      <a:pt x="0" y="37"/>
                      <a:pt x="0" y="4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0"/>
                      <a:pt x="5" y="85"/>
                      <a:pt x="10" y="85"/>
                    </a:cubicBezTo>
                    <a:cubicBezTo>
                      <a:pt x="15" y="85"/>
                      <a:pt x="20" y="80"/>
                      <a:pt x="20" y="7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72" y="52"/>
                      <a:pt x="72" y="52"/>
                      <a:pt x="72" y="52"/>
                    </a:cubicBezTo>
                    <a:cubicBezTo>
                      <a:pt x="72" y="52"/>
                      <a:pt x="72" y="52"/>
                      <a:pt x="71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140" y="52"/>
                      <a:pt x="140" y="52"/>
                      <a:pt x="140" y="52"/>
                    </a:cubicBezTo>
                    <a:cubicBezTo>
                      <a:pt x="140" y="52"/>
                      <a:pt x="140" y="52"/>
                      <a:pt x="140" y="52"/>
                    </a:cubicBezTo>
                    <a:cubicBezTo>
                      <a:pt x="192" y="52"/>
                      <a:pt x="192" y="52"/>
                      <a:pt x="192" y="52"/>
                    </a:cubicBezTo>
                    <a:cubicBezTo>
                      <a:pt x="192" y="75"/>
                      <a:pt x="192" y="75"/>
                      <a:pt x="192" y="75"/>
                    </a:cubicBezTo>
                    <a:cubicBezTo>
                      <a:pt x="192" y="80"/>
                      <a:pt x="196" y="85"/>
                      <a:pt x="202" y="85"/>
                    </a:cubicBezTo>
                    <a:cubicBezTo>
                      <a:pt x="207" y="85"/>
                      <a:pt x="211" y="80"/>
                      <a:pt x="211" y="75"/>
                    </a:cubicBezTo>
                    <a:cubicBezTo>
                      <a:pt x="211" y="41"/>
                      <a:pt x="211" y="41"/>
                      <a:pt x="211" y="41"/>
                    </a:cubicBezTo>
                    <a:cubicBezTo>
                      <a:pt x="211" y="37"/>
                      <a:pt x="209" y="34"/>
                      <a:pt x="206" y="32"/>
                    </a:cubicBezTo>
                    <a:close/>
                    <a:moveTo>
                      <a:pt x="50" y="32"/>
                    </a:moveTo>
                    <a:cubicBezTo>
                      <a:pt x="78" y="19"/>
                      <a:pt x="78" y="19"/>
                      <a:pt x="78" y="19"/>
                    </a:cubicBezTo>
                    <a:cubicBezTo>
                      <a:pt x="134" y="19"/>
                      <a:pt x="134" y="19"/>
                      <a:pt x="134" y="19"/>
                    </a:cubicBezTo>
                    <a:cubicBezTo>
                      <a:pt x="161" y="32"/>
                      <a:pt x="161" y="32"/>
                      <a:pt x="161" y="32"/>
                    </a:cubicBezTo>
                    <a:lnTo>
                      <a:pt x="50" y="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55" name="Rectangle 1454"/>
            <p:cNvSpPr/>
            <p:nvPr/>
          </p:nvSpPr>
          <p:spPr>
            <a:xfrm>
              <a:off x="20422074" y="4935191"/>
              <a:ext cx="790575" cy="709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937704" y="2166083"/>
            <a:ext cx="528959" cy="309774"/>
            <a:chOff x="6300327" y="3674290"/>
            <a:chExt cx="846334" cy="495638"/>
          </a:xfrm>
        </p:grpSpPr>
        <p:grpSp>
          <p:nvGrpSpPr>
            <p:cNvPr id="1463" name="Group 1462"/>
            <p:cNvGrpSpPr/>
            <p:nvPr/>
          </p:nvGrpSpPr>
          <p:grpSpPr>
            <a:xfrm>
              <a:off x="6470770" y="3674290"/>
              <a:ext cx="675891" cy="495638"/>
              <a:chOff x="21369017" y="4152336"/>
              <a:chExt cx="800496" cy="587012"/>
            </a:xfrm>
          </p:grpSpPr>
          <p:grpSp>
            <p:nvGrpSpPr>
              <p:cNvPr id="1452" name="Group 1451"/>
              <p:cNvGrpSpPr/>
              <p:nvPr/>
            </p:nvGrpSpPr>
            <p:grpSpPr>
              <a:xfrm>
                <a:off x="21369017" y="4152336"/>
                <a:ext cx="494205" cy="587012"/>
                <a:chOff x="20219667" y="3586237"/>
                <a:chExt cx="1195388" cy="1419872"/>
              </a:xfrm>
            </p:grpSpPr>
            <p:grpSp>
              <p:nvGrpSpPr>
                <p:cNvPr id="1450" name="Group 1449"/>
                <p:cNvGrpSpPr/>
                <p:nvPr/>
              </p:nvGrpSpPr>
              <p:grpSpPr>
                <a:xfrm>
                  <a:off x="20219667" y="3586237"/>
                  <a:ext cx="1195388" cy="1382713"/>
                  <a:chOff x="21339860" y="4061355"/>
                  <a:chExt cx="1195388" cy="1382713"/>
                </a:xfrm>
              </p:grpSpPr>
              <p:sp>
                <p:nvSpPr>
                  <p:cNvPr id="1448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21339860" y="4061355"/>
                    <a:ext cx="1195388" cy="1382713"/>
                  </a:xfrm>
                  <a:custGeom>
                    <a:avLst/>
                    <a:gdLst>
                      <a:gd name="T0" fmla="*/ 194 w 319"/>
                      <a:gd name="T1" fmla="*/ 52 h 369"/>
                      <a:gd name="T2" fmla="*/ 255 w 319"/>
                      <a:gd name="T3" fmla="*/ 85 h 369"/>
                      <a:gd name="T4" fmla="*/ 259 w 319"/>
                      <a:gd name="T5" fmla="*/ 32 h 369"/>
                      <a:gd name="T6" fmla="*/ 180 w 319"/>
                      <a:gd name="T7" fmla="*/ 0 h 369"/>
                      <a:gd name="T8" fmla="*/ 125 w 319"/>
                      <a:gd name="T9" fmla="*/ 1 h 369"/>
                      <a:gd name="T10" fmla="*/ 54 w 319"/>
                      <a:gd name="T11" fmla="*/ 75 h 369"/>
                      <a:gd name="T12" fmla="*/ 73 w 319"/>
                      <a:gd name="T13" fmla="*/ 52 h 369"/>
                      <a:gd name="T14" fmla="*/ 7 w 319"/>
                      <a:gd name="T15" fmla="*/ 149 h 369"/>
                      <a:gd name="T16" fmla="*/ 9 w 319"/>
                      <a:gd name="T17" fmla="*/ 205 h 369"/>
                      <a:gd name="T18" fmla="*/ 53 w 319"/>
                      <a:gd name="T19" fmla="*/ 170 h 369"/>
                      <a:gd name="T20" fmla="*/ 72 w 319"/>
                      <a:gd name="T21" fmla="*/ 196 h 369"/>
                      <a:gd name="T22" fmla="*/ 87 w 319"/>
                      <a:gd name="T23" fmla="*/ 367 h 369"/>
                      <a:gd name="T24" fmla="*/ 160 w 319"/>
                      <a:gd name="T25" fmla="*/ 334 h 369"/>
                      <a:gd name="T26" fmla="*/ 232 w 319"/>
                      <a:gd name="T27" fmla="*/ 367 h 369"/>
                      <a:gd name="T28" fmla="*/ 247 w 319"/>
                      <a:gd name="T29" fmla="*/ 196 h 369"/>
                      <a:gd name="T30" fmla="*/ 266 w 319"/>
                      <a:gd name="T31" fmla="*/ 170 h 369"/>
                      <a:gd name="T32" fmla="*/ 309 w 319"/>
                      <a:gd name="T33" fmla="*/ 205 h 369"/>
                      <a:gd name="T34" fmla="*/ 312 w 319"/>
                      <a:gd name="T35" fmla="*/ 149 h 369"/>
                      <a:gd name="T36" fmla="*/ 198 w 319"/>
                      <a:gd name="T37" fmla="*/ 243 h 369"/>
                      <a:gd name="T38" fmla="*/ 135 w 319"/>
                      <a:gd name="T39" fmla="*/ 151 h 369"/>
                      <a:gd name="T40" fmla="*/ 149 w 319"/>
                      <a:gd name="T41" fmla="*/ 134 h 369"/>
                      <a:gd name="T42" fmla="*/ 184 w 319"/>
                      <a:gd name="T43" fmla="*/ 151 h 369"/>
                      <a:gd name="T44" fmla="*/ 166 w 319"/>
                      <a:gd name="T45" fmla="*/ 115 h 369"/>
                      <a:gd name="T46" fmla="*/ 145 w 319"/>
                      <a:gd name="T47" fmla="*/ 106 h 369"/>
                      <a:gd name="T48" fmla="*/ 166 w 319"/>
                      <a:gd name="T49" fmla="*/ 115 h 369"/>
                      <a:gd name="T50" fmla="*/ 160 w 319"/>
                      <a:gd name="T51" fmla="*/ 142 h 369"/>
                      <a:gd name="T52" fmla="*/ 176 w 319"/>
                      <a:gd name="T53" fmla="*/ 69 h 369"/>
                      <a:gd name="T54" fmla="*/ 160 w 319"/>
                      <a:gd name="T55" fmla="*/ 69 h 369"/>
                      <a:gd name="T56" fmla="*/ 174 w 319"/>
                      <a:gd name="T57" fmla="*/ 52 h 369"/>
                      <a:gd name="T58" fmla="*/ 151 w 319"/>
                      <a:gd name="T59" fmla="*/ 79 h 369"/>
                      <a:gd name="T60" fmla="*/ 151 w 319"/>
                      <a:gd name="T61" fmla="*/ 79 h 369"/>
                      <a:gd name="T62" fmla="*/ 139 w 319"/>
                      <a:gd name="T63" fmla="*/ 170 h 369"/>
                      <a:gd name="T64" fmla="*/ 160 w 319"/>
                      <a:gd name="T65" fmla="*/ 253 h 369"/>
                      <a:gd name="T66" fmla="*/ 191 w 319"/>
                      <a:gd name="T67" fmla="*/ 232 h 369"/>
                      <a:gd name="T68" fmla="*/ 190 w 319"/>
                      <a:gd name="T69" fmla="*/ 178 h 369"/>
                      <a:gd name="T70" fmla="*/ 131 w 319"/>
                      <a:gd name="T71" fmla="*/ 19 h 369"/>
                      <a:gd name="T72" fmla="*/ 104 w 319"/>
                      <a:gd name="T73" fmla="*/ 32 h 369"/>
                      <a:gd name="T74" fmla="*/ 124 w 319"/>
                      <a:gd name="T75" fmla="*/ 219 h 369"/>
                      <a:gd name="T76" fmla="*/ 148 w 319"/>
                      <a:gd name="T77" fmla="*/ 261 h 369"/>
                      <a:gd name="T78" fmla="*/ 72 w 319"/>
                      <a:gd name="T79" fmla="*/ 151 h 369"/>
                      <a:gd name="T80" fmla="*/ 72 w 319"/>
                      <a:gd name="T81" fmla="*/ 151 h 369"/>
                      <a:gd name="T82" fmla="*/ 146 w 319"/>
                      <a:gd name="T83" fmla="*/ 326 h 369"/>
                      <a:gd name="T84" fmla="*/ 160 w 319"/>
                      <a:gd name="T85" fmla="*/ 269 h 369"/>
                      <a:gd name="T86" fmla="*/ 120 w 319"/>
                      <a:gd name="T87" fmla="*/ 297 h 369"/>
                      <a:gd name="T88" fmla="*/ 206 w 319"/>
                      <a:gd name="T89" fmla="*/ 308 h 369"/>
                      <a:gd name="T90" fmla="*/ 204 w 319"/>
                      <a:gd name="T91" fmla="*/ 140 h 3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319" h="369">
                        <a:moveTo>
                          <a:pt x="312" y="149"/>
                        </a:moveTo>
                        <a:cubicBezTo>
                          <a:pt x="202" y="119"/>
                          <a:pt x="202" y="119"/>
                          <a:pt x="202" y="119"/>
                        </a:cubicBezTo>
                        <a:cubicBezTo>
                          <a:pt x="194" y="52"/>
                          <a:pt x="194" y="52"/>
                          <a:pt x="194" y="52"/>
                        </a:cubicBezTo>
                        <a:cubicBezTo>
                          <a:pt x="246" y="52"/>
                          <a:pt x="246" y="52"/>
                          <a:pt x="246" y="52"/>
                        </a:cubicBezTo>
                        <a:cubicBezTo>
                          <a:pt x="246" y="75"/>
                          <a:pt x="246" y="75"/>
                          <a:pt x="246" y="75"/>
                        </a:cubicBezTo>
                        <a:cubicBezTo>
                          <a:pt x="246" y="80"/>
                          <a:pt x="250" y="85"/>
                          <a:pt x="255" y="85"/>
                        </a:cubicBezTo>
                        <a:cubicBezTo>
                          <a:pt x="261" y="85"/>
                          <a:pt x="265" y="80"/>
                          <a:pt x="265" y="75"/>
                        </a:cubicBezTo>
                        <a:cubicBezTo>
                          <a:pt x="265" y="41"/>
                          <a:pt x="265" y="41"/>
                          <a:pt x="265" y="41"/>
                        </a:cubicBezTo>
                        <a:cubicBezTo>
                          <a:pt x="265" y="37"/>
                          <a:pt x="263" y="34"/>
                          <a:pt x="259" y="32"/>
                        </a:cubicBezTo>
                        <a:cubicBezTo>
                          <a:pt x="194" y="1"/>
                          <a:pt x="194" y="1"/>
                          <a:pt x="194" y="1"/>
                        </a:cubicBezTo>
                        <a:cubicBezTo>
                          <a:pt x="193" y="1"/>
                          <a:pt x="192" y="0"/>
                          <a:pt x="190" y="0"/>
                        </a:cubicBezTo>
                        <a:cubicBezTo>
                          <a:pt x="180" y="0"/>
                          <a:pt x="180" y="0"/>
                          <a:pt x="180" y="0"/>
                        </a:cubicBezTo>
                        <a:cubicBezTo>
                          <a:pt x="139" y="0"/>
                          <a:pt x="139" y="0"/>
                          <a:pt x="139" y="0"/>
                        </a:cubicBezTo>
                        <a:cubicBezTo>
                          <a:pt x="129" y="0"/>
                          <a:pt x="129" y="0"/>
                          <a:pt x="129" y="0"/>
                        </a:cubicBezTo>
                        <a:cubicBezTo>
                          <a:pt x="128" y="0"/>
                          <a:pt x="126" y="1"/>
                          <a:pt x="125" y="1"/>
                        </a:cubicBezTo>
                        <a:cubicBezTo>
                          <a:pt x="60" y="32"/>
                          <a:pt x="60" y="32"/>
                          <a:pt x="60" y="32"/>
                        </a:cubicBezTo>
                        <a:cubicBezTo>
                          <a:pt x="56" y="34"/>
                          <a:pt x="54" y="37"/>
                          <a:pt x="54" y="41"/>
                        </a:cubicBezTo>
                        <a:cubicBezTo>
                          <a:pt x="54" y="75"/>
                          <a:pt x="54" y="75"/>
                          <a:pt x="54" y="75"/>
                        </a:cubicBezTo>
                        <a:cubicBezTo>
                          <a:pt x="54" y="80"/>
                          <a:pt x="58" y="85"/>
                          <a:pt x="64" y="85"/>
                        </a:cubicBezTo>
                        <a:cubicBezTo>
                          <a:pt x="69" y="85"/>
                          <a:pt x="73" y="80"/>
                          <a:pt x="73" y="75"/>
                        </a:cubicBezTo>
                        <a:cubicBezTo>
                          <a:pt x="73" y="52"/>
                          <a:pt x="73" y="52"/>
                          <a:pt x="73" y="52"/>
                        </a:cubicBezTo>
                        <a:cubicBezTo>
                          <a:pt x="125" y="52"/>
                          <a:pt x="125" y="52"/>
                          <a:pt x="125" y="52"/>
                        </a:cubicBezTo>
                        <a:cubicBezTo>
                          <a:pt x="117" y="119"/>
                          <a:pt x="117" y="119"/>
                          <a:pt x="117" y="119"/>
                        </a:cubicBezTo>
                        <a:cubicBezTo>
                          <a:pt x="7" y="149"/>
                          <a:pt x="7" y="149"/>
                          <a:pt x="7" y="149"/>
                        </a:cubicBezTo>
                        <a:cubicBezTo>
                          <a:pt x="3" y="150"/>
                          <a:pt x="0" y="154"/>
                          <a:pt x="0" y="158"/>
                        </a:cubicBezTo>
                        <a:cubicBezTo>
                          <a:pt x="0" y="196"/>
                          <a:pt x="0" y="196"/>
                          <a:pt x="0" y="196"/>
                        </a:cubicBezTo>
                        <a:cubicBezTo>
                          <a:pt x="0" y="201"/>
                          <a:pt x="4" y="205"/>
                          <a:pt x="9" y="205"/>
                        </a:cubicBezTo>
                        <a:cubicBezTo>
                          <a:pt x="15" y="205"/>
                          <a:pt x="19" y="201"/>
                          <a:pt x="19" y="196"/>
                        </a:cubicBezTo>
                        <a:cubicBezTo>
                          <a:pt x="19" y="170"/>
                          <a:pt x="19" y="170"/>
                          <a:pt x="19" y="170"/>
                        </a:cubicBezTo>
                        <a:cubicBezTo>
                          <a:pt x="53" y="170"/>
                          <a:pt x="53" y="170"/>
                          <a:pt x="53" y="170"/>
                        </a:cubicBezTo>
                        <a:cubicBezTo>
                          <a:pt x="53" y="196"/>
                          <a:pt x="53" y="196"/>
                          <a:pt x="53" y="196"/>
                        </a:cubicBezTo>
                        <a:cubicBezTo>
                          <a:pt x="53" y="201"/>
                          <a:pt x="58" y="205"/>
                          <a:pt x="63" y="205"/>
                        </a:cubicBezTo>
                        <a:cubicBezTo>
                          <a:pt x="68" y="205"/>
                          <a:pt x="72" y="201"/>
                          <a:pt x="72" y="196"/>
                        </a:cubicBezTo>
                        <a:cubicBezTo>
                          <a:pt x="72" y="170"/>
                          <a:pt x="72" y="170"/>
                          <a:pt x="72" y="170"/>
                        </a:cubicBezTo>
                        <a:cubicBezTo>
                          <a:pt x="111" y="170"/>
                          <a:pt x="111" y="170"/>
                          <a:pt x="111" y="170"/>
                        </a:cubicBezTo>
                        <a:cubicBezTo>
                          <a:pt x="87" y="367"/>
                          <a:pt x="87" y="367"/>
                          <a:pt x="87" y="367"/>
                        </a:cubicBezTo>
                        <a:cubicBezTo>
                          <a:pt x="106" y="369"/>
                          <a:pt x="106" y="369"/>
                          <a:pt x="106" y="369"/>
                        </a:cubicBezTo>
                        <a:cubicBezTo>
                          <a:pt x="106" y="363"/>
                          <a:pt x="106" y="363"/>
                          <a:pt x="106" y="363"/>
                        </a:cubicBezTo>
                        <a:cubicBezTo>
                          <a:pt x="160" y="334"/>
                          <a:pt x="160" y="334"/>
                          <a:pt x="160" y="334"/>
                        </a:cubicBezTo>
                        <a:cubicBezTo>
                          <a:pt x="212" y="363"/>
                          <a:pt x="212" y="363"/>
                          <a:pt x="212" y="363"/>
                        </a:cubicBezTo>
                        <a:cubicBezTo>
                          <a:pt x="213" y="369"/>
                          <a:pt x="213" y="369"/>
                          <a:pt x="213" y="369"/>
                        </a:cubicBezTo>
                        <a:cubicBezTo>
                          <a:pt x="232" y="367"/>
                          <a:pt x="232" y="367"/>
                          <a:pt x="232" y="367"/>
                        </a:cubicBezTo>
                        <a:cubicBezTo>
                          <a:pt x="208" y="170"/>
                          <a:pt x="208" y="170"/>
                          <a:pt x="208" y="170"/>
                        </a:cubicBezTo>
                        <a:cubicBezTo>
                          <a:pt x="247" y="170"/>
                          <a:pt x="247" y="170"/>
                          <a:pt x="247" y="170"/>
                        </a:cubicBezTo>
                        <a:cubicBezTo>
                          <a:pt x="247" y="196"/>
                          <a:pt x="247" y="196"/>
                          <a:pt x="247" y="196"/>
                        </a:cubicBezTo>
                        <a:cubicBezTo>
                          <a:pt x="247" y="201"/>
                          <a:pt x="251" y="205"/>
                          <a:pt x="256" y="205"/>
                        </a:cubicBezTo>
                        <a:cubicBezTo>
                          <a:pt x="261" y="205"/>
                          <a:pt x="266" y="201"/>
                          <a:pt x="266" y="196"/>
                        </a:cubicBezTo>
                        <a:cubicBezTo>
                          <a:pt x="266" y="170"/>
                          <a:pt x="266" y="170"/>
                          <a:pt x="266" y="170"/>
                        </a:cubicBezTo>
                        <a:cubicBezTo>
                          <a:pt x="300" y="170"/>
                          <a:pt x="300" y="170"/>
                          <a:pt x="300" y="170"/>
                        </a:cubicBezTo>
                        <a:cubicBezTo>
                          <a:pt x="300" y="196"/>
                          <a:pt x="300" y="196"/>
                          <a:pt x="300" y="196"/>
                        </a:cubicBezTo>
                        <a:cubicBezTo>
                          <a:pt x="300" y="201"/>
                          <a:pt x="304" y="205"/>
                          <a:pt x="309" y="205"/>
                        </a:cubicBezTo>
                        <a:cubicBezTo>
                          <a:pt x="315" y="205"/>
                          <a:pt x="319" y="201"/>
                          <a:pt x="319" y="196"/>
                        </a:cubicBezTo>
                        <a:cubicBezTo>
                          <a:pt x="319" y="158"/>
                          <a:pt x="319" y="158"/>
                          <a:pt x="319" y="158"/>
                        </a:cubicBezTo>
                        <a:cubicBezTo>
                          <a:pt x="319" y="154"/>
                          <a:pt x="316" y="150"/>
                          <a:pt x="312" y="149"/>
                        </a:cubicBezTo>
                        <a:close/>
                        <a:moveTo>
                          <a:pt x="203" y="283"/>
                        </a:moveTo>
                        <a:cubicBezTo>
                          <a:pt x="171" y="261"/>
                          <a:pt x="171" y="261"/>
                          <a:pt x="171" y="261"/>
                        </a:cubicBezTo>
                        <a:cubicBezTo>
                          <a:pt x="198" y="243"/>
                          <a:pt x="198" y="243"/>
                          <a:pt x="198" y="243"/>
                        </a:cubicBezTo>
                        <a:cubicBezTo>
                          <a:pt x="203" y="283"/>
                          <a:pt x="203" y="283"/>
                          <a:pt x="203" y="283"/>
                        </a:cubicBezTo>
                        <a:close/>
                        <a:moveTo>
                          <a:pt x="149" y="134"/>
                        </a:moveTo>
                        <a:cubicBezTo>
                          <a:pt x="135" y="151"/>
                          <a:pt x="135" y="151"/>
                          <a:pt x="135" y="151"/>
                        </a:cubicBezTo>
                        <a:cubicBezTo>
                          <a:pt x="132" y="151"/>
                          <a:pt x="132" y="151"/>
                          <a:pt x="132" y="151"/>
                        </a:cubicBezTo>
                        <a:cubicBezTo>
                          <a:pt x="134" y="135"/>
                          <a:pt x="134" y="135"/>
                          <a:pt x="134" y="135"/>
                        </a:cubicBezTo>
                        <a:cubicBezTo>
                          <a:pt x="149" y="134"/>
                          <a:pt x="149" y="134"/>
                          <a:pt x="149" y="134"/>
                        </a:cubicBezTo>
                        <a:close/>
                        <a:moveTo>
                          <a:pt x="185" y="135"/>
                        </a:moveTo>
                        <a:cubicBezTo>
                          <a:pt x="187" y="151"/>
                          <a:pt x="187" y="151"/>
                          <a:pt x="187" y="151"/>
                        </a:cubicBezTo>
                        <a:cubicBezTo>
                          <a:pt x="184" y="151"/>
                          <a:pt x="184" y="151"/>
                          <a:pt x="184" y="151"/>
                        </a:cubicBezTo>
                        <a:cubicBezTo>
                          <a:pt x="170" y="134"/>
                          <a:pt x="170" y="134"/>
                          <a:pt x="170" y="134"/>
                        </a:cubicBezTo>
                        <a:cubicBezTo>
                          <a:pt x="185" y="135"/>
                          <a:pt x="185" y="135"/>
                          <a:pt x="185" y="135"/>
                        </a:cubicBezTo>
                        <a:close/>
                        <a:moveTo>
                          <a:pt x="166" y="115"/>
                        </a:moveTo>
                        <a:cubicBezTo>
                          <a:pt x="160" y="115"/>
                          <a:pt x="160" y="115"/>
                          <a:pt x="160" y="115"/>
                        </a:cubicBezTo>
                        <a:cubicBezTo>
                          <a:pt x="153" y="115"/>
                          <a:pt x="153" y="115"/>
                          <a:pt x="153" y="115"/>
                        </a:cubicBezTo>
                        <a:cubicBezTo>
                          <a:pt x="145" y="106"/>
                          <a:pt x="145" y="106"/>
                          <a:pt x="145" y="106"/>
                        </a:cubicBezTo>
                        <a:cubicBezTo>
                          <a:pt x="160" y="89"/>
                          <a:pt x="160" y="89"/>
                          <a:pt x="160" y="89"/>
                        </a:cubicBezTo>
                        <a:cubicBezTo>
                          <a:pt x="174" y="106"/>
                          <a:pt x="174" y="106"/>
                          <a:pt x="174" y="106"/>
                        </a:cubicBezTo>
                        <a:cubicBezTo>
                          <a:pt x="166" y="115"/>
                          <a:pt x="166" y="115"/>
                          <a:pt x="166" y="115"/>
                        </a:cubicBezTo>
                        <a:close/>
                        <a:moveTo>
                          <a:pt x="167" y="151"/>
                        </a:moveTo>
                        <a:cubicBezTo>
                          <a:pt x="152" y="151"/>
                          <a:pt x="152" y="151"/>
                          <a:pt x="152" y="151"/>
                        </a:cubicBezTo>
                        <a:cubicBezTo>
                          <a:pt x="160" y="142"/>
                          <a:pt x="160" y="142"/>
                          <a:pt x="160" y="142"/>
                        </a:cubicBezTo>
                        <a:cubicBezTo>
                          <a:pt x="167" y="151"/>
                          <a:pt x="167" y="151"/>
                          <a:pt x="167" y="151"/>
                        </a:cubicBezTo>
                        <a:close/>
                        <a:moveTo>
                          <a:pt x="168" y="79"/>
                        </a:moveTo>
                        <a:cubicBezTo>
                          <a:pt x="176" y="69"/>
                          <a:pt x="176" y="69"/>
                          <a:pt x="176" y="69"/>
                        </a:cubicBezTo>
                        <a:cubicBezTo>
                          <a:pt x="180" y="92"/>
                          <a:pt x="180" y="92"/>
                          <a:pt x="180" y="92"/>
                        </a:cubicBezTo>
                        <a:cubicBezTo>
                          <a:pt x="168" y="79"/>
                          <a:pt x="168" y="79"/>
                          <a:pt x="168" y="79"/>
                        </a:cubicBezTo>
                        <a:close/>
                        <a:moveTo>
                          <a:pt x="160" y="69"/>
                        </a:moveTo>
                        <a:cubicBezTo>
                          <a:pt x="144" y="52"/>
                          <a:pt x="144" y="52"/>
                          <a:pt x="144" y="52"/>
                        </a:cubicBezTo>
                        <a:cubicBezTo>
                          <a:pt x="144" y="52"/>
                          <a:pt x="144" y="52"/>
                          <a:pt x="144" y="52"/>
                        </a:cubicBezTo>
                        <a:cubicBezTo>
                          <a:pt x="174" y="52"/>
                          <a:pt x="174" y="52"/>
                          <a:pt x="174" y="52"/>
                        </a:cubicBezTo>
                        <a:cubicBezTo>
                          <a:pt x="174" y="52"/>
                          <a:pt x="174" y="52"/>
                          <a:pt x="174" y="52"/>
                        </a:cubicBezTo>
                        <a:cubicBezTo>
                          <a:pt x="160" y="69"/>
                          <a:pt x="160" y="69"/>
                          <a:pt x="160" y="69"/>
                        </a:cubicBezTo>
                        <a:close/>
                        <a:moveTo>
                          <a:pt x="151" y="79"/>
                        </a:moveTo>
                        <a:cubicBezTo>
                          <a:pt x="140" y="92"/>
                          <a:pt x="140" y="92"/>
                          <a:pt x="140" y="92"/>
                        </a:cubicBezTo>
                        <a:cubicBezTo>
                          <a:pt x="142" y="69"/>
                          <a:pt x="142" y="69"/>
                          <a:pt x="142" y="69"/>
                        </a:cubicBezTo>
                        <a:cubicBezTo>
                          <a:pt x="151" y="79"/>
                          <a:pt x="151" y="79"/>
                          <a:pt x="151" y="79"/>
                        </a:cubicBezTo>
                        <a:close/>
                        <a:moveTo>
                          <a:pt x="180" y="170"/>
                        </a:moveTo>
                        <a:cubicBezTo>
                          <a:pt x="160" y="188"/>
                          <a:pt x="160" y="188"/>
                          <a:pt x="160" y="188"/>
                        </a:cubicBezTo>
                        <a:cubicBezTo>
                          <a:pt x="139" y="170"/>
                          <a:pt x="139" y="170"/>
                          <a:pt x="139" y="170"/>
                        </a:cubicBezTo>
                        <a:cubicBezTo>
                          <a:pt x="180" y="170"/>
                          <a:pt x="180" y="170"/>
                          <a:pt x="180" y="170"/>
                        </a:cubicBezTo>
                        <a:close/>
                        <a:moveTo>
                          <a:pt x="191" y="232"/>
                        </a:moveTo>
                        <a:cubicBezTo>
                          <a:pt x="160" y="253"/>
                          <a:pt x="160" y="253"/>
                          <a:pt x="160" y="253"/>
                        </a:cubicBezTo>
                        <a:cubicBezTo>
                          <a:pt x="128" y="232"/>
                          <a:pt x="128" y="232"/>
                          <a:pt x="128" y="232"/>
                        </a:cubicBezTo>
                        <a:cubicBezTo>
                          <a:pt x="160" y="205"/>
                          <a:pt x="160" y="205"/>
                          <a:pt x="160" y="205"/>
                        </a:cubicBezTo>
                        <a:cubicBezTo>
                          <a:pt x="191" y="232"/>
                          <a:pt x="191" y="232"/>
                          <a:pt x="191" y="232"/>
                        </a:cubicBezTo>
                        <a:close/>
                        <a:moveTo>
                          <a:pt x="195" y="219"/>
                        </a:moveTo>
                        <a:cubicBezTo>
                          <a:pt x="169" y="196"/>
                          <a:pt x="169" y="196"/>
                          <a:pt x="169" y="196"/>
                        </a:cubicBezTo>
                        <a:cubicBezTo>
                          <a:pt x="190" y="178"/>
                          <a:pt x="190" y="178"/>
                          <a:pt x="190" y="178"/>
                        </a:cubicBezTo>
                        <a:cubicBezTo>
                          <a:pt x="195" y="219"/>
                          <a:pt x="195" y="219"/>
                          <a:pt x="195" y="219"/>
                        </a:cubicBezTo>
                        <a:close/>
                        <a:moveTo>
                          <a:pt x="104" y="32"/>
                        </a:moveTo>
                        <a:cubicBezTo>
                          <a:pt x="131" y="19"/>
                          <a:pt x="131" y="19"/>
                          <a:pt x="131" y="19"/>
                        </a:cubicBezTo>
                        <a:cubicBezTo>
                          <a:pt x="188" y="19"/>
                          <a:pt x="188" y="19"/>
                          <a:pt x="188" y="19"/>
                        </a:cubicBezTo>
                        <a:cubicBezTo>
                          <a:pt x="215" y="32"/>
                          <a:pt x="215" y="32"/>
                          <a:pt x="215" y="32"/>
                        </a:cubicBezTo>
                        <a:cubicBezTo>
                          <a:pt x="104" y="32"/>
                          <a:pt x="104" y="32"/>
                          <a:pt x="104" y="32"/>
                        </a:cubicBezTo>
                        <a:close/>
                        <a:moveTo>
                          <a:pt x="129" y="178"/>
                        </a:moveTo>
                        <a:cubicBezTo>
                          <a:pt x="150" y="196"/>
                          <a:pt x="150" y="196"/>
                          <a:pt x="150" y="196"/>
                        </a:cubicBezTo>
                        <a:cubicBezTo>
                          <a:pt x="124" y="219"/>
                          <a:pt x="124" y="219"/>
                          <a:pt x="124" y="219"/>
                        </a:cubicBezTo>
                        <a:cubicBezTo>
                          <a:pt x="129" y="178"/>
                          <a:pt x="129" y="178"/>
                          <a:pt x="129" y="178"/>
                        </a:cubicBezTo>
                        <a:close/>
                        <a:moveTo>
                          <a:pt x="121" y="243"/>
                        </a:moveTo>
                        <a:cubicBezTo>
                          <a:pt x="148" y="261"/>
                          <a:pt x="148" y="261"/>
                          <a:pt x="148" y="261"/>
                        </a:cubicBezTo>
                        <a:cubicBezTo>
                          <a:pt x="116" y="283"/>
                          <a:pt x="116" y="283"/>
                          <a:pt x="116" y="283"/>
                        </a:cubicBezTo>
                        <a:cubicBezTo>
                          <a:pt x="121" y="243"/>
                          <a:pt x="121" y="243"/>
                          <a:pt x="121" y="243"/>
                        </a:cubicBezTo>
                        <a:close/>
                        <a:moveTo>
                          <a:pt x="72" y="151"/>
                        </a:moveTo>
                        <a:cubicBezTo>
                          <a:pt x="114" y="140"/>
                          <a:pt x="114" y="140"/>
                          <a:pt x="114" y="140"/>
                        </a:cubicBezTo>
                        <a:cubicBezTo>
                          <a:pt x="113" y="151"/>
                          <a:pt x="113" y="151"/>
                          <a:pt x="113" y="151"/>
                        </a:cubicBezTo>
                        <a:cubicBezTo>
                          <a:pt x="72" y="151"/>
                          <a:pt x="72" y="151"/>
                          <a:pt x="72" y="151"/>
                        </a:cubicBezTo>
                        <a:close/>
                        <a:moveTo>
                          <a:pt x="108" y="348"/>
                        </a:moveTo>
                        <a:cubicBezTo>
                          <a:pt x="113" y="308"/>
                          <a:pt x="113" y="308"/>
                          <a:pt x="113" y="308"/>
                        </a:cubicBezTo>
                        <a:cubicBezTo>
                          <a:pt x="146" y="326"/>
                          <a:pt x="146" y="326"/>
                          <a:pt x="146" y="326"/>
                        </a:cubicBezTo>
                        <a:cubicBezTo>
                          <a:pt x="108" y="348"/>
                          <a:pt x="108" y="348"/>
                          <a:pt x="108" y="348"/>
                        </a:cubicBezTo>
                        <a:close/>
                        <a:moveTo>
                          <a:pt x="120" y="297"/>
                        </a:moveTo>
                        <a:cubicBezTo>
                          <a:pt x="160" y="269"/>
                          <a:pt x="160" y="269"/>
                          <a:pt x="160" y="269"/>
                        </a:cubicBezTo>
                        <a:cubicBezTo>
                          <a:pt x="200" y="297"/>
                          <a:pt x="200" y="297"/>
                          <a:pt x="200" y="297"/>
                        </a:cubicBezTo>
                        <a:cubicBezTo>
                          <a:pt x="160" y="319"/>
                          <a:pt x="160" y="319"/>
                          <a:pt x="160" y="319"/>
                        </a:cubicBezTo>
                        <a:cubicBezTo>
                          <a:pt x="120" y="297"/>
                          <a:pt x="120" y="297"/>
                          <a:pt x="120" y="297"/>
                        </a:cubicBezTo>
                        <a:close/>
                        <a:moveTo>
                          <a:pt x="211" y="348"/>
                        </a:moveTo>
                        <a:cubicBezTo>
                          <a:pt x="172" y="326"/>
                          <a:pt x="172" y="326"/>
                          <a:pt x="172" y="326"/>
                        </a:cubicBezTo>
                        <a:cubicBezTo>
                          <a:pt x="206" y="308"/>
                          <a:pt x="206" y="308"/>
                          <a:pt x="206" y="308"/>
                        </a:cubicBezTo>
                        <a:cubicBezTo>
                          <a:pt x="211" y="348"/>
                          <a:pt x="211" y="348"/>
                          <a:pt x="211" y="348"/>
                        </a:cubicBezTo>
                        <a:close/>
                        <a:moveTo>
                          <a:pt x="206" y="151"/>
                        </a:moveTo>
                        <a:cubicBezTo>
                          <a:pt x="204" y="140"/>
                          <a:pt x="204" y="140"/>
                          <a:pt x="204" y="140"/>
                        </a:cubicBezTo>
                        <a:cubicBezTo>
                          <a:pt x="247" y="151"/>
                          <a:pt x="247" y="151"/>
                          <a:pt x="247" y="151"/>
                        </a:cubicBezTo>
                        <a:cubicBezTo>
                          <a:pt x="206" y="151"/>
                          <a:pt x="206" y="151"/>
                          <a:pt x="206" y="151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49" name="Freeform 15"/>
                  <p:cNvSpPr>
                    <a:spLocks noEditPoints="1"/>
                  </p:cNvSpPr>
                  <p:nvPr/>
                </p:nvSpPr>
                <p:spPr bwMode="auto">
                  <a:xfrm>
                    <a:off x="21542266" y="4061355"/>
                    <a:ext cx="790575" cy="317500"/>
                  </a:xfrm>
                  <a:custGeom>
                    <a:avLst/>
                    <a:gdLst>
                      <a:gd name="T0" fmla="*/ 206 w 211"/>
                      <a:gd name="T1" fmla="*/ 32 h 85"/>
                      <a:gd name="T2" fmla="*/ 140 w 211"/>
                      <a:gd name="T3" fmla="*/ 1 h 85"/>
                      <a:gd name="T4" fmla="*/ 136 w 211"/>
                      <a:gd name="T5" fmla="*/ 0 h 85"/>
                      <a:gd name="T6" fmla="*/ 126 w 211"/>
                      <a:gd name="T7" fmla="*/ 0 h 85"/>
                      <a:gd name="T8" fmla="*/ 86 w 211"/>
                      <a:gd name="T9" fmla="*/ 0 h 85"/>
                      <a:gd name="T10" fmla="*/ 75 w 211"/>
                      <a:gd name="T11" fmla="*/ 0 h 85"/>
                      <a:gd name="T12" fmla="*/ 71 w 211"/>
                      <a:gd name="T13" fmla="*/ 1 h 85"/>
                      <a:gd name="T14" fmla="*/ 6 w 211"/>
                      <a:gd name="T15" fmla="*/ 32 h 85"/>
                      <a:gd name="T16" fmla="*/ 0 w 211"/>
                      <a:gd name="T17" fmla="*/ 41 h 85"/>
                      <a:gd name="T18" fmla="*/ 0 w 211"/>
                      <a:gd name="T19" fmla="*/ 75 h 85"/>
                      <a:gd name="T20" fmla="*/ 10 w 211"/>
                      <a:gd name="T21" fmla="*/ 85 h 85"/>
                      <a:gd name="T22" fmla="*/ 20 w 211"/>
                      <a:gd name="T23" fmla="*/ 75 h 85"/>
                      <a:gd name="T24" fmla="*/ 20 w 211"/>
                      <a:gd name="T25" fmla="*/ 52 h 85"/>
                      <a:gd name="T26" fmla="*/ 72 w 211"/>
                      <a:gd name="T27" fmla="*/ 52 h 85"/>
                      <a:gd name="T28" fmla="*/ 71 w 211"/>
                      <a:gd name="T29" fmla="*/ 52 h 85"/>
                      <a:gd name="T30" fmla="*/ 91 w 211"/>
                      <a:gd name="T31" fmla="*/ 52 h 85"/>
                      <a:gd name="T32" fmla="*/ 91 w 211"/>
                      <a:gd name="T33" fmla="*/ 52 h 85"/>
                      <a:gd name="T34" fmla="*/ 121 w 211"/>
                      <a:gd name="T35" fmla="*/ 52 h 85"/>
                      <a:gd name="T36" fmla="*/ 120 w 211"/>
                      <a:gd name="T37" fmla="*/ 52 h 85"/>
                      <a:gd name="T38" fmla="*/ 140 w 211"/>
                      <a:gd name="T39" fmla="*/ 52 h 85"/>
                      <a:gd name="T40" fmla="*/ 140 w 211"/>
                      <a:gd name="T41" fmla="*/ 52 h 85"/>
                      <a:gd name="T42" fmla="*/ 192 w 211"/>
                      <a:gd name="T43" fmla="*/ 52 h 85"/>
                      <a:gd name="T44" fmla="*/ 192 w 211"/>
                      <a:gd name="T45" fmla="*/ 75 h 85"/>
                      <a:gd name="T46" fmla="*/ 202 w 211"/>
                      <a:gd name="T47" fmla="*/ 85 h 85"/>
                      <a:gd name="T48" fmla="*/ 211 w 211"/>
                      <a:gd name="T49" fmla="*/ 75 h 85"/>
                      <a:gd name="T50" fmla="*/ 211 w 211"/>
                      <a:gd name="T51" fmla="*/ 41 h 85"/>
                      <a:gd name="T52" fmla="*/ 206 w 211"/>
                      <a:gd name="T53" fmla="*/ 32 h 85"/>
                      <a:gd name="T54" fmla="*/ 50 w 211"/>
                      <a:gd name="T55" fmla="*/ 32 h 85"/>
                      <a:gd name="T56" fmla="*/ 78 w 211"/>
                      <a:gd name="T57" fmla="*/ 19 h 85"/>
                      <a:gd name="T58" fmla="*/ 134 w 211"/>
                      <a:gd name="T59" fmla="*/ 19 h 85"/>
                      <a:gd name="T60" fmla="*/ 161 w 211"/>
                      <a:gd name="T61" fmla="*/ 32 h 85"/>
                      <a:gd name="T62" fmla="*/ 50 w 211"/>
                      <a:gd name="T63" fmla="*/ 32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11" h="85">
                        <a:moveTo>
                          <a:pt x="206" y="32"/>
                        </a:moveTo>
                        <a:cubicBezTo>
                          <a:pt x="140" y="1"/>
                          <a:pt x="140" y="1"/>
                          <a:pt x="140" y="1"/>
                        </a:cubicBezTo>
                        <a:cubicBezTo>
                          <a:pt x="139" y="1"/>
                          <a:pt x="138" y="0"/>
                          <a:pt x="136" y="0"/>
                        </a:cubicBezTo>
                        <a:cubicBezTo>
                          <a:pt x="126" y="0"/>
                          <a:pt x="126" y="0"/>
                          <a:pt x="126" y="0"/>
                        </a:cubicBez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74" y="0"/>
                          <a:pt x="72" y="1"/>
                          <a:pt x="71" y="1"/>
                        </a:cubicBezTo>
                        <a:cubicBezTo>
                          <a:pt x="6" y="32"/>
                          <a:pt x="6" y="32"/>
                          <a:pt x="6" y="32"/>
                        </a:cubicBezTo>
                        <a:cubicBezTo>
                          <a:pt x="2" y="34"/>
                          <a:pt x="0" y="37"/>
                          <a:pt x="0" y="41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0" y="80"/>
                          <a:pt x="5" y="85"/>
                          <a:pt x="10" y="85"/>
                        </a:cubicBezTo>
                        <a:cubicBezTo>
                          <a:pt x="15" y="85"/>
                          <a:pt x="20" y="80"/>
                          <a:pt x="20" y="75"/>
                        </a:cubicBezTo>
                        <a:cubicBezTo>
                          <a:pt x="20" y="52"/>
                          <a:pt x="20" y="52"/>
                          <a:pt x="20" y="52"/>
                        </a:cubicBezTo>
                        <a:cubicBezTo>
                          <a:pt x="72" y="52"/>
                          <a:pt x="72" y="52"/>
                          <a:pt x="72" y="52"/>
                        </a:cubicBezTo>
                        <a:cubicBezTo>
                          <a:pt x="72" y="52"/>
                          <a:pt x="72" y="52"/>
                          <a:pt x="71" y="52"/>
                        </a:cubicBezTo>
                        <a:cubicBezTo>
                          <a:pt x="91" y="52"/>
                          <a:pt x="91" y="52"/>
                          <a:pt x="91" y="52"/>
                        </a:cubicBezTo>
                        <a:cubicBezTo>
                          <a:pt x="91" y="52"/>
                          <a:pt x="91" y="52"/>
                          <a:pt x="91" y="52"/>
                        </a:cubicBezTo>
                        <a:cubicBezTo>
                          <a:pt x="121" y="52"/>
                          <a:pt x="121" y="52"/>
                          <a:pt x="121" y="52"/>
                        </a:cubicBezTo>
                        <a:cubicBezTo>
                          <a:pt x="120" y="52"/>
                          <a:pt x="120" y="52"/>
                          <a:pt x="120" y="52"/>
                        </a:cubicBezTo>
                        <a:cubicBezTo>
                          <a:pt x="140" y="52"/>
                          <a:pt x="140" y="52"/>
                          <a:pt x="140" y="52"/>
                        </a:cubicBezTo>
                        <a:cubicBezTo>
                          <a:pt x="140" y="52"/>
                          <a:pt x="140" y="52"/>
                          <a:pt x="140" y="52"/>
                        </a:cubicBezTo>
                        <a:cubicBezTo>
                          <a:pt x="192" y="52"/>
                          <a:pt x="192" y="52"/>
                          <a:pt x="192" y="52"/>
                        </a:cubicBezTo>
                        <a:cubicBezTo>
                          <a:pt x="192" y="75"/>
                          <a:pt x="192" y="75"/>
                          <a:pt x="192" y="75"/>
                        </a:cubicBezTo>
                        <a:cubicBezTo>
                          <a:pt x="192" y="80"/>
                          <a:pt x="196" y="85"/>
                          <a:pt x="202" y="85"/>
                        </a:cubicBezTo>
                        <a:cubicBezTo>
                          <a:pt x="207" y="85"/>
                          <a:pt x="211" y="80"/>
                          <a:pt x="211" y="75"/>
                        </a:cubicBezTo>
                        <a:cubicBezTo>
                          <a:pt x="211" y="41"/>
                          <a:pt x="211" y="41"/>
                          <a:pt x="211" y="41"/>
                        </a:cubicBezTo>
                        <a:cubicBezTo>
                          <a:pt x="211" y="37"/>
                          <a:pt x="209" y="34"/>
                          <a:pt x="206" y="32"/>
                        </a:cubicBezTo>
                        <a:close/>
                        <a:moveTo>
                          <a:pt x="50" y="32"/>
                        </a:moveTo>
                        <a:cubicBezTo>
                          <a:pt x="78" y="19"/>
                          <a:pt x="78" y="19"/>
                          <a:pt x="78" y="19"/>
                        </a:cubicBezTo>
                        <a:cubicBezTo>
                          <a:pt x="134" y="19"/>
                          <a:pt x="134" y="19"/>
                          <a:pt x="134" y="19"/>
                        </a:cubicBezTo>
                        <a:cubicBezTo>
                          <a:pt x="161" y="32"/>
                          <a:pt x="161" y="32"/>
                          <a:pt x="161" y="32"/>
                        </a:cubicBezTo>
                        <a:lnTo>
                          <a:pt x="50" y="32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451" name="Rectangle 1450"/>
                <p:cNvSpPr/>
                <p:nvPr/>
              </p:nvSpPr>
              <p:spPr>
                <a:xfrm>
                  <a:off x="20422074" y="4935191"/>
                  <a:ext cx="790575" cy="70918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58" name="Group 1457"/>
              <p:cNvGrpSpPr/>
              <p:nvPr/>
            </p:nvGrpSpPr>
            <p:grpSpPr>
              <a:xfrm>
                <a:off x="21842667" y="4331255"/>
                <a:ext cx="326846" cy="388224"/>
                <a:chOff x="20219667" y="3586237"/>
                <a:chExt cx="1195388" cy="1419872"/>
              </a:xfrm>
            </p:grpSpPr>
            <p:grpSp>
              <p:nvGrpSpPr>
                <p:cNvPr id="1459" name="Group 1458"/>
                <p:cNvGrpSpPr/>
                <p:nvPr/>
              </p:nvGrpSpPr>
              <p:grpSpPr>
                <a:xfrm>
                  <a:off x="20219667" y="3586237"/>
                  <a:ext cx="1195388" cy="1382713"/>
                  <a:chOff x="21339860" y="4061355"/>
                  <a:chExt cx="1195388" cy="1382713"/>
                </a:xfrm>
              </p:grpSpPr>
              <p:sp>
                <p:nvSpPr>
                  <p:cNvPr id="1461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21339860" y="4061355"/>
                    <a:ext cx="1195388" cy="1382713"/>
                  </a:xfrm>
                  <a:custGeom>
                    <a:avLst/>
                    <a:gdLst>
                      <a:gd name="T0" fmla="*/ 194 w 319"/>
                      <a:gd name="T1" fmla="*/ 52 h 369"/>
                      <a:gd name="T2" fmla="*/ 255 w 319"/>
                      <a:gd name="T3" fmla="*/ 85 h 369"/>
                      <a:gd name="T4" fmla="*/ 259 w 319"/>
                      <a:gd name="T5" fmla="*/ 32 h 369"/>
                      <a:gd name="T6" fmla="*/ 180 w 319"/>
                      <a:gd name="T7" fmla="*/ 0 h 369"/>
                      <a:gd name="T8" fmla="*/ 125 w 319"/>
                      <a:gd name="T9" fmla="*/ 1 h 369"/>
                      <a:gd name="T10" fmla="*/ 54 w 319"/>
                      <a:gd name="T11" fmla="*/ 75 h 369"/>
                      <a:gd name="T12" fmla="*/ 73 w 319"/>
                      <a:gd name="T13" fmla="*/ 52 h 369"/>
                      <a:gd name="T14" fmla="*/ 7 w 319"/>
                      <a:gd name="T15" fmla="*/ 149 h 369"/>
                      <a:gd name="T16" fmla="*/ 9 w 319"/>
                      <a:gd name="T17" fmla="*/ 205 h 369"/>
                      <a:gd name="T18" fmla="*/ 53 w 319"/>
                      <a:gd name="T19" fmla="*/ 170 h 369"/>
                      <a:gd name="T20" fmla="*/ 72 w 319"/>
                      <a:gd name="T21" fmla="*/ 196 h 369"/>
                      <a:gd name="T22" fmla="*/ 87 w 319"/>
                      <a:gd name="T23" fmla="*/ 367 h 369"/>
                      <a:gd name="T24" fmla="*/ 160 w 319"/>
                      <a:gd name="T25" fmla="*/ 334 h 369"/>
                      <a:gd name="T26" fmla="*/ 232 w 319"/>
                      <a:gd name="T27" fmla="*/ 367 h 369"/>
                      <a:gd name="T28" fmla="*/ 247 w 319"/>
                      <a:gd name="T29" fmla="*/ 196 h 369"/>
                      <a:gd name="T30" fmla="*/ 266 w 319"/>
                      <a:gd name="T31" fmla="*/ 170 h 369"/>
                      <a:gd name="T32" fmla="*/ 309 w 319"/>
                      <a:gd name="T33" fmla="*/ 205 h 369"/>
                      <a:gd name="T34" fmla="*/ 312 w 319"/>
                      <a:gd name="T35" fmla="*/ 149 h 369"/>
                      <a:gd name="T36" fmla="*/ 198 w 319"/>
                      <a:gd name="T37" fmla="*/ 243 h 369"/>
                      <a:gd name="T38" fmla="*/ 135 w 319"/>
                      <a:gd name="T39" fmla="*/ 151 h 369"/>
                      <a:gd name="T40" fmla="*/ 149 w 319"/>
                      <a:gd name="T41" fmla="*/ 134 h 369"/>
                      <a:gd name="T42" fmla="*/ 184 w 319"/>
                      <a:gd name="T43" fmla="*/ 151 h 369"/>
                      <a:gd name="T44" fmla="*/ 166 w 319"/>
                      <a:gd name="T45" fmla="*/ 115 h 369"/>
                      <a:gd name="T46" fmla="*/ 145 w 319"/>
                      <a:gd name="T47" fmla="*/ 106 h 369"/>
                      <a:gd name="T48" fmla="*/ 166 w 319"/>
                      <a:gd name="T49" fmla="*/ 115 h 369"/>
                      <a:gd name="T50" fmla="*/ 160 w 319"/>
                      <a:gd name="T51" fmla="*/ 142 h 369"/>
                      <a:gd name="T52" fmla="*/ 176 w 319"/>
                      <a:gd name="T53" fmla="*/ 69 h 369"/>
                      <a:gd name="T54" fmla="*/ 160 w 319"/>
                      <a:gd name="T55" fmla="*/ 69 h 369"/>
                      <a:gd name="T56" fmla="*/ 174 w 319"/>
                      <a:gd name="T57" fmla="*/ 52 h 369"/>
                      <a:gd name="T58" fmla="*/ 151 w 319"/>
                      <a:gd name="T59" fmla="*/ 79 h 369"/>
                      <a:gd name="T60" fmla="*/ 151 w 319"/>
                      <a:gd name="T61" fmla="*/ 79 h 369"/>
                      <a:gd name="T62" fmla="*/ 139 w 319"/>
                      <a:gd name="T63" fmla="*/ 170 h 369"/>
                      <a:gd name="T64" fmla="*/ 160 w 319"/>
                      <a:gd name="T65" fmla="*/ 253 h 369"/>
                      <a:gd name="T66" fmla="*/ 191 w 319"/>
                      <a:gd name="T67" fmla="*/ 232 h 369"/>
                      <a:gd name="T68" fmla="*/ 190 w 319"/>
                      <a:gd name="T69" fmla="*/ 178 h 369"/>
                      <a:gd name="T70" fmla="*/ 131 w 319"/>
                      <a:gd name="T71" fmla="*/ 19 h 369"/>
                      <a:gd name="T72" fmla="*/ 104 w 319"/>
                      <a:gd name="T73" fmla="*/ 32 h 369"/>
                      <a:gd name="T74" fmla="*/ 124 w 319"/>
                      <a:gd name="T75" fmla="*/ 219 h 369"/>
                      <a:gd name="T76" fmla="*/ 148 w 319"/>
                      <a:gd name="T77" fmla="*/ 261 h 369"/>
                      <a:gd name="T78" fmla="*/ 72 w 319"/>
                      <a:gd name="T79" fmla="*/ 151 h 369"/>
                      <a:gd name="T80" fmla="*/ 72 w 319"/>
                      <a:gd name="T81" fmla="*/ 151 h 369"/>
                      <a:gd name="T82" fmla="*/ 146 w 319"/>
                      <a:gd name="T83" fmla="*/ 326 h 369"/>
                      <a:gd name="T84" fmla="*/ 160 w 319"/>
                      <a:gd name="T85" fmla="*/ 269 h 369"/>
                      <a:gd name="T86" fmla="*/ 120 w 319"/>
                      <a:gd name="T87" fmla="*/ 297 h 369"/>
                      <a:gd name="T88" fmla="*/ 206 w 319"/>
                      <a:gd name="T89" fmla="*/ 308 h 369"/>
                      <a:gd name="T90" fmla="*/ 204 w 319"/>
                      <a:gd name="T91" fmla="*/ 140 h 3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319" h="369">
                        <a:moveTo>
                          <a:pt x="312" y="149"/>
                        </a:moveTo>
                        <a:cubicBezTo>
                          <a:pt x="202" y="119"/>
                          <a:pt x="202" y="119"/>
                          <a:pt x="202" y="119"/>
                        </a:cubicBezTo>
                        <a:cubicBezTo>
                          <a:pt x="194" y="52"/>
                          <a:pt x="194" y="52"/>
                          <a:pt x="194" y="52"/>
                        </a:cubicBezTo>
                        <a:cubicBezTo>
                          <a:pt x="246" y="52"/>
                          <a:pt x="246" y="52"/>
                          <a:pt x="246" y="52"/>
                        </a:cubicBezTo>
                        <a:cubicBezTo>
                          <a:pt x="246" y="75"/>
                          <a:pt x="246" y="75"/>
                          <a:pt x="246" y="75"/>
                        </a:cubicBezTo>
                        <a:cubicBezTo>
                          <a:pt x="246" y="80"/>
                          <a:pt x="250" y="85"/>
                          <a:pt x="255" y="85"/>
                        </a:cubicBezTo>
                        <a:cubicBezTo>
                          <a:pt x="261" y="85"/>
                          <a:pt x="265" y="80"/>
                          <a:pt x="265" y="75"/>
                        </a:cubicBezTo>
                        <a:cubicBezTo>
                          <a:pt x="265" y="41"/>
                          <a:pt x="265" y="41"/>
                          <a:pt x="265" y="41"/>
                        </a:cubicBezTo>
                        <a:cubicBezTo>
                          <a:pt x="265" y="37"/>
                          <a:pt x="263" y="34"/>
                          <a:pt x="259" y="32"/>
                        </a:cubicBezTo>
                        <a:cubicBezTo>
                          <a:pt x="194" y="1"/>
                          <a:pt x="194" y="1"/>
                          <a:pt x="194" y="1"/>
                        </a:cubicBezTo>
                        <a:cubicBezTo>
                          <a:pt x="193" y="1"/>
                          <a:pt x="192" y="0"/>
                          <a:pt x="190" y="0"/>
                        </a:cubicBezTo>
                        <a:cubicBezTo>
                          <a:pt x="180" y="0"/>
                          <a:pt x="180" y="0"/>
                          <a:pt x="180" y="0"/>
                        </a:cubicBezTo>
                        <a:cubicBezTo>
                          <a:pt x="139" y="0"/>
                          <a:pt x="139" y="0"/>
                          <a:pt x="139" y="0"/>
                        </a:cubicBezTo>
                        <a:cubicBezTo>
                          <a:pt x="129" y="0"/>
                          <a:pt x="129" y="0"/>
                          <a:pt x="129" y="0"/>
                        </a:cubicBezTo>
                        <a:cubicBezTo>
                          <a:pt x="128" y="0"/>
                          <a:pt x="126" y="1"/>
                          <a:pt x="125" y="1"/>
                        </a:cubicBezTo>
                        <a:cubicBezTo>
                          <a:pt x="60" y="32"/>
                          <a:pt x="60" y="32"/>
                          <a:pt x="60" y="32"/>
                        </a:cubicBezTo>
                        <a:cubicBezTo>
                          <a:pt x="56" y="34"/>
                          <a:pt x="54" y="37"/>
                          <a:pt x="54" y="41"/>
                        </a:cubicBezTo>
                        <a:cubicBezTo>
                          <a:pt x="54" y="75"/>
                          <a:pt x="54" y="75"/>
                          <a:pt x="54" y="75"/>
                        </a:cubicBezTo>
                        <a:cubicBezTo>
                          <a:pt x="54" y="80"/>
                          <a:pt x="58" y="85"/>
                          <a:pt x="64" y="85"/>
                        </a:cubicBezTo>
                        <a:cubicBezTo>
                          <a:pt x="69" y="85"/>
                          <a:pt x="73" y="80"/>
                          <a:pt x="73" y="75"/>
                        </a:cubicBezTo>
                        <a:cubicBezTo>
                          <a:pt x="73" y="52"/>
                          <a:pt x="73" y="52"/>
                          <a:pt x="73" y="52"/>
                        </a:cubicBezTo>
                        <a:cubicBezTo>
                          <a:pt x="125" y="52"/>
                          <a:pt x="125" y="52"/>
                          <a:pt x="125" y="52"/>
                        </a:cubicBezTo>
                        <a:cubicBezTo>
                          <a:pt x="117" y="119"/>
                          <a:pt x="117" y="119"/>
                          <a:pt x="117" y="119"/>
                        </a:cubicBezTo>
                        <a:cubicBezTo>
                          <a:pt x="7" y="149"/>
                          <a:pt x="7" y="149"/>
                          <a:pt x="7" y="149"/>
                        </a:cubicBezTo>
                        <a:cubicBezTo>
                          <a:pt x="3" y="150"/>
                          <a:pt x="0" y="154"/>
                          <a:pt x="0" y="158"/>
                        </a:cubicBezTo>
                        <a:cubicBezTo>
                          <a:pt x="0" y="196"/>
                          <a:pt x="0" y="196"/>
                          <a:pt x="0" y="196"/>
                        </a:cubicBezTo>
                        <a:cubicBezTo>
                          <a:pt x="0" y="201"/>
                          <a:pt x="4" y="205"/>
                          <a:pt x="9" y="205"/>
                        </a:cubicBezTo>
                        <a:cubicBezTo>
                          <a:pt x="15" y="205"/>
                          <a:pt x="19" y="201"/>
                          <a:pt x="19" y="196"/>
                        </a:cubicBezTo>
                        <a:cubicBezTo>
                          <a:pt x="19" y="170"/>
                          <a:pt x="19" y="170"/>
                          <a:pt x="19" y="170"/>
                        </a:cubicBezTo>
                        <a:cubicBezTo>
                          <a:pt x="53" y="170"/>
                          <a:pt x="53" y="170"/>
                          <a:pt x="53" y="170"/>
                        </a:cubicBezTo>
                        <a:cubicBezTo>
                          <a:pt x="53" y="196"/>
                          <a:pt x="53" y="196"/>
                          <a:pt x="53" y="196"/>
                        </a:cubicBezTo>
                        <a:cubicBezTo>
                          <a:pt x="53" y="201"/>
                          <a:pt x="58" y="205"/>
                          <a:pt x="63" y="205"/>
                        </a:cubicBezTo>
                        <a:cubicBezTo>
                          <a:pt x="68" y="205"/>
                          <a:pt x="72" y="201"/>
                          <a:pt x="72" y="196"/>
                        </a:cubicBezTo>
                        <a:cubicBezTo>
                          <a:pt x="72" y="170"/>
                          <a:pt x="72" y="170"/>
                          <a:pt x="72" y="170"/>
                        </a:cubicBezTo>
                        <a:cubicBezTo>
                          <a:pt x="111" y="170"/>
                          <a:pt x="111" y="170"/>
                          <a:pt x="111" y="170"/>
                        </a:cubicBezTo>
                        <a:cubicBezTo>
                          <a:pt x="87" y="367"/>
                          <a:pt x="87" y="367"/>
                          <a:pt x="87" y="367"/>
                        </a:cubicBezTo>
                        <a:cubicBezTo>
                          <a:pt x="106" y="369"/>
                          <a:pt x="106" y="369"/>
                          <a:pt x="106" y="369"/>
                        </a:cubicBezTo>
                        <a:cubicBezTo>
                          <a:pt x="106" y="363"/>
                          <a:pt x="106" y="363"/>
                          <a:pt x="106" y="363"/>
                        </a:cubicBezTo>
                        <a:cubicBezTo>
                          <a:pt x="160" y="334"/>
                          <a:pt x="160" y="334"/>
                          <a:pt x="160" y="334"/>
                        </a:cubicBezTo>
                        <a:cubicBezTo>
                          <a:pt x="212" y="363"/>
                          <a:pt x="212" y="363"/>
                          <a:pt x="212" y="363"/>
                        </a:cubicBezTo>
                        <a:cubicBezTo>
                          <a:pt x="213" y="369"/>
                          <a:pt x="213" y="369"/>
                          <a:pt x="213" y="369"/>
                        </a:cubicBezTo>
                        <a:cubicBezTo>
                          <a:pt x="232" y="367"/>
                          <a:pt x="232" y="367"/>
                          <a:pt x="232" y="367"/>
                        </a:cubicBezTo>
                        <a:cubicBezTo>
                          <a:pt x="208" y="170"/>
                          <a:pt x="208" y="170"/>
                          <a:pt x="208" y="170"/>
                        </a:cubicBezTo>
                        <a:cubicBezTo>
                          <a:pt x="247" y="170"/>
                          <a:pt x="247" y="170"/>
                          <a:pt x="247" y="170"/>
                        </a:cubicBezTo>
                        <a:cubicBezTo>
                          <a:pt x="247" y="196"/>
                          <a:pt x="247" y="196"/>
                          <a:pt x="247" y="196"/>
                        </a:cubicBezTo>
                        <a:cubicBezTo>
                          <a:pt x="247" y="201"/>
                          <a:pt x="251" y="205"/>
                          <a:pt x="256" y="205"/>
                        </a:cubicBezTo>
                        <a:cubicBezTo>
                          <a:pt x="261" y="205"/>
                          <a:pt x="266" y="201"/>
                          <a:pt x="266" y="196"/>
                        </a:cubicBezTo>
                        <a:cubicBezTo>
                          <a:pt x="266" y="170"/>
                          <a:pt x="266" y="170"/>
                          <a:pt x="266" y="170"/>
                        </a:cubicBezTo>
                        <a:cubicBezTo>
                          <a:pt x="300" y="170"/>
                          <a:pt x="300" y="170"/>
                          <a:pt x="300" y="170"/>
                        </a:cubicBezTo>
                        <a:cubicBezTo>
                          <a:pt x="300" y="196"/>
                          <a:pt x="300" y="196"/>
                          <a:pt x="300" y="196"/>
                        </a:cubicBezTo>
                        <a:cubicBezTo>
                          <a:pt x="300" y="201"/>
                          <a:pt x="304" y="205"/>
                          <a:pt x="309" y="205"/>
                        </a:cubicBezTo>
                        <a:cubicBezTo>
                          <a:pt x="315" y="205"/>
                          <a:pt x="319" y="201"/>
                          <a:pt x="319" y="196"/>
                        </a:cubicBezTo>
                        <a:cubicBezTo>
                          <a:pt x="319" y="158"/>
                          <a:pt x="319" y="158"/>
                          <a:pt x="319" y="158"/>
                        </a:cubicBezTo>
                        <a:cubicBezTo>
                          <a:pt x="319" y="154"/>
                          <a:pt x="316" y="150"/>
                          <a:pt x="312" y="149"/>
                        </a:cubicBezTo>
                        <a:close/>
                        <a:moveTo>
                          <a:pt x="203" y="283"/>
                        </a:moveTo>
                        <a:cubicBezTo>
                          <a:pt x="171" y="261"/>
                          <a:pt x="171" y="261"/>
                          <a:pt x="171" y="261"/>
                        </a:cubicBezTo>
                        <a:cubicBezTo>
                          <a:pt x="198" y="243"/>
                          <a:pt x="198" y="243"/>
                          <a:pt x="198" y="243"/>
                        </a:cubicBezTo>
                        <a:cubicBezTo>
                          <a:pt x="203" y="283"/>
                          <a:pt x="203" y="283"/>
                          <a:pt x="203" y="283"/>
                        </a:cubicBezTo>
                        <a:close/>
                        <a:moveTo>
                          <a:pt x="149" y="134"/>
                        </a:moveTo>
                        <a:cubicBezTo>
                          <a:pt x="135" y="151"/>
                          <a:pt x="135" y="151"/>
                          <a:pt x="135" y="151"/>
                        </a:cubicBezTo>
                        <a:cubicBezTo>
                          <a:pt x="132" y="151"/>
                          <a:pt x="132" y="151"/>
                          <a:pt x="132" y="151"/>
                        </a:cubicBezTo>
                        <a:cubicBezTo>
                          <a:pt x="134" y="135"/>
                          <a:pt x="134" y="135"/>
                          <a:pt x="134" y="135"/>
                        </a:cubicBezTo>
                        <a:cubicBezTo>
                          <a:pt x="149" y="134"/>
                          <a:pt x="149" y="134"/>
                          <a:pt x="149" y="134"/>
                        </a:cubicBezTo>
                        <a:close/>
                        <a:moveTo>
                          <a:pt x="185" y="135"/>
                        </a:moveTo>
                        <a:cubicBezTo>
                          <a:pt x="187" y="151"/>
                          <a:pt x="187" y="151"/>
                          <a:pt x="187" y="151"/>
                        </a:cubicBezTo>
                        <a:cubicBezTo>
                          <a:pt x="184" y="151"/>
                          <a:pt x="184" y="151"/>
                          <a:pt x="184" y="151"/>
                        </a:cubicBezTo>
                        <a:cubicBezTo>
                          <a:pt x="170" y="134"/>
                          <a:pt x="170" y="134"/>
                          <a:pt x="170" y="134"/>
                        </a:cubicBezTo>
                        <a:cubicBezTo>
                          <a:pt x="185" y="135"/>
                          <a:pt x="185" y="135"/>
                          <a:pt x="185" y="135"/>
                        </a:cubicBezTo>
                        <a:close/>
                        <a:moveTo>
                          <a:pt x="166" y="115"/>
                        </a:moveTo>
                        <a:cubicBezTo>
                          <a:pt x="160" y="115"/>
                          <a:pt x="160" y="115"/>
                          <a:pt x="160" y="115"/>
                        </a:cubicBezTo>
                        <a:cubicBezTo>
                          <a:pt x="153" y="115"/>
                          <a:pt x="153" y="115"/>
                          <a:pt x="153" y="115"/>
                        </a:cubicBezTo>
                        <a:cubicBezTo>
                          <a:pt x="145" y="106"/>
                          <a:pt x="145" y="106"/>
                          <a:pt x="145" y="106"/>
                        </a:cubicBezTo>
                        <a:cubicBezTo>
                          <a:pt x="160" y="89"/>
                          <a:pt x="160" y="89"/>
                          <a:pt x="160" y="89"/>
                        </a:cubicBezTo>
                        <a:cubicBezTo>
                          <a:pt x="174" y="106"/>
                          <a:pt x="174" y="106"/>
                          <a:pt x="174" y="106"/>
                        </a:cubicBezTo>
                        <a:cubicBezTo>
                          <a:pt x="166" y="115"/>
                          <a:pt x="166" y="115"/>
                          <a:pt x="166" y="115"/>
                        </a:cubicBezTo>
                        <a:close/>
                        <a:moveTo>
                          <a:pt x="167" y="151"/>
                        </a:moveTo>
                        <a:cubicBezTo>
                          <a:pt x="152" y="151"/>
                          <a:pt x="152" y="151"/>
                          <a:pt x="152" y="151"/>
                        </a:cubicBezTo>
                        <a:cubicBezTo>
                          <a:pt x="160" y="142"/>
                          <a:pt x="160" y="142"/>
                          <a:pt x="160" y="142"/>
                        </a:cubicBezTo>
                        <a:cubicBezTo>
                          <a:pt x="167" y="151"/>
                          <a:pt x="167" y="151"/>
                          <a:pt x="167" y="151"/>
                        </a:cubicBezTo>
                        <a:close/>
                        <a:moveTo>
                          <a:pt x="168" y="79"/>
                        </a:moveTo>
                        <a:cubicBezTo>
                          <a:pt x="176" y="69"/>
                          <a:pt x="176" y="69"/>
                          <a:pt x="176" y="69"/>
                        </a:cubicBezTo>
                        <a:cubicBezTo>
                          <a:pt x="180" y="92"/>
                          <a:pt x="180" y="92"/>
                          <a:pt x="180" y="92"/>
                        </a:cubicBezTo>
                        <a:cubicBezTo>
                          <a:pt x="168" y="79"/>
                          <a:pt x="168" y="79"/>
                          <a:pt x="168" y="79"/>
                        </a:cubicBezTo>
                        <a:close/>
                        <a:moveTo>
                          <a:pt x="160" y="69"/>
                        </a:moveTo>
                        <a:cubicBezTo>
                          <a:pt x="144" y="52"/>
                          <a:pt x="144" y="52"/>
                          <a:pt x="144" y="52"/>
                        </a:cubicBezTo>
                        <a:cubicBezTo>
                          <a:pt x="144" y="52"/>
                          <a:pt x="144" y="52"/>
                          <a:pt x="144" y="52"/>
                        </a:cubicBezTo>
                        <a:cubicBezTo>
                          <a:pt x="174" y="52"/>
                          <a:pt x="174" y="52"/>
                          <a:pt x="174" y="52"/>
                        </a:cubicBezTo>
                        <a:cubicBezTo>
                          <a:pt x="174" y="52"/>
                          <a:pt x="174" y="52"/>
                          <a:pt x="174" y="52"/>
                        </a:cubicBezTo>
                        <a:cubicBezTo>
                          <a:pt x="160" y="69"/>
                          <a:pt x="160" y="69"/>
                          <a:pt x="160" y="69"/>
                        </a:cubicBezTo>
                        <a:close/>
                        <a:moveTo>
                          <a:pt x="151" y="79"/>
                        </a:moveTo>
                        <a:cubicBezTo>
                          <a:pt x="140" y="92"/>
                          <a:pt x="140" y="92"/>
                          <a:pt x="140" y="92"/>
                        </a:cubicBezTo>
                        <a:cubicBezTo>
                          <a:pt x="142" y="69"/>
                          <a:pt x="142" y="69"/>
                          <a:pt x="142" y="69"/>
                        </a:cubicBezTo>
                        <a:cubicBezTo>
                          <a:pt x="151" y="79"/>
                          <a:pt x="151" y="79"/>
                          <a:pt x="151" y="79"/>
                        </a:cubicBezTo>
                        <a:close/>
                        <a:moveTo>
                          <a:pt x="180" y="170"/>
                        </a:moveTo>
                        <a:cubicBezTo>
                          <a:pt x="160" y="188"/>
                          <a:pt x="160" y="188"/>
                          <a:pt x="160" y="188"/>
                        </a:cubicBezTo>
                        <a:cubicBezTo>
                          <a:pt x="139" y="170"/>
                          <a:pt x="139" y="170"/>
                          <a:pt x="139" y="170"/>
                        </a:cubicBezTo>
                        <a:cubicBezTo>
                          <a:pt x="180" y="170"/>
                          <a:pt x="180" y="170"/>
                          <a:pt x="180" y="170"/>
                        </a:cubicBezTo>
                        <a:close/>
                        <a:moveTo>
                          <a:pt x="191" y="232"/>
                        </a:moveTo>
                        <a:cubicBezTo>
                          <a:pt x="160" y="253"/>
                          <a:pt x="160" y="253"/>
                          <a:pt x="160" y="253"/>
                        </a:cubicBezTo>
                        <a:cubicBezTo>
                          <a:pt x="128" y="232"/>
                          <a:pt x="128" y="232"/>
                          <a:pt x="128" y="232"/>
                        </a:cubicBezTo>
                        <a:cubicBezTo>
                          <a:pt x="160" y="205"/>
                          <a:pt x="160" y="205"/>
                          <a:pt x="160" y="205"/>
                        </a:cubicBezTo>
                        <a:cubicBezTo>
                          <a:pt x="191" y="232"/>
                          <a:pt x="191" y="232"/>
                          <a:pt x="191" y="232"/>
                        </a:cubicBezTo>
                        <a:close/>
                        <a:moveTo>
                          <a:pt x="195" y="219"/>
                        </a:moveTo>
                        <a:cubicBezTo>
                          <a:pt x="169" y="196"/>
                          <a:pt x="169" y="196"/>
                          <a:pt x="169" y="196"/>
                        </a:cubicBezTo>
                        <a:cubicBezTo>
                          <a:pt x="190" y="178"/>
                          <a:pt x="190" y="178"/>
                          <a:pt x="190" y="178"/>
                        </a:cubicBezTo>
                        <a:cubicBezTo>
                          <a:pt x="195" y="219"/>
                          <a:pt x="195" y="219"/>
                          <a:pt x="195" y="219"/>
                        </a:cubicBezTo>
                        <a:close/>
                        <a:moveTo>
                          <a:pt x="104" y="32"/>
                        </a:moveTo>
                        <a:cubicBezTo>
                          <a:pt x="131" y="19"/>
                          <a:pt x="131" y="19"/>
                          <a:pt x="131" y="19"/>
                        </a:cubicBezTo>
                        <a:cubicBezTo>
                          <a:pt x="188" y="19"/>
                          <a:pt x="188" y="19"/>
                          <a:pt x="188" y="19"/>
                        </a:cubicBezTo>
                        <a:cubicBezTo>
                          <a:pt x="215" y="32"/>
                          <a:pt x="215" y="32"/>
                          <a:pt x="215" y="32"/>
                        </a:cubicBezTo>
                        <a:cubicBezTo>
                          <a:pt x="104" y="32"/>
                          <a:pt x="104" y="32"/>
                          <a:pt x="104" y="32"/>
                        </a:cubicBezTo>
                        <a:close/>
                        <a:moveTo>
                          <a:pt x="129" y="178"/>
                        </a:moveTo>
                        <a:cubicBezTo>
                          <a:pt x="150" y="196"/>
                          <a:pt x="150" y="196"/>
                          <a:pt x="150" y="196"/>
                        </a:cubicBezTo>
                        <a:cubicBezTo>
                          <a:pt x="124" y="219"/>
                          <a:pt x="124" y="219"/>
                          <a:pt x="124" y="219"/>
                        </a:cubicBezTo>
                        <a:cubicBezTo>
                          <a:pt x="129" y="178"/>
                          <a:pt x="129" y="178"/>
                          <a:pt x="129" y="178"/>
                        </a:cubicBezTo>
                        <a:close/>
                        <a:moveTo>
                          <a:pt x="121" y="243"/>
                        </a:moveTo>
                        <a:cubicBezTo>
                          <a:pt x="148" y="261"/>
                          <a:pt x="148" y="261"/>
                          <a:pt x="148" y="261"/>
                        </a:cubicBezTo>
                        <a:cubicBezTo>
                          <a:pt x="116" y="283"/>
                          <a:pt x="116" y="283"/>
                          <a:pt x="116" y="283"/>
                        </a:cubicBezTo>
                        <a:cubicBezTo>
                          <a:pt x="121" y="243"/>
                          <a:pt x="121" y="243"/>
                          <a:pt x="121" y="243"/>
                        </a:cubicBezTo>
                        <a:close/>
                        <a:moveTo>
                          <a:pt x="72" y="151"/>
                        </a:moveTo>
                        <a:cubicBezTo>
                          <a:pt x="114" y="140"/>
                          <a:pt x="114" y="140"/>
                          <a:pt x="114" y="140"/>
                        </a:cubicBezTo>
                        <a:cubicBezTo>
                          <a:pt x="113" y="151"/>
                          <a:pt x="113" y="151"/>
                          <a:pt x="113" y="151"/>
                        </a:cubicBezTo>
                        <a:cubicBezTo>
                          <a:pt x="72" y="151"/>
                          <a:pt x="72" y="151"/>
                          <a:pt x="72" y="151"/>
                        </a:cubicBezTo>
                        <a:close/>
                        <a:moveTo>
                          <a:pt x="108" y="348"/>
                        </a:moveTo>
                        <a:cubicBezTo>
                          <a:pt x="113" y="308"/>
                          <a:pt x="113" y="308"/>
                          <a:pt x="113" y="308"/>
                        </a:cubicBezTo>
                        <a:cubicBezTo>
                          <a:pt x="146" y="326"/>
                          <a:pt x="146" y="326"/>
                          <a:pt x="146" y="326"/>
                        </a:cubicBezTo>
                        <a:cubicBezTo>
                          <a:pt x="108" y="348"/>
                          <a:pt x="108" y="348"/>
                          <a:pt x="108" y="348"/>
                        </a:cubicBezTo>
                        <a:close/>
                        <a:moveTo>
                          <a:pt x="120" y="297"/>
                        </a:moveTo>
                        <a:cubicBezTo>
                          <a:pt x="160" y="269"/>
                          <a:pt x="160" y="269"/>
                          <a:pt x="160" y="269"/>
                        </a:cubicBezTo>
                        <a:cubicBezTo>
                          <a:pt x="200" y="297"/>
                          <a:pt x="200" y="297"/>
                          <a:pt x="200" y="297"/>
                        </a:cubicBezTo>
                        <a:cubicBezTo>
                          <a:pt x="160" y="319"/>
                          <a:pt x="160" y="319"/>
                          <a:pt x="160" y="319"/>
                        </a:cubicBezTo>
                        <a:cubicBezTo>
                          <a:pt x="120" y="297"/>
                          <a:pt x="120" y="297"/>
                          <a:pt x="120" y="297"/>
                        </a:cubicBezTo>
                        <a:close/>
                        <a:moveTo>
                          <a:pt x="211" y="348"/>
                        </a:moveTo>
                        <a:cubicBezTo>
                          <a:pt x="172" y="326"/>
                          <a:pt x="172" y="326"/>
                          <a:pt x="172" y="326"/>
                        </a:cubicBezTo>
                        <a:cubicBezTo>
                          <a:pt x="206" y="308"/>
                          <a:pt x="206" y="308"/>
                          <a:pt x="206" y="308"/>
                        </a:cubicBezTo>
                        <a:cubicBezTo>
                          <a:pt x="211" y="348"/>
                          <a:pt x="211" y="348"/>
                          <a:pt x="211" y="348"/>
                        </a:cubicBezTo>
                        <a:close/>
                        <a:moveTo>
                          <a:pt x="206" y="151"/>
                        </a:moveTo>
                        <a:cubicBezTo>
                          <a:pt x="204" y="140"/>
                          <a:pt x="204" y="140"/>
                          <a:pt x="204" y="140"/>
                        </a:cubicBezTo>
                        <a:cubicBezTo>
                          <a:pt x="247" y="151"/>
                          <a:pt x="247" y="151"/>
                          <a:pt x="247" y="151"/>
                        </a:cubicBezTo>
                        <a:cubicBezTo>
                          <a:pt x="206" y="151"/>
                          <a:pt x="206" y="151"/>
                          <a:pt x="206" y="151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62" name="Freeform 15"/>
                  <p:cNvSpPr>
                    <a:spLocks noEditPoints="1"/>
                  </p:cNvSpPr>
                  <p:nvPr/>
                </p:nvSpPr>
                <p:spPr bwMode="auto">
                  <a:xfrm>
                    <a:off x="21542266" y="4061355"/>
                    <a:ext cx="790575" cy="317500"/>
                  </a:xfrm>
                  <a:custGeom>
                    <a:avLst/>
                    <a:gdLst>
                      <a:gd name="T0" fmla="*/ 206 w 211"/>
                      <a:gd name="T1" fmla="*/ 32 h 85"/>
                      <a:gd name="T2" fmla="*/ 140 w 211"/>
                      <a:gd name="T3" fmla="*/ 1 h 85"/>
                      <a:gd name="T4" fmla="*/ 136 w 211"/>
                      <a:gd name="T5" fmla="*/ 0 h 85"/>
                      <a:gd name="T6" fmla="*/ 126 w 211"/>
                      <a:gd name="T7" fmla="*/ 0 h 85"/>
                      <a:gd name="T8" fmla="*/ 86 w 211"/>
                      <a:gd name="T9" fmla="*/ 0 h 85"/>
                      <a:gd name="T10" fmla="*/ 75 w 211"/>
                      <a:gd name="T11" fmla="*/ 0 h 85"/>
                      <a:gd name="T12" fmla="*/ 71 w 211"/>
                      <a:gd name="T13" fmla="*/ 1 h 85"/>
                      <a:gd name="T14" fmla="*/ 6 w 211"/>
                      <a:gd name="T15" fmla="*/ 32 h 85"/>
                      <a:gd name="T16" fmla="*/ 0 w 211"/>
                      <a:gd name="T17" fmla="*/ 41 h 85"/>
                      <a:gd name="T18" fmla="*/ 0 w 211"/>
                      <a:gd name="T19" fmla="*/ 75 h 85"/>
                      <a:gd name="T20" fmla="*/ 10 w 211"/>
                      <a:gd name="T21" fmla="*/ 85 h 85"/>
                      <a:gd name="T22" fmla="*/ 20 w 211"/>
                      <a:gd name="T23" fmla="*/ 75 h 85"/>
                      <a:gd name="T24" fmla="*/ 20 w 211"/>
                      <a:gd name="T25" fmla="*/ 52 h 85"/>
                      <a:gd name="T26" fmla="*/ 72 w 211"/>
                      <a:gd name="T27" fmla="*/ 52 h 85"/>
                      <a:gd name="T28" fmla="*/ 71 w 211"/>
                      <a:gd name="T29" fmla="*/ 52 h 85"/>
                      <a:gd name="T30" fmla="*/ 91 w 211"/>
                      <a:gd name="T31" fmla="*/ 52 h 85"/>
                      <a:gd name="T32" fmla="*/ 91 w 211"/>
                      <a:gd name="T33" fmla="*/ 52 h 85"/>
                      <a:gd name="T34" fmla="*/ 121 w 211"/>
                      <a:gd name="T35" fmla="*/ 52 h 85"/>
                      <a:gd name="T36" fmla="*/ 120 w 211"/>
                      <a:gd name="T37" fmla="*/ 52 h 85"/>
                      <a:gd name="T38" fmla="*/ 140 w 211"/>
                      <a:gd name="T39" fmla="*/ 52 h 85"/>
                      <a:gd name="T40" fmla="*/ 140 w 211"/>
                      <a:gd name="T41" fmla="*/ 52 h 85"/>
                      <a:gd name="T42" fmla="*/ 192 w 211"/>
                      <a:gd name="T43" fmla="*/ 52 h 85"/>
                      <a:gd name="T44" fmla="*/ 192 w 211"/>
                      <a:gd name="T45" fmla="*/ 75 h 85"/>
                      <a:gd name="T46" fmla="*/ 202 w 211"/>
                      <a:gd name="T47" fmla="*/ 85 h 85"/>
                      <a:gd name="T48" fmla="*/ 211 w 211"/>
                      <a:gd name="T49" fmla="*/ 75 h 85"/>
                      <a:gd name="T50" fmla="*/ 211 w 211"/>
                      <a:gd name="T51" fmla="*/ 41 h 85"/>
                      <a:gd name="T52" fmla="*/ 206 w 211"/>
                      <a:gd name="T53" fmla="*/ 32 h 85"/>
                      <a:gd name="T54" fmla="*/ 50 w 211"/>
                      <a:gd name="T55" fmla="*/ 32 h 85"/>
                      <a:gd name="T56" fmla="*/ 78 w 211"/>
                      <a:gd name="T57" fmla="*/ 19 h 85"/>
                      <a:gd name="T58" fmla="*/ 134 w 211"/>
                      <a:gd name="T59" fmla="*/ 19 h 85"/>
                      <a:gd name="T60" fmla="*/ 161 w 211"/>
                      <a:gd name="T61" fmla="*/ 32 h 85"/>
                      <a:gd name="T62" fmla="*/ 50 w 211"/>
                      <a:gd name="T63" fmla="*/ 32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11" h="85">
                        <a:moveTo>
                          <a:pt x="206" y="32"/>
                        </a:moveTo>
                        <a:cubicBezTo>
                          <a:pt x="140" y="1"/>
                          <a:pt x="140" y="1"/>
                          <a:pt x="140" y="1"/>
                        </a:cubicBezTo>
                        <a:cubicBezTo>
                          <a:pt x="139" y="1"/>
                          <a:pt x="138" y="0"/>
                          <a:pt x="136" y="0"/>
                        </a:cubicBezTo>
                        <a:cubicBezTo>
                          <a:pt x="126" y="0"/>
                          <a:pt x="126" y="0"/>
                          <a:pt x="126" y="0"/>
                        </a:cubicBez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74" y="0"/>
                          <a:pt x="72" y="1"/>
                          <a:pt x="71" y="1"/>
                        </a:cubicBezTo>
                        <a:cubicBezTo>
                          <a:pt x="6" y="32"/>
                          <a:pt x="6" y="32"/>
                          <a:pt x="6" y="32"/>
                        </a:cubicBezTo>
                        <a:cubicBezTo>
                          <a:pt x="2" y="34"/>
                          <a:pt x="0" y="37"/>
                          <a:pt x="0" y="41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0" y="80"/>
                          <a:pt x="5" y="85"/>
                          <a:pt x="10" y="85"/>
                        </a:cubicBezTo>
                        <a:cubicBezTo>
                          <a:pt x="15" y="85"/>
                          <a:pt x="20" y="80"/>
                          <a:pt x="20" y="75"/>
                        </a:cubicBezTo>
                        <a:cubicBezTo>
                          <a:pt x="20" y="52"/>
                          <a:pt x="20" y="52"/>
                          <a:pt x="20" y="52"/>
                        </a:cubicBezTo>
                        <a:cubicBezTo>
                          <a:pt x="72" y="52"/>
                          <a:pt x="72" y="52"/>
                          <a:pt x="72" y="52"/>
                        </a:cubicBezTo>
                        <a:cubicBezTo>
                          <a:pt x="72" y="52"/>
                          <a:pt x="72" y="52"/>
                          <a:pt x="71" y="52"/>
                        </a:cubicBezTo>
                        <a:cubicBezTo>
                          <a:pt x="91" y="52"/>
                          <a:pt x="91" y="52"/>
                          <a:pt x="91" y="52"/>
                        </a:cubicBezTo>
                        <a:cubicBezTo>
                          <a:pt x="91" y="52"/>
                          <a:pt x="91" y="52"/>
                          <a:pt x="91" y="52"/>
                        </a:cubicBezTo>
                        <a:cubicBezTo>
                          <a:pt x="121" y="52"/>
                          <a:pt x="121" y="52"/>
                          <a:pt x="121" y="52"/>
                        </a:cubicBezTo>
                        <a:cubicBezTo>
                          <a:pt x="120" y="52"/>
                          <a:pt x="120" y="52"/>
                          <a:pt x="120" y="52"/>
                        </a:cubicBezTo>
                        <a:cubicBezTo>
                          <a:pt x="140" y="52"/>
                          <a:pt x="140" y="52"/>
                          <a:pt x="140" y="52"/>
                        </a:cubicBezTo>
                        <a:cubicBezTo>
                          <a:pt x="140" y="52"/>
                          <a:pt x="140" y="52"/>
                          <a:pt x="140" y="52"/>
                        </a:cubicBezTo>
                        <a:cubicBezTo>
                          <a:pt x="192" y="52"/>
                          <a:pt x="192" y="52"/>
                          <a:pt x="192" y="52"/>
                        </a:cubicBezTo>
                        <a:cubicBezTo>
                          <a:pt x="192" y="75"/>
                          <a:pt x="192" y="75"/>
                          <a:pt x="192" y="75"/>
                        </a:cubicBezTo>
                        <a:cubicBezTo>
                          <a:pt x="192" y="80"/>
                          <a:pt x="196" y="85"/>
                          <a:pt x="202" y="85"/>
                        </a:cubicBezTo>
                        <a:cubicBezTo>
                          <a:pt x="207" y="85"/>
                          <a:pt x="211" y="80"/>
                          <a:pt x="211" y="75"/>
                        </a:cubicBezTo>
                        <a:cubicBezTo>
                          <a:pt x="211" y="41"/>
                          <a:pt x="211" y="41"/>
                          <a:pt x="211" y="41"/>
                        </a:cubicBezTo>
                        <a:cubicBezTo>
                          <a:pt x="211" y="37"/>
                          <a:pt x="209" y="34"/>
                          <a:pt x="206" y="32"/>
                        </a:cubicBezTo>
                        <a:close/>
                        <a:moveTo>
                          <a:pt x="50" y="32"/>
                        </a:moveTo>
                        <a:cubicBezTo>
                          <a:pt x="78" y="19"/>
                          <a:pt x="78" y="19"/>
                          <a:pt x="78" y="19"/>
                        </a:cubicBezTo>
                        <a:cubicBezTo>
                          <a:pt x="134" y="19"/>
                          <a:pt x="134" y="19"/>
                          <a:pt x="134" y="19"/>
                        </a:cubicBezTo>
                        <a:cubicBezTo>
                          <a:pt x="161" y="32"/>
                          <a:pt x="161" y="32"/>
                          <a:pt x="161" y="32"/>
                        </a:cubicBezTo>
                        <a:lnTo>
                          <a:pt x="50" y="32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vert="horz" wrap="square" lIns="57150" tIns="28575" rIns="57150" bIns="28575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8159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460" name="Rectangle 1459"/>
                <p:cNvSpPr/>
                <p:nvPr/>
              </p:nvSpPr>
              <p:spPr>
                <a:xfrm>
                  <a:off x="20422074" y="4935191"/>
                  <a:ext cx="790575" cy="70918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" name="Group 2"/>
            <p:cNvGrpSpPr/>
            <p:nvPr/>
          </p:nvGrpSpPr>
          <p:grpSpPr>
            <a:xfrm>
              <a:off x="6300327" y="4015682"/>
              <a:ext cx="232879" cy="128887"/>
              <a:chOff x="6300327" y="4264810"/>
              <a:chExt cx="232879" cy="128887"/>
            </a:xfrm>
          </p:grpSpPr>
          <p:sp>
            <p:nvSpPr>
              <p:cNvPr id="1473" name="Rectangle 1472"/>
              <p:cNvSpPr/>
              <p:nvPr/>
            </p:nvSpPr>
            <p:spPr>
              <a:xfrm>
                <a:off x="6300327" y="4386089"/>
                <a:ext cx="232879" cy="7608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7" name="Rounded Rectangle 1476"/>
              <p:cNvSpPr/>
              <p:nvPr/>
            </p:nvSpPr>
            <p:spPr>
              <a:xfrm flipV="1">
                <a:off x="6338916" y="4264963"/>
                <a:ext cx="152154" cy="15485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485" name="Group 1484"/>
              <p:cNvGrpSpPr/>
              <p:nvPr/>
            </p:nvGrpSpPr>
            <p:grpSpPr>
              <a:xfrm>
                <a:off x="6322564" y="4264810"/>
                <a:ext cx="51136" cy="51688"/>
                <a:chOff x="20805987" y="4740297"/>
                <a:chExt cx="160628" cy="162361"/>
              </a:xfrm>
              <a:solidFill>
                <a:schemeClr val="accent4"/>
              </a:solidFill>
            </p:grpSpPr>
            <p:sp>
              <p:nvSpPr>
                <p:cNvPr id="1478" name="Block Arc 1477"/>
                <p:cNvSpPr/>
                <p:nvPr/>
              </p:nvSpPr>
              <p:spPr>
                <a:xfrm rot="5400000" flipH="1" flipV="1">
                  <a:off x="20807542" y="4740298"/>
                  <a:ext cx="159073" cy="159072"/>
                </a:xfrm>
                <a:prstGeom prst="blockArc">
                  <a:avLst>
                    <a:gd name="adj1" fmla="val 16184716"/>
                    <a:gd name="adj2" fmla="val 21463247"/>
                    <a:gd name="adj3" fmla="val 30569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81" name="Rounded Rectangle 1480"/>
                <p:cNvSpPr/>
                <p:nvPr/>
              </p:nvSpPr>
              <p:spPr>
                <a:xfrm rot="5400000" flipV="1">
                  <a:off x="20777034" y="4825061"/>
                  <a:ext cx="106550" cy="4864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84" name="Group 1483"/>
              <p:cNvGrpSpPr/>
              <p:nvPr/>
            </p:nvGrpSpPr>
            <p:grpSpPr>
              <a:xfrm>
                <a:off x="6379485" y="4264810"/>
                <a:ext cx="50640" cy="51688"/>
                <a:chOff x="21021829" y="4740298"/>
                <a:chExt cx="159072" cy="162361"/>
              </a:xfrm>
              <a:solidFill>
                <a:schemeClr val="accent4"/>
              </a:solidFill>
            </p:grpSpPr>
            <p:sp>
              <p:nvSpPr>
                <p:cNvPr id="1479" name="Block Arc 1478"/>
                <p:cNvSpPr/>
                <p:nvPr/>
              </p:nvSpPr>
              <p:spPr>
                <a:xfrm rot="5400000" flipH="1" flipV="1">
                  <a:off x="21021828" y="4740299"/>
                  <a:ext cx="159074" cy="159072"/>
                </a:xfrm>
                <a:prstGeom prst="blockArc">
                  <a:avLst>
                    <a:gd name="adj1" fmla="val 16184716"/>
                    <a:gd name="adj2" fmla="val 21463247"/>
                    <a:gd name="adj3" fmla="val 30569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82" name="Rounded Rectangle 1481"/>
                <p:cNvSpPr/>
                <p:nvPr/>
              </p:nvSpPr>
              <p:spPr>
                <a:xfrm rot="5400000" flipV="1">
                  <a:off x="20992876" y="4825062"/>
                  <a:ext cx="106550" cy="4864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75" name="Rectangle 1474"/>
              <p:cNvSpPr/>
              <p:nvPr/>
            </p:nvSpPr>
            <p:spPr>
              <a:xfrm>
                <a:off x="6367857" y="4305583"/>
                <a:ext cx="38743" cy="87061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1" name="Rectangle 1470"/>
              <p:cNvSpPr/>
              <p:nvPr/>
            </p:nvSpPr>
            <p:spPr>
              <a:xfrm>
                <a:off x="6311433" y="4305583"/>
                <a:ext cx="38743" cy="87061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486" name="Group 1485"/>
              <p:cNvGrpSpPr/>
              <p:nvPr/>
            </p:nvGrpSpPr>
            <p:grpSpPr>
              <a:xfrm flipH="1">
                <a:off x="6457017" y="4264810"/>
                <a:ext cx="51136" cy="51688"/>
                <a:chOff x="20805987" y="4740297"/>
                <a:chExt cx="160628" cy="162361"/>
              </a:xfrm>
              <a:solidFill>
                <a:schemeClr val="accent4"/>
              </a:solidFill>
            </p:grpSpPr>
            <p:sp>
              <p:nvSpPr>
                <p:cNvPr id="1487" name="Block Arc 1486"/>
                <p:cNvSpPr/>
                <p:nvPr/>
              </p:nvSpPr>
              <p:spPr>
                <a:xfrm rot="5400000" flipH="1" flipV="1">
                  <a:off x="20807542" y="4740298"/>
                  <a:ext cx="159073" cy="159072"/>
                </a:xfrm>
                <a:prstGeom prst="blockArc">
                  <a:avLst>
                    <a:gd name="adj1" fmla="val 16184716"/>
                    <a:gd name="adj2" fmla="val 21463247"/>
                    <a:gd name="adj3" fmla="val 30569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88" name="Rounded Rectangle 1487"/>
                <p:cNvSpPr/>
                <p:nvPr/>
              </p:nvSpPr>
              <p:spPr>
                <a:xfrm rot="5400000" flipV="1">
                  <a:off x="20777034" y="4825061"/>
                  <a:ext cx="106550" cy="4864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89" name="Group 1488"/>
              <p:cNvGrpSpPr/>
              <p:nvPr/>
            </p:nvGrpSpPr>
            <p:grpSpPr>
              <a:xfrm flipH="1">
                <a:off x="6401349" y="4264810"/>
                <a:ext cx="50640" cy="51688"/>
                <a:chOff x="21021829" y="4740298"/>
                <a:chExt cx="159072" cy="162361"/>
              </a:xfrm>
              <a:solidFill>
                <a:schemeClr val="accent4"/>
              </a:solidFill>
            </p:grpSpPr>
            <p:sp>
              <p:nvSpPr>
                <p:cNvPr id="1490" name="Block Arc 1489"/>
                <p:cNvSpPr/>
                <p:nvPr/>
              </p:nvSpPr>
              <p:spPr>
                <a:xfrm rot="5400000" flipH="1" flipV="1">
                  <a:off x="21021828" y="4740299"/>
                  <a:ext cx="159074" cy="159072"/>
                </a:xfrm>
                <a:prstGeom prst="blockArc">
                  <a:avLst>
                    <a:gd name="adj1" fmla="val 16184716"/>
                    <a:gd name="adj2" fmla="val 21463247"/>
                    <a:gd name="adj3" fmla="val 30569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91" name="Rounded Rectangle 1490"/>
                <p:cNvSpPr/>
                <p:nvPr/>
              </p:nvSpPr>
              <p:spPr>
                <a:xfrm rot="5400000" flipV="1">
                  <a:off x="20992876" y="4825062"/>
                  <a:ext cx="106550" cy="4864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93" name="Rectangle 1492"/>
              <p:cNvSpPr/>
              <p:nvPr/>
            </p:nvSpPr>
            <p:spPr>
              <a:xfrm>
                <a:off x="6481138" y="4305583"/>
                <a:ext cx="38743" cy="87061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4" name="Rectangle 1493"/>
              <p:cNvSpPr/>
              <p:nvPr/>
            </p:nvSpPr>
            <p:spPr>
              <a:xfrm>
                <a:off x="6425472" y="4305583"/>
                <a:ext cx="38743" cy="87061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497" name="TextBox 1496"/>
          <p:cNvSpPr txBox="1"/>
          <p:nvPr/>
        </p:nvSpPr>
        <p:spPr>
          <a:xfrm>
            <a:off x="3009216" y="2464037"/>
            <a:ext cx="651045" cy="230796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Medium-voltage pole</a:t>
            </a:r>
          </a:p>
        </p:txBody>
      </p:sp>
      <p:sp>
        <p:nvSpPr>
          <p:cNvPr id="1498" name="TextBox 1497"/>
          <p:cNvSpPr txBox="1"/>
          <p:nvPr/>
        </p:nvSpPr>
        <p:spPr>
          <a:xfrm>
            <a:off x="3909241" y="2464037"/>
            <a:ext cx="685894" cy="230796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Transformation station</a:t>
            </a:r>
          </a:p>
        </p:txBody>
      </p:sp>
      <p:sp>
        <p:nvSpPr>
          <p:cNvPr id="1500" name="TextBox 1499"/>
          <p:cNvSpPr txBox="1"/>
          <p:nvPr/>
        </p:nvSpPr>
        <p:spPr>
          <a:xfrm>
            <a:off x="368596" y="2278525"/>
            <a:ext cx="790477" cy="107722"/>
          </a:xfrm>
          <a:prstGeom prst="rect">
            <a:avLst/>
          </a:prstGeom>
          <a:noFill/>
        </p:spPr>
        <p:txBody>
          <a:bodyPr wrap="square" lIns="57118" tIns="0" rIns="57118" bIns="0" rtlCol="0">
            <a:spAutoFit/>
          </a:bodyPr>
          <a:lstStyle/>
          <a:p>
            <a:pPr marL="0" marR="0" lvl="0" indent="0" algn="l" defTabSz="815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BFBFBF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ELECTRICITY</a:t>
            </a:r>
          </a:p>
        </p:txBody>
      </p:sp>
      <p:sp>
        <p:nvSpPr>
          <p:cNvPr id="1501" name="TextBox 1500"/>
          <p:cNvSpPr txBox="1"/>
          <p:nvPr/>
        </p:nvSpPr>
        <p:spPr>
          <a:xfrm>
            <a:off x="368596" y="2379701"/>
            <a:ext cx="790477" cy="107722"/>
          </a:xfrm>
          <a:prstGeom prst="rect">
            <a:avLst/>
          </a:prstGeom>
          <a:noFill/>
        </p:spPr>
        <p:txBody>
          <a:bodyPr wrap="square" lIns="57118" tIns="0" rIns="57118" bIns="0" rtlCol="0">
            <a:spAutoFit/>
          </a:bodyPr>
          <a:lstStyle/>
          <a:p>
            <a:pPr marL="0" marR="0" lvl="0" indent="0" algn="l" defTabSz="815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NATURAL GAS</a:t>
            </a:r>
          </a:p>
        </p:txBody>
      </p:sp>
      <p:sp>
        <p:nvSpPr>
          <p:cNvPr id="1502" name="TextBox 1501"/>
          <p:cNvSpPr txBox="1"/>
          <p:nvPr/>
        </p:nvSpPr>
        <p:spPr>
          <a:xfrm>
            <a:off x="368596" y="2169380"/>
            <a:ext cx="790477" cy="107722"/>
          </a:xfrm>
          <a:prstGeom prst="rect">
            <a:avLst/>
          </a:prstGeom>
          <a:noFill/>
        </p:spPr>
        <p:txBody>
          <a:bodyPr wrap="square" lIns="57118" tIns="0" rIns="57118" bIns="0" rtlCol="0">
            <a:spAutoFit/>
          </a:bodyPr>
          <a:lstStyle/>
          <a:p>
            <a:pPr marL="0" marR="0" lvl="0" indent="0" algn="l" defTabSz="815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OIL</a:t>
            </a:r>
          </a:p>
        </p:txBody>
      </p:sp>
      <p:grpSp>
        <p:nvGrpSpPr>
          <p:cNvPr id="1525" name="Group 1524"/>
          <p:cNvGrpSpPr/>
          <p:nvPr/>
        </p:nvGrpSpPr>
        <p:grpSpPr>
          <a:xfrm>
            <a:off x="5037382" y="2079079"/>
            <a:ext cx="517558" cy="396779"/>
            <a:chOff x="23947694" y="3979209"/>
            <a:chExt cx="980755" cy="751884"/>
          </a:xfrm>
        </p:grpSpPr>
        <p:grpSp>
          <p:nvGrpSpPr>
            <p:cNvPr id="1440" name="Group 1439"/>
            <p:cNvGrpSpPr/>
            <p:nvPr/>
          </p:nvGrpSpPr>
          <p:grpSpPr>
            <a:xfrm>
              <a:off x="23947694" y="4382999"/>
              <a:ext cx="394975" cy="345616"/>
              <a:chOff x="3833495" y="6795805"/>
              <a:chExt cx="1227138" cy="1073786"/>
            </a:xfrm>
            <a:solidFill>
              <a:schemeClr val="accent2"/>
            </a:solidFill>
          </p:grpSpPr>
          <p:sp>
            <p:nvSpPr>
              <p:cNvPr id="1441" name="Freeform 6"/>
              <p:cNvSpPr>
                <a:spLocks/>
              </p:cNvSpPr>
              <p:nvPr/>
            </p:nvSpPr>
            <p:spPr bwMode="auto">
              <a:xfrm>
                <a:off x="4549458" y="7134578"/>
                <a:ext cx="511175" cy="735013"/>
              </a:xfrm>
              <a:custGeom>
                <a:avLst/>
                <a:gdLst>
                  <a:gd name="T0" fmla="*/ 0 w 322"/>
                  <a:gd name="T1" fmla="*/ 0 h 463"/>
                  <a:gd name="T2" fmla="*/ 212 w 322"/>
                  <a:gd name="T3" fmla="*/ 0 h 463"/>
                  <a:gd name="T4" fmla="*/ 212 w 322"/>
                  <a:gd name="T5" fmla="*/ 72 h 463"/>
                  <a:gd name="T6" fmla="*/ 218 w 322"/>
                  <a:gd name="T7" fmla="*/ 129 h 463"/>
                  <a:gd name="T8" fmla="*/ 225 w 322"/>
                  <a:gd name="T9" fmla="*/ 182 h 463"/>
                  <a:gd name="T10" fmla="*/ 233 w 322"/>
                  <a:gd name="T11" fmla="*/ 231 h 463"/>
                  <a:gd name="T12" fmla="*/ 245 w 322"/>
                  <a:gd name="T13" fmla="*/ 277 h 463"/>
                  <a:gd name="T14" fmla="*/ 259 w 322"/>
                  <a:gd name="T15" fmla="*/ 319 h 463"/>
                  <a:gd name="T16" fmla="*/ 271 w 322"/>
                  <a:gd name="T17" fmla="*/ 356 h 463"/>
                  <a:gd name="T18" fmla="*/ 284 w 322"/>
                  <a:gd name="T19" fmla="*/ 388 h 463"/>
                  <a:gd name="T20" fmla="*/ 296 w 322"/>
                  <a:gd name="T21" fmla="*/ 414 h 463"/>
                  <a:gd name="T22" fmla="*/ 306 w 322"/>
                  <a:gd name="T23" fmla="*/ 435 h 463"/>
                  <a:gd name="T24" fmla="*/ 315 w 322"/>
                  <a:gd name="T25" fmla="*/ 449 h 463"/>
                  <a:gd name="T26" fmla="*/ 320 w 322"/>
                  <a:gd name="T27" fmla="*/ 461 h 463"/>
                  <a:gd name="T28" fmla="*/ 322 w 322"/>
                  <a:gd name="T29" fmla="*/ 463 h 463"/>
                  <a:gd name="T30" fmla="*/ 131 w 322"/>
                  <a:gd name="T31" fmla="*/ 463 h 463"/>
                  <a:gd name="T32" fmla="*/ 130 w 322"/>
                  <a:gd name="T33" fmla="*/ 461 h 463"/>
                  <a:gd name="T34" fmla="*/ 123 w 322"/>
                  <a:gd name="T35" fmla="*/ 449 h 463"/>
                  <a:gd name="T36" fmla="*/ 113 w 322"/>
                  <a:gd name="T37" fmla="*/ 434 h 463"/>
                  <a:gd name="T38" fmla="*/ 102 w 322"/>
                  <a:gd name="T39" fmla="*/ 414 h 463"/>
                  <a:gd name="T40" fmla="*/ 89 w 322"/>
                  <a:gd name="T41" fmla="*/ 386 h 463"/>
                  <a:gd name="T42" fmla="*/ 74 w 322"/>
                  <a:gd name="T43" fmla="*/ 354 h 463"/>
                  <a:gd name="T44" fmla="*/ 60 w 322"/>
                  <a:gd name="T45" fmla="*/ 317 h 463"/>
                  <a:gd name="T46" fmla="*/ 46 w 322"/>
                  <a:gd name="T47" fmla="*/ 275 h 463"/>
                  <a:gd name="T48" fmla="*/ 32 w 322"/>
                  <a:gd name="T49" fmla="*/ 228 h 463"/>
                  <a:gd name="T50" fmla="*/ 19 w 322"/>
                  <a:gd name="T51" fmla="*/ 177 h 463"/>
                  <a:gd name="T52" fmla="*/ 10 w 322"/>
                  <a:gd name="T53" fmla="*/ 122 h 463"/>
                  <a:gd name="T54" fmla="*/ 4 w 322"/>
                  <a:gd name="T55" fmla="*/ 63 h 463"/>
                  <a:gd name="T56" fmla="*/ 0 w 322"/>
                  <a:gd name="T57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463">
                    <a:moveTo>
                      <a:pt x="0" y="0"/>
                    </a:moveTo>
                    <a:lnTo>
                      <a:pt x="212" y="0"/>
                    </a:lnTo>
                    <a:lnTo>
                      <a:pt x="212" y="72"/>
                    </a:lnTo>
                    <a:lnTo>
                      <a:pt x="218" y="129"/>
                    </a:lnTo>
                    <a:lnTo>
                      <a:pt x="225" y="182"/>
                    </a:lnTo>
                    <a:lnTo>
                      <a:pt x="233" y="231"/>
                    </a:lnTo>
                    <a:lnTo>
                      <a:pt x="245" y="277"/>
                    </a:lnTo>
                    <a:lnTo>
                      <a:pt x="259" y="319"/>
                    </a:lnTo>
                    <a:lnTo>
                      <a:pt x="271" y="356"/>
                    </a:lnTo>
                    <a:lnTo>
                      <a:pt x="284" y="388"/>
                    </a:lnTo>
                    <a:lnTo>
                      <a:pt x="296" y="414"/>
                    </a:lnTo>
                    <a:lnTo>
                      <a:pt x="306" y="435"/>
                    </a:lnTo>
                    <a:lnTo>
                      <a:pt x="315" y="449"/>
                    </a:lnTo>
                    <a:lnTo>
                      <a:pt x="320" y="461"/>
                    </a:lnTo>
                    <a:lnTo>
                      <a:pt x="322" y="463"/>
                    </a:lnTo>
                    <a:lnTo>
                      <a:pt x="131" y="463"/>
                    </a:lnTo>
                    <a:lnTo>
                      <a:pt x="130" y="461"/>
                    </a:lnTo>
                    <a:lnTo>
                      <a:pt x="123" y="449"/>
                    </a:lnTo>
                    <a:lnTo>
                      <a:pt x="113" y="434"/>
                    </a:lnTo>
                    <a:lnTo>
                      <a:pt x="102" y="414"/>
                    </a:lnTo>
                    <a:lnTo>
                      <a:pt x="89" y="386"/>
                    </a:lnTo>
                    <a:lnTo>
                      <a:pt x="74" y="354"/>
                    </a:lnTo>
                    <a:lnTo>
                      <a:pt x="60" y="317"/>
                    </a:lnTo>
                    <a:lnTo>
                      <a:pt x="46" y="275"/>
                    </a:lnTo>
                    <a:lnTo>
                      <a:pt x="32" y="228"/>
                    </a:lnTo>
                    <a:lnTo>
                      <a:pt x="19" y="177"/>
                    </a:lnTo>
                    <a:lnTo>
                      <a:pt x="10" y="122"/>
                    </a:lnTo>
                    <a:lnTo>
                      <a:pt x="4" y="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2" name="Freeform 7"/>
              <p:cNvSpPr>
                <a:spLocks/>
              </p:cNvSpPr>
              <p:nvPr/>
            </p:nvSpPr>
            <p:spPr bwMode="auto">
              <a:xfrm>
                <a:off x="4549458" y="6921218"/>
                <a:ext cx="338138" cy="161925"/>
              </a:xfrm>
              <a:custGeom>
                <a:avLst/>
                <a:gdLst>
                  <a:gd name="T0" fmla="*/ 213 w 213"/>
                  <a:gd name="T1" fmla="*/ 0 h 102"/>
                  <a:gd name="T2" fmla="*/ 213 w 213"/>
                  <a:gd name="T3" fmla="*/ 102 h 102"/>
                  <a:gd name="T4" fmla="*/ 0 w 213"/>
                  <a:gd name="T5" fmla="*/ 102 h 102"/>
                  <a:gd name="T6" fmla="*/ 0 w 213"/>
                  <a:gd name="T7" fmla="*/ 3 h 102"/>
                  <a:gd name="T8" fmla="*/ 213 w 213"/>
                  <a:gd name="T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102">
                    <a:moveTo>
                      <a:pt x="213" y="0"/>
                    </a:moveTo>
                    <a:lnTo>
                      <a:pt x="213" y="102"/>
                    </a:lnTo>
                    <a:lnTo>
                      <a:pt x="0" y="102"/>
                    </a:lnTo>
                    <a:lnTo>
                      <a:pt x="0" y="3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3" name="Freeform 8"/>
              <p:cNvSpPr>
                <a:spLocks/>
              </p:cNvSpPr>
              <p:nvPr/>
            </p:nvSpPr>
            <p:spPr bwMode="auto">
              <a:xfrm>
                <a:off x="3974783" y="6795805"/>
                <a:ext cx="528638" cy="179388"/>
              </a:xfrm>
              <a:custGeom>
                <a:avLst/>
                <a:gdLst>
                  <a:gd name="T0" fmla="*/ 333 w 333"/>
                  <a:gd name="T1" fmla="*/ 0 h 113"/>
                  <a:gd name="T2" fmla="*/ 333 w 333"/>
                  <a:gd name="T3" fmla="*/ 113 h 113"/>
                  <a:gd name="T4" fmla="*/ 0 w 333"/>
                  <a:gd name="T5" fmla="*/ 113 h 113"/>
                  <a:gd name="T6" fmla="*/ 0 w 333"/>
                  <a:gd name="T7" fmla="*/ 1 h 113"/>
                  <a:gd name="T8" fmla="*/ 333 w 333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3" h="113">
                    <a:moveTo>
                      <a:pt x="333" y="0"/>
                    </a:moveTo>
                    <a:lnTo>
                      <a:pt x="333" y="113"/>
                    </a:lnTo>
                    <a:lnTo>
                      <a:pt x="0" y="113"/>
                    </a:lnTo>
                    <a:lnTo>
                      <a:pt x="0" y="1"/>
                    </a:lnTo>
                    <a:lnTo>
                      <a:pt x="33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4" name="Freeform 9"/>
              <p:cNvSpPr>
                <a:spLocks/>
              </p:cNvSpPr>
              <p:nvPr/>
            </p:nvSpPr>
            <p:spPr bwMode="auto">
              <a:xfrm>
                <a:off x="3833495" y="7032978"/>
                <a:ext cx="866775" cy="836613"/>
              </a:xfrm>
              <a:custGeom>
                <a:avLst/>
                <a:gdLst>
                  <a:gd name="T0" fmla="*/ 89 w 546"/>
                  <a:gd name="T1" fmla="*/ 0 h 527"/>
                  <a:gd name="T2" fmla="*/ 422 w 546"/>
                  <a:gd name="T3" fmla="*/ 0 h 527"/>
                  <a:gd name="T4" fmla="*/ 422 w 546"/>
                  <a:gd name="T5" fmla="*/ 76 h 527"/>
                  <a:gd name="T6" fmla="*/ 426 w 546"/>
                  <a:gd name="T7" fmla="*/ 137 h 527"/>
                  <a:gd name="T8" fmla="*/ 433 w 546"/>
                  <a:gd name="T9" fmla="*/ 194 h 527"/>
                  <a:gd name="T10" fmla="*/ 442 w 546"/>
                  <a:gd name="T11" fmla="*/ 248 h 527"/>
                  <a:gd name="T12" fmla="*/ 455 w 546"/>
                  <a:gd name="T13" fmla="*/ 297 h 527"/>
                  <a:gd name="T14" fmla="*/ 468 w 546"/>
                  <a:gd name="T15" fmla="*/ 344 h 527"/>
                  <a:gd name="T16" fmla="*/ 480 w 546"/>
                  <a:gd name="T17" fmla="*/ 383 h 527"/>
                  <a:gd name="T18" fmla="*/ 496 w 546"/>
                  <a:gd name="T19" fmla="*/ 421 h 527"/>
                  <a:gd name="T20" fmla="*/ 508 w 546"/>
                  <a:gd name="T21" fmla="*/ 452 h 527"/>
                  <a:gd name="T22" fmla="*/ 519 w 546"/>
                  <a:gd name="T23" fmla="*/ 478 h 527"/>
                  <a:gd name="T24" fmla="*/ 529 w 546"/>
                  <a:gd name="T25" fmla="*/ 499 h 527"/>
                  <a:gd name="T26" fmla="*/ 539 w 546"/>
                  <a:gd name="T27" fmla="*/ 513 h 527"/>
                  <a:gd name="T28" fmla="*/ 545 w 546"/>
                  <a:gd name="T29" fmla="*/ 525 h 527"/>
                  <a:gd name="T30" fmla="*/ 546 w 546"/>
                  <a:gd name="T31" fmla="*/ 527 h 527"/>
                  <a:gd name="T32" fmla="*/ 0 w 546"/>
                  <a:gd name="T33" fmla="*/ 527 h 527"/>
                  <a:gd name="T34" fmla="*/ 26 w 546"/>
                  <a:gd name="T35" fmla="*/ 457 h 527"/>
                  <a:gd name="T36" fmla="*/ 47 w 546"/>
                  <a:gd name="T37" fmla="*/ 390 h 527"/>
                  <a:gd name="T38" fmla="*/ 62 w 546"/>
                  <a:gd name="T39" fmla="*/ 326 h 527"/>
                  <a:gd name="T40" fmla="*/ 76 w 546"/>
                  <a:gd name="T41" fmla="*/ 266 h 527"/>
                  <a:gd name="T42" fmla="*/ 83 w 546"/>
                  <a:gd name="T43" fmla="*/ 211 h 527"/>
                  <a:gd name="T44" fmla="*/ 89 w 546"/>
                  <a:gd name="T45" fmla="*/ 160 h 527"/>
                  <a:gd name="T46" fmla="*/ 92 w 546"/>
                  <a:gd name="T47" fmla="*/ 116 h 527"/>
                  <a:gd name="T48" fmla="*/ 92 w 546"/>
                  <a:gd name="T49" fmla="*/ 49 h 527"/>
                  <a:gd name="T50" fmla="*/ 90 w 546"/>
                  <a:gd name="T51" fmla="*/ 25 h 527"/>
                  <a:gd name="T52" fmla="*/ 89 w 546"/>
                  <a:gd name="T53" fmla="*/ 11 h 527"/>
                  <a:gd name="T54" fmla="*/ 89 w 546"/>
                  <a:gd name="T55" fmla="*/ 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46" h="527">
                    <a:moveTo>
                      <a:pt x="89" y="0"/>
                    </a:moveTo>
                    <a:lnTo>
                      <a:pt x="422" y="0"/>
                    </a:lnTo>
                    <a:lnTo>
                      <a:pt x="422" y="76"/>
                    </a:lnTo>
                    <a:lnTo>
                      <a:pt x="426" y="137"/>
                    </a:lnTo>
                    <a:lnTo>
                      <a:pt x="433" y="194"/>
                    </a:lnTo>
                    <a:lnTo>
                      <a:pt x="442" y="248"/>
                    </a:lnTo>
                    <a:lnTo>
                      <a:pt x="455" y="297"/>
                    </a:lnTo>
                    <a:lnTo>
                      <a:pt x="468" y="344"/>
                    </a:lnTo>
                    <a:lnTo>
                      <a:pt x="480" y="383"/>
                    </a:lnTo>
                    <a:lnTo>
                      <a:pt x="496" y="421"/>
                    </a:lnTo>
                    <a:lnTo>
                      <a:pt x="508" y="452"/>
                    </a:lnTo>
                    <a:lnTo>
                      <a:pt x="519" y="478"/>
                    </a:lnTo>
                    <a:lnTo>
                      <a:pt x="529" y="499"/>
                    </a:lnTo>
                    <a:lnTo>
                      <a:pt x="539" y="513"/>
                    </a:lnTo>
                    <a:lnTo>
                      <a:pt x="545" y="525"/>
                    </a:lnTo>
                    <a:lnTo>
                      <a:pt x="546" y="527"/>
                    </a:lnTo>
                    <a:lnTo>
                      <a:pt x="0" y="527"/>
                    </a:lnTo>
                    <a:lnTo>
                      <a:pt x="26" y="457"/>
                    </a:lnTo>
                    <a:lnTo>
                      <a:pt x="47" y="390"/>
                    </a:lnTo>
                    <a:lnTo>
                      <a:pt x="62" y="326"/>
                    </a:lnTo>
                    <a:lnTo>
                      <a:pt x="76" y="266"/>
                    </a:lnTo>
                    <a:lnTo>
                      <a:pt x="83" y="211"/>
                    </a:lnTo>
                    <a:lnTo>
                      <a:pt x="89" y="160"/>
                    </a:lnTo>
                    <a:lnTo>
                      <a:pt x="92" y="116"/>
                    </a:lnTo>
                    <a:lnTo>
                      <a:pt x="92" y="49"/>
                    </a:lnTo>
                    <a:lnTo>
                      <a:pt x="90" y="25"/>
                    </a:lnTo>
                    <a:lnTo>
                      <a:pt x="89" y="11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09" name="Freeform 20"/>
            <p:cNvSpPr>
              <a:spLocks noEditPoints="1"/>
            </p:cNvSpPr>
            <p:nvPr/>
          </p:nvSpPr>
          <p:spPr bwMode="auto">
            <a:xfrm>
              <a:off x="24218844" y="3979209"/>
              <a:ext cx="510541" cy="749406"/>
            </a:xfrm>
            <a:custGeom>
              <a:avLst/>
              <a:gdLst>
                <a:gd name="T0" fmla="*/ 429 w 735"/>
                <a:gd name="T1" fmla="*/ 410 h 960"/>
                <a:gd name="T2" fmla="*/ 438 w 735"/>
                <a:gd name="T3" fmla="*/ 417 h 960"/>
                <a:gd name="T4" fmla="*/ 476 w 735"/>
                <a:gd name="T5" fmla="*/ 442 h 960"/>
                <a:gd name="T6" fmla="*/ 556 w 735"/>
                <a:gd name="T7" fmla="*/ 479 h 960"/>
                <a:gd name="T8" fmla="*/ 642 w 735"/>
                <a:gd name="T9" fmla="*/ 500 h 960"/>
                <a:gd name="T10" fmla="*/ 687 w 735"/>
                <a:gd name="T11" fmla="*/ 503 h 960"/>
                <a:gd name="T12" fmla="*/ 710 w 735"/>
                <a:gd name="T13" fmla="*/ 503 h 960"/>
                <a:gd name="T14" fmla="*/ 735 w 735"/>
                <a:gd name="T15" fmla="*/ 500 h 960"/>
                <a:gd name="T16" fmla="*/ 717 w 735"/>
                <a:gd name="T17" fmla="*/ 482 h 960"/>
                <a:gd name="T18" fmla="*/ 699 w 735"/>
                <a:gd name="T19" fmla="*/ 467 h 960"/>
                <a:gd name="T20" fmla="*/ 662 w 735"/>
                <a:gd name="T21" fmla="*/ 442 h 960"/>
                <a:gd name="T22" fmla="*/ 581 w 735"/>
                <a:gd name="T23" fmla="*/ 406 h 960"/>
                <a:gd name="T24" fmla="*/ 495 w 735"/>
                <a:gd name="T25" fmla="*/ 385 h 960"/>
                <a:gd name="T26" fmla="*/ 450 w 735"/>
                <a:gd name="T27" fmla="*/ 381 h 960"/>
                <a:gd name="T28" fmla="*/ 434 w 735"/>
                <a:gd name="T29" fmla="*/ 382 h 960"/>
                <a:gd name="T30" fmla="*/ 384 w 735"/>
                <a:gd name="T31" fmla="*/ 323 h 960"/>
                <a:gd name="T32" fmla="*/ 390 w 735"/>
                <a:gd name="T33" fmla="*/ 308 h 960"/>
                <a:gd name="T34" fmla="*/ 401 w 735"/>
                <a:gd name="T35" fmla="*/ 264 h 960"/>
                <a:gd name="T36" fmla="*/ 410 w 735"/>
                <a:gd name="T37" fmla="*/ 176 h 960"/>
                <a:gd name="T38" fmla="*/ 401 w 735"/>
                <a:gd name="T39" fmla="*/ 88 h 960"/>
                <a:gd name="T40" fmla="*/ 390 w 735"/>
                <a:gd name="T41" fmla="*/ 44 h 960"/>
                <a:gd name="T42" fmla="*/ 382 w 735"/>
                <a:gd name="T43" fmla="*/ 22 h 960"/>
                <a:gd name="T44" fmla="*/ 371 w 735"/>
                <a:gd name="T45" fmla="*/ 0 h 960"/>
                <a:gd name="T46" fmla="*/ 360 w 735"/>
                <a:gd name="T47" fmla="*/ 22 h 960"/>
                <a:gd name="T48" fmla="*/ 352 w 735"/>
                <a:gd name="T49" fmla="*/ 44 h 960"/>
                <a:gd name="T50" fmla="*/ 340 w 735"/>
                <a:gd name="T51" fmla="*/ 88 h 960"/>
                <a:gd name="T52" fmla="*/ 332 w 735"/>
                <a:gd name="T53" fmla="*/ 176 h 960"/>
                <a:gd name="T54" fmla="*/ 341 w 735"/>
                <a:gd name="T55" fmla="*/ 264 h 960"/>
                <a:gd name="T56" fmla="*/ 352 w 735"/>
                <a:gd name="T57" fmla="*/ 308 h 960"/>
                <a:gd name="T58" fmla="*/ 357 w 735"/>
                <a:gd name="T59" fmla="*/ 323 h 960"/>
                <a:gd name="T60" fmla="*/ 308 w 735"/>
                <a:gd name="T61" fmla="*/ 382 h 960"/>
                <a:gd name="T62" fmla="*/ 308 w 735"/>
                <a:gd name="T63" fmla="*/ 382 h 960"/>
                <a:gd name="T64" fmla="*/ 284 w 735"/>
                <a:gd name="T65" fmla="*/ 381 h 960"/>
                <a:gd name="T66" fmla="*/ 239 w 735"/>
                <a:gd name="T67" fmla="*/ 385 h 960"/>
                <a:gd name="T68" fmla="*/ 153 w 735"/>
                <a:gd name="T69" fmla="*/ 406 h 960"/>
                <a:gd name="T70" fmla="*/ 73 w 735"/>
                <a:gd name="T71" fmla="*/ 442 h 960"/>
                <a:gd name="T72" fmla="*/ 35 w 735"/>
                <a:gd name="T73" fmla="*/ 467 h 960"/>
                <a:gd name="T74" fmla="*/ 17 w 735"/>
                <a:gd name="T75" fmla="*/ 482 h 960"/>
                <a:gd name="T76" fmla="*/ 0 w 735"/>
                <a:gd name="T77" fmla="*/ 500 h 960"/>
                <a:gd name="T78" fmla="*/ 24 w 735"/>
                <a:gd name="T79" fmla="*/ 503 h 960"/>
                <a:gd name="T80" fmla="*/ 47 w 735"/>
                <a:gd name="T81" fmla="*/ 503 h 960"/>
                <a:gd name="T82" fmla="*/ 93 w 735"/>
                <a:gd name="T83" fmla="*/ 500 h 960"/>
                <a:gd name="T84" fmla="*/ 178 w 735"/>
                <a:gd name="T85" fmla="*/ 479 h 960"/>
                <a:gd name="T86" fmla="*/ 259 w 735"/>
                <a:gd name="T87" fmla="*/ 442 h 960"/>
                <a:gd name="T88" fmla="*/ 296 w 735"/>
                <a:gd name="T89" fmla="*/ 417 h 960"/>
                <a:gd name="T90" fmla="*/ 311 w 735"/>
                <a:gd name="T91" fmla="*/ 405 h 960"/>
                <a:gd name="T92" fmla="*/ 345 w 735"/>
                <a:gd name="T93" fmla="*/ 442 h 960"/>
                <a:gd name="T94" fmla="*/ 297 w 735"/>
                <a:gd name="T95" fmla="*/ 960 h 960"/>
                <a:gd name="T96" fmla="*/ 445 w 735"/>
                <a:gd name="T97" fmla="*/ 960 h 960"/>
                <a:gd name="T98" fmla="*/ 395 w 735"/>
                <a:gd name="T99" fmla="*/ 443 h 960"/>
                <a:gd name="T100" fmla="*/ 429 w 735"/>
                <a:gd name="T101" fmla="*/ 410 h 960"/>
                <a:gd name="T102" fmla="*/ 371 w 735"/>
                <a:gd name="T103" fmla="*/ 409 h 960"/>
                <a:gd name="T104" fmla="*/ 347 w 735"/>
                <a:gd name="T105" fmla="*/ 385 h 960"/>
                <a:gd name="T106" fmla="*/ 371 w 735"/>
                <a:gd name="T107" fmla="*/ 361 h 960"/>
                <a:gd name="T108" fmla="*/ 395 w 735"/>
                <a:gd name="T109" fmla="*/ 385 h 960"/>
                <a:gd name="T110" fmla="*/ 371 w 735"/>
                <a:gd name="T111" fmla="*/ 409 h 960"/>
                <a:gd name="T112" fmla="*/ 371 w 735"/>
                <a:gd name="T113" fmla="*/ 409 h 960"/>
                <a:gd name="T114" fmla="*/ 371 w 735"/>
                <a:gd name="T115" fmla="*/ 40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5" h="960">
                  <a:moveTo>
                    <a:pt x="429" y="410"/>
                  </a:moveTo>
                  <a:cubicBezTo>
                    <a:pt x="432" y="412"/>
                    <a:pt x="435" y="415"/>
                    <a:pt x="438" y="417"/>
                  </a:cubicBezTo>
                  <a:cubicBezTo>
                    <a:pt x="450" y="426"/>
                    <a:pt x="463" y="435"/>
                    <a:pt x="476" y="442"/>
                  </a:cubicBezTo>
                  <a:cubicBezTo>
                    <a:pt x="501" y="457"/>
                    <a:pt x="528" y="469"/>
                    <a:pt x="556" y="479"/>
                  </a:cubicBezTo>
                  <a:cubicBezTo>
                    <a:pt x="584" y="488"/>
                    <a:pt x="612" y="496"/>
                    <a:pt x="642" y="500"/>
                  </a:cubicBezTo>
                  <a:cubicBezTo>
                    <a:pt x="656" y="502"/>
                    <a:pt x="671" y="503"/>
                    <a:pt x="687" y="503"/>
                  </a:cubicBezTo>
                  <a:cubicBezTo>
                    <a:pt x="695" y="503"/>
                    <a:pt x="702" y="503"/>
                    <a:pt x="710" y="503"/>
                  </a:cubicBezTo>
                  <a:cubicBezTo>
                    <a:pt x="718" y="502"/>
                    <a:pt x="726" y="501"/>
                    <a:pt x="735" y="500"/>
                  </a:cubicBezTo>
                  <a:cubicBezTo>
                    <a:pt x="729" y="493"/>
                    <a:pt x="723" y="488"/>
                    <a:pt x="717" y="482"/>
                  </a:cubicBezTo>
                  <a:cubicBezTo>
                    <a:pt x="711" y="477"/>
                    <a:pt x="706" y="472"/>
                    <a:pt x="699" y="467"/>
                  </a:cubicBezTo>
                  <a:cubicBezTo>
                    <a:pt x="687" y="458"/>
                    <a:pt x="674" y="450"/>
                    <a:pt x="662" y="442"/>
                  </a:cubicBezTo>
                  <a:cubicBezTo>
                    <a:pt x="636" y="427"/>
                    <a:pt x="609" y="415"/>
                    <a:pt x="581" y="406"/>
                  </a:cubicBezTo>
                  <a:cubicBezTo>
                    <a:pt x="553" y="396"/>
                    <a:pt x="525" y="389"/>
                    <a:pt x="495" y="385"/>
                  </a:cubicBezTo>
                  <a:cubicBezTo>
                    <a:pt x="481" y="383"/>
                    <a:pt x="466" y="382"/>
                    <a:pt x="450" y="381"/>
                  </a:cubicBezTo>
                  <a:cubicBezTo>
                    <a:pt x="445" y="381"/>
                    <a:pt x="439" y="381"/>
                    <a:pt x="434" y="382"/>
                  </a:cubicBezTo>
                  <a:cubicBezTo>
                    <a:pt x="432" y="353"/>
                    <a:pt x="412" y="329"/>
                    <a:pt x="384" y="323"/>
                  </a:cubicBezTo>
                  <a:cubicBezTo>
                    <a:pt x="386" y="318"/>
                    <a:pt x="388" y="313"/>
                    <a:pt x="390" y="308"/>
                  </a:cubicBezTo>
                  <a:cubicBezTo>
                    <a:pt x="395" y="293"/>
                    <a:pt x="398" y="279"/>
                    <a:pt x="401" y="264"/>
                  </a:cubicBezTo>
                  <a:cubicBezTo>
                    <a:pt x="407" y="235"/>
                    <a:pt x="410" y="205"/>
                    <a:pt x="410" y="176"/>
                  </a:cubicBezTo>
                  <a:cubicBezTo>
                    <a:pt x="410" y="147"/>
                    <a:pt x="407" y="118"/>
                    <a:pt x="401" y="88"/>
                  </a:cubicBezTo>
                  <a:cubicBezTo>
                    <a:pt x="399" y="74"/>
                    <a:pt x="395" y="59"/>
                    <a:pt x="390" y="44"/>
                  </a:cubicBezTo>
                  <a:cubicBezTo>
                    <a:pt x="388" y="37"/>
                    <a:pt x="385" y="30"/>
                    <a:pt x="382" y="22"/>
                  </a:cubicBezTo>
                  <a:cubicBezTo>
                    <a:pt x="379" y="15"/>
                    <a:pt x="375" y="8"/>
                    <a:pt x="371" y="0"/>
                  </a:cubicBezTo>
                  <a:cubicBezTo>
                    <a:pt x="367" y="8"/>
                    <a:pt x="363" y="15"/>
                    <a:pt x="360" y="22"/>
                  </a:cubicBezTo>
                  <a:cubicBezTo>
                    <a:pt x="357" y="30"/>
                    <a:pt x="354" y="37"/>
                    <a:pt x="352" y="44"/>
                  </a:cubicBezTo>
                  <a:cubicBezTo>
                    <a:pt x="347" y="59"/>
                    <a:pt x="343" y="74"/>
                    <a:pt x="340" y="88"/>
                  </a:cubicBezTo>
                  <a:cubicBezTo>
                    <a:pt x="335" y="118"/>
                    <a:pt x="332" y="147"/>
                    <a:pt x="332" y="176"/>
                  </a:cubicBezTo>
                  <a:cubicBezTo>
                    <a:pt x="332" y="205"/>
                    <a:pt x="335" y="235"/>
                    <a:pt x="341" y="264"/>
                  </a:cubicBezTo>
                  <a:cubicBezTo>
                    <a:pt x="343" y="279"/>
                    <a:pt x="347" y="293"/>
                    <a:pt x="352" y="308"/>
                  </a:cubicBezTo>
                  <a:cubicBezTo>
                    <a:pt x="354" y="313"/>
                    <a:pt x="356" y="318"/>
                    <a:pt x="357" y="323"/>
                  </a:cubicBezTo>
                  <a:cubicBezTo>
                    <a:pt x="330" y="329"/>
                    <a:pt x="309" y="353"/>
                    <a:pt x="308" y="382"/>
                  </a:cubicBezTo>
                  <a:cubicBezTo>
                    <a:pt x="308" y="382"/>
                    <a:pt x="308" y="382"/>
                    <a:pt x="308" y="382"/>
                  </a:cubicBezTo>
                  <a:cubicBezTo>
                    <a:pt x="300" y="381"/>
                    <a:pt x="292" y="381"/>
                    <a:pt x="284" y="381"/>
                  </a:cubicBezTo>
                  <a:cubicBezTo>
                    <a:pt x="269" y="381"/>
                    <a:pt x="254" y="383"/>
                    <a:pt x="239" y="385"/>
                  </a:cubicBezTo>
                  <a:cubicBezTo>
                    <a:pt x="209" y="389"/>
                    <a:pt x="181" y="396"/>
                    <a:pt x="153" y="406"/>
                  </a:cubicBezTo>
                  <a:cubicBezTo>
                    <a:pt x="125" y="415"/>
                    <a:pt x="99" y="427"/>
                    <a:pt x="73" y="442"/>
                  </a:cubicBezTo>
                  <a:cubicBezTo>
                    <a:pt x="60" y="450"/>
                    <a:pt x="47" y="458"/>
                    <a:pt x="35" y="467"/>
                  </a:cubicBezTo>
                  <a:cubicBezTo>
                    <a:pt x="29" y="472"/>
                    <a:pt x="23" y="477"/>
                    <a:pt x="17" y="482"/>
                  </a:cubicBezTo>
                  <a:cubicBezTo>
                    <a:pt x="11" y="488"/>
                    <a:pt x="5" y="493"/>
                    <a:pt x="0" y="500"/>
                  </a:cubicBezTo>
                  <a:cubicBezTo>
                    <a:pt x="8" y="501"/>
                    <a:pt x="16" y="502"/>
                    <a:pt x="24" y="503"/>
                  </a:cubicBezTo>
                  <a:cubicBezTo>
                    <a:pt x="32" y="503"/>
                    <a:pt x="40" y="503"/>
                    <a:pt x="47" y="503"/>
                  </a:cubicBezTo>
                  <a:cubicBezTo>
                    <a:pt x="63" y="503"/>
                    <a:pt x="78" y="502"/>
                    <a:pt x="93" y="500"/>
                  </a:cubicBezTo>
                  <a:cubicBezTo>
                    <a:pt x="122" y="496"/>
                    <a:pt x="151" y="488"/>
                    <a:pt x="178" y="479"/>
                  </a:cubicBezTo>
                  <a:cubicBezTo>
                    <a:pt x="206" y="469"/>
                    <a:pt x="233" y="457"/>
                    <a:pt x="259" y="442"/>
                  </a:cubicBezTo>
                  <a:cubicBezTo>
                    <a:pt x="272" y="435"/>
                    <a:pt x="284" y="426"/>
                    <a:pt x="296" y="417"/>
                  </a:cubicBezTo>
                  <a:cubicBezTo>
                    <a:pt x="301" y="413"/>
                    <a:pt x="306" y="409"/>
                    <a:pt x="311" y="405"/>
                  </a:cubicBezTo>
                  <a:cubicBezTo>
                    <a:pt x="317" y="422"/>
                    <a:pt x="329" y="435"/>
                    <a:pt x="345" y="442"/>
                  </a:cubicBezTo>
                  <a:cubicBezTo>
                    <a:pt x="297" y="960"/>
                    <a:pt x="297" y="960"/>
                    <a:pt x="297" y="960"/>
                  </a:cubicBezTo>
                  <a:cubicBezTo>
                    <a:pt x="445" y="960"/>
                    <a:pt x="445" y="960"/>
                    <a:pt x="445" y="960"/>
                  </a:cubicBezTo>
                  <a:cubicBezTo>
                    <a:pt x="395" y="443"/>
                    <a:pt x="395" y="443"/>
                    <a:pt x="395" y="443"/>
                  </a:cubicBezTo>
                  <a:cubicBezTo>
                    <a:pt x="410" y="437"/>
                    <a:pt x="422" y="425"/>
                    <a:pt x="429" y="410"/>
                  </a:cubicBezTo>
                  <a:close/>
                  <a:moveTo>
                    <a:pt x="371" y="409"/>
                  </a:moveTo>
                  <a:cubicBezTo>
                    <a:pt x="357" y="409"/>
                    <a:pt x="347" y="398"/>
                    <a:pt x="347" y="385"/>
                  </a:cubicBezTo>
                  <a:cubicBezTo>
                    <a:pt x="347" y="371"/>
                    <a:pt x="357" y="361"/>
                    <a:pt x="371" y="361"/>
                  </a:cubicBezTo>
                  <a:cubicBezTo>
                    <a:pt x="384" y="361"/>
                    <a:pt x="395" y="371"/>
                    <a:pt x="395" y="385"/>
                  </a:cubicBezTo>
                  <a:cubicBezTo>
                    <a:pt x="395" y="398"/>
                    <a:pt x="384" y="409"/>
                    <a:pt x="371" y="409"/>
                  </a:cubicBezTo>
                  <a:close/>
                  <a:moveTo>
                    <a:pt x="371" y="409"/>
                  </a:moveTo>
                  <a:cubicBezTo>
                    <a:pt x="371" y="409"/>
                    <a:pt x="371" y="409"/>
                    <a:pt x="371" y="409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524" name="Group 1523"/>
            <p:cNvGrpSpPr/>
            <p:nvPr/>
          </p:nvGrpSpPr>
          <p:grpSpPr>
            <a:xfrm>
              <a:off x="24589309" y="4412474"/>
              <a:ext cx="339140" cy="318619"/>
              <a:chOff x="22768439" y="2738089"/>
              <a:chExt cx="1409700" cy="1324402"/>
            </a:xfrm>
          </p:grpSpPr>
          <p:grpSp>
            <p:nvGrpSpPr>
              <p:cNvPr id="1522" name="Group 1521"/>
              <p:cNvGrpSpPr/>
              <p:nvPr/>
            </p:nvGrpSpPr>
            <p:grpSpPr>
              <a:xfrm>
                <a:off x="22768439" y="2738089"/>
                <a:ext cx="1409700" cy="1324402"/>
                <a:chOff x="-11304587" y="649288"/>
                <a:chExt cx="7372350" cy="6926262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1513" name="Freeform 25"/>
                <p:cNvSpPr>
                  <a:spLocks noEditPoints="1"/>
                </p:cNvSpPr>
                <p:nvPr/>
              </p:nvSpPr>
              <p:spPr bwMode="auto">
                <a:xfrm>
                  <a:off x="-11304587" y="649288"/>
                  <a:ext cx="7372350" cy="6926262"/>
                </a:xfrm>
                <a:custGeom>
                  <a:avLst/>
                  <a:gdLst>
                    <a:gd name="T0" fmla="*/ 1961 w 1966"/>
                    <a:gd name="T1" fmla="*/ 1129 h 1847"/>
                    <a:gd name="T2" fmla="*/ 1812 w 1966"/>
                    <a:gd name="T3" fmla="*/ 123 h 1847"/>
                    <a:gd name="T4" fmla="*/ 1676 w 1966"/>
                    <a:gd name="T5" fmla="*/ 0 h 1847"/>
                    <a:gd name="T6" fmla="*/ 291 w 1966"/>
                    <a:gd name="T7" fmla="*/ 0 h 1847"/>
                    <a:gd name="T8" fmla="*/ 154 w 1966"/>
                    <a:gd name="T9" fmla="*/ 123 h 1847"/>
                    <a:gd name="T10" fmla="*/ 128 w 1966"/>
                    <a:gd name="T11" fmla="*/ 299 h 1847"/>
                    <a:gd name="T12" fmla="*/ 5 w 1966"/>
                    <a:gd name="T13" fmla="*/ 1129 h 1847"/>
                    <a:gd name="T14" fmla="*/ 34 w 1966"/>
                    <a:gd name="T15" fmla="*/ 1230 h 1847"/>
                    <a:gd name="T16" fmla="*/ 137 w 1966"/>
                    <a:gd name="T17" fmla="*/ 1276 h 1847"/>
                    <a:gd name="T18" fmla="*/ 413 w 1966"/>
                    <a:gd name="T19" fmla="*/ 1276 h 1847"/>
                    <a:gd name="T20" fmla="*/ 674 w 1966"/>
                    <a:gd name="T21" fmla="*/ 1546 h 1847"/>
                    <a:gd name="T22" fmla="*/ 530 w 1966"/>
                    <a:gd name="T23" fmla="*/ 1546 h 1847"/>
                    <a:gd name="T24" fmla="*/ 491 w 1966"/>
                    <a:gd name="T25" fmla="*/ 1581 h 1847"/>
                    <a:gd name="T26" fmla="*/ 458 w 1966"/>
                    <a:gd name="T27" fmla="*/ 1804 h 1847"/>
                    <a:gd name="T28" fmla="*/ 467 w 1966"/>
                    <a:gd name="T29" fmla="*/ 1834 h 1847"/>
                    <a:gd name="T30" fmla="*/ 496 w 1966"/>
                    <a:gd name="T31" fmla="*/ 1847 h 1847"/>
                    <a:gd name="T32" fmla="*/ 1470 w 1966"/>
                    <a:gd name="T33" fmla="*/ 1847 h 1847"/>
                    <a:gd name="T34" fmla="*/ 1500 w 1966"/>
                    <a:gd name="T35" fmla="*/ 1834 h 1847"/>
                    <a:gd name="T36" fmla="*/ 1508 w 1966"/>
                    <a:gd name="T37" fmla="*/ 1804 h 1847"/>
                    <a:gd name="T38" fmla="*/ 1475 w 1966"/>
                    <a:gd name="T39" fmla="*/ 1581 h 1847"/>
                    <a:gd name="T40" fmla="*/ 1436 w 1966"/>
                    <a:gd name="T41" fmla="*/ 1546 h 1847"/>
                    <a:gd name="T42" fmla="*/ 1292 w 1966"/>
                    <a:gd name="T43" fmla="*/ 1546 h 1847"/>
                    <a:gd name="T44" fmla="*/ 1553 w 1966"/>
                    <a:gd name="T45" fmla="*/ 1276 h 1847"/>
                    <a:gd name="T46" fmla="*/ 1829 w 1966"/>
                    <a:gd name="T47" fmla="*/ 1276 h 1847"/>
                    <a:gd name="T48" fmla="*/ 1932 w 1966"/>
                    <a:gd name="T49" fmla="*/ 1230 h 1847"/>
                    <a:gd name="T50" fmla="*/ 1961 w 1966"/>
                    <a:gd name="T51" fmla="*/ 1129 h 1847"/>
                    <a:gd name="T52" fmla="*/ 992 w 1966"/>
                    <a:gd name="T53" fmla="*/ 1546 h 1847"/>
                    <a:gd name="T54" fmla="*/ 974 w 1966"/>
                    <a:gd name="T55" fmla="*/ 1546 h 1847"/>
                    <a:gd name="T56" fmla="*/ 713 w 1966"/>
                    <a:gd name="T57" fmla="*/ 1276 h 1847"/>
                    <a:gd name="T58" fmla="*/ 1253 w 1966"/>
                    <a:gd name="T59" fmla="*/ 1276 h 1847"/>
                    <a:gd name="T60" fmla="*/ 992 w 1966"/>
                    <a:gd name="T61" fmla="*/ 1546 h 1847"/>
                    <a:gd name="T62" fmla="*/ 171 w 1966"/>
                    <a:gd name="T63" fmla="*/ 1114 h 1847"/>
                    <a:gd name="T64" fmla="*/ 288 w 1966"/>
                    <a:gd name="T65" fmla="*/ 323 h 1847"/>
                    <a:gd name="T66" fmla="*/ 312 w 1966"/>
                    <a:gd name="T67" fmla="*/ 162 h 1847"/>
                    <a:gd name="T68" fmla="*/ 1654 w 1966"/>
                    <a:gd name="T69" fmla="*/ 162 h 1847"/>
                    <a:gd name="T70" fmla="*/ 1795 w 1966"/>
                    <a:gd name="T71" fmla="*/ 1114 h 1847"/>
                    <a:gd name="T72" fmla="*/ 171 w 1966"/>
                    <a:gd name="T73" fmla="*/ 1114 h 1847"/>
                    <a:gd name="T74" fmla="*/ 171 w 1966"/>
                    <a:gd name="T75" fmla="*/ 1114 h 1847"/>
                    <a:gd name="T76" fmla="*/ 171 w 1966"/>
                    <a:gd name="T77" fmla="*/ 1114 h 1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966" h="1847">
                      <a:moveTo>
                        <a:pt x="1961" y="1129"/>
                      </a:moveTo>
                      <a:cubicBezTo>
                        <a:pt x="1911" y="794"/>
                        <a:pt x="1862" y="458"/>
                        <a:pt x="1812" y="123"/>
                      </a:cubicBezTo>
                      <a:cubicBezTo>
                        <a:pt x="1802" y="53"/>
                        <a:pt x="1743" y="0"/>
                        <a:pt x="1676" y="0"/>
                      </a:cubicBezTo>
                      <a:cubicBezTo>
                        <a:pt x="291" y="0"/>
                        <a:pt x="291" y="0"/>
                        <a:pt x="291" y="0"/>
                      </a:cubicBezTo>
                      <a:cubicBezTo>
                        <a:pt x="223" y="0"/>
                        <a:pt x="165" y="53"/>
                        <a:pt x="154" y="123"/>
                      </a:cubicBezTo>
                      <a:cubicBezTo>
                        <a:pt x="128" y="299"/>
                        <a:pt x="128" y="299"/>
                        <a:pt x="128" y="299"/>
                      </a:cubicBezTo>
                      <a:cubicBezTo>
                        <a:pt x="87" y="576"/>
                        <a:pt x="46" y="852"/>
                        <a:pt x="5" y="1129"/>
                      </a:cubicBezTo>
                      <a:cubicBezTo>
                        <a:pt x="0" y="1166"/>
                        <a:pt x="11" y="1202"/>
                        <a:pt x="34" y="1230"/>
                      </a:cubicBezTo>
                      <a:cubicBezTo>
                        <a:pt x="59" y="1259"/>
                        <a:pt x="97" y="1276"/>
                        <a:pt x="137" y="1276"/>
                      </a:cubicBezTo>
                      <a:cubicBezTo>
                        <a:pt x="413" y="1276"/>
                        <a:pt x="413" y="1276"/>
                        <a:pt x="413" y="1276"/>
                      </a:cubicBezTo>
                      <a:cubicBezTo>
                        <a:pt x="674" y="1546"/>
                        <a:pt x="674" y="1546"/>
                        <a:pt x="674" y="1546"/>
                      </a:cubicBezTo>
                      <a:cubicBezTo>
                        <a:pt x="530" y="1546"/>
                        <a:pt x="530" y="1546"/>
                        <a:pt x="530" y="1546"/>
                      </a:cubicBezTo>
                      <a:cubicBezTo>
                        <a:pt x="511" y="1546"/>
                        <a:pt x="494" y="1561"/>
                        <a:pt x="491" y="1581"/>
                      </a:cubicBezTo>
                      <a:cubicBezTo>
                        <a:pt x="458" y="1804"/>
                        <a:pt x="458" y="1804"/>
                        <a:pt x="458" y="1804"/>
                      </a:cubicBezTo>
                      <a:cubicBezTo>
                        <a:pt x="457" y="1815"/>
                        <a:pt x="460" y="1826"/>
                        <a:pt x="467" y="1834"/>
                      </a:cubicBezTo>
                      <a:cubicBezTo>
                        <a:pt x="474" y="1842"/>
                        <a:pt x="485" y="1847"/>
                        <a:pt x="496" y="1847"/>
                      </a:cubicBezTo>
                      <a:cubicBezTo>
                        <a:pt x="1470" y="1847"/>
                        <a:pt x="1470" y="1847"/>
                        <a:pt x="1470" y="1847"/>
                      </a:cubicBezTo>
                      <a:cubicBezTo>
                        <a:pt x="1482" y="1847"/>
                        <a:pt x="1492" y="1842"/>
                        <a:pt x="1500" y="1834"/>
                      </a:cubicBezTo>
                      <a:cubicBezTo>
                        <a:pt x="1507" y="1826"/>
                        <a:pt x="1510" y="1815"/>
                        <a:pt x="1508" y="1804"/>
                      </a:cubicBezTo>
                      <a:cubicBezTo>
                        <a:pt x="1475" y="1581"/>
                        <a:pt x="1475" y="1581"/>
                        <a:pt x="1475" y="1581"/>
                      </a:cubicBezTo>
                      <a:cubicBezTo>
                        <a:pt x="1472" y="1561"/>
                        <a:pt x="1455" y="1546"/>
                        <a:pt x="1436" y="1546"/>
                      </a:cubicBezTo>
                      <a:cubicBezTo>
                        <a:pt x="1292" y="1546"/>
                        <a:pt x="1292" y="1546"/>
                        <a:pt x="1292" y="1546"/>
                      </a:cubicBezTo>
                      <a:cubicBezTo>
                        <a:pt x="1553" y="1276"/>
                        <a:pt x="1553" y="1276"/>
                        <a:pt x="1553" y="1276"/>
                      </a:cubicBezTo>
                      <a:cubicBezTo>
                        <a:pt x="1829" y="1276"/>
                        <a:pt x="1829" y="1276"/>
                        <a:pt x="1829" y="1276"/>
                      </a:cubicBezTo>
                      <a:cubicBezTo>
                        <a:pt x="1870" y="1276"/>
                        <a:pt x="1907" y="1259"/>
                        <a:pt x="1932" y="1230"/>
                      </a:cubicBezTo>
                      <a:cubicBezTo>
                        <a:pt x="1956" y="1202"/>
                        <a:pt x="1966" y="1166"/>
                        <a:pt x="1961" y="1129"/>
                      </a:cubicBezTo>
                      <a:close/>
                      <a:moveTo>
                        <a:pt x="992" y="1546"/>
                      </a:moveTo>
                      <a:cubicBezTo>
                        <a:pt x="974" y="1546"/>
                        <a:pt x="974" y="1546"/>
                        <a:pt x="974" y="1546"/>
                      </a:cubicBezTo>
                      <a:cubicBezTo>
                        <a:pt x="713" y="1276"/>
                        <a:pt x="713" y="1276"/>
                        <a:pt x="713" y="1276"/>
                      </a:cubicBezTo>
                      <a:cubicBezTo>
                        <a:pt x="1253" y="1276"/>
                        <a:pt x="1253" y="1276"/>
                        <a:pt x="1253" y="1276"/>
                      </a:cubicBezTo>
                      <a:lnTo>
                        <a:pt x="992" y="1546"/>
                      </a:lnTo>
                      <a:close/>
                      <a:moveTo>
                        <a:pt x="171" y="1114"/>
                      </a:moveTo>
                      <a:cubicBezTo>
                        <a:pt x="210" y="850"/>
                        <a:pt x="249" y="586"/>
                        <a:pt x="288" y="323"/>
                      </a:cubicBezTo>
                      <a:cubicBezTo>
                        <a:pt x="312" y="162"/>
                        <a:pt x="312" y="162"/>
                        <a:pt x="312" y="162"/>
                      </a:cubicBezTo>
                      <a:cubicBezTo>
                        <a:pt x="1654" y="162"/>
                        <a:pt x="1654" y="162"/>
                        <a:pt x="1654" y="162"/>
                      </a:cubicBezTo>
                      <a:cubicBezTo>
                        <a:pt x="1701" y="479"/>
                        <a:pt x="1748" y="796"/>
                        <a:pt x="1795" y="1114"/>
                      </a:cubicBezTo>
                      <a:lnTo>
                        <a:pt x="171" y="1114"/>
                      </a:lnTo>
                      <a:close/>
                      <a:moveTo>
                        <a:pt x="171" y="1114"/>
                      </a:moveTo>
                      <a:cubicBezTo>
                        <a:pt x="171" y="1114"/>
                        <a:pt x="171" y="1114"/>
                        <a:pt x="171" y="11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4" name="Freeform 26"/>
                <p:cNvSpPr>
                  <a:spLocks noEditPoints="1"/>
                </p:cNvSpPr>
                <p:nvPr/>
              </p:nvSpPr>
              <p:spPr bwMode="auto">
                <a:xfrm>
                  <a:off x="-8308975" y="1601788"/>
                  <a:ext cx="1343025" cy="1260475"/>
                </a:xfrm>
                <a:custGeom>
                  <a:avLst/>
                  <a:gdLst>
                    <a:gd name="T0" fmla="*/ 818 w 846"/>
                    <a:gd name="T1" fmla="*/ 0 h 794"/>
                    <a:gd name="T2" fmla="*/ 29 w 846"/>
                    <a:gd name="T3" fmla="*/ 0 h 794"/>
                    <a:gd name="T4" fmla="*/ 0 w 846"/>
                    <a:gd name="T5" fmla="*/ 794 h 794"/>
                    <a:gd name="T6" fmla="*/ 846 w 846"/>
                    <a:gd name="T7" fmla="*/ 794 h 794"/>
                    <a:gd name="T8" fmla="*/ 818 w 846"/>
                    <a:gd name="T9" fmla="*/ 0 h 794"/>
                    <a:gd name="T10" fmla="*/ 818 w 846"/>
                    <a:gd name="T11" fmla="*/ 0 h 794"/>
                    <a:gd name="T12" fmla="*/ 818 w 846"/>
                    <a:gd name="T13" fmla="*/ 0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46" h="794">
                      <a:moveTo>
                        <a:pt x="818" y="0"/>
                      </a:moveTo>
                      <a:lnTo>
                        <a:pt x="29" y="0"/>
                      </a:lnTo>
                      <a:lnTo>
                        <a:pt x="0" y="794"/>
                      </a:lnTo>
                      <a:lnTo>
                        <a:pt x="846" y="794"/>
                      </a:lnTo>
                      <a:lnTo>
                        <a:pt x="818" y="0"/>
                      </a:lnTo>
                      <a:close/>
                      <a:moveTo>
                        <a:pt x="818" y="0"/>
                      </a:moveTo>
                      <a:lnTo>
                        <a:pt x="81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5" name="Freeform 27"/>
                <p:cNvSpPr>
                  <a:spLocks noEditPoints="1"/>
                </p:cNvSpPr>
                <p:nvPr/>
              </p:nvSpPr>
              <p:spPr bwMode="auto">
                <a:xfrm>
                  <a:off x="-8308975" y="1601788"/>
                  <a:ext cx="1343025" cy="1260475"/>
                </a:xfrm>
                <a:custGeom>
                  <a:avLst/>
                  <a:gdLst>
                    <a:gd name="T0" fmla="*/ 818 w 846"/>
                    <a:gd name="T1" fmla="*/ 0 h 794"/>
                    <a:gd name="T2" fmla="*/ 29 w 846"/>
                    <a:gd name="T3" fmla="*/ 0 h 794"/>
                    <a:gd name="T4" fmla="*/ 0 w 846"/>
                    <a:gd name="T5" fmla="*/ 794 h 794"/>
                    <a:gd name="T6" fmla="*/ 846 w 846"/>
                    <a:gd name="T7" fmla="*/ 794 h 794"/>
                    <a:gd name="T8" fmla="*/ 818 w 846"/>
                    <a:gd name="T9" fmla="*/ 0 h 794"/>
                    <a:gd name="T10" fmla="*/ 818 w 846"/>
                    <a:gd name="T11" fmla="*/ 0 h 794"/>
                    <a:gd name="T12" fmla="*/ 818 w 846"/>
                    <a:gd name="T13" fmla="*/ 0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46" h="794">
                      <a:moveTo>
                        <a:pt x="818" y="0"/>
                      </a:moveTo>
                      <a:lnTo>
                        <a:pt x="29" y="0"/>
                      </a:lnTo>
                      <a:lnTo>
                        <a:pt x="0" y="794"/>
                      </a:lnTo>
                      <a:lnTo>
                        <a:pt x="846" y="794"/>
                      </a:lnTo>
                      <a:lnTo>
                        <a:pt x="818" y="0"/>
                      </a:lnTo>
                      <a:moveTo>
                        <a:pt x="818" y="0"/>
                      </a:moveTo>
                      <a:lnTo>
                        <a:pt x="818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6" name="Freeform 28"/>
                <p:cNvSpPr>
                  <a:spLocks noEditPoints="1"/>
                </p:cNvSpPr>
                <p:nvPr/>
              </p:nvSpPr>
              <p:spPr bwMode="auto">
                <a:xfrm>
                  <a:off x="-6627812" y="3192463"/>
                  <a:ext cx="1522413" cy="1258887"/>
                </a:xfrm>
                <a:custGeom>
                  <a:avLst/>
                  <a:gdLst>
                    <a:gd name="T0" fmla="*/ 0 w 406"/>
                    <a:gd name="T1" fmla="*/ 0 h 336"/>
                    <a:gd name="T2" fmla="*/ 12 w 406"/>
                    <a:gd name="T3" fmla="*/ 336 h 336"/>
                    <a:gd name="T4" fmla="*/ 406 w 406"/>
                    <a:gd name="T5" fmla="*/ 336 h 336"/>
                    <a:gd name="T6" fmla="*/ 356 w 406"/>
                    <a:gd name="T7" fmla="*/ 0 h 336"/>
                    <a:gd name="T8" fmla="*/ 0 w 406"/>
                    <a:gd name="T9" fmla="*/ 0 h 336"/>
                    <a:gd name="T10" fmla="*/ 0 w 406"/>
                    <a:gd name="T11" fmla="*/ 0 h 336"/>
                    <a:gd name="T12" fmla="*/ 0 w 406"/>
                    <a:gd name="T13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6" h="336">
                      <a:moveTo>
                        <a:pt x="0" y="0"/>
                      </a:moveTo>
                      <a:cubicBezTo>
                        <a:pt x="12" y="336"/>
                        <a:pt x="12" y="336"/>
                        <a:pt x="12" y="336"/>
                      </a:cubicBezTo>
                      <a:cubicBezTo>
                        <a:pt x="406" y="336"/>
                        <a:pt x="406" y="336"/>
                        <a:pt x="406" y="336"/>
                      </a:cubicBezTo>
                      <a:cubicBezTo>
                        <a:pt x="389" y="224"/>
                        <a:pt x="373" y="112"/>
                        <a:pt x="356" y="0"/>
                      </a:cubicBez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7" name="Freeform 29"/>
                <p:cNvSpPr>
                  <a:spLocks noEditPoints="1"/>
                </p:cNvSpPr>
                <p:nvPr/>
              </p:nvSpPr>
              <p:spPr bwMode="auto">
                <a:xfrm>
                  <a:off x="-8364537" y="3192463"/>
                  <a:ext cx="1450975" cy="1258887"/>
                </a:xfrm>
                <a:custGeom>
                  <a:avLst/>
                  <a:gdLst>
                    <a:gd name="T0" fmla="*/ 28 w 914"/>
                    <a:gd name="T1" fmla="*/ 0 h 793"/>
                    <a:gd name="T2" fmla="*/ 0 w 914"/>
                    <a:gd name="T3" fmla="*/ 793 h 793"/>
                    <a:gd name="T4" fmla="*/ 914 w 914"/>
                    <a:gd name="T5" fmla="*/ 793 h 793"/>
                    <a:gd name="T6" fmla="*/ 888 w 914"/>
                    <a:gd name="T7" fmla="*/ 0 h 793"/>
                    <a:gd name="T8" fmla="*/ 28 w 914"/>
                    <a:gd name="T9" fmla="*/ 0 h 793"/>
                    <a:gd name="T10" fmla="*/ 28 w 914"/>
                    <a:gd name="T11" fmla="*/ 0 h 793"/>
                    <a:gd name="T12" fmla="*/ 28 w 914"/>
                    <a:gd name="T13" fmla="*/ 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4" h="793">
                      <a:moveTo>
                        <a:pt x="28" y="0"/>
                      </a:moveTo>
                      <a:lnTo>
                        <a:pt x="0" y="793"/>
                      </a:lnTo>
                      <a:lnTo>
                        <a:pt x="914" y="793"/>
                      </a:lnTo>
                      <a:lnTo>
                        <a:pt x="888" y="0"/>
                      </a:lnTo>
                      <a:lnTo>
                        <a:pt x="28" y="0"/>
                      </a:lnTo>
                      <a:close/>
                      <a:moveTo>
                        <a:pt x="28" y="0"/>
                      </a:move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8" name="Freeform 30"/>
                <p:cNvSpPr>
                  <a:spLocks noEditPoints="1"/>
                </p:cNvSpPr>
                <p:nvPr/>
              </p:nvSpPr>
              <p:spPr bwMode="auto">
                <a:xfrm>
                  <a:off x="-8364537" y="3192463"/>
                  <a:ext cx="1450975" cy="1258887"/>
                </a:xfrm>
                <a:custGeom>
                  <a:avLst/>
                  <a:gdLst>
                    <a:gd name="T0" fmla="*/ 28 w 914"/>
                    <a:gd name="T1" fmla="*/ 0 h 793"/>
                    <a:gd name="T2" fmla="*/ 0 w 914"/>
                    <a:gd name="T3" fmla="*/ 793 h 793"/>
                    <a:gd name="T4" fmla="*/ 914 w 914"/>
                    <a:gd name="T5" fmla="*/ 793 h 793"/>
                    <a:gd name="T6" fmla="*/ 888 w 914"/>
                    <a:gd name="T7" fmla="*/ 0 h 793"/>
                    <a:gd name="T8" fmla="*/ 28 w 914"/>
                    <a:gd name="T9" fmla="*/ 0 h 793"/>
                    <a:gd name="T10" fmla="*/ 28 w 914"/>
                    <a:gd name="T11" fmla="*/ 0 h 793"/>
                    <a:gd name="T12" fmla="*/ 28 w 914"/>
                    <a:gd name="T13" fmla="*/ 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4" h="793">
                      <a:moveTo>
                        <a:pt x="28" y="0"/>
                      </a:moveTo>
                      <a:lnTo>
                        <a:pt x="0" y="793"/>
                      </a:lnTo>
                      <a:lnTo>
                        <a:pt x="914" y="793"/>
                      </a:lnTo>
                      <a:lnTo>
                        <a:pt x="888" y="0"/>
                      </a:lnTo>
                      <a:lnTo>
                        <a:pt x="28" y="0"/>
                      </a:lnTo>
                      <a:moveTo>
                        <a:pt x="28" y="0"/>
                      </a:moveTo>
                      <a:lnTo>
                        <a:pt x="28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9" name="Freeform 31"/>
                <p:cNvSpPr>
                  <a:spLocks noEditPoints="1"/>
                </p:cNvSpPr>
                <p:nvPr/>
              </p:nvSpPr>
              <p:spPr bwMode="auto">
                <a:xfrm>
                  <a:off x="-6680200" y="1601788"/>
                  <a:ext cx="1338263" cy="1260475"/>
                </a:xfrm>
                <a:custGeom>
                  <a:avLst/>
                  <a:gdLst>
                    <a:gd name="T0" fmla="*/ 307 w 357"/>
                    <a:gd name="T1" fmla="*/ 0 h 336"/>
                    <a:gd name="T2" fmla="*/ 0 w 357"/>
                    <a:gd name="T3" fmla="*/ 0 h 336"/>
                    <a:gd name="T4" fmla="*/ 11 w 357"/>
                    <a:gd name="T5" fmla="*/ 336 h 336"/>
                    <a:gd name="T6" fmla="*/ 357 w 357"/>
                    <a:gd name="T7" fmla="*/ 336 h 336"/>
                    <a:gd name="T8" fmla="*/ 307 w 357"/>
                    <a:gd name="T9" fmla="*/ 0 h 336"/>
                    <a:gd name="T10" fmla="*/ 307 w 357"/>
                    <a:gd name="T11" fmla="*/ 0 h 336"/>
                    <a:gd name="T12" fmla="*/ 307 w 357"/>
                    <a:gd name="T13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7" h="336">
                      <a:moveTo>
                        <a:pt x="30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336"/>
                        <a:pt x="11" y="336"/>
                        <a:pt x="11" y="336"/>
                      </a:cubicBezTo>
                      <a:cubicBezTo>
                        <a:pt x="357" y="336"/>
                        <a:pt x="357" y="336"/>
                        <a:pt x="357" y="336"/>
                      </a:cubicBezTo>
                      <a:cubicBezTo>
                        <a:pt x="340" y="224"/>
                        <a:pt x="324" y="112"/>
                        <a:pt x="307" y="0"/>
                      </a:cubicBezTo>
                      <a:close/>
                      <a:moveTo>
                        <a:pt x="307" y="0"/>
                      </a:moveTo>
                      <a:cubicBezTo>
                        <a:pt x="307" y="0"/>
                        <a:pt x="307" y="0"/>
                        <a:pt x="30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20" name="Freeform 32"/>
                <p:cNvSpPr>
                  <a:spLocks noEditPoints="1"/>
                </p:cNvSpPr>
                <p:nvPr/>
              </p:nvSpPr>
              <p:spPr bwMode="auto">
                <a:xfrm>
                  <a:off x="-9931400" y="1601788"/>
                  <a:ext cx="1338263" cy="1260475"/>
                </a:xfrm>
                <a:custGeom>
                  <a:avLst/>
                  <a:gdLst>
                    <a:gd name="T0" fmla="*/ 22 w 357"/>
                    <a:gd name="T1" fmla="*/ 185 h 336"/>
                    <a:gd name="T2" fmla="*/ 0 w 357"/>
                    <a:gd name="T3" fmla="*/ 336 h 336"/>
                    <a:gd name="T4" fmla="*/ 345 w 357"/>
                    <a:gd name="T5" fmla="*/ 336 h 336"/>
                    <a:gd name="T6" fmla="*/ 357 w 357"/>
                    <a:gd name="T7" fmla="*/ 0 h 336"/>
                    <a:gd name="T8" fmla="*/ 49 w 357"/>
                    <a:gd name="T9" fmla="*/ 0 h 336"/>
                    <a:gd name="T10" fmla="*/ 22 w 357"/>
                    <a:gd name="T11" fmla="*/ 185 h 336"/>
                    <a:gd name="T12" fmla="*/ 22 w 357"/>
                    <a:gd name="T13" fmla="*/ 185 h 336"/>
                    <a:gd name="T14" fmla="*/ 22 w 357"/>
                    <a:gd name="T15" fmla="*/ 185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7" h="336">
                      <a:moveTo>
                        <a:pt x="22" y="185"/>
                      </a:moveTo>
                      <a:cubicBezTo>
                        <a:pt x="15" y="236"/>
                        <a:pt x="7" y="286"/>
                        <a:pt x="0" y="336"/>
                      </a:cubicBezTo>
                      <a:cubicBezTo>
                        <a:pt x="345" y="336"/>
                        <a:pt x="345" y="336"/>
                        <a:pt x="345" y="336"/>
                      </a:cubicBezTo>
                      <a:cubicBezTo>
                        <a:pt x="357" y="0"/>
                        <a:pt x="357" y="0"/>
                        <a:pt x="357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lnTo>
                        <a:pt x="22" y="185"/>
                      </a:lnTo>
                      <a:close/>
                      <a:moveTo>
                        <a:pt x="22" y="185"/>
                      </a:moveTo>
                      <a:cubicBezTo>
                        <a:pt x="22" y="185"/>
                        <a:pt x="22" y="185"/>
                        <a:pt x="22" y="18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21" name="Freeform 33"/>
                <p:cNvSpPr>
                  <a:spLocks noEditPoints="1"/>
                </p:cNvSpPr>
                <p:nvPr/>
              </p:nvSpPr>
              <p:spPr bwMode="auto">
                <a:xfrm>
                  <a:off x="-10167937" y="3192463"/>
                  <a:ext cx="1519238" cy="1258887"/>
                </a:xfrm>
                <a:custGeom>
                  <a:avLst/>
                  <a:gdLst>
                    <a:gd name="T0" fmla="*/ 0 w 405"/>
                    <a:gd name="T1" fmla="*/ 336 h 336"/>
                    <a:gd name="T2" fmla="*/ 394 w 405"/>
                    <a:gd name="T3" fmla="*/ 336 h 336"/>
                    <a:gd name="T4" fmla="*/ 405 w 405"/>
                    <a:gd name="T5" fmla="*/ 0 h 336"/>
                    <a:gd name="T6" fmla="*/ 50 w 405"/>
                    <a:gd name="T7" fmla="*/ 0 h 336"/>
                    <a:gd name="T8" fmla="*/ 0 w 405"/>
                    <a:gd name="T9" fmla="*/ 336 h 336"/>
                    <a:gd name="T10" fmla="*/ 0 w 405"/>
                    <a:gd name="T11" fmla="*/ 336 h 336"/>
                    <a:gd name="T12" fmla="*/ 0 w 405"/>
                    <a:gd name="T13" fmla="*/ 336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5" h="336">
                      <a:moveTo>
                        <a:pt x="0" y="336"/>
                      </a:moveTo>
                      <a:cubicBezTo>
                        <a:pt x="394" y="336"/>
                        <a:pt x="394" y="336"/>
                        <a:pt x="394" y="336"/>
                      </a:cubicBezTo>
                      <a:cubicBezTo>
                        <a:pt x="405" y="0"/>
                        <a:pt x="405" y="0"/>
                        <a:pt x="405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33" y="112"/>
                        <a:pt x="17" y="224"/>
                        <a:pt x="0" y="336"/>
                      </a:cubicBezTo>
                      <a:close/>
                      <a:moveTo>
                        <a:pt x="0" y="336"/>
                      </a:moveTo>
                      <a:cubicBezTo>
                        <a:pt x="0" y="336"/>
                        <a:pt x="0" y="336"/>
                        <a:pt x="0" y="33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523" name="Rounded Rectangle 1522"/>
              <p:cNvSpPr/>
              <p:nvPr/>
            </p:nvSpPr>
            <p:spPr>
              <a:xfrm>
                <a:off x="22934689" y="3849601"/>
                <a:ext cx="1047233" cy="21289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526" name="TextBox 1525"/>
          <p:cNvSpPr txBox="1"/>
          <p:nvPr/>
        </p:nvSpPr>
        <p:spPr>
          <a:xfrm>
            <a:off x="4832242" y="2464037"/>
            <a:ext cx="920469" cy="230796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Renewable Energy and Thermal Power Plant</a:t>
            </a:r>
          </a:p>
        </p:txBody>
      </p:sp>
      <p:grpSp>
        <p:nvGrpSpPr>
          <p:cNvPr id="1527" name="Group 1526"/>
          <p:cNvGrpSpPr/>
          <p:nvPr/>
        </p:nvGrpSpPr>
        <p:grpSpPr>
          <a:xfrm>
            <a:off x="6855642" y="3480091"/>
            <a:ext cx="657849" cy="231385"/>
            <a:chOff x="7881227" y="333515"/>
            <a:chExt cx="1785265" cy="627931"/>
          </a:xfrm>
        </p:grpSpPr>
        <p:sp>
          <p:nvSpPr>
            <p:cNvPr id="1528" name="Freeform 10"/>
            <p:cNvSpPr>
              <a:spLocks noEditPoints="1"/>
            </p:cNvSpPr>
            <p:nvPr/>
          </p:nvSpPr>
          <p:spPr bwMode="auto">
            <a:xfrm>
              <a:off x="7971707" y="338277"/>
              <a:ext cx="1694785" cy="623169"/>
            </a:xfrm>
            <a:custGeom>
              <a:avLst/>
              <a:gdLst>
                <a:gd name="T0" fmla="*/ 1140 w 1164"/>
                <a:gd name="T1" fmla="*/ 298 h 428"/>
                <a:gd name="T2" fmla="*/ 1036 w 1164"/>
                <a:gd name="T3" fmla="*/ 242 h 428"/>
                <a:gd name="T4" fmla="*/ 918 w 1164"/>
                <a:gd name="T5" fmla="*/ 320 h 428"/>
                <a:gd name="T6" fmla="*/ 960 w 1164"/>
                <a:gd name="T7" fmla="*/ 338 h 428"/>
                <a:gd name="T8" fmla="*/ 1050 w 1164"/>
                <a:gd name="T9" fmla="*/ 290 h 428"/>
                <a:gd name="T10" fmla="*/ 1116 w 1164"/>
                <a:gd name="T11" fmla="*/ 368 h 428"/>
                <a:gd name="T12" fmla="*/ 996 w 1164"/>
                <a:gd name="T13" fmla="*/ 224 h 428"/>
                <a:gd name="T14" fmla="*/ 1112 w 1164"/>
                <a:gd name="T15" fmla="*/ 240 h 428"/>
                <a:gd name="T16" fmla="*/ 1064 w 1164"/>
                <a:gd name="T17" fmla="*/ 180 h 428"/>
                <a:gd name="T18" fmla="*/ 938 w 1164"/>
                <a:gd name="T19" fmla="*/ 80 h 428"/>
                <a:gd name="T20" fmla="*/ 870 w 1164"/>
                <a:gd name="T21" fmla="*/ 168 h 428"/>
                <a:gd name="T22" fmla="*/ 958 w 1164"/>
                <a:gd name="T23" fmla="*/ 168 h 428"/>
                <a:gd name="T24" fmla="*/ 136 w 1164"/>
                <a:gd name="T25" fmla="*/ 244 h 428"/>
                <a:gd name="T26" fmla="*/ 484 w 1164"/>
                <a:gd name="T27" fmla="*/ 244 h 428"/>
                <a:gd name="T28" fmla="*/ 792 w 1164"/>
                <a:gd name="T29" fmla="*/ 222 h 428"/>
                <a:gd name="T30" fmla="*/ 820 w 1164"/>
                <a:gd name="T31" fmla="*/ 154 h 428"/>
                <a:gd name="T32" fmla="*/ 810 w 1164"/>
                <a:gd name="T33" fmla="*/ 18 h 428"/>
                <a:gd name="T34" fmla="*/ 26 w 1164"/>
                <a:gd name="T35" fmla="*/ 2 h 428"/>
                <a:gd name="T36" fmla="*/ 0 w 1164"/>
                <a:gd name="T37" fmla="*/ 110 h 428"/>
                <a:gd name="T38" fmla="*/ 88 w 1164"/>
                <a:gd name="T39" fmla="*/ 422 h 428"/>
                <a:gd name="T40" fmla="*/ 158 w 1164"/>
                <a:gd name="T41" fmla="*/ 402 h 428"/>
                <a:gd name="T42" fmla="*/ 152 w 1164"/>
                <a:gd name="T43" fmla="*/ 328 h 428"/>
                <a:gd name="T44" fmla="*/ 78 w 1164"/>
                <a:gd name="T45" fmla="*/ 322 h 428"/>
                <a:gd name="T46" fmla="*/ 82 w 1164"/>
                <a:gd name="T47" fmla="*/ 370 h 428"/>
                <a:gd name="T48" fmla="*/ 136 w 1164"/>
                <a:gd name="T49" fmla="*/ 358 h 428"/>
                <a:gd name="T50" fmla="*/ 100 w 1164"/>
                <a:gd name="T51" fmla="*/ 396 h 428"/>
                <a:gd name="T52" fmla="*/ 238 w 1164"/>
                <a:gd name="T53" fmla="*/ 392 h 428"/>
                <a:gd name="T54" fmla="*/ 302 w 1164"/>
                <a:gd name="T55" fmla="*/ 426 h 428"/>
                <a:gd name="T56" fmla="*/ 348 w 1164"/>
                <a:gd name="T57" fmla="*/ 370 h 428"/>
                <a:gd name="T58" fmla="*/ 292 w 1164"/>
                <a:gd name="T59" fmla="*/ 312 h 428"/>
                <a:gd name="T60" fmla="*/ 234 w 1164"/>
                <a:gd name="T61" fmla="*/ 358 h 428"/>
                <a:gd name="T62" fmla="*/ 292 w 1164"/>
                <a:gd name="T63" fmla="*/ 342 h 428"/>
                <a:gd name="T64" fmla="*/ 310 w 1164"/>
                <a:gd name="T65" fmla="*/ 390 h 428"/>
                <a:gd name="T66" fmla="*/ 262 w 1164"/>
                <a:gd name="T67" fmla="*/ 370 h 428"/>
                <a:gd name="T68" fmla="*/ 708 w 1164"/>
                <a:gd name="T69" fmla="*/ 422 h 428"/>
                <a:gd name="T70" fmla="*/ 778 w 1164"/>
                <a:gd name="T71" fmla="*/ 402 h 428"/>
                <a:gd name="T72" fmla="*/ 772 w 1164"/>
                <a:gd name="T73" fmla="*/ 328 h 428"/>
                <a:gd name="T74" fmla="*/ 698 w 1164"/>
                <a:gd name="T75" fmla="*/ 322 h 428"/>
                <a:gd name="T76" fmla="*/ 702 w 1164"/>
                <a:gd name="T77" fmla="*/ 370 h 428"/>
                <a:gd name="T78" fmla="*/ 756 w 1164"/>
                <a:gd name="T79" fmla="*/ 358 h 428"/>
                <a:gd name="T80" fmla="*/ 720 w 1164"/>
                <a:gd name="T81" fmla="*/ 396 h 428"/>
                <a:gd name="T82" fmla="*/ 982 w 1164"/>
                <a:gd name="T83" fmla="*/ 392 h 428"/>
                <a:gd name="T84" fmla="*/ 1046 w 1164"/>
                <a:gd name="T85" fmla="*/ 426 h 428"/>
                <a:gd name="T86" fmla="*/ 1092 w 1164"/>
                <a:gd name="T87" fmla="*/ 370 h 428"/>
                <a:gd name="T88" fmla="*/ 1034 w 1164"/>
                <a:gd name="T89" fmla="*/ 312 h 428"/>
                <a:gd name="T90" fmla="*/ 978 w 1164"/>
                <a:gd name="T91" fmla="*/ 358 h 428"/>
                <a:gd name="T92" fmla="*/ 1034 w 1164"/>
                <a:gd name="T93" fmla="*/ 342 h 428"/>
                <a:gd name="T94" fmla="*/ 1054 w 1164"/>
                <a:gd name="T95" fmla="*/ 390 h 428"/>
                <a:gd name="T96" fmla="*/ 1006 w 1164"/>
                <a:gd name="T97" fmla="*/ 370 h 428"/>
                <a:gd name="T98" fmla="*/ 810 w 1164"/>
                <a:gd name="T99" fmla="*/ 368 h 428"/>
                <a:gd name="T100" fmla="*/ 56 w 1164"/>
                <a:gd name="T101" fmla="*/ 310 h 428"/>
                <a:gd name="T102" fmla="*/ 10 w 1164"/>
                <a:gd name="T103" fmla="*/ 352 h 428"/>
                <a:gd name="T104" fmla="*/ 376 w 1164"/>
                <a:gd name="T105" fmla="*/ 310 h 428"/>
                <a:gd name="T106" fmla="*/ 664 w 1164"/>
                <a:gd name="T107" fmla="*/ 322 h 428"/>
                <a:gd name="T108" fmla="*/ 388 w 1164"/>
                <a:gd name="T109" fmla="*/ 334 h 428"/>
                <a:gd name="T110" fmla="*/ 356 w 1164"/>
                <a:gd name="T111" fmla="*/ 322 h 428"/>
                <a:gd name="T112" fmla="*/ 206 w 1164"/>
                <a:gd name="T113" fmla="*/ 310 h 428"/>
                <a:gd name="T114" fmla="*/ 192 w 1164"/>
                <a:gd name="T115" fmla="*/ 36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64" h="428">
                  <a:moveTo>
                    <a:pt x="1116" y="368"/>
                  </a:moveTo>
                  <a:lnTo>
                    <a:pt x="1164" y="368"/>
                  </a:lnTo>
                  <a:lnTo>
                    <a:pt x="1164" y="368"/>
                  </a:lnTo>
                  <a:lnTo>
                    <a:pt x="1162" y="356"/>
                  </a:lnTo>
                  <a:lnTo>
                    <a:pt x="1160" y="342"/>
                  </a:lnTo>
                  <a:lnTo>
                    <a:pt x="1158" y="330"/>
                  </a:lnTo>
                  <a:lnTo>
                    <a:pt x="1152" y="320"/>
                  </a:lnTo>
                  <a:lnTo>
                    <a:pt x="1140" y="298"/>
                  </a:lnTo>
                  <a:lnTo>
                    <a:pt x="1126" y="278"/>
                  </a:lnTo>
                  <a:lnTo>
                    <a:pt x="1106" y="264"/>
                  </a:lnTo>
                  <a:lnTo>
                    <a:pt x="1084" y="252"/>
                  </a:lnTo>
                  <a:lnTo>
                    <a:pt x="1072" y="248"/>
                  </a:lnTo>
                  <a:lnTo>
                    <a:pt x="1060" y="244"/>
                  </a:lnTo>
                  <a:lnTo>
                    <a:pt x="1048" y="242"/>
                  </a:lnTo>
                  <a:lnTo>
                    <a:pt x="1036" y="242"/>
                  </a:lnTo>
                  <a:lnTo>
                    <a:pt x="1036" y="242"/>
                  </a:lnTo>
                  <a:lnTo>
                    <a:pt x="1022" y="242"/>
                  </a:lnTo>
                  <a:lnTo>
                    <a:pt x="1010" y="244"/>
                  </a:lnTo>
                  <a:lnTo>
                    <a:pt x="998" y="248"/>
                  </a:lnTo>
                  <a:lnTo>
                    <a:pt x="986" y="252"/>
                  </a:lnTo>
                  <a:lnTo>
                    <a:pt x="964" y="264"/>
                  </a:lnTo>
                  <a:lnTo>
                    <a:pt x="944" y="278"/>
                  </a:lnTo>
                  <a:lnTo>
                    <a:pt x="930" y="298"/>
                  </a:lnTo>
                  <a:lnTo>
                    <a:pt x="918" y="320"/>
                  </a:lnTo>
                  <a:lnTo>
                    <a:pt x="912" y="330"/>
                  </a:lnTo>
                  <a:lnTo>
                    <a:pt x="910" y="342"/>
                  </a:lnTo>
                  <a:lnTo>
                    <a:pt x="908" y="356"/>
                  </a:lnTo>
                  <a:lnTo>
                    <a:pt x="906" y="368"/>
                  </a:lnTo>
                  <a:lnTo>
                    <a:pt x="954" y="368"/>
                  </a:lnTo>
                  <a:lnTo>
                    <a:pt x="954" y="368"/>
                  </a:lnTo>
                  <a:lnTo>
                    <a:pt x="956" y="352"/>
                  </a:lnTo>
                  <a:lnTo>
                    <a:pt x="960" y="338"/>
                  </a:lnTo>
                  <a:lnTo>
                    <a:pt x="968" y="324"/>
                  </a:lnTo>
                  <a:lnTo>
                    <a:pt x="978" y="312"/>
                  </a:lnTo>
                  <a:lnTo>
                    <a:pt x="990" y="302"/>
                  </a:lnTo>
                  <a:lnTo>
                    <a:pt x="1004" y="296"/>
                  </a:lnTo>
                  <a:lnTo>
                    <a:pt x="1018" y="290"/>
                  </a:lnTo>
                  <a:lnTo>
                    <a:pt x="1034" y="288"/>
                  </a:lnTo>
                  <a:lnTo>
                    <a:pt x="1034" y="288"/>
                  </a:lnTo>
                  <a:lnTo>
                    <a:pt x="1050" y="290"/>
                  </a:lnTo>
                  <a:lnTo>
                    <a:pt x="1066" y="296"/>
                  </a:lnTo>
                  <a:lnTo>
                    <a:pt x="1080" y="302"/>
                  </a:lnTo>
                  <a:lnTo>
                    <a:pt x="1092" y="312"/>
                  </a:lnTo>
                  <a:lnTo>
                    <a:pt x="1102" y="324"/>
                  </a:lnTo>
                  <a:lnTo>
                    <a:pt x="1108" y="338"/>
                  </a:lnTo>
                  <a:lnTo>
                    <a:pt x="1114" y="352"/>
                  </a:lnTo>
                  <a:lnTo>
                    <a:pt x="1116" y="368"/>
                  </a:lnTo>
                  <a:lnTo>
                    <a:pt x="1116" y="368"/>
                  </a:lnTo>
                  <a:close/>
                  <a:moveTo>
                    <a:pt x="908" y="288"/>
                  </a:moveTo>
                  <a:lnTo>
                    <a:pt x="908" y="288"/>
                  </a:lnTo>
                  <a:lnTo>
                    <a:pt x="920" y="274"/>
                  </a:lnTo>
                  <a:lnTo>
                    <a:pt x="932" y="260"/>
                  </a:lnTo>
                  <a:lnTo>
                    <a:pt x="946" y="248"/>
                  </a:lnTo>
                  <a:lnTo>
                    <a:pt x="962" y="238"/>
                  </a:lnTo>
                  <a:lnTo>
                    <a:pt x="980" y="230"/>
                  </a:lnTo>
                  <a:lnTo>
                    <a:pt x="996" y="224"/>
                  </a:lnTo>
                  <a:lnTo>
                    <a:pt x="1016" y="220"/>
                  </a:lnTo>
                  <a:lnTo>
                    <a:pt x="1036" y="220"/>
                  </a:lnTo>
                  <a:lnTo>
                    <a:pt x="1036" y="220"/>
                  </a:lnTo>
                  <a:lnTo>
                    <a:pt x="1048" y="220"/>
                  </a:lnTo>
                  <a:lnTo>
                    <a:pt x="1062" y="222"/>
                  </a:lnTo>
                  <a:lnTo>
                    <a:pt x="1076" y="224"/>
                  </a:lnTo>
                  <a:lnTo>
                    <a:pt x="1088" y="228"/>
                  </a:lnTo>
                  <a:lnTo>
                    <a:pt x="1112" y="240"/>
                  </a:lnTo>
                  <a:lnTo>
                    <a:pt x="1132" y="256"/>
                  </a:lnTo>
                  <a:lnTo>
                    <a:pt x="1134" y="220"/>
                  </a:lnTo>
                  <a:lnTo>
                    <a:pt x="1134" y="220"/>
                  </a:lnTo>
                  <a:lnTo>
                    <a:pt x="1128" y="212"/>
                  </a:lnTo>
                  <a:lnTo>
                    <a:pt x="1120" y="206"/>
                  </a:lnTo>
                  <a:lnTo>
                    <a:pt x="1108" y="198"/>
                  </a:lnTo>
                  <a:lnTo>
                    <a:pt x="1088" y="188"/>
                  </a:lnTo>
                  <a:lnTo>
                    <a:pt x="1064" y="180"/>
                  </a:lnTo>
                  <a:lnTo>
                    <a:pt x="1030" y="172"/>
                  </a:lnTo>
                  <a:lnTo>
                    <a:pt x="988" y="168"/>
                  </a:lnTo>
                  <a:lnTo>
                    <a:pt x="960" y="100"/>
                  </a:lnTo>
                  <a:lnTo>
                    <a:pt x="960" y="100"/>
                  </a:lnTo>
                  <a:lnTo>
                    <a:pt x="958" y="96"/>
                  </a:lnTo>
                  <a:lnTo>
                    <a:pt x="950" y="88"/>
                  </a:lnTo>
                  <a:lnTo>
                    <a:pt x="946" y="84"/>
                  </a:lnTo>
                  <a:lnTo>
                    <a:pt x="938" y="80"/>
                  </a:lnTo>
                  <a:lnTo>
                    <a:pt x="930" y="78"/>
                  </a:lnTo>
                  <a:lnTo>
                    <a:pt x="918" y="76"/>
                  </a:lnTo>
                  <a:lnTo>
                    <a:pt x="918" y="76"/>
                  </a:lnTo>
                  <a:lnTo>
                    <a:pt x="844" y="76"/>
                  </a:lnTo>
                  <a:lnTo>
                    <a:pt x="844" y="288"/>
                  </a:lnTo>
                  <a:lnTo>
                    <a:pt x="908" y="288"/>
                  </a:lnTo>
                  <a:close/>
                  <a:moveTo>
                    <a:pt x="958" y="168"/>
                  </a:moveTo>
                  <a:lnTo>
                    <a:pt x="870" y="168"/>
                  </a:lnTo>
                  <a:lnTo>
                    <a:pt x="870" y="104"/>
                  </a:lnTo>
                  <a:lnTo>
                    <a:pt x="870" y="104"/>
                  </a:lnTo>
                  <a:lnTo>
                    <a:pt x="918" y="104"/>
                  </a:lnTo>
                  <a:lnTo>
                    <a:pt x="918" y="104"/>
                  </a:lnTo>
                  <a:lnTo>
                    <a:pt x="926" y="104"/>
                  </a:lnTo>
                  <a:lnTo>
                    <a:pt x="930" y="108"/>
                  </a:lnTo>
                  <a:lnTo>
                    <a:pt x="936" y="112"/>
                  </a:lnTo>
                  <a:lnTo>
                    <a:pt x="958" y="168"/>
                  </a:lnTo>
                  <a:close/>
                  <a:moveTo>
                    <a:pt x="0" y="266"/>
                  </a:moveTo>
                  <a:lnTo>
                    <a:pt x="824" y="266"/>
                  </a:lnTo>
                  <a:lnTo>
                    <a:pt x="824" y="288"/>
                  </a:lnTo>
                  <a:lnTo>
                    <a:pt x="0" y="288"/>
                  </a:lnTo>
                  <a:lnTo>
                    <a:pt x="0" y="266"/>
                  </a:lnTo>
                  <a:close/>
                  <a:moveTo>
                    <a:pt x="0" y="110"/>
                  </a:moveTo>
                  <a:lnTo>
                    <a:pt x="0" y="244"/>
                  </a:lnTo>
                  <a:lnTo>
                    <a:pt x="136" y="244"/>
                  </a:lnTo>
                  <a:lnTo>
                    <a:pt x="136" y="222"/>
                  </a:lnTo>
                  <a:lnTo>
                    <a:pt x="196" y="222"/>
                  </a:lnTo>
                  <a:lnTo>
                    <a:pt x="196" y="244"/>
                  </a:lnTo>
                  <a:lnTo>
                    <a:pt x="238" y="244"/>
                  </a:lnTo>
                  <a:lnTo>
                    <a:pt x="238" y="222"/>
                  </a:lnTo>
                  <a:lnTo>
                    <a:pt x="442" y="222"/>
                  </a:lnTo>
                  <a:lnTo>
                    <a:pt x="442" y="244"/>
                  </a:lnTo>
                  <a:lnTo>
                    <a:pt x="484" y="244"/>
                  </a:lnTo>
                  <a:lnTo>
                    <a:pt x="484" y="222"/>
                  </a:lnTo>
                  <a:lnTo>
                    <a:pt x="688" y="222"/>
                  </a:lnTo>
                  <a:lnTo>
                    <a:pt x="688" y="244"/>
                  </a:lnTo>
                  <a:lnTo>
                    <a:pt x="730" y="244"/>
                  </a:lnTo>
                  <a:lnTo>
                    <a:pt x="730" y="222"/>
                  </a:lnTo>
                  <a:lnTo>
                    <a:pt x="792" y="222"/>
                  </a:lnTo>
                  <a:lnTo>
                    <a:pt x="792" y="222"/>
                  </a:lnTo>
                  <a:lnTo>
                    <a:pt x="792" y="222"/>
                  </a:lnTo>
                  <a:lnTo>
                    <a:pt x="792" y="222"/>
                  </a:lnTo>
                  <a:lnTo>
                    <a:pt x="792" y="222"/>
                  </a:lnTo>
                  <a:lnTo>
                    <a:pt x="798" y="220"/>
                  </a:lnTo>
                  <a:lnTo>
                    <a:pt x="804" y="212"/>
                  </a:lnTo>
                  <a:lnTo>
                    <a:pt x="810" y="202"/>
                  </a:lnTo>
                  <a:lnTo>
                    <a:pt x="814" y="188"/>
                  </a:lnTo>
                  <a:lnTo>
                    <a:pt x="818" y="172"/>
                  </a:lnTo>
                  <a:lnTo>
                    <a:pt x="820" y="154"/>
                  </a:lnTo>
                  <a:lnTo>
                    <a:pt x="822" y="132"/>
                  </a:lnTo>
                  <a:lnTo>
                    <a:pt x="824" y="110"/>
                  </a:lnTo>
                  <a:lnTo>
                    <a:pt x="824" y="110"/>
                  </a:lnTo>
                  <a:lnTo>
                    <a:pt x="822" y="88"/>
                  </a:lnTo>
                  <a:lnTo>
                    <a:pt x="820" y="68"/>
                  </a:lnTo>
                  <a:lnTo>
                    <a:pt x="818" y="48"/>
                  </a:lnTo>
                  <a:lnTo>
                    <a:pt x="814" y="32"/>
                  </a:lnTo>
                  <a:lnTo>
                    <a:pt x="810" y="18"/>
                  </a:lnTo>
                  <a:lnTo>
                    <a:pt x="804" y="8"/>
                  </a:lnTo>
                  <a:lnTo>
                    <a:pt x="798" y="2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6" y="2"/>
                  </a:lnTo>
                  <a:lnTo>
                    <a:pt x="20" y="8"/>
                  </a:lnTo>
                  <a:lnTo>
                    <a:pt x="14" y="18"/>
                  </a:lnTo>
                  <a:lnTo>
                    <a:pt x="10" y="32"/>
                  </a:lnTo>
                  <a:lnTo>
                    <a:pt x="6" y="48"/>
                  </a:lnTo>
                  <a:lnTo>
                    <a:pt x="2" y="68"/>
                  </a:lnTo>
                  <a:lnTo>
                    <a:pt x="0" y="88"/>
                  </a:lnTo>
                  <a:lnTo>
                    <a:pt x="0" y="110"/>
                  </a:lnTo>
                  <a:lnTo>
                    <a:pt x="0" y="110"/>
                  </a:lnTo>
                  <a:close/>
                  <a:moveTo>
                    <a:pt x="52" y="370"/>
                  </a:moveTo>
                  <a:lnTo>
                    <a:pt x="52" y="370"/>
                  </a:lnTo>
                  <a:lnTo>
                    <a:pt x="54" y="380"/>
                  </a:lnTo>
                  <a:lnTo>
                    <a:pt x="58" y="392"/>
                  </a:lnTo>
                  <a:lnTo>
                    <a:pt x="62" y="402"/>
                  </a:lnTo>
                  <a:lnTo>
                    <a:pt x="70" y="410"/>
                  </a:lnTo>
                  <a:lnTo>
                    <a:pt x="78" y="418"/>
                  </a:lnTo>
                  <a:lnTo>
                    <a:pt x="88" y="422"/>
                  </a:lnTo>
                  <a:lnTo>
                    <a:pt x="100" y="426"/>
                  </a:lnTo>
                  <a:lnTo>
                    <a:pt x="110" y="428"/>
                  </a:lnTo>
                  <a:lnTo>
                    <a:pt x="110" y="428"/>
                  </a:lnTo>
                  <a:lnTo>
                    <a:pt x="122" y="426"/>
                  </a:lnTo>
                  <a:lnTo>
                    <a:pt x="134" y="422"/>
                  </a:lnTo>
                  <a:lnTo>
                    <a:pt x="142" y="418"/>
                  </a:lnTo>
                  <a:lnTo>
                    <a:pt x="152" y="410"/>
                  </a:lnTo>
                  <a:lnTo>
                    <a:pt x="158" y="402"/>
                  </a:lnTo>
                  <a:lnTo>
                    <a:pt x="164" y="392"/>
                  </a:lnTo>
                  <a:lnTo>
                    <a:pt x="168" y="380"/>
                  </a:lnTo>
                  <a:lnTo>
                    <a:pt x="168" y="370"/>
                  </a:lnTo>
                  <a:lnTo>
                    <a:pt x="168" y="370"/>
                  </a:lnTo>
                  <a:lnTo>
                    <a:pt x="168" y="358"/>
                  </a:lnTo>
                  <a:lnTo>
                    <a:pt x="164" y="346"/>
                  </a:lnTo>
                  <a:lnTo>
                    <a:pt x="158" y="338"/>
                  </a:lnTo>
                  <a:lnTo>
                    <a:pt x="152" y="328"/>
                  </a:lnTo>
                  <a:lnTo>
                    <a:pt x="142" y="322"/>
                  </a:lnTo>
                  <a:lnTo>
                    <a:pt x="134" y="316"/>
                  </a:lnTo>
                  <a:lnTo>
                    <a:pt x="122" y="312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00" y="312"/>
                  </a:lnTo>
                  <a:lnTo>
                    <a:pt x="88" y="316"/>
                  </a:lnTo>
                  <a:lnTo>
                    <a:pt x="78" y="322"/>
                  </a:lnTo>
                  <a:lnTo>
                    <a:pt x="70" y="328"/>
                  </a:lnTo>
                  <a:lnTo>
                    <a:pt x="62" y="338"/>
                  </a:lnTo>
                  <a:lnTo>
                    <a:pt x="58" y="346"/>
                  </a:lnTo>
                  <a:lnTo>
                    <a:pt x="54" y="358"/>
                  </a:lnTo>
                  <a:lnTo>
                    <a:pt x="52" y="370"/>
                  </a:lnTo>
                  <a:lnTo>
                    <a:pt x="52" y="370"/>
                  </a:lnTo>
                  <a:close/>
                  <a:moveTo>
                    <a:pt x="82" y="370"/>
                  </a:moveTo>
                  <a:lnTo>
                    <a:pt x="82" y="370"/>
                  </a:lnTo>
                  <a:lnTo>
                    <a:pt x="84" y="358"/>
                  </a:lnTo>
                  <a:lnTo>
                    <a:pt x="90" y="350"/>
                  </a:lnTo>
                  <a:lnTo>
                    <a:pt x="100" y="344"/>
                  </a:lnTo>
                  <a:lnTo>
                    <a:pt x="110" y="342"/>
                  </a:lnTo>
                  <a:lnTo>
                    <a:pt x="110" y="342"/>
                  </a:lnTo>
                  <a:lnTo>
                    <a:pt x="122" y="344"/>
                  </a:lnTo>
                  <a:lnTo>
                    <a:pt x="130" y="350"/>
                  </a:lnTo>
                  <a:lnTo>
                    <a:pt x="136" y="358"/>
                  </a:lnTo>
                  <a:lnTo>
                    <a:pt x="138" y="370"/>
                  </a:lnTo>
                  <a:lnTo>
                    <a:pt x="138" y="370"/>
                  </a:lnTo>
                  <a:lnTo>
                    <a:pt x="136" y="380"/>
                  </a:lnTo>
                  <a:lnTo>
                    <a:pt x="130" y="390"/>
                  </a:lnTo>
                  <a:lnTo>
                    <a:pt x="122" y="396"/>
                  </a:lnTo>
                  <a:lnTo>
                    <a:pt x="110" y="398"/>
                  </a:lnTo>
                  <a:lnTo>
                    <a:pt x="110" y="398"/>
                  </a:lnTo>
                  <a:lnTo>
                    <a:pt x="100" y="396"/>
                  </a:lnTo>
                  <a:lnTo>
                    <a:pt x="90" y="390"/>
                  </a:lnTo>
                  <a:lnTo>
                    <a:pt x="84" y="380"/>
                  </a:lnTo>
                  <a:lnTo>
                    <a:pt x="82" y="370"/>
                  </a:lnTo>
                  <a:lnTo>
                    <a:pt x="82" y="370"/>
                  </a:lnTo>
                  <a:close/>
                  <a:moveTo>
                    <a:pt x="234" y="370"/>
                  </a:moveTo>
                  <a:lnTo>
                    <a:pt x="234" y="370"/>
                  </a:lnTo>
                  <a:lnTo>
                    <a:pt x="234" y="380"/>
                  </a:lnTo>
                  <a:lnTo>
                    <a:pt x="238" y="392"/>
                  </a:lnTo>
                  <a:lnTo>
                    <a:pt x="244" y="402"/>
                  </a:lnTo>
                  <a:lnTo>
                    <a:pt x="250" y="410"/>
                  </a:lnTo>
                  <a:lnTo>
                    <a:pt x="258" y="418"/>
                  </a:lnTo>
                  <a:lnTo>
                    <a:pt x="268" y="422"/>
                  </a:lnTo>
                  <a:lnTo>
                    <a:pt x="280" y="426"/>
                  </a:lnTo>
                  <a:lnTo>
                    <a:pt x="292" y="428"/>
                  </a:lnTo>
                  <a:lnTo>
                    <a:pt x="292" y="428"/>
                  </a:lnTo>
                  <a:lnTo>
                    <a:pt x="302" y="426"/>
                  </a:lnTo>
                  <a:lnTo>
                    <a:pt x="314" y="422"/>
                  </a:lnTo>
                  <a:lnTo>
                    <a:pt x="324" y="418"/>
                  </a:lnTo>
                  <a:lnTo>
                    <a:pt x="332" y="410"/>
                  </a:lnTo>
                  <a:lnTo>
                    <a:pt x="338" y="402"/>
                  </a:lnTo>
                  <a:lnTo>
                    <a:pt x="344" y="392"/>
                  </a:lnTo>
                  <a:lnTo>
                    <a:pt x="348" y="380"/>
                  </a:lnTo>
                  <a:lnTo>
                    <a:pt x="348" y="370"/>
                  </a:lnTo>
                  <a:lnTo>
                    <a:pt x="348" y="370"/>
                  </a:lnTo>
                  <a:lnTo>
                    <a:pt x="348" y="358"/>
                  </a:lnTo>
                  <a:lnTo>
                    <a:pt x="344" y="346"/>
                  </a:lnTo>
                  <a:lnTo>
                    <a:pt x="338" y="338"/>
                  </a:lnTo>
                  <a:lnTo>
                    <a:pt x="332" y="328"/>
                  </a:lnTo>
                  <a:lnTo>
                    <a:pt x="324" y="322"/>
                  </a:lnTo>
                  <a:lnTo>
                    <a:pt x="314" y="316"/>
                  </a:lnTo>
                  <a:lnTo>
                    <a:pt x="302" y="312"/>
                  </a:lnTo>
                  <a:lnTo>
                    <a:pt x="292" y="312"/>
                  </a:lnTo>
                  <a:lnTo>
                    <a:pt x="292" y="312"/>
                  </a:lnTo>
                  <a:lnTo>
                    <a:pt x="280" y="312"/>
                  </a:lnTo>
                  <a:lnTo>
                    <a:pt x="268" y="316"/>
                  </a:lnTo>
                  <a:lnTo>
                    <a:pt x="258" y="322"/>
                  </a:lnTo>
                  <a:lnTo>
                    <a:pt x="250" y="328"/>
                  </a:lnTo>
                  <a:lnTo>
                    <a:pt x="244" y="338"/>
                  </a:lnTo>
                  <a:lnTo>
                    <a:pt x="238" y="346"/>
                  </a:lnTo>
                  <a:lnTo>
                    <a:pt x="234" y="358"/>
                  </a:lnTo>
                  <a:lnTo>
                    <a:pt x="234" y="370"/>
                  </a:lnTo>
                  <a:lnTo>
                    <a:pt x="234" y="370"/>
                  </a:lnTo>
                  <a:close/>
                  <a:moveTo>
                    <a:pt x="262" y="370"/>
                  </a:moveTo>
                  <a:lnTo>
                    <a:pt x="262" y="370"/>
                  </a:lnTo>
                  <a:lnTo>
                    <a:pt x="264" y="358"/>
                  </a:lnTo>
                  <a:lnTo>
                    <a:pt x="272" y="350"/>
                  </a:lnTo>
                  <a:lnTo>
                    <a:pt x="280" y="344"/>
                  </a:lnTo>
                  <a:lnTo>
                    <a:pt x="292" y="342"/>
                  </a:lnTo>
                  <a:lnTo>
                    <a:pt x="292" y="342"/>
                  </a:lnTo>
                  <a:lnTo>
                    <a:pt x="302" y="344"/>
                  </a:lnTo>
                  <a:lnTo>
                    <a:pt x="310" y="350"/>
                  </a:lnTo>
                  <a:lnTo>
                    <a:pt x="318" y="358"/>
                  </a:lnTo>
                  <a:lnTo>
                    <a:pt x="320" y="370"/>
                  </a:lnTo>
                  <a:lnTo>
                    <a:pt x="320" y="370"/>
                  </a:lnTo>
                  <a:lnTo>
                    <a:pt x="318" y="380"/>
                  </a:lnTo>
                  <a:lnTo>
                    <a:pt x="310" y="390"/>
                  </a:lnTo>
                  <a:lnTo>
                    <a:pt x="302" y="396"/>
                  </a:lnTo>
                  <a:lnTo>
                    <a:pt x="292" y="398"/>
                  </a:lnTo>
                  <a:lnTo>
                    <a:pt x="292" y="398"/>
                  </a:lnTo>
                  <a:lnTo>
                    <a:pt x="280" y="396"/>
                  </a:lnTo>
                  <a:lnTo>
                    <a:pt x="272" y="390"/>
                  </a:lnTo>
                  <a:lnTo>
                    <a:pt x="264" y="380"/>
                  </a:lnTo>
                  <a:lnTo>
                    <a:pt x="262" y="370"/>
                  </a:lnTo>
                  <a:lnTo>
                    <a:pt x="262" y="370"/>
                  </a:lnTo>
                  <a:close/>
                  <a:moveTo>
                    <a:pt x="672" y="370"/>
                  </a:moveTo>
                  <a:lnTo>
                    <a:pt x="672" y="370"/>
                  </a:lnTo>
                  <a:lnTo>
                    <a:pt x="674" y="380"/>
                  </a:lnTo>
                  <a:lnTo>
                    <a:pt x="678" y="392"/>
                  </a:lnTo>
                  <a:lnTo>
                    <a:pt x="682" y="402"/>
                  </a:lnTo>
                  <a:lnTo>
                    <a:pt x="690" y="410"/>
                  </a:lnTo>
                  <a:lnTo>
                    <a:pt x="698" y="418"/>
                  </a:lnTo>
                  <a:lnTo>
                    <a:pt x="708" y="422"/>
                  </a:lnTo>
                  <a:lnTo>
                    <a:pt x="718" y="426"/>
                  </a:lnTo>
                  <a:lnTo>
                    <a:pt x="730" y="428"/>
                  </a:lnTo>
                  <a:lnTo>
                    <a:pt x="730" y="428"/>
                  </a:lnTo>
                  <a:lnTo>
                    <a:pt x="742" y="426"/>
                  </a:lnTo>
                  <a:lnTo>
                    <a:pt x="752" y="422"/>
                  </a:lnTo>
                  <a:lnTo>
                    <a:pt x="762" y="418"/>
                  </a:lnTo>
                  <a:lnTo>
                    <a:pt x="772" y="410"/>
                  </a:lnTo>
                  <a:lnTo>
                    <a:pt x="778" y="402"/>
                  </a:lnTo>
                  <a:lnTo>
                    <a:pt x="784" y="392"/>
                  </a:lnTo>
                  <a:lnTo>
                    <a:pt x="786" y="380"/>
                  </a:lnTo>
                  <a:lnTo>
                    <a:pt x="788" y="370"/>
                  </a:lnTo>
                  <a:lnTo>
                    <a:pt x="788" y="370"/>
                  </a:lnTo>
                  <a:lnTo>
                    <a:pt x="786" y="358"/>
                  </a:lnTo>
                  <a:lnTo>
                    <a:pt x="784" y="346"/>
                  </a:lnTo>
                  <a:lnTo>
                    <a:pt x="778" y="338"/>
                  </a:lnTo>
                  <a:lnTo>
                    <a:pt x="772" y="328"/>
                  </a:lnTo>
                  <a:lnTo>
                    <a:pt x="762" y="322"/>
                  </a:lnTo>
                  <a:lnTo>
                    <a:pt x="752" y="316"/>
                  </a:lnTo>
                  <a:lnTo>
                    <a:pt x="742" y="312"/>
                  </a:lnTo>
                  <a:lnTo>
                    <a:pt x="730" y="312"/>
                  </a:lnTo>
                  <a:lnTo>
                    <a:pt x="730" y="312"/>
                  </a:lnTo>
                  <a:lnTo>
                    <a:pt x="718" y="312"/>
                  </a:lnTo>
                  <a:lnTo>
                    <a:pt x="708" y="316"/>
                  </a:lnTo>
                  <a:lnTo>
                    <a:pt x="698" y="322"/>
                  </a:lnTo>
                  <a:lnTo>
                    <a:pt x="690" y="328"/>
                  </a:lnTo>
                  <a:lnTo>
                    <a:pt x="682" y="338"/>
                  </a:lnTo>
                  <a:lnTo>
                    <a:pt x="678" y="346"/>
                  </a:lnTo>
                  <a:lnTo>
                    <a:pt x="674" y="358"/>
                  </a:lnTo>
                  <a:lnTo>
                    <a:pt x="672" y="370"/>
                  </a:lnTo>
                  <a:lnTo>
                    <a:pt x="672" y="370"/>
                  </a:lnTo>
                  <a:close/>
                  <a:moveTo>
                    <a:pt x="702" y="370"/>
                  </a:moveTo>
                  <a:lnTo>
                    <a:pt x="702" y="370"/>
                  </a:lnTo>
                  <a:lnTo>
                    <a:pt x="704" y="358"/>
                  </a:lnTo>
                  <a:lnTo>
                    <a:pt x="710" y="350"/>
                  </a:lnTo>
                  <a:lnTo>
                    <a:pt x="720" y="344"/>
                  </a:lnTo>
                  <a:lnTo>
                    <a:pt x="730" y="342"/>
                  </a:lnTo>
                  <a:lnTo>
                    <a:pt x="730" y="342"/>
                  </a:lnTo>
                  <a:lnTo>
                    <a:pt x="742" y="344"/>
                  </a:lnTo>
                  <a:lnTo>
                    <a:pt x="750" y="350"/>
                  </a:lnTo>
                  <a:lnTo>
                    <a:pt x="756" y="358"/>
                  </a:lnTo>
                  <a:lnTo>
                    <a:pt x="758" y="370"/>
                  </a:lnTo>
                  <a:lnTo>
                    <a:pt x="758" y="370"/>
                  </a:lnTo>
                  <a:lnTo>
                    <a:pt x="756" y="380"/>
                  </a:lnTo>
                  <a:lnTo>
                    <a:pt x="750" y="390"/>
                  </a:lnTo>
                  <a:lnTo>
                    <a:pt x="742" y="396"/>
                  </a:lnTo>
                  <a:lnTo>
                    <a:pt x="730" y="398"/>
                  </a:lnTo>
                  <a:lnTo>
                    <a:pt x="730" y="398"/>
                  </a:lnTo>
                  <a:lnTo>
                    <a:pt x="720" y="396"/>
                  </a:lnTo>
                  <a:lnTo>
                    <a:pt x="710" y="390"/>
                  </a:lnTo>
                  <a:lnTo>
                    <a:pt x="704" y="380"/>
                  </a:lnTo>
                  <a:lnTo>
                    <a:pt x="702" y="370"/>
                  </a:lnTo>
                  <a:lnTo>
                    <a:pt x="702" y="370"/>
                  </a:lnTo>
                  <a:close/>
                  <a:moveTo>
                    <a:pt x="976" y="370"/>
                  </a:moveTo>
                  <a:lnTo>
                    <a:pt x="976" y="370"/>
                  </a:lnTo>
                  <a:lnTo>
                    <a:pt x="978" y="380"/>
                  </a:lnTo>
                  <a:lnTo>
                    <a:pt x="982" y="392"/>
                  </a:lnTo>
                  <a:lnTo>
                    <a:pt x="986" y="402"/>
                  </a:lnTo>
                  <a:lnTo>
                    <a:pt x="994" y="410"/>
                  </a:lnTo>
                  <a:lnTo>
                    <a:pt x="1002" y="418"/>
                  </a:lnTo>
                  <a:lnTo>
                    <a:pt x="1012" y="422"/>
                  </a:lnTo>
                  <a:lnTo>
                    <a:pt x="1024" y="426"/>
                  </a:lnTo>
                  <a:lnTo>
                    <a:pt x="1034" y="428"/>
                  </a:lnTo>
                  <a:lnTo>
                    <a:pt x="1034" y="428"/>
                  </a:lnTo>
                  <a:lnTo>
                    <a:pt x="1046" y="426"/>
                  </a:lnTo>
                  <a:lnTo>
                    <a:pt x="1058" y="422"/>
                  </a:lnTo>
                  <a:lnTo>
                    <a:pt x="1066" y="418"/>
                  </a:lnTo>
                  <a:lnTo>
                    <a:pt x="1076" y="410"/>
                  </a:lnTo>
                  <a:lnTo>
                    <a:pt x="1082" y="402"/>
                  </a:lnTo>
                  <a:lnTo>
                    <a:pt x="1088" y="392"/>
                  </a:lnTo>
                  <a:lnTo>
                    <a:pt x="1092" y="380"/>
                  </a:lnTo>
                  <a:lnTo>
                    <a:pt x="1092" y="370"/>
                  </a:lnTo>
                  <a:lnTo>
                    <a:pt x="1092" y="370"/>
                  </a:lnTo>
                  <a:lnTo>
                    <a:pt x="1092" y="358"/>
                  </a:lnTo>
                  <a:lnTo>
                    <a:pt x="1088" y="346"/>
                  </a:lnTo>
                  <a:lnTo>
                    <a:pt x="1082" y="338"/>
                  </a:lnTo>
                  <a:lnTo>
                    <a:pt x="1076" y="328"/>
                  </a:lnTo>
                  <a:lnTo>
                    <a:pt x="1066" y="322"/>
                  </a:lnTo>
                  <a:lnTo>
                    <a:pt x="1058" y="316"/>
                  </a:lnTo>
                  <a:lnTo>
                    <a:pt x="1046" y="312"/>
                  </a:lnTo>
                  <a:lnTo>
                    <a:pt x="1034" y="312"/>
                  </a:lnTo>
                  <a:lnTo>
                    <a:pt x="1034" y="312"/>
                  </a:lnTo>
                  <a:lnTo>
                    <a:pt x="1024" y="312"/>
                  </a:lnTo>
                  <a:lnTo>
                    <a:pt x="1012" y="316"/>
                  </a:lnTo>
                  <a:lnTo>
                    <a:pt x="1002" y="322"/>
                  </a:lnTo>
                  <a:lnTo>
                    <a:pt x="994" y="328"/>
                  </a:lnTo>
                  <a:lnTo>
                    <a:pt x="986" y="338"/>
                  </a:lnTo>
                  <a:lnTo>
                    <a:pt x="982" y="346"/>
                  </a:lnTo>
                  <a:lnTo>
                    <a:pt x="978" y="358"/>
                  </a:lnTo>
                  <a:lnTo>
                    <a:pt x="976" y="370"/>
                  </a:lnTo>
                  <a:lnTo>
                    <a:pt x="976" y="370"/>
                  </a:lnTo>
                  <a:close/>
                  <a:moveTo>
                    <a:pt x="1006" y="370"/>
                  </a:moveTo>
                  <a:lnTo>
                    <a:pt x="1006" y="370"/>
                  </a:lnTo>
                  <a:lnTo>
                    <a:pt x="1008" y="358"/>
                  </a:lnTo>
                  <a:lnTo>
                    <a:pt x="1014" y="350"/>
                  </a:lnTo>
                  <a:lnTo>
                    <a:pt x="1024" y="344"/>
                  </a:lnTo>
                  <a:lnTo>
                    <a:pt x="1034" y="342"/>
                  </a:lnTo>
                  <a:lnTo>
                    <a:pt x="1034" y="342"/>
                  </a:lnTo>
                  <a:lnTo>
                    <a:pt x="1046" y="344"/>
                  </a:lnTo>
                  <a:lnTo>
                    <a:pt x="1054" y="350"/>
                  </a:lnTo>
                  <a:lnTo>
                    <a:pt x="1060" y="358"/>
                  </a:lnTo>
                  <a:lnTo>
                    <a:pt x="1062" y="370"/>
                  </a:lnTo>
                  <a:lnTo>
                    <a:pt x="1062" y="370"/>
                  </a:lnTo>
                  <a:lnTo>
                    <a:pt x="1060" y="380"/>
                  </a:lnTo>
                  <a:lnTo>
                    <a:pt x="1054" y="390"/>
                  </a:lnTo>
                  <a:lnTo>
                    <a:pt x="1046" y="396"/>
                  </a:lnTo>
                  <a:lnTo>
                    <a:pt x="1034" y="398"/>
                  </a:lnTo>
                  <a:lnTo>
                    <a:pt x="1034" y="398"/>
                  </a:lnTo>
                  <a:lnTo>
                    <a:pt x="1024" y="396"/>
                  </a:lnTo>
                  <a:lnTo>
                    <a:pt x="1014" y="390"/>
                  </a:lnTo>
                  <a:lnTo>
                    <a:pt x="1008" y="380"/>
                  </a:lnTo>
                  <a:lnTo>
                    <a:pt x="1006" y="370"/>
                  </a:lnTo>
                  <a:lnTo>
                    <a:pt x="1006" y="370"/>
                  </a:lnTo>
                  <a:close/>
                  <a:moveTo>
                    <a:pt x="896" y="310"/>
                  </a:moveTo>
                  <a:lnTo>
                    <a:pt x="896" y="310"/>
                  </a:lnTo>
                  <a:lnTo>
                    <a:pt x="892" y="324"/>
                  </a:lnTo>
                  <a:lnTo>
                    <a:pt x="888" y="338"/>
                  </a:lnTo>
                  <a:lnTo>
                    <a:pt x="884" y="354"/>
                  </a:lnTo>
                  <a:lnTo>
                    <a:pt x="884" y="368"/>
                  </a:lnTo>
                  <a:lnTo>
                    <a:pt x="884" y="368"/>
                  </a:lnTo>
                  <a:lnTo>
                    <a:pt x="810" y="368"/>
                  </a:lnTo>
                  <a:lnTo>
                    <a:pt x="810" y="368"/>
                  </a:lnTo>
                  <a:lnTo>
                    <a:pt x="808" y="352"/>
                  </a:lnTo>
                  <a:lnTo>
                    <a:pt x="804" y="336"/>
                  </a:lnTo>
                  <a:lnTo>
                    <a:pt x="796" y="322"/>
                  </a:lnTo>
                  <a:lnTo>
                    <a:pt x="786" y="310"/>
                  </a:lnTo>
                  <a:lnTo>
                    <a:pt x="896" y="310"/>
                  </a:lnTo>
                  <a:close/>
                  <a:moveTo>
                    <a:pt x="26" y="310"/>
                  </a:moveTo>
                  <a:lnTo>
                    <a:pt x="56" y="310"/>
                  </a:lnTo>
                  <a:lnTo>
                    <a:pt x="56" y="310"/>
                  </a:lnTo>
                  <a:lnTo>
                    <a:pt x="46" y="322"/>
                  </a:lnTo>
                  <a:lnTo>
                    <a:pt x="38" y="336"/>
                  </a:lnTo>
                  <a:lnTo>
                    <a:pt x="32" y="352"/>
                  </a:lnTo>
                  <a:lnTo>
                    <a:pt x="30" y="368"/>
                  </a:lnTo>
                  <a:lnTo>
                    <a:pt x="8" y="368"/>
                  </a:lnTo>
                  <a:lnTo>
                    <a:pt x="8" y="368"/>
                  </a:lnTo>
                  <a:lnTo>
                    <a:pt x="10" y="352"/>
                  </a:lnTo>
                  <a:lnTo>
                    <a:pt x="14" y="334"/>
                  </a:lnTo>
                  <a:lnTo>
                    <a:pt x="0" y="334"/>
                  </a:lnTo>
                  <a:lnTo>
                    <a:pt x="0" y="312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6" y="310"/>
                  </a:lnTo>
                  <a:lnTo>
                    <a:pt x="26" y="310"/>
                  </a:lnTo>
                  <a:close/>
                  <a:moveTo>
                    <a:pt x="376" y="310"/>
                  </a:moveTo>
                  <a:lnTo>
                    <a:pt x="376" y="310"/>
                  </a:lnTo>
                  <a:lnTo>
                    <a:pt x="376" y="312"/>
                  </a:lnTo>
                  <a:lnTo>
                    <a:pt x="646" y="312"/>
                  </a:lnTo>
                  <a:lnTo>
                    <a:pt x="646" y="312"/>
                  </a:lnTo>
                  <a:lnTo>
                    <a:pt x="646" y="310"/>
                  </a:lnTo>
                  <a:lnTo>
                    <a:pt x="676" y="310"/>
                  </a:lnTo>
                  <a:lnTo>
                    <a:pt x="676" y="310"/>
                  </a:lnTo>
                  <a:lnTo>
                    <a:pt x="664" y="322"/>
                  </a:lnTo>
                  <a:lnTo>
                    <a:pt x="656" y="336"/>
                  </a:lnTo>
                  <a:lnTo>
                    <a:pt x="652" y="352"/>
                  </a:lnTo>
                  <a:lnTo>
                    <a:pt x="650" y="368"/>
                  </a:lnTo>
                  <a:lnTo>
                    <a:pt x="628" y="368"/>
                  </a:lnTo>
                  <a:lnTo>
                    <a:pt x="628" y="368"/>
                  </a:lnTo>
                  <a:lnTo>
                    <a:pt x="628" y="352"/>
                  </a:lnTo>
                  <a:lnTo>
                    <a:pt x="634" y="334"/>
                  </a:lnTo>
                  <a:lnTo>
                    <a:pt x="388" y="334"/>
                  </a:lnTo>
                  <a:lnTo>
                    <a:pt x="388" y="334"/>
                  </a:lnTo>
                  <a:lnTo>
                    <a:pt x="392" y="352"/>
                  </a:lnTo>
                  <a:lnTo>
                    <a:pt x="394" y="368"/>
                  </a:lnTo>
                  <a:lnTo>
                    <a:pt x="372" y="368"/>
                  </a:lnTo>
                  <a:lnTo>
                    <a:pt x="372" y="368"/>
                  </a:lnTo>
                  <a:lnTo>
                    <a:pt x="370" y="352"/>
                  </a:lnTo>
                  <a:lnTo>
                    <a:pt x="364" y="336"/>
                  </a:lnTo>
                  <a:lnTo>
                    <a:pt x="356" y="322"/>
                  </a:lnTo>
                  <a:lnTo>
                    <a:pt x="346" y="310"/>
                  </a:lnTo>
                  <a:lnTo>
                    <a:pt x="376" y="310"/>
                  </a:lnTo>
                  <a:close/>
                  <a:moveTo>
                    <a:pt x="196" y="310"/>
                  </a:moveTo>
                  <a:lnTo>
                    <a:pt x="196" y="310"/>
                  </a:lnTo>
                  <a:lnTo>
                    <a:pt x="196" y="312"/>
                  </a:lnTo>
                  <a:lnTo>
                    <a:pt x="206" y="312"/>
                  </a:lnTo>
                  <a:lnTo>
                    <a:pt x="206" y="312"/>
                  </a:lnTo>
                  <a:lnTo>
                    <a:pt x="206" y="310"/>
                  </a:lnTo>
                  <a:lnTo>
                    <a:pt x="236" y="310"/>
                  </a:lnTo>
                  <a:lnTo>
                    <a:pt x="236" y="310"/>
                  </a:lnTo>
                  <a:lnTo>
                    <a:pt x="226" y="322"/>
                  </a:lnTo>
                  <a:lnTo>
                    <a:pt x="218" y="336"/>
                  </a:lnTo>
                  <a:lnTo>
                    <a:pt x="212" y="352"/>
                  </a:lnTo>
                  <a:lnTo>
                    <a:pt x="210" y="368"/>
                  </a:lnTo>
                  <a:lnTo>
                    <a:pt x="192" y="368"/>
                  </a:lnTo>
                  <a:lnTo>
                    <a:pt x="192" y="368"/>
                  </a:lnTo>
                  <a:lnTo>
                    <a:pt x="190" y="352"/>
                  </a:lnTo>
                  <a:lnTo>
                    <a:pt x="184" y="336"/>
                  </a:lnTo>
                  <a:lnTo>
                    <a:pt x="176" y="322"/>
                  </a:lnTo>
                  <a:lnTo>
                    <a:pt x="166" y="310"/>
                  </a:lnTo>
                  <a:lnTo>
                    <a:pt x="196" y="31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529" name="Group 1528"/>
            <p:cNvGrpSpPr/>
            <p:nvPr/>
          </p:nvGrpSpPr>
          <p:grpSpPr>
            <a:xfrm>
              <a:off x="7881227" y="333515"/>
              <a:ext cx="1308005" cy="371336"/>
              <a:chOff x="7895516" y="338277"/>
              <a:chExt cx="1308005" cy="311584"/>
            </a:xfrm>
          </p:grpSpPr>
          <p:sp>
            <p:nvSpPr>
              <p:cNvPr id="1530" name="Rounded Rectangle 1529"/>
              <p:cNvSpPr/>
              <p:nvPr/>
            </p:nvSpPr>
            <p:spPr>
              <a:xfrm>
                <a:off x="7971707" y="338277"/>
                <a:ext cx="1155623" cy="311584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1" name="Oval 1530"/>
              <p:cNvSpPr/>
              <p:nvPr/>
            </p:nvSpPr>
            <p:spPr>
              <a:xfrm>
                <a:off x="7895516" y="338277"/>
                <a:ext cx="152382" cy="31158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2" name="Oval 1531"/>
              <p:cNvSpPr/>
              <p:nvPr/>
            </p:nvSpPr>
            <p:spPr>
              <a:xfrm>
                <a:off x="9051139" y="338277"/>
                <a:ext cx="152382" cy="31158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533" name="TextBox 1532"/>
          <p:cNvSpPr txBox="1"/>
          <p:nvPr/>
        </p:nvSpPr>
        <p:spPr>
          <a:xfrm>
            <a:off x="6850290" y="3329599"/>
            <a:ext cx="617624" cy="144234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l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Transport</a:t>
            </a:r>
          </a:p>
        </p:txBody>
      </p:sp>
      <p:grpSp>
        <p:nvGrpSpPr>
          <p:cNvPr id="1553" name="Group 1552"/>
          <p:cNvGrpSpPr/>
          <p:nvPr/>
        </p:nvGrpSpPr>
        <p:grpSpPr>
          <a:xfrm flipH="1">
            <a:off x="3537881" y="3509147"/>
            <a:ext cx="519906" cy="143146"/>
            <a:chOff x="20867686" y="6240231"/>
            <a:chExt cx="831849" cy="229033"/>
          </a:xfrm>
        </p:grpSpPr>
        <p:sp>
          <p:nvSpPr>
            <p:cNvPr id="1542" name="Rounded Rectangle 1541"/>
            <p:cNvSpPr/>
            <p:nvPr/>
          </p:nvSpPr>
          <p:spPr>
            <a:xfrm>
              <a:off x="20867686" y="6240231"/>
              <a:ext cx="633382" cy="156620"/>
            </a:xfrm>
            <a:custGeom>
              <a:avLst/>
              <a:gdLst/>
              <a:ahLst/>
              <a:cxnLst/>
              <a:rect l="l" t="t" r="r" b="b"/>
              <a:pathLst>
                <a:path w="633382" h="156620">
                  <a:moveTo>
                    <a:pt x="78310" y="0"/>
                  </a:moveTo>
                  <a:lnTo>
                    <a:pt x="559866" y="0"/>
                  </a:lnTo>
                  <a:cubicBezTo>
                    <a:pt x="594718" y="0"/>
                    <a:pt x="624252" y="22769"/>
                    <a:pt x="633382" y="54574"/>
                  </a:cubicBezTo>
                  <a:lnTo>
                    <a:pt x="254524" y="54574"/>
                  </a:lnTo>
                  <a:cubicBezTo>
                    <a:pt x="211274" y="54574"/>
                    <a:pt x="176214" y="89635"/>
                    <a:pt x="176214" y="132884"/>
                  </a:cubicBezTo>
                  <a:cubicBezTo>
                    <a:pt x="176214" y="141281"/>
                    <a:pt x="177536" y="149368"/>
                    <a:pt x="181006" y="156620"/>
                  </a:cubicBezTo>
                  <a:lnTo>
                    <a:pt x="78310" y="156620"/>
                  </a:lnTo>
                  <a:cubicBezTo>
                    <a:pt x="35062" y="156620"/>
                    <a:pt x="0" y="121559"/>
                    <a:pt x="0" y="78310"/>
                  </a:cubicBezTo>
                  <a:cubicBezTo>
                    <a:pt x="0" y="35061"/>
                    <a:pt x="35062" y="0"/>
                    <a:pt x="783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44" name="Rounded Rectangle 1543"/>
            <p:cNvSpPr/>
            <p:nvPr/>
          </p:nvSpPr>
          <p:spPr>
            <a:xfrm>
              <a:off x="21061360" y="6312644"/>
              <a:ext cx="638175" cy="15662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75" name="Freeform 1274"/>
          <p:cNvSpPr/>
          <p:nvPr/>
        </p:nvSpPr>
        <p:spPr>
          <a:xfrm rot="5400000" flipH="1">
            <a:off x="4061300" y="3394249"/>
            <a:ext cx="302944" cy="295544"/>
          </a:xfrm>
          <a:custGeom>
            <a:avLst/>
            <a:gdLst>
              <a:gd name="connsiteX0" fmla="*/ 484710 w 484710"/>
              <a:gd name="connsiteY0" fmla="*/ 236437 h 472870"/>
              <a:gd name="connsiteX1" fmla="*/ 431124 w 484710"/>
              <a:gd name="connsiteY1" fmla="*/ 4808 h 472870"/>
              <a:gd name="connsiteX2" fmla="*/ 417604 w 484710"/>
              <a:gd name="connsiteY2" fmla="*/ 6 h 472870"/>
              <a:gd name="connsiteX3" fmla="*/ 417604 w 484710"/>
              <a:gd name="connsiteY3" fmla="*/ 0 h 472870"/>
              <a:gd name="connsiteX4" fmla="*/ 0 w 484710"/>
              <a:gd name="connsiteY4" fmla="*/ 0 h 472870"/>
              <a:gd name="connsiteX5" fmla="*/ 0 w 484710"/>
              <a:gd name="connsiteY5" fmla="*/ 472865 h 472870"/>
              <a:gd name="connsiteX6" fmla="*/ 417584 w 484710"/>
              <a:gd name="connsiteY6" fmla="*/ 472865 h 472870"/>
              <a:gd name="connsiteX7" fmla="*/ 417598 w 484710"/>
              <a:gd name="connsiteY7" fmla="*/ 472870 h 472870"/>
              <a:gd name="connsiteX8" fmla="*/ 484710 w 484710"/>
              <a:gd name="connsiteY8" fmla="*/ 236437 h 47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710" h="472870">
                <a:moveTo>
                  <a:pt x="484710" y="236437"/>
                </a:moveTo>
                <a:cubicBezTo>
                  <a:pt x="484710" y="122181"/>
                  <a:pt x="461706" y="26854"/>
                  <a:pt x="431124" y="4808"/>
                </a:cubicBezTo>
                <a:lnTo>
                  <a:pt x="417604" y="6"/>
                </a:lnTo>
                <a:lnTo>
                  <a:pt x="417604" y="0"/>
                </a:lnTo>
                <a:lnTo>
                  <a:pt x="0" y="0"/>
                </a:lnTo>
                <a:lnTo>
                  <a:pt x="0" y="472865"/>
                </a:lnTo>
                <a:lnTo>
                  <a:pt x="417584" y="472865"/>
                </a:lnTo>
                <a:lnTo>
                  <a:pt x="417598" y="472870"/>
                </a:lnTo>
                <a:cubicBezTo>
                  <a:pt x="454663" y="472870"/>
                  <a:pt x="484710" y="367015"/>
                  <a:pt x="484710" y="23643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7118" tIns="28557" rIns="57118" bIns="28557" rtlCol="0" anchor="ctr">
            <a:no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0" name="Rectangle 1539"/>
          <p:cNvSpPr/>
          <p:nvPr/>
        </p:nvSpPr>
        <p:spPr>
          <a:xfrm flipH="1">
            <a:off x="4185983" y="3631769"/>
            <a:ext cx="204391" cy="61724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7118" tIns="28557" rIns="57118" bIns="28557" rtlCol="0" anchor="ctr">
            <a:no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1" name="Rectangle 1540"/>
          <p:cNvSpPr/>
          <p:nvPr/>
        </p:nvSpPr>
        <p:spPr>
          <a:xfrm flipH="1">
            <a:off x="3537881" y="3660889"/>
            <a:ext cx="524626" cy="285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118" tIns="28557" rIns="57118" bIns="28557" rtlCol="0" anchor="ctr"/>
          <a:lstStyle/>
          <a:p>
            <a:pPr marL="0" marR="0" lvl="0" indent="0" algn="ctr" defTabSz="815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551" name="Group 1550"/>
          <p:cNvGrpSpPr/>
          <p:nvPr/>
        </p:nvGrpSpPr>
        <p:grpSpPr>
          <a:xfrm flipH="1">
            <a:off x="4211981" y="3387741"/>
            <a:ext cx="100011" cy="241101"/>
            <a:chOff x="20383500" y="6045995"/>
            <a:chExt cx="160018" cy="385761"/>
          </a:xfrm>
        </p:grpSpPr>
        <p:sp>
          <p:nvSpPr>
            <p:cNvPr id="1546" name="Freeform 1545"/>
            <p:cNvSpPr/>
            <p:nvPr/>
          </p:nvSpPr>
          <p:spPr>
            <a:xfrm>
              <a:off x="20388263" y="6055519"/>
              <a:ext cx="0" cy="376237"/>
            </a:xfrm>
            <a:custGeom>
              <a:avLst/>
              <a:gdLst>
                <a:gd name="connsiteX0" fmla="*/ 0 w 0"/>
                <a:gd name="connsiteY0" fmla="*/ 376237 h 376237"/>
                <a:gd name="connsiteX1" fmla="*/ 0 w 0"/>
                <a:gd name="connsiteY1" fmla="*/ 0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76237">
                  <a:moveTo>
                    <a:pt x="0" y="376237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47" name="Freeform 1546"/>
            <p:cNvSpPr/>
            <p:nvPr/>
          </p:nvSpPr>
          <p:spPr>
            <a:xfrm>
              <a:off x="20497799" y="6045995"/>
              <a:ext cx="45719" cy="385761"/>
            </a:xfrm>
            <a:custGeom>
              <a:avLst/>
              <a:gdLst>
                <a:gd name="connsiteX0" fmla="*/ 0 w 0"/>
                <a:gd name="connsiteY0" fmla="*/ 376237 h 376237"/>
                <a:gd name="connsiteX1" fmla="*/ 0 w 0"/>
                <a:gd name="connsiteY1" fmla="*/ 0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76237">
                  <a:moveTo>
                    <a:pt x="0" y="376237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48" name="Freeform 1547"/>
            <p:cNvSpPr/>
            <p:nvPr/>
          </p:nvSpPr>
          <p:spPr>
            <a:xfrm>
              <a:off x="20390644" y="6107906"/>
              <a:ext cx="109537" cy="0"/>
            </a:xfrm>
            <a:custGeom>
              <a:avLst/>
              <a:gdLst>
                <a:gd name="connsiteX0" fmla="*/ 0 w 109537"/>
                <a:gd name="connsiteY0" fmla="*/ 0 h 0"/>
                <a:gd name="connsiteX1" fmla="*/ 109537 w 10953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37">
                  <a:moveTo>
                    <a:pt x="0" y="0"/>
                  </a:moveTo>
                  <a:lnTo>
                    <a:pt x="109537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49" name="Freeform 1548"/>
            <p:cNvSpPr/>
            <p:nvPr/>
          </p:nvSpPr>
          <p:spPr>
            <a:xfrm>
              <a:off x="20390644" y="6240219"/>
              <a:ext cx="109537" cy="0"/>
            </a:xfrm>
            <a:custGeom>
              <a:avLst/>
              <a:gdLst>
                <a:gd name="connsiteX0" fmla="*/ 0 w 109537"/>
                <a:gd name="connsiteY0" fmla="*/ 0 h 0"/>
                <a:gd name="connsiteX1" fmla="*/ 109537 w 10953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37">
                  <a:moveTo>
                    <a:pt x="0" y="0"/>
                  </a:moveTo>
                  <a:lnTo>
                    <a:pt x="109537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50" name="Freeform 1549"/>
            <p:cNvSpPr/>
            <p:nvPr/>
          </p:nvSpPr>
          <p:spPr>
            <a:xfrm>
              <a:off x="20390644" y="6372532"/>
              <a:ext cx="109537" cy="0"/>
            </a:xfrm>
            <a:custGeom>
              <a:avLst/>
              <a:gdLst>
                <a:gd name="connsiteX0" fmla="*/ 0 w 109537"/>
                <a:gd name="connsiteY0" fmla="*/ 0 h 0"/>
                <a:gd name="connsiteX1" fmla="*/ 109537 w 10953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37">
                  <a:moveTo>
                    <a:pt x="0" y="0"/>
                  </a:moveTo>
                  <a:lnTo>
                    <a:pt x="109537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0" name="Freeform 1279"/>
            <p:cNvSpPr/>
            <p:nvPr/>
          </p:nvSpPr>
          <p:spPr>
            <a:xfrm>
              <a:off x="20388263" y="6308238"/>
              <a:ext cx="109537" cy="0"/>
            </a:xfrm>
            <a:custGeom>
              <a:avLst/>
              <a:gdLst>
                <a:gd name="connsiteX0" fmla="*/ 0 w 109537"/>
                <a:gd name="connsiteY0" fmla="*/ 0 h 0"/>
                <a:gd name="connsiteX1" fmla="*/ 109537 w 10953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37">
                  <a:moveTo>
                    <a:pt x="0" y="0"/>
                  </a:moveTo>
                  <a:lnTo>
                    <a:pt x="109537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1" name="Freeform 1290"/>
            <p:cNvSpPr/>
            <p:nvPr/>
          </p:nvSpPr>
          <p:spPr>
            <a:xfrm>
              <a:off x="20383500" y="6172507"/>
              <a:ext cx="109537" cy="0"/>
            </a:xfrm>
            <a:custGeom>
              <a:avLst/>
              <a:gdLst>
                <a:gd name="connsiteX0" fmla="*/ 0 w 109537"/>
                <a:gd name="connsiteY0" fmla="*/ 0 h 0"/>
                <a:gd name="connsiteX1" fmla="*/ 109537 w 10953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37">
                  <a:moveTo>
                    <a:pt x="0" y="0"/>
                  </a:moveTo>
                  <a:lnTo>
                    <a:pt x="109537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555" name="TextBox 1554"/>
          <p:cNvSpPr txBox="1"/>
          <p:nvPr/>
        </p:nvSpPr>
        <p:spPr>
          <a:xfrm>
            <a:off x="3447217" y="3699638"/>
            <a:ext cx="920469" cy="144234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Liquefaction station</a:t>
            </a:r>
          </a:p>
        </p:txBody>
      </p:sp>
      <p:grpSp>
        <p:nvGrpSpPr>
          <p:cNvPr id="1628" name="Group 1627"/>
          <p:cNvGrpSpPr/>
          <p:nvPr/>
        </p:nvGrpSpPr>
        <p:grpSpPr>
          <a:xfrm>
            <a:off x="853940" y="1772044"/>
            <a:ext cx="485078" cy="398190"/>
            <a:chOff x="18540352" y="6895779"/>
            <a:chExt cx="1414462" cy="1161101"/>
          </a:xfrm>
        </p:grpSpPr>
        <p:grpSp>
          <p:nvGrpSpPr>
            <p:cNvPr id="1561" name="Group 106"/>
            <p:cNvGrpSpPr/>
            <p:nvPr/>
          </p:nvGrpSpPr>
          <p:grpSpPr>
            <a:xfrm>
              <a:off x="19249859" y="6895779"/>
              <a:ext cx="704955" cy="1161101"/>
              <a:chOff x="3602038" y="6035675"/>
              <a:chExt cx="458788" cy="755650"/>
            </a:xfrm>
            <a:solidFill>
              <a:schemeClr val="bg2">
                <a:lumMod val="75000"/>
              </a:schemeClr>
            </a:solidFill>
          </p:grpSpPr>
          <p:sp>
            <p:nvSpPr>
              <p:cNvPr id="1562" name="Freeform 31"/>
              <p:cNvSpPr>
                <a:spLocks/>
              </p:cNvSpPr>
              <p:nvPr/>
            </p:nvSpPr>
            <p:spPr bwMode="auto">
              <a:xfrm>
                <a:off x="3624263" y="6235700"/>
                <a:ext cx="119063" cy="2428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2" y="1"/>
                  </a:cxn>
                  <a:cxn ang="0">
                    <a:pos x="75" y="153"/>
                  </a:cxn>
                  <a:cxn ang="0">
                    <a:pos x="0" y="153"/>
                  </a:cxn>
                  <a:cxn ang="0">
                    <a:pos x="12" y="0"/>
                  </a:cxn>
                </a:cxnLst>
                <a:rect l="0" t="0" r="r" b="b"/>
                <a:pathLst>
                  <a:path w="75" h="153">
                    <a:moveTo>
                      <a:pt x="12" y="0"/>
                    </a:moveTo>
                    <a:lnTo>
                      <a:pt x="62" y="1"/>
                    </a:lnTo>
                    <a:lnTo>
                      <a:pt x="75" y="153"/>
                    </a:lnTo>
                    <a:lnTo>
                      <a:pt x="0" y="153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3" name="Freeform 32"/>
              <p:cNvSpPr>
                <a:spLocks/>
              </p:cNvSpPr>
              <p:nvPr/>
            </p:nvSpPr>
            <p:spPr bwMode="auto">
              <a:xfrm>
                <a:off x="3633788" y="6035675"/>
                <a:ext cx="309563" cy="185738"/>
              </a:xfrm>
              <a:custGeom>
                <a:avLst/>
                <a:gdLst/>
                <a:ahLst/>
                <a:cxnLst>
                  <a:cxn ang="0">
                    <a:pos x="143" y="0"/>
                  </a:cxn>
                  <a:cxn ang="0">
                    <a:pos x="159" y="3"/>
                  </a:cxn>
                  <a:cxn ang="0">
                    <a:pos x="174" y="10"/>
                  </a:cxn>
                  <a:cxn ang="0">
                    <a:pos x="185" y="21"/>
                  </a:cxn>
                  <a:cxn ang="0">
                    <a:pos x="192" y="36"/>
                  </a:cxn>
                  <a:cxn ang="0">
                    <a:pos x="195" y="53"/>
                  </a:cxn>
                  <a:cxn ang="0">
                    <a:pos x="192" y="70"/>
                  </a:cxn>
                  <a:cxn ang="0">
                    <a:pos x="185" y="84"/>
                  </a:cxn>
                  <a:cxn ang="0">
                    <a:pos x="174" y="96"/>
                  </a:cxn>
                  <a:cxn ang="0">
                    <a:pos x="159" y="103"/>
                  </a:cxn>
                  <a:cxn ang="0">
                    <a:pos x="143" y="106"/>
                  </a:cxn>
                  <a:cxn ang="0">
                    <a:pos x="128" y="104"/>
                  </a:cxn>
                  <a:cxn ang="0">
                    <a:pos x="115" y="99"/>
                  </a:cxn>
                  <a:cxn ang="0">
                    <a:pos x="104" y="91"/>
                  </a:cxn>
                  <a:cxn ang="0">
                    <a:pos x="96" y="79"/>
                  </a:cxn>
                  <a:cxn ang="0">
                    <a:pos x="88" y="90"/>
                  </a:cxn>
                  <a:cxn ang="0">
                    <a:pos x="77" y="97"/>
                  </a:cxn>
                  <a:cxn ang="0">
                    <a:pos x="64" y="99"/>
                  </a:cxn>
                  <a:cxn ang="0">
                    <a:pos x="52" y="97"/>
                  </a:cxn>
                  <a:cxn ang="0">
                    <a:pos x="46" y="107"/>
                  </a:cxn>
                  <a:cxn ang="0">
                    <a:pos x="37" y="114"/>
                  </a:cxn>
                  <a:cxn ang="0">
                    <a:pos x="26" y="117"/>
                  </a:cxn>
                  <a:cxn ang="0">
                    <a:pos x="15" y="115"/>
                  </a:cxn>
                  <a:cxn ang="0">
                    <a:pos x="7" y="110"/>
                  </a:cxn>
                  <a:cxn ang="0">
                    <a:pos x="2" y="102"/>
                  </a:cxn>
                  <a:cxn ang="0">
                    <a:pos x="0" y="92"/>
                  </a:cxn>
                  <a:cxn ang="0">
                    <a:pos x="2" y="81"/>
                  </a:cxn>
                  <a:cxn ang="0">
                    <a:pos x="7" y="73"/>
                  </a:cxn>
                  <a:cxn ang="0">
                    <a:pos x="15" y="68"/>
                  </a:cxn>
                  <a:cxn ang="0">
                    <a:pos x="26" y="66"/>
                  </a:cxn>
                  <a:cxn ang="0">
                    <a:pos x="29" y="66"/>
                  </a:cxn>
                  <a:cxn ang="0">
                    <a:pos x="28" y="65"/>
                  </a:cxn>
                  <a:cxn ang="0">
                    <a:pos x="28" y="63"/>
                  </a:cxn>
                  <a:cxn ang="0">
                    <a:pos x="31" y="49"/>
                  </a:cxn>
                  <a:cxn ang="0">
                    <a:pos x="38" y="37"/>
                  </a:cxn>
                  <a:cxn ang="0">
                    <a:pos x="50" y="30"/>
                  </a:cxn>
                  <a:cxn ang="0">
                    <a:pos x="64" y="27"/>
                  </a:cxn>
                  <a:cxn ang="0">
                    <a:pos x="74" y="29"/>
                  </a:cxn>
                  <a:cxn ang="0">
                    <a:pos x="84" y="33"/>
                  </a:cxn>
                  <a:cxn ang="0">
                    <a:pos x="91" y="39"/>
                  </a:cxn>
                  <a:cxn ang="0">
                    <a:pos x="98" y="23"/>
                  </a:cxn>
                  <a:cxn ang="0">
                    <a:pos x="109" y="11"/>
                  </a:cxn>
                  <a:cxn ang="0">
                    <a:pos x="125" y="3"/>
                  </a:cxn>
                  <a:cxn ang="0">
                    <a:pos x="143" y="0"/>
                  </a:cxn>
                </a:cxnLst>
                <a:rect l="0" t="0" r="r" b="b"/>
                <a:pathLst>
                  <a:path w="195" h="117">
                    <a:moveTo>
                      <a:pt x="143" y="0"/>
                    </a:moveTo>
                    <a:lnTo>
                      <a:pt x="159" y="3"/>
                    </a:lnTo>
                    <a:lnTo>
                      <a:pt x="174" y="10"/>
                    </a:lnTo>
                    <a:lnTo>
                      <a:pt x="185" y="21"/>
                    </a:lnTo>
                    <a:lnTo>
                      <a:pt x="192" y="36"/>
                    </a:lnTo>
                    <a:lnTo>
                      <a:pt x="195" y="53"/>
                    </a:lnTo>
                    <a:lnTo>
                      <a:pt x="192" y="70"/>
                    </a:lnTo>
                    <a:lnTo>
                      <a:pt x="185" y="84"/>
                    </a:lnTo>
                    <a:lnTo>
                      <a:pt x="174" y="96"/>
                    </a:lnTo>
                    <a:lnTo>
                      <a:pt x="159" y="103"/>
                    </a:lnTo>
                    <a:lnTo>
                      <a:pt x="143" y="106"/>
                    </a:lnTo>
                    <a:lnTo>
                      <a:pt x="128" y="104"/>
                    </a:lnTo>
                    <a:lnTo>
                      <a:pt x="115" y="99"/>
                    </a:lnTo>
                    <a:lnTo>
                      <a:pt x="104" y="91"/>
                    </a:lnTo>
                    <a:lnTo>
                      <a:pt x="96" y="79"/>
                    </a:lnTo>
                    <a:lnTo>
                      <a:pt x="88" y="90"/>
                    </a:lnTo>
                    <a:lnTo>
                      <a:pt x="77" y="97"/>
                    </a:lnTo>
                    <a:lnTo>
                      <a:pt x="64" y="99"/>
                    </a:lnTo>
                    <a:lnTo>
                      <a:pt x="52" y="97"/>
                    </a:lnTo>
                    <a:lnTo>
                      <a:pt x="46" y="107"/>
                    </a:lnTo>
                    <a:lnTo>
                      <a:pt x="37" y="114"/>
                    </a:lnTo>
                    <a:lnTo>
                      <a:pt x="26" y="117"/>
                    </a:lnTo>
                    <a:lnTo>
                      <a:pt x="15" y="115"/>
                    </a:lnTo>
                    <a:lnTo>
                      <a:pt x="7" y="110"/>
                    </a:lnTo>
                    <a:lnTo>
                      <a:pt x="2" y="102"/>
                    </a:lnTo>
                    <a:lnTo>
                      <a:pt x="0" y="92"/>
                    </a:lnTo>
                    <a:lnTo>
                      <a:pt x="2" y="81"/>
                    </a:lnTo>
                    <a:lnTo>
                      <a:pt x="7" y="73"/>
                    </a:lnTo>
                    <a:lnTo>
                      <a:pt x="15" y="68"/>
                    </a:lnTo>
                    <a:lnTo>
                      <a:pt x="26" y="66"/>
                    </a:lnTo>
                    <a:lnTo>
                      <a:pt x="29" y="66"/>
                    </a:lnTo>
                    <a:lnTo>
                      <a:pt x="28" y="65"/>
                    </a:lnTo>
                    <a:lnTo>
                      <a:pt x="28" y="63"/>
                    </a:lnTo>
                    <a:lnTo>
                      <a:pt x="31" y="49"/>
                    </a:lnTo>
                    <a:lnTo>
                      <a:pt x="38" y="37"/>
                    </a:lnTo>
                    <a:lnTo>
                      <a:pt x="50" y="30"/>
                    </a:lnTo>
                    <a:lnTo>
                      <a:pt x="64" y="27"/>
                    </a:lnTo>
                    <a:lnTo>
                      <a:pt x="74" y="29"/>
                    </a:lnTo>
                    <a:lnTo>
                      <a:pt x="84" y="33"/>
                    </a:lnTo>
                    <a:lnTo>
                      <a:pt x="91" y="39"/>
                    </a:lnTo>
                    <a:lnTo>
                      <a:pt x="98" y="23"/>
                    </a:lnTo>
                    <a:lnTo>
                      <a:pt x="109" y="11"/>
                    </a:lnTo>
                    <a:lnTo>
                      <a:pt x="125" y="3"/>
                    </a:lnTo>
                    <a:lnTo>
                      <a:pt x="1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4" name="Freeform 33"/>
              <p:cNvSpPr>
                <a:spLocks noEditPoints="1"/>
              </p:cNvSpPr>
              <p:nvPr/>
            </p:nvSpPr>
            <p:spPr bwMode="auto">
              <a:xfrm>
                <a:off x="3602038" y="6429375"/>
                <a:ext cx="458788" cy="361950"/>
              </a:xfrm>
              <a:custGeom>
                <a:avLst/>
                <a:gdLst/>
                <a:ahLst/>
                <a:cxnLst>
                  <a:cxn ang="0">
                    <a:pos x="209" y="121"/>
                  </a:cxn>
                  <a:cxn ang="0">
                    <a:pos x="209" y="165"/>
                  </a:cxn>
                  <a:cxn ang="0">
                    <a:pos x="264" y="165"/>
                  </a:cxn>
                  <a:cxn ang="0">
                    <a:pos x="264" y="121"/>
                  </a:cxn>
                  <a:cxn ang="0">
                    <a:pos x="209" y="121"/>
                  </a:cxn>
                  <a:cxn ang="0">
                    <a:pos x="138" y="121"/>
                  </a:cxn>
                  <a:cxn ang="0">
                    <a:pos x="138" y="165"/>
                  </a:cxn>
                  <a:cxn ang="0">
                    <a:pos x="191" y="165"/>
                  </a:cxn>
                  <a:cxn ang="0">
                    <a:pos x="191" y="121"/>
                  </a:cxn>
                  <a:cxn ang="0">
                    <a:pos x="138" y="121"/>
                  </a:cxn>
                  <a:cxn ang="0">
                    <a:pos x="65" y="121"/>
                  </a:cxn>
                  <a:cxn ang="0">
                    <a:pos x="65" y="165"/>
                  </a:cxn>
                  <a:cxn ang="0">
                    <a:pos x="120" y="165"/>
                  </a:cxn>
                  <a:cxn ang="0">
                    <a:pos x="120" y="121"/>
                  </a:cxn>
                  <a:cxn ang="0">
                    <a:pos x="65" y="121"/>
                  </a:cxn>
                  <a:cxn ang="0">
                    <a:pos x="209" y="77"/>
                  </a:cxn>
                  <a:cxn ang="0">
                    <a:pos x="209" y="107"/>
                  </a:cxn>
                  <a:cxn ang="0">
                    <a:pos x="264" y="107"/>
                  </a:cxn>
                  <a:cxn ang="0">
                    <a:pos x="264" y="77"/>
                  </a:cxn>
                  <a:cxn ang="0">
                    <a:pos x="209" y="77"/>
                  </a:cxn>
                  <a:cxn ang="0">
                    <a:pos x="138" y="77"/>
                  </a:cxn>
                  <a:cxn ang="0">
                    <a:pos x="138" y="107"/>
                  </a:cxn>
                  <a:cxn ang="0">
                    <a:pos x="191" y="107"/>
                  </a:cxn>
                  <a:cxn ang="0">
                    <a:pos x="191" y="77"/>
                  </a:cxn>
                  <a:cxn ang="0">
                    <a:pos x="138" y="77"/>
                  </a:cxn>
                  <a:cxn ang="0">
                    <a:pos x="65" y="77"/>
                  </a:cxn>
                  <a:cxn ang="0">
                    <a:pos x="65" y="107"/>
                  </a:cxn>
                  <a:cxn ang="0">
                    <a:pos x="120" y="107"/>
                  </a:cxn>
                  <a:cxn ang="0">
                    <a:pos x="120" y="77"/>
                  </a:cxn>
                  <a:cxn ang="0">
                    <a:pos x="65" y="77"/>
                  </a:cxn>
                  <a:cxn ang="0">
                    <a:pos x="196" y="0"/>
                  </a:cxn>
                  <a:cxn ang="0">
                    <a:pos x="194" y="39"/>
                  </a:cxn>
                  <a:cxn ang="0">
                    <a:pos x="283" y="3"/>
                  </a:cxn>
                  <a:cxn ang="0">
                    <a:pos x="289" y="228"/>
                  </a:cxn>
                  <a:cxn ang="0">
                    <a:pos x="0" y="228"/>
                  </a:cxn>
                  <a:cxn ang="0">
                    <a:pos x="0" y="40"/>
                  </a:cxn>
                  <a:cxn ang="0">
                    <a:pos x="111" y="39"/>
                  </a:cxn>
                  <a:cxn ang="0">
                    <a:pos x="196" y="0"/>
                  </a:cxn>
                </a:cxnLst>
                <a:rect l="0" t="0" r="r" b="b"/>
                <a:pathLst>
                  <a:path w="289" h="228">
                    <a:moveTo>
                      <a:pt x="209" y="121"/>
                    </a:moveTo>
                    <a:lnTo>
                      <a:pt x="209" y="165"/>
                    </a:lnTo>
                    <a:lnTo>
                      <a:pt x="264" y="165"/>
                    </a:lnTo>
                    <a:lnTo>
                      <a:pt x="264" y="121"/>
                    </a:lnTo>
                    <a:lnTo>
                      <a:pt x="209" y="121"/>
                    </a:lnTo>
                    <a:close/>
                    <a:moveTo>
                      <a:pt x="138" y="121"/>
                    </a:moveTo>
                    <a:lnTo>
                      <a:pt x="138" y="165"/>
                    </a:lnTo>
                    <a:lnTo>
                      <a:pt x="191" y="165"/>
                    </a:lnTo>
                    <a:lnTo>
                      <a:pt x="191" y="121"/>
                    </a:lnTo>
                    <a:lnTo>
                      <a:pt x="138" y="121"/>
                    </a:lnTo>
                    <a:close/>
                    <a:moveTo>
                      <a:pt x="65" y="121"/>
                    </a:moveTo>
                    <a:lnTo>
                      <a:pt x="65" y="165"/>
                    </a:lnTo>
                    <a:lnTo>
                      <a:pt x="120" y="165"/>
                    </a:lnTo>
                    <a:lnTo>
                      <a:pt x="120" y="121"/>
                    </a:lnTo>
                    <a:lnTo>
                      <a:pt x="65" y="121"/>
                    </a:lnTo>
                    <a:close/>
                    <a:moveTo>
                      <a:pt x="209" y="77"/>
                    </a:moveTo>
                    <a:lnTo>
                      <a:pt x="209" y="107"/>
                    </a:lnTo>
                    <a:lnTo>
                      <a:pt x="264" y="107"/>
                    </a:lnTo>
                    <a:lnTo>
                      <a:pt x="264" y="77"/>
                    </a:lnTo>
                    <a:lnTo>
                      <a:pt x="209" y="77"/>
                    </a:lnTo>
                    <a:close/>
                    <a:moveTo>
                      <a:pt x="138" y="77"/>
                    </a:moveTo>
                    <a:lnTo>
                      <a:pt x="138" y="107"/>
                    </a:lnTo>
                    <a:lnTo>
                      <a:pt x="191" y="107"/>
                    </a:lnTo>
                    <a:lnTo>
                      <a:pt x="191" y="77"/>
                    </a:lnTo>
                    <a:lnTo>
                      <a:pt x="138" y="77"/>
                    </a:lnTo>
                    <a:close/>
                    <a:moveTo>
                      <a:pt x="65" y="77"/>
                    </a:moveTo>
                    <a:lnTo>
                      <a:pt x="65" y="107"/>
                    </a:lnTo>
                    <a:lnTo>
                      <a:pt x="120" y="107"/>
                    </a:lnTo>
                    <a:lnTo>
                      <a:pt x="120" y="77"/>
                    </a:lnTo>
                    <a:lnTo>
                      <a:pt x="65" y="77"/>
                    </a:lnTo>
                    <a:close/>
                    <a:moveTo>
                      <a:pt x="196" y="0"/>
                    </a:moveTo>
                    <a:lnTo>
                      <a:pt x="194" y="39"/>
                    </a:lnTo>
                    <a:lnTo>
                      <a:pt x="283" y="3"/>
                    </a:lnTo>
                    <a:lnTo>
                      <a:pt x="289" y="228"/>
                    </a:lnTo>
                    <a:lnTo>
                      <a:pt x="0" y="228"/>
                    </a:lnTo>
                    <a:lnTo>
                      <a:pt x="0" y="40"/>
                    </a:lnTo>
                    <a:lnTo>
                      <a:pt x="111" y="39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56" name="Freeform 16"/>
            <p:cNvSpPr>
              <a:spLocks noEditPoints="1"/>
            </p:cNvSpPr>
            <p:nvPr/>
          </p:nvSpPr>
          <p:spPr bwMode="auto">
            <a:xfrm>
              <a:off x="18540352" y="7347095"/>
              <a:ext cx="797812" cy="709785"/>
            </a:xfrm>
            <a:custGeom>
              <a:avLst/>
              <a:gdLst/>
              <a:ahLst/>
              <a:cxnLst>
                <a:cxn ang="0">
                  <a:pos x="543" y="426"/>
                </a:cxn>
                <a:cxn ang="0">
                  <a:pos x="543" y="499"/>
                </a:cxn>
                <a:cxn ang="0">
                  <a:pos x="616" y="499"/>
                </a:cxn>
                <a:cxn ang="0">
                  <a:pos x="616" y="426"/>
                </a:cxn>
                <a:cxn ang="0">
                  <a:pos x="543" y="426"/>
                </a:cxn>
                <a:cxn ang="0">
                  <a:pos x="441" y="426"/>
                </a:cxn>
                <a:cxn ang="0">
                  <a:pos x="441" y="499"/>
                </a:cxn>
                <a:cxn ang="0">
                  <a:pos x="515" y="499"/>
                </a:cxn>
                <a:cxn ang="0">
                  <a:pos x="515" y="426"/>
                </a:cxn>
                <a:cxn ang="0">
                  <a:pos x="441" y="426"/>
                </a:cxn>
                <a:cxn ang="0">
                  <a:pos x="340" y="426"/>
                </a:cxn>
                <a:cxn ang="0">
                  <a:pos x="340" y="499"/>
                </a:cxn>
                <a:cxn ang="0">
                  <a:pos x="413" y="499"/>
                </a:cxn>
                <a:cxn ang="0">
                  <a:pos x="413" y="426"/>
                </a:cxn>
                <a:cxn ang="0">
                  <a:pos x="340" y="426"/>
                </a:cxn>
                <a:cxn ang="0">
                  <a:pos x="238" y="426"/>
                </a:cxn>
                <a:cxn ang="0">
                  <a:pos x="238" y="499"/>
                </a:cxn>
                <a:cxn ang="0">
                  <a:pos x="311" y="499"/>
                </a:cxn>
                <a:cxn ang="0">
                  <a:pos x="311" y="426"/>
                </a:cxn>
                <a:cxn ang="0">
                  <a:pos x="238" y="426"/>
                </a:cxn>
                <a:cxn ang="0">
                  <a:pos x="136" y="426"/>
                </a:cxn>
                <a:cxn ang="0">
                  <a:pos x="136" y="499"/>
                </a:cxn>
                <a:cxn ang="0">
                  <a:pos x="209" y="499"/>
                </a:cxn>
                <a:cxn ang="0">
                  <a:pos x="209" y="426"/>
                </a:cxn>
                <a:cxn ang="0">
                  <a:pos x="136" y="426"/>
                </a:cxn>
                <a:cxn ang="0">
                  <a:pos x="28" y="0"/>
                </a:cxn>
                <a:cxn ang="0">
                  <a:pos x="103" y="0"/>
                </a:cxn>
                <a:cxn ang="0">
                  <a:pos x="122" y="361"/>
                </a:cxn>
                <a:cxn ang="0">
                  <a:pos x="130" y="361"/>
                </a:cxn>
                <a:cxn ang="0">
                  <a:pos x="325" y="256"/>
                </a:cxn>
                <a:cxn ang="0">
                  <a:pos x="325" y="357"/>
                </a:cxn>
                <a:cxn ang="0">
                  <a:pos x="519" y="256"/>
                </a:cxn>
                <a:cxn ang="0">
                  <a:pos x="519" y="359"/>
                </a:cxn>
                <a:cxn ang="0">
                  <a:pos x="716" y="256"/>
                </a:cxn>
                <a:cxn ang="0">
                  <a:pos x="716" y="637"/>
                </a:cxn>
                <a:cxn ang="0">
                  <a:pos x="0" y="637"/>
                </a:cxn>
                <a:cxn ang="0">
                  <a:pos x="28" y="0"/>
                </a:cxn>
              </a:cxnLst>
              <a:rect l="0" t="0" r="r" b="b"/>
              <a:pathLst>
                <a:path w="716" h="637">
                  <a:moveTo>
                    <a:pt x="543" y="426"/>
                  </a:moveTo>
                  <a:lnTo>
                    <a:pt x="543" y="499"/>
                  </a:lnTo>
                  <a:lnTo>
                    <a:pt x="616" y="499"/>
                  </a:lnTo>
                  <a:lnTo>
                    <a:pt x="616" y="426"/>
                  </a:lnTo>
                  <a:lnTo>
                    <a:pt x="543" y="426"/>
                  </a:lnTo>
                  <a:close/>
                  <a:moveTo>
                    <a:pt x="441" y="426"/>
                  </a:moveTo>
                  <a:lnTo>
                    <a:pt x="441" y="499"/>
                  </a:lnTo>
                  <a:lnTo>
                    <a:pt x="515" y="499"/>
                  </a:lnTo>
                  <a:lnTo>
                    <a:pt x="515" y="426"/>
                  </a:lnTo>
                  <a:lnTo>
                    <a:pt x="441" y="426"/>
                  </a:lnTo>
                  <a:close/>
                  <a:moveTo>
                    <a:pt x="340" y="426"/>
                  </a:moveTo>
                  <a:lnTo>
                    <a:pt x="340" y="499"/>
                  </a:lnTo>
                  <a:lnTo>
                    <a:pt x="413" y="499"/>
                  </a:lnTo>
                  <a:lnTo>
                    <a:pt x="413" y="426"/>
                  </a:lnTo>
                  <a:lnTo>
                    <a:pt x="340" y="426"/>
                  </a:lnTo>
                  <a:close/>
                  <a:moveTo>
                    <a:pt x="238" y="426"/>
                  </a:moveTo>
                  <a:lnTo>
                    <a:pt x="238" y="499"/>
                  </a:lnTo>
                  <a:lnTo>
                    <a:pt x="311" y="499"/>
                  </a:lnTo>
                  <a:lnTo>
                    <a:pt x="311" y="426"/>
                  </a:lnTo>
                  <a:lnTo>
                    <a:pt x="238" y="426"/>
                  </a:lnTo>
                  <a:close/>
                  <a:moveTo>
                    <a:pt x="136" y="426"/>
                  </a:moveTo>
                  <a:lnTo>
                    <a:pt x="136" y="499"/>
                  </a:lnTo>
                  <a:lnTo>
                    <a:pt x="209" y="499"/>
                  </a:lnTo>
                  <a:lnTo>
                    <a:pt x="209" y="426"/>
                  </a:lnTo>
                  <a:lnTo>
                    <a:pt x="136" y="426"/>
                  </a:lnTo>
                  <a:close/>
                  <a:moveTo>
                    <a:pt x="28" y="0"/>
                  </a:moveTo>
                  <a:lnTo>
                    <a:pt x="103" y="0"/>
                  </a:lnTo>
                  <a:lnTo>
                    <a:pt x="122" y="361"/>
                  </a:lnTo>
                  <a:lnTo>
                    <a:pt x="130" y="361"/>
                  </a:lnTo>
                  <a:lnTo>
                    <a:pt x="325" y="256"/>
                  </a:lnTo>
                  <a:lnTo>
                    <a:pt x="325" y="357"/>
                  </a:lnTo>
                  <a:lnTo>
                    <a:pt x="519" y="256"/>
                  </a:lnTo>
                  <a:lnTo>
                    <a:pt x="519" y="359"/>
                  </a:lnTo>
                  <a:lnTo>
                    <a:pt x="716" y="256"/>
                  </a:lnTo>
                  <a:lnTo>
                    <a:pt x="716" y="637"/>
                  </a:lnTo>
                  <a:lnTo>
                    <a:pt x="0" y="63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583" name="TextBox 1582"/>
          <p:cNvSpPr txBox="1"/>
          <p:nvPr/>
        </p:nvSpPr>
        <p:spPr>
          <a:xfrm>
            <a:off x="6492834" y="2977502"/>
            <a:ext cx="432078" cy="223871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l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LNG Terminals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6257856" y="3148786"/>
            <a:ext cx="499781" cy="305755"/>
            <a:chOff x="10024117" y="5315954"/>
            <a:chExt cx="799649" cy="489207"/>
          </a:xfrm>
        </p:grpSpPr>
        <p:grpSp>
          <p:nvGrpSpPr>
            <p:cNvPr id="1588" name="Group 1587"/>
            <p:cNvGrpSpPr/>
            <p:nvPr/>
          </p:nvGrpSpPr>
          <p:grpSpPr>
            <a:xfrm>
              <a:off x="10440988" y="5422786"/>
              <a:ext cx="356775" cy="313390"/>
              <a:chOff x="10792355" y="5306754"/>
              <a:chExt cx="472870" cy="484710"/>
            </a:xfrm>
            <a:solidFill>
              <a:schemeClr val="accent2"/>
            </a:solidFill>
          </p:grpSpPr>
          <p:sp>
            <p:nvSpPr>
              <p:cNvPr id="1586" name="Rounded Rectangle 1585"/>
              <p:cNvSpPr/>
              <p:nvPr/>
            </p:nvSpPr>
            <p:spPr>
              <a:xfrm rot="16200000">
                <a:off x="10819986" y="5346229"/>
                <a:ext cx="417604" cy="472865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7" name="Oval 1586"/>
              <p:cNvSpPr/>
              <p:nvPr/>
            </p:nvSpPr>
            <p:spPr>
              <a:xfrm rot="16200000">
                <a:off x="10961681" y="5137433"/>
                <a:ext cx="134224" cy="47286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73" name="Freeform 1272"/>
            <p:cNvSpPr/>
            <p:nvPr/>
          </p:nvSpPr>
          <p:spPr>
            <a:xfrm rot="16200000">
              <a:off x="10065928" y="5326370"/>
              <a:ext cx="484710" cy="472871"/>
            </a:xfrm>
            <a:custGeom>
              <a:avLst/>
              <a:gdLst>
                <a:gd name="connsiteX0" fmla="*/ 484710 w 484710"/>
                <a:gd name="connsiteY0" fmla="*/ 236439 h 472871"/>
                <a:gd name="connsiteX1" fmla="*/ 417598 w 484710"/>
                <a:gd name="connsiteY1" fmla="*/ 472871 h 472871"/>
                <a:gd name="connsiteX2" fmla="*/ 417587 w 484710"/>
                <a:gd name="connsiteY2" fmla="*/ 472867 h 472871"/>
                <a:gd name="connsiteX3" fmla="*/ 0 w 484710"/>
                <a:gd name="connsiteY3" fmla="*/ 472867 h 472871"/>
                <a:gd name="connsiteX4" fmla="*/ 0 w 484710"/>
                <a:gd name="connsiteY4" fmla="*/ 0 h 472871"/>
                <a:gd name="connsiteX5" fmla="*/ 417604 w 484710"/>
                <a:gd name="connsiteY5" fmla="*/ 0 h 472871"/>
                <a:gd name="connsiteX6" fmla="*/ 417604 w 484710"/>
                <a:gd name="connsiteY6" fmla="*/ 7 h 472871"/>
                <a:gd name="connsiteX7" fmla="*/ 431124 w 484710"/>
                <a:gd name="connsiteY7" fmla="*/ 4809 h 472871"/>
                <a:gd name="connsiteX8" fmla="*/ 484710 w 484710"/>
                <a:gd name="connsiteY8" fmla="*/ 236439 h 47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710" h="472871">
                  <a:moveTo>
                    <a:pt x="484710" y="236439"/>
                  </a:moveTo>
                  <a:cubicBezTo>
                    <a:pt x="484710" y="367017"/>
                    <a:pt x="454663" y="472871"/>
                    <a:pt x="417598" y="472871"/>
                  </a:cubicBezTo>
                  <a:lnTo>
                    <a:pt x="417587" y="472867"/>
                  </a:lnTo>
                  <a:lnTo>
                    <a:pt x="0" y="472867"/>
                  </a:lnTo>
                  <a:lnTo>
                    <a:pt x="0" y="0"/>
                  </a:lnTo>
                  <a:lnTo>
                    <a:pt x="417604" y="0"/>
                  </a:lnTo>
                  <a:lnTo>
                    <a:pt x="417604" y="7"/>
                  </a:lnTo>
                  <a:lnTo>
                    <a:pt x="431124" y="4809"/>
                  </a:lnTo>
                  <a:cubicBezTo>
                    <a:pt x="461706" y="26855"/>
                    <a:pt x="484710" y="122183"/>
                    <a:pt x="484710" y="23643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70" name="Rectangle 1569"/>
            <p:cNvSpPr/>
            <p:nvPr/>
          </p:nvSpPr>
          <p:spPr>
            <a:xfrm>
              <a:off x="10024117" y="5705199"/>
              <a:ext cx="350989" cy="9996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71" name="Rectangle 1570"/>
            <p:cNvSpPr/>
            <p:nvPr/>
          </p:nvSpPr>
          <p:spPr>
            <a:xfrm>
              <a:off x="10567734" y="5752977"/>
              <a:ext cx="256032" cy="4571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572" name="Group 1571"/>
            <p:cNvGrpSpPr/>
            <p:nvPr/>
          </p:nvGrpSpPr>
          <p:grpSpPr>
            <a:xfrm>
              <a:off x="10154293" y="5315954"/>
              <a:ext cx="155255" cy="385761"/>
              <a:chOff x="20388263" y="6045995"/>
              <a:chExt cx="155255" cy="385761"/>
            </a:xfrm>
          </p:grpSpPr>
          <p:sp>
            <p:nvSpPr>
              <p:cNvPr id="1573" name="Freeform 1572"/>
              <p:cNvSpPr/>
              <p:nvPr/>
            </p:nvSpPr>
            <p:spPr>
              <a:xfrm>
                <a:off x="20388263" y="6055519"/>
                <a:ext cx="0" cy="376237"/>
              </a:xfrm>
              <a:custGeom>
                <a:avLst/>
                <a:gdLst>
                  <a:gd name="connsiteX0" fmla="*/ 0 w 0"/>
                  <a:gd name="connsiteY0" fmla="*/ 376237 h 376237"/>
                  <a:gd name="connsiteX1" fmla="*/ 0 w 0"/>
                  <a:gd name="connsiteY1" fmla="*/ 0 h 37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376237">
                    <a:moveTo>
                      <a:pt x="0" y="376237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4" name="Freeform 1573"/>
              <p:cNvSpPr/>
              <p:nvPr/>
            </p:nvSpPr>
            <p:spPr>
              <a:xfrm>
                <a:off x="20497799" y="6045995"/>
                <a:ext cx="45719" cy="385761"/>
              </a:xfrm>
              <a:custGeom>
                <a:avLst/>
                <a:gdLst>
                  <a:gd name="connsiteX0" fmla="*/ 0 w 0"/>
                  <a:gd name="connsiteY0" fmla="*/ 376237 h 376237"/>
                  <a:gd name="connsiteX1" fmla="*/ 0 w 0"/>
                  <a:gd name="connsiteY1" fmla="*/ 0 h 37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376237">
                    <a:moveTo>
                      <a:pt x="0" y="376237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5" name="Freeform 1574"/>
              <p:cNvSpPr/>
              <p:nvPr/>
            </p:nvSpPr>
            <p:spPr>
              <a:xfrm>
                <a:off x="20390644" y="6107906"/>
                <a:ext cx="109537" cy="0"/>
              </a:xfrm>
              <a:custGeom>
                <a:avLst/>
                <a:gdLst>
                  <a:gd name="connsiteX0" fmla="*/ 0 w 109537"/>
                  <a:gd name="connsiteY0" fmla="*/ 0 h 0"/>
                  <a:gd name="connsiteX1" fmla="*/ 109537 w 10953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537">
                    <a:moveTo>
                      <a:pt x="0" y="0"/>
                    </a:moveTo>
                    <a:lnTo>
                      <a:pt x="109537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6" name="Freeform 1575"/>
              <p:cNvSpPr/>
              <p:nvPr/>
            </p:nvSpPr>
            <p:spPr>
              <a:xfrm>
                <a:off x="20390644" y="6240219"/>
                <a:ext cx="109537" cy="0"/>
              </a:xfrm>
              <a:custGeom>
                <a:avLst/>
                <a:gdLst>
                  <a:gd name="connsiteX0" fmla="*/ 0 w 109537"/>
                  <a:gd name="connsiteY0" fmla="*/ 0 h 0"/>
                  <a:gd name="connsiteX1" fmla="*/ 109537 w 10953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537">
                    <a:moveTo>
                      <a:pt x="0" y="0"/>
                    </a:moveTo>
                    <a:lnTo>
                      <a:pt x="109537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7" name="Freeform 1576"/>
              <p:cNvSpPr/>
              <p:nvPr/>
            </p:nvSpPr>
            <p:spPr>
              <a:xfrm>
                <a:off x="20390644" y="6372532"/>
                <a:ext cx="109537" cy="0"/>
              </a:xfrm>
              <a:custGeom>
                <a:avLst/>
                <a:gdLst>
                  <a:gd name="connsiteX0" fmla="*/ 0 w 109537"/>
                  <a:gd name="connsiteY0" fmla="*/ 0 h 0"/>
                  <a:gd name="connsiteX1" fmla="*/ 109537 w 10953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537">
                    <a:moveTo>
                      <a:pt x="0" y="0"/>
                    </a:moveTo>
                    <a:lnTo>
                      <a:pt x="109537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6" name="Freeform 1275"/>
              <p:cNvSpPr/>
              <p:nvPr/>
            </p:nvSpPr>
            <p:spPr>
              <a:xfrm>
                <a:off x="20390644" y="6305857"/>
                <a:ext cx="109537" cy="0"/>
              </a:xfrm>
              <a:custGeom>
                <a:avLst/>
                <a:gdLst>
                  <a:gd name="connsiteX0" fmla="*/ 0 w 109537"/>
                  <a:gd name="connsiteY0" fmla="*/ 0 h 0"/>
                  <a:gd name="connsiteX1" fmla="*/ 109537 w 10953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537">
                    <a:moveTo>
                      <a:pt x="0" y="0"/>
                    </a:moveTo>
                    <a:lnTo>
                      <a:pt x="109537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7" name="Freeform 1276"/>
              <p:cNvSpPr/>
              <p:nvPr/>
            </p:nvSpPr>
            <p:spPr>
              <a:xfrm>
                <a:off x="20390644" y="6172507"/>
                <a:ext cx="109537" cy="0"/>
              </a:xfrm>
              <a:custGeom>
                <a:avLst/>
                <a:gdLst>
                  <a:gd name="connsiteX0" fmla="*/ 0 w 109537"/>
                  <a:gd name="connsiteY0" fmla="*/ 0 h 0"/>
                  <a:gd name="connsiteX1" fmla="*/ 109537 w 10953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537">
                    <a:moveTo>
                      <a:pt x="0" y="0"/>
                    </a:moveTo>
                    <a:lnTo>
                      <a:pt x="109537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622" name="Group 1621"/>
          <p:cNvGrpSpPr/>
          <p:nvPr/>
        </p:nvGrpSpPr>
        <p:grpSpPr>
          <a:xfrm>
            <a:off x="7715491" y="3376958"/>
            <a:ext cx="457864" cy="333883"/>
            <a:chOff x="13688358" y="5896913"/>
            <a:chExt cx="1058684" cy="772011"/>
          </a:xfrm>
        </p:grpSpPr>
        <p:grpSp>
          <p:nvGrpSpPr>
            <p:cNvPr id="1593" name="Group 1592"/>
            <p:cNvGrpSpPr/>
            <p:nvPr/>
          </p:nvGrpSpPr>
          <p:grpSpPr>
            <a:xfrm rot="16200000">
              <a:off x="13422854" y="6162417"/>
              <a:ext cx="772011" cy="241004"/>
              <a:chOff x="19815719" y="6780223"/>
              <a:chExt cx="625409" cy="218935"/>
            </a:xfrm>
            <a:solidFill>
              <a:schemeClr val="bg2">
                <a:lumMod val="75000"/>
              </a:schemeClr>
            </a:solidFill>
          </p:grpSpPr>
          <p:sp>
            <p:nvSpPr>
              <p:cNvPr id="1603" name="Rounded Rectangle 1602"/>
              <p:cNvSpPr/>
              <p:nvPr/>
            </p:nvSpPr>
            <p:spPr>
              <a:xfrm>
                <a:off x="19815719" y="6780223"/>
                <a:ext cx="519882" cy="218933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4" name="Oval 1603"/>
              <p:cNvSpPr/>
              <p:nvPr/>
            </p:nvSpPr>
            <p:spPr>
              <a:xfrm>
                <a:off x="20234256" y="6780225"/>
                <a:ext cx="206872" cy="21893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96" name="Rectangle 1595"/>
            <p:cNvSpPr/>
            <p:nvPr/>
          </p:nvSpPr>
          <p:spPr>
            <a:xfrm>
              <a:off x="13824602" y="6622996"/>
              <a:ext cx="922440" cy="4571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607" name="Group 1606"/>
            <p:cNvGrpSpPr/>
            <p:nvPr/>
          </p:nvGrpSpPr>
          <p:grpSpPr>
            <a:xfrm rot="16200000">
              <a:off x="13723292" y="6162417"/>
              <a:ext cx="772011" cy="241004"/>
              <a:chOff x="19815719" y="6780223"/>
              <a:chExt cx="625409" cy="218935"/>
            </a:xfrm>
            <a:solidFill>
              <a:schemeClr val="bg2">
                <a:lumMod val="75000"/>
              </a:schemeClr>
            </a:solidFill>
          </p:grpSpPr>
          <p:sp>
            <p:nvSpPr>
              <p:cNvPr id="1608" name="Rounded Rectangle 1607"/>
              <p:cNvSpPr/>
              <p:nvPr/>
            </p:nvSpPr>
            <p:spPr>
              <a:xfrm>
                <a:off x="19815719" y="6780223"/>
                <a:ext cx="519882" cy="218933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9" name="Oval 1608"/>
              <p:cNvSpPr/>
              <p:nvPr/>
            </p:nvSpPr>
            <p:spPr>
              <a:xfrm>
                <a:off x="20234256" y="6780225"/>
                <a:ext cx="206872" cy="21893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10" name="Group 1609"/>
            <p:cNvGrpSpPr/>
            <p:nvPr/>
          </p:nvGrpSpPr>
          <p:grpSpPr>
            <a:xfrm rot="16200000">
              <a:off x="14014377" y="6162417"/>
              <a:ext cx="772011" cy="241004"/>
              <a:chOff x="19815719" y="6780223"/>
              <a:chExt cx="625409" cy="218935"/>
            </a:xfrm>
            <a:solidFill>
              <a:schemeClr val="bg2">
                <a:lumMod val="75000"/>
              </a:schemeClr>
            </a:solidFill>
          </p:grpSpPr>
          <p:sp>
            <p:nvSpPr>
              <p:cNvPr id="1611" name="Rounded Rectangle 1610"/>
              <p:cNvSpPr/>
              <p:nvPr/>
            </p:nvSpPr>
            <p:spPr>
              <a:xfrm>
                <a:off x="19815719" y="6780223"/>
                <a:ext cx="519882" cy="218933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2" name="Oval 1611"/>
              <p:cNvSpPr/>
              <p:nvPr/>
            </p:nvSpPr>
            <p:spPr>
              <a:xfrm>
                <a:off x="20234256" y="6780225"/>
                <a:ext cx="206872" cy="21893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15" name="Group 1614"/>
            <p:cNvGrpSpPr/>
            <p:nvPr/>
          </p:nvGrpSpPr>
          <p:grpSpPr>
            <a:xfrm>
              <a:off x="13749428" y="6005774"/>
              <a:ext cx="121507" cy="617275"/>
              <a:chOff x="13749428" y="6005774"/>
              <a:chExt cx="121507" cy="617275"/>
            </a:xfrm>
          </p:grpSpPr>
          <p:sp>
            <p:nvSpPr>
              <p:cNvPr id="1613" name="Rectangle 1612"/>
              <p:cNvSpPr/>
              <p:nvPr/>
            </p:nvSpPr>
            <p:spPr>
              <a:xfrm>
                <a:off x="13749428" y="6005774"/>
                <a:ext cx="45719" cy="6172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4" name="Rectangle 1613"/>
              <p:cNvSpPr/>
              <p:nvPr/>
            </p:nvSpPr>
            <p:spPr>
              <a:xfrm>
                <a:off x="13825216" y="6005774"/>
                <a:ext cx="45719" cy="6172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16" name="Group 1615"/>
            <p:cNvGrpSpPr/>
            <p:nvPr/>
          </p:nvGrpSpPr>
          <p:grpSpPr>
            <a:xfrm>
              <a:off x="14047267" y="6005774"/>
              <a:ext cx="121507" cy="617275"/>
              <a:chOff x="13749428" y="6005774"/>
              <a:chExt cx="121507" cy="617275"/>
            </a:xfrm>
          </p:grpSpPr>
          <p:sp>
            <p:nvSpPr>
              <p:cNvPr id="1617" name="Rectangle 1616"/>
              <p:cNvSpPr/>
              <p:nvPr/>
            </p:nvSpPr>
            <p:spPr>
              <a:xfrm>
                <a:off x="13749428" y="6005774"/>
                <a:ext cx="45719" cy="6172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8" name="Rectangle 1617"/>
              <p:cNvSpPr/>
              <p:nvPr/>
            </p:nvSpPr>
            <p:spPr>
              <a:xfrm>
                <a:off x="13825216" y="6005774"/>
                <a:ext cx="45719" cy="6172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19" name="Group 1618"/>
            <p:cNvGrpSpPr/>
            <p:nvPr/>
          </p:nvGrpSpPr>
          <p:grpSpPr>
            <a:xfrm>
              <a:off x="14339629" y="6005774"/>
              <a:ext cx="121507" cy="617275"/>
              <a:chOff x="13749428" y="6005774"/>
              <a:chExt cx="121507" cy="617275"/>
            </a:xfrm>
          </p:grpSpPr>
          <p:sp>
            <p:nvSpPr>
              <p:cNvPr id="1620" name="Rectangle 1619"/>
              <p:cNvSpPr/>
              <p:nvPr/>
            </p:nvSpPr>
            <p:spPr>
              <a:xfrm>
                <a:off x="13749428" y="6005774"/>
                <a:ext cx="45719" cy="6172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1" name="Rectangle 1620"/>
              <p:cNvSpPr/>
              <p:nvPr/>
            </p:nvSpPr>
            <p:spPr>
              <a:xfrm>
                <a:off x="13825216" y="6005774"/>
                <a:ext cx="45719" cy="6172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606" name="Rounded Rectangle 1605"/>
            <p:cNvSpPr/>
            <p:nvPr/>
          </p:nvSpPr>
          <p:spPr>
            <a:xfrm>
              <a:off x="14107994" y="6452622"/>
              <a:ext cx="638175" cy="15662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23" name="TextBox 1622"/>
          <p:cNvSpPr txBox="1"/>
          <p:nvPr/>
        </p:nvSpPr>
        <p:spPr>
          <a:xfrm>
            <a:off x="7585457" y="3170072"/>
            <a:ext cx="617624" cy="230796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Autonomous Gas Unit</a:t>
            </a:r>
          </a:p>
        </p:txBody>
      </p:sp>
      <p:grpSp>
        <p:nvGrpSpPr>
          <p:cNvPr id="1557" name="Group 1556"/>
          <p:cNvGrpSpPr/>
          <p:nvPr/>
        </p:nvGrpSpPr>
        <p:grpSpPr>
          <a:xfrm>
            <a:off x="460893" y="2005971"/>
            <a:ext cx="148533" cy="167526"/>
            <a:chOff x="9050338" y="1957388"/>
            <a:chExt cx="968376" cy="1092200"/>
          </a:xfrm>
          <a:solidFill>
            <a:schemeClr val="bg2">
              <a:lumMod val="75000"/>
            </a:schemeClr>
          </a:solidFill>
        </p:grpSpPr>
        <p:sp>
          <p:nvSpPr>
            <p:cNvPr id="1558" name="Freeform 7"/>
            <p:cNvSpPr>
              <a:spLocks noEditPoints="1"/>
            </p:cNvSpPr>
            <p:nvPr/>
          </p:nvSpPr>
          <p:spPr bwMode="auto">
            <a:xfrm>
              <a:off x="9050338" y="1957388"/>
              <a:ext cx="693738" cy="949325"/>
            </a:xfrm>
            <a:custGeom>
              <a:avLst/>
              <a:gdLst/>
              <a:ahLst/>
              <a:cxnLst>
                <a:cxn ang="0">
                  <a:pos x="95" y="44"/>
                </a:cxn>
                <a:cxn ang="0">
                  <a:pos x="81" y="47"/>
                </a:cxn>
                <a:cxn ang="0">
                  <a:pos x="68" y="55"/>
                </a:cxn>
                <a:cxn ang="0">
                  <a:pos x="60" y="68"/>
                </a:cxn>
                <a:cxn ang="0">
                  <a:pos x="57" y="82"/>
                </a:cxn>
                <a:cxn ang="0">
                  <a:pos x="57" y="213"/>
                </a:cxn>
                <a:cxn ang="0">
                  <a:pos x="60" y="229"/>
                </a:cxn>
                <a:cxn ang="0">
                  <a:pos x="68" y="241"/>
                </a:cxn>
                <a:cxn ang="0">
                  <a:pos x="81" y="249"/>
                </a:cxn>
                <a:cxn ang="0">
                  <a:pos x="95" y="253"/>
                </a:cxn>
                <a:cxn ang="0">
                  <a:pos x="342" y="253"/>
                </a:cxn>
                <a:cxn ang="0">
                  <a:pos x="356" y="249"/>
                </a:cxn>
                <a:cxn ang="0">
                  <a:pos x="369" y="241"/>
                </a:cxn>
                <a:cxn ang="0">
                  <a:pos x="377" y="229"/>
                </a:cxn>
                <a:cxn ang="0">
                  <a:pos x="380" y="213"/>
                </a:cxn>
                <a:cxn ang="0">
                  <a:pos x="380" y="82"/>
                </a:cxn>
                <a:cxn ang="0">
                  <a:pos x="377" y="68"/>
                </a:cxn>
                <a:cxn ang="0">
                  <a:pos x="369" y="55"/>
                </a:cxn>
                <a:cxn ang="0">
                  <a:pos x="356" y="47"/>
                </a:cxn>
                <a:cxn ang="0">
                  <a:pos x="342" y="44"/>
                </a:cxn>
                <a:cxn ang="0">
                  <a:pos x="95" y="44"/>
                </a:cxn>
                <a:cxn ang="0">
                  <a:pos x="40" y="0"/>
                </a:cxn>
                <a:cxn ang="0">
                  <a:pos x="397" y="0"/>
                </a:cxn>
                <a:cxn ang="0">
                  <a:pos x="413" y="3"/>
                </a:cxn>
                <a:cxn ang="0">
                  <a:pos x="426" y="11"/>
                </a:cxn>
                <a:cxn ang="0">
                  <a:pos x="434" y="24"/>
                </a:cxn>
                <a:cxn ang="0">
                  <a:pos x="437" y="40"/>
                </a:cxn>
                <a:cxn ang="0">
                  <a:pos x="437" y="558"/>
                </a:cxn>
                <a:cxn ang="0">
                  <a:pos x="434" y="574"/>
                </a:cxn>
                <a:cxn ang="0">
                  <a:pos x="426" y="586"/>
                </a:cxn>
                <a:cxn ang="0">
                  <a:pos x="413" y="594"/>
                </a:cxn>
                <a:cxn ang="0">
                  <a:pos x="397" y="598"/>
                </a:cxn>
                <a:cxn ang="0">
                  <a:pos x="40" y="598"/>
                </a:cxn>
                <a:cxn ang="0">
                  <a:pos x="24" y="594"/>
                </a:cxn>
                <a:cxn ang="0">
                  <a:pos x="11" y="586"/>
                </a:cxn>
                <a:cxn ang="0">
                  <a:pos x="3" y="574"/>
                </a:cxn>
                <a:cxn ang="0">
                  <a:pos x="0" y="558"/>
                </a:cxn>
                <a:cxn ang="0">
                  <a:pos x="0" y="40"/>
                </a:cxn>
                <a:cxn ang="0">
                  <a:pos x="3" y="24"/>
                </a:cxn>
                <a:cxn ang="0">
                  <a:pos x="11" y="11"/>
                </a:cxn>
                <a:cxn ang="0">
                  <a:pos x="24" y="3"/>
                </a:cxn>
                <a:cxn ang="0">
                  <a:pos x="40" y="0"/>
                </a:cxn>
              </a:cxnLst>
              <a:rect l="0" t="0" r="r" b="b"/>
              <a:pathLst>
                <a:path w="437" h="598">
                  <a:moveTo>
                    <a:pt x="95" y="44"/>
                  </a:moveTo>
                  <a:lnTo>
                    <a:pt x="81" y="47"/>
                  </a:lnTo>
                  <a:lnTo>
                    <a:pt x="68" y="55"/>
                  </a:lnTo>
                  <a:lnTo>
                    <a:pt x="60" y="68"/>
                  </a:lnTo>
                  <a:lnTo>
                    <a:pt x="57" y="82"/>
                  </a:lnTo>
                  <a:lnTo>
                    <a:pt x="57" y="213"/>
                  </a:lnTo>
                  <a:lnTo>
                    <a:pt x="60" y="229"/>
                  </a:lnTo>
                  <a:lnTo>
                    <a:pt x="68" y="241"/>
                  </a:lnTo>
                  <a:lnTo>
                    <a:pt x="81" y="249"/>
                  </a:lnTo>
                  <a:lnTo>
                    <a:pt x="95" y="253"/>
                  </a:lnTo>
                  <a:lnTo>
                    <a:pt x="342" y="253"/>
                  </a:lnTo>
                  <a:lnTo>
                    <a:pt x="356" y="249"/>
                  </a:lnTo>
                  <a:lnTo>
                    <a:pt x="369" y="241"/>
                  </a:lnTo>
                  <a:lnTo>
                    <a:pt x="377" y="229"/>
                  </a:lnTo>
                  <a:lnTo>
                    <a:pt x="380" y="213"/>
                  </a:lnTo>
                  <a:lnTo>
                    <a:pt x="380" y="82"/>
                  </a:lnTo>
                  <a:lnTo>
                    <a:pt x="377" y="68"/>
                  </a:lnTo>
                  <a:lnTo>
                    <a:pt x="369" y="55"/>
                  </a:lnTo>
                  <a:lnTo>
                    <a:pt x="356" y="47"/>
                  </a:lnTo>
                  <a:lnTo>
                    <a:pt x="342" y="44"/>
                  </a:lnTo>
                  <a:lnTo>
                    <a:pt x="95" y="44"/>
                  </a:lnTo>
                  <a:close/>
                  <a:moveTo>
                    <a:pt x="40" y="0"/>
                  </a:moveTo>
                  <a:lnTo>
                    <a:pt x="397" y="0"/>
                  </a:lnTo>
                  <a:lnTo>
                    <a:pt x="413" y="3"/>
                  </a:lnTo>
                  <a:lnTo>
                    <a:pt x="426" y="11"/>
                  </a:lnTo>
                  <a:lnTo>
                    <a:pt x="434" y="24"/>
                  </a:lnTo>
                  <a:lnTo>
                    <a:pt x="437" y="40"/>
                  </a:lnTo>
                  <a:lnTo>
                    <a:pt x="437" y="558"/>
                  </a:lnTo>
                  <a:lnTo>
                    <a:pt x="434" y="574"/>
                  </a:lnTo>
                  <a:lnTo>
                    <a:pt x="426" y="586"/>
                  </a:lnTo>
                  <a:lnTo>
                    <a:pt x="413" y="594"/>
                  </a:lnTo>
                  <a:lnTo>
                    <a:pt x="397" y="598"/>
                  </a:lnTo>
                  <a:lnTo>
                    <a:pt x="40" y="598"/>
                  </a:lnTo>
                  <a:lnTo>
                    <a:pt x="24" y="594"/>
                  </a:lnTo>
                  <a:lnTo>
                    <a:pt x="11" y="586"/>
                  </a:lnTo>
                  <a:lnTo>
                    <a:pt x="3" y="574"/>
                  </a:lnTo>
                  <a:lnTo>
                    <a:pt x="0" y="558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11" y="11"/>
                  </a:lnTo>
                  <a:lnTo>
                    <a:pt x="24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59" name="Freeform 8"/>
            <p:cNvSpPr>
              <a:spLocks/>
            </p:cNvSpPr>
            <p:nvPr/>
          </p:nvSpPr>
          <p:spPr bwMode="auto">
            <a:xfrm>
              <a:off x="9050338" y="2933700"/>
              <a:ext cx="688975" cy="1158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420" y="0"/>
                </a:cxn>
                <a:cxn ang="0">
                  <a:pos x="426" y="2"/>
                </a:cxn>
                <a:cxn ang="0">
                  <a:pos x="432" y="8"/>
                </a:cxn>
                <a:cxn ang="0">
                  <a:pos x="434" y="14"/>
                </a:cxn>
                <a:cxn ang="0">
                  <a:pos x="434" y="59"/>
                </a:cxn>
                <a:cxn ang="0">
                  <a:pos x="432" y="65"/>
                </a:cxn>
                <a:cxn ang="0">
                  <a:pos x="426" y="72"/>
                </a:cxn>
                <a:cxn ang="0">
                  <a:pos x="420" y="73"/>
                </a:cxn>
                <a:cxn ang="0">
                  <a:pos x="14" y="73"/>
                </a:cxn>
                <a:cxn ang="0">
                  <a:pos x="8" y="72"/>
                </a:cxn>
                <a:cxn ang="0">
                  <a:pos x="2" y="65"/>
                </a:cxn>
                <a:cxn ang="0">
                  <a:pos x="0" y="59"/>
                </a:cxn>
                <a:cxn ang="0">
                  <a:pos x="0" y="14"/>
                </a:cxn>
                <a:cxn ang="0">
                  <a:pos x="2" y="8"/>
                </a:cxn>
                <a:cxn ang="0">
                  <a:pos x="8" y="2"/>
                </a:cxn>
                <a:cxn ang="0">
                  <a:pos x="14" y="0"/>
                </a:cxn>
              </a:cxnLst>
              <a:rect l="0" t="0" r="r" b="b"/>
              <a:pathLst>
                <a:path w="434" h="73">
                  <a:moveTo>
                    <a:pt x="14" y="0"/>
                  </a:moveTo>
                  <a:lnTo>
                    <a:pt x="420" y="0"/>
                  </a:lnTo>
                  <a:lnTo>
                    <a:pt x="426" y="2"/>
                  </a:lnTo>
                  <a:lnTo>
                    <a:pt x="432" y="8"/>
                  </a:lnTo>
                  <a:lnTo>
                    <a:pt x="434" y="14"/>
                  </a:lnTo>
                  <a:lnTo>
                    <a:pt x="434" y="59"/>
                  </a:lnTo>
                  <a:lnTo>
                    <a:pt x="432" y="65"/>
                  </a:lnTo>
                  <a:lnTo>
                    <a:pt x="426" y="72"/>
                  </a:lnTo>
                  <a:lnTo>
                    <a:pt x="420" y="73"/>
                  </a:lnTo>
                  <a:lnTo>
                    <a:pt x="14" y="73"/>
                  </a:lnTo>
                  <a:lnTo>
                    <a:pt x="8" y="72"/>
                  </a:lnTo>
                  <a:lnTo>
                    <a:pt x="2" y="65"/>
                  </a:lnTo>
                  <a:lnTo>
                    <a:pt x="0" y="59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2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60" name="Freeform 9"/>
            <p:cNvSpPr>
              <a:spLocks noEditPoints="1"/>
            </p:cNvSpPr>
            <p:nvPr/>
          </p:nvSpPr>
          <p:spPr bwMode="auto">
            <a:xfrm>
              <a:off x="9832976" y="2014538"/>
              <a:ext cx="185738" cy="846138"/>
            </a:xfrm>
            <a:custGeom>
              <a:avLst/>
              <a:gdLst/>
              <a:ahLst/>
              <a:cxnLst>
                <a:cxn ang="0">
                  <a:pos x="74" y="118"/>
                </a:cxn>
                <a:cxn ang="0">
                  <a:pos x="63" y="177"/>
                </a:cxn>
                <a:cxn ang="0">
                  <a:pos x="62" y="180"/>
                </a:cxn>
                <a:cxn ang="0">
                  <a:pos x="90" y="185"/>
                </a:cxn>
                <a:cxn ang="0">
                  <a:pos x="87" y="126"/>
                </a:cxn>
                <a:cxn ang="0">
                  <a:pos x="74" y="118"/>
                </a:cxn>
                <a:cxn ang="0">
                  <a:pos x="0" y="0"/>
                </a:cxn>
                <a:cxn ang="0">
                  <a:pos x="43" y="0"/>
                </a:cxn>
                <a:cxn ang="0">
                  <a:pos x="112" y="70"/>
                </a:cxn>
                <a:cxn ang="0">
                  <a:pos x="114" y="70"/>
                </a:cxn>
                <a:cxn ang="0">
                  <a:pos x="114" y="72"/>
                </a:cxn>
                <a:cxn ang="0">
                  <a:pos x="116" y="73"/>
                </a:cxn>
                <a:cxn ang="0">
                  <a:pos x="116" y="115"/>
                </a:cxn>
                <a:cxn ang="0">
                  <a:pos x="117" y="204"/>
                </a:cxn>
                <a:cxn ang="0">
                  <a:pos x="116" y="204"/>
                </a:cxn>
                <a:cxn ang="0">
                  <a:pos x="116" y="533"/>
                </a:cxn>
                <a:cxn ang="0">
                  <a:pos x="0" y="533"/>
                </a:cxn>
                <a:cxn ang="0">
                  <a:pos x="0" y="269"/>
                </a:cxn>
                <a:cxn ang="0">
                  <a:pos x="20" y="269"/>
                </a:cxn>
                <a:cxn ang="0">
                  <a:pos x="20" y="512"/>
                </a:cxn>
                <a:cxn ang="0">
                  <a:pos x="95" y="512"/>
                </a:cxn>
                <a:cxn ang="0">
                  <a:pos x="95" y="204"/>
                </a:cxn>
                <a:cxn ang="0">
                  <a:pos x="39" y="204"/>
                </a:cxn>
                <a:cxn ang="0">
                  <a:pos x="66" y="70"/>
                </a:cxn>
                <a:cxn ang="0">
                  <a:pos x="84" y="70"/>
                </a:cxn>
                <a:cxn ang="0">
                  <a:pos x="35" y="21"/>
                </a:cxn>
                <a:cxn ang="0">
                  <a:pos x="0" y="21"/>
                </a:cxn>
                <a:cxn ang="0">
                  <a:pos x="0" y="0"/>
                </a:cxn>
              </a:cxnLst>
              <a:rect l="0" t="0" r="r" b="b"/>
              <a:pathLst>
                <a:path w="117" h="533">
                  <a:moveTo>
                    <a:pt x="74" y="118"/>
                  </a:moveTo>
                  <a:lnTo>
                    <a:pt x="63" y="177"/>
                  </a:lnTo>
                  <a:lnTo>
                    <a:pt x="62" y="180"/>
                  </a:lnTo>
                  <a:lnTo>
                    <a:pt x="90" y="185"/>
                  </a:lnTo>
                  <a:lnTo>
                    <a:pt x="87" y="126"/>
                  </a:lnTo>
                  <a:lnTo>
                    <a:pt x="74" y="118"/>
                  </a:lnTo>
                  <a:close/>
                  <a:moveTo>
                    <a:pt x="0" y="0"/>
                  </a:moveTo>
                  <a:lnTo>
                    <a:pt x="43" y="0"/>
                  </a:lnTo>
                  <a:lnTo>
                    <a:pt x="112" y="70"/>
                  </a:lnTo>
                  <a:lnTo>
                    <a:pt x="114" y="70"/>
                  </a:lnTo>
                  <a:lnTo>
                    <a:pt x="114" y="72"/>
                  </a:lnTo>
                  <a:lnTo>
                    <a:pt x="116" y="73"/>
                  </a:lnTo>
                  <a:lnTo>
                    <a:pt x="116" y="115"/>
                  </a:lnTo>
                  <a:lnTo>
                    <a:pt x="117" y="204"/>
                  </a:lnTo>
                  <a:lnTo>
                    <a:pt x="116" y="204"/>
                  </a:lnTo>
                  <a:lnTo>
                    <a:pt x="116" y="533"/>
                  </a:lnTo>
                  <a:lnTo>
                    <a:pt x="0" y="533"/>
                  </a:lnTo>
                  <a:lnTo>
                    <a:pt x="0" y="269"/>
                  </a:lnTo>
                  <a:lnTo>
                    <a:pt x="20" y="269"/>
                  </a:lnTo>
                  <a:lnTo>
                    <a:pt x="20" y="512"/>
                  </a:lnTo>
                  <a:lnTo>
                    <a:pt x="95" y="512"/>
                  </a:lnTo>
                  <a:lnTo>
                    <a:pt x="95" y="204"/>
                  </a:lnTo>
                  <a:lnTo>
                    <a:pt x="39" y="204"/>
                  </a:lnTo>
                  <a:lnTo>
                    <a:pt x="66" y="70"/>
                  </a:lnTo>
                  <a:lnTo>
                    <a:pt x="84" y="70"/>
                  </a:lnTo>
                  <a:lnTo>
                    <a:pt x="35" y="21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624" name="Group 1623"/>
          <p:cNvGrpSpPr/>
          <p:nvPr/>
        </p:nvGrpSpPr>
        <p:grpSpPr>
          <a:xfrm>
            <a:off x="634833" y="2005971"/>
            <a:ext cx="148533" cy="167526"/>
            <a:chOff x="9050338" y="1957388"/>
            <a:chExt cx="968376" cy="1092200"/>
          </a:xfrm>
          <a:solidFill>
            <a:schemeClr val="bg2">
              <a:lumMod val="75000"/>
            </a:schemeClr>
          </a:solidFill>
        </p:grpSpPr>
        <p:sp>
          <p:nvSpPr>
            <p:cNvPr id="1625" name="Freeform 7"/>
            <p:cNvSpPr>
              <a:spLocks noEditPoints="1"/>
            </p:cNvSpPr>
            <p:nvPr/>
          </p:nvSpPr>
          <p:spPr bwMode="auto">
            <a:xfrm>
              <a:off x="9050338" y="1957388"/>
              <a:ext cx="693738" cy="949325"/>
            </a:xfrm>
            <a:custGeom>
              <a:avLst/>
              <a:gdLst/>
              <a:ahLst/>
              <a:cxnLst>
                <a:cxn ang="0">
                  <a:pos x="95" y="44"/>
                </a:cxn>
                <a:cxn ang="0">
                  <a:pos x="81" y="47"/>
                </a:cxn>
                <a:cxn ang="0">
                  <a:pos x="68" y="55"/>
                </a:cxn>
                <a:cxn ang="0">
                  <a:pos x="60" y="68"/>
                </a:cxn>
                <a:cxn ang="0">
                  <a:pos x="57" y="82"/>
                </a:cxn>
                <a:cxn ang="0">
                  <a:pos x="57" y="213"/>
                </a:cxn>
                <a:cxn ang="0">
                  <a:pos x="60" y="229"/>
                </a:cxn>
                <a:cxn ang="0">
                  <a:pos x="68" y="241"/>
                </a:cxn>
                <a:cxn ang="0">
                  <a:pos x="81" y="249"/>
                </a:cxn>
                <a:cxn ang="0">
                  <a:pos x="95" y="253"/>
                </a:cxn>
                <a:cxn ang="0">
                  <a:pos x="342" y="253"/>
                </a:cxn>
                <a:cxn ang="0">
                  <a:pos x="356" y="249"/>
                </a:cxn>
                <a:cxn ang="0">
                  <a:pos x="369" y="241"/>
                </a:cxn>
                <a:cxn ang="0">
                  <a:pos x="377" y="229"/>
                </a:cxn>
                <a:cxn ang="0">
                  <a:pos x="380" y="213"/>
                </a:cxn>
                <a:cxn ang="0">
                  <a:pos x="380" y="82"/>
                </a:cxn>
                <a:cxn ang="0">
                  <a:pos x="377" y="68"/>
                </a:cxn>
                <a:cxn ang="0">
                  <a:pos x="369" y="55"/>
                </a:cxn>
                <a:cxn ang="0">
                  <a:pos x="356" y="47"/>
                </a:cxn>
                <a:cxn ang="0">
                  <a:pos x="342" y="44"/>
                </a:cxn>
                <a:cxn ang="0">
                  <a:pos x="95" y="44"/>
                </a:cxn>
                <a:cxn ang="0">
                  <a:pos x="40" y="0"/>
                </a:cxn>
                <a:cxn ang="0">
                  <a:pos x="397" y="0"/>
                </a:cxn>
                <a:cxn ang="0">
                  <a:pos x="413" y="3"/>
                </a:cxn>
                <a:cxn ang="0">
                  <a:pos x="426" y="11"/>
                </a:cxn>
                <a:cxn ang="0">
                  <a:pos x="434" y="24"/>
                </a:cxn>
                <a:cxn ang="0">
                  <a:pos x="437" y="40"/>
                </a:cxn>
                <a:cxn ang="0">
                  <a:pos x="437" y="558"/>
                </a:cxn>
                <a:cxn ang="0">
                  <a:pos x="434" y="574"/>
                </a:cxn>
                <a:cxn ang="0">
                  <a:pos x="426" y="586"/>
                </a:cxn>
                <a:cxn ang="0">
                  <a:pos x="413" y="594"/>
                </a:cxn>
                <a:cxn ang="0">
                  <a:pos x="397" y="598"/>
                </a:cxn>
                <a:cxn ang="0">
                  <a:pos x="40" y="598"/>
                </a:cxn>
                <a:cxn ang="0">
                  <a:pos x="24" y="594"/>
                </a:cxn>
                <a:cxn ang="0">
                  <a:pos x="11" y="586"/>
                </a:cxn>
                <a:cxn ang="0">
                  <a:pos x="3" y="574"/>
                </a:cxn>
                <a:cxn ang="0">
                  <a:pos x="0" y="558"/>
                </a:cxn>
                <a:cxn ang="0">
                  <a:pos x="0" y="40"/>
                </a:cxn>
                <a:cxn ang="0">
                  <a:pos x="3" y="24"/>
                </a:cxn>
                <a:cxn ang="0">
                  <a:pos x="11" y="11"/>
                </a:cxn>
                <a:cxn ang="0">
                  <a:pos x="24" y="3"/>
                </a:cxn>
                <a:cxn ang="0">
                  <a:pos x="40" y="0"/>
                </a:cxn>
              </a:cxnLst>
              <a:rect l="0" t="0" r="r" b="b"/>
              <a:pathLst>
                <a:path w="437" h="598">
                  <a:moveTo>
                    <a:pt x="95" y="44"/>
                  </a:moveTo>
                  <a:lnTo>
                    <a:pt x="81" y="47"/>
                  </a:lnTo>
                  <a:lnTo>
                    <a:pt x="68" y="55"/>
                  </a:lnTo>
                  <a:lnTo>
                    <a:pt x="60" y="68"/>
                  </a:lnTo>
                  <a:lnTo>
                    <a:pt x="57" y="82"/>
                  </a:lnTo>
                  <a:lnTo>
                    <a:pt x="57" y="213"/>
                  </a:lnTo>
                  <a:lnTo>
                    <a:pt x="60" y="229"/>
                  </a:lnTo>
                  <a:lnTo>
                    <a:pt x="68" y="241"/>
                  </a:lnTo>
                  <a:lnTo>
                    <a:pt x="81" y="249"/>
                  </a:lnTo>
                  <a:lnTo>
                    <a:pt x="95" y="253"/>
                  </a:lnTo>
                  <a:lnTo>
                    <a:pt x="342" y="253"/>
                  </a:lnTo>
                  <a:lnTo>
                    <a:pt x="356" y="249"/>
                  </a:lnTo>
                  <a:lnTo>
                    <a:pt x="369" y="241"/>
                  </a:lnTo>
                  <a:lnTo>
                    <a:pt x="377" y="229"/>
                  </a:lnTo>
                  <a:lnTo>
                    <a:pt x="380" y="213"/>
                  </a:lnTo>
                  <a:lnTo>
                    <a:pt x="380" y="82"/>
                  </a:lnTo>
                  <a:lnTo>
                    <a:pt x="377" y="68"/>
                  </a:lnTo>
                  <a:lnTo>
                    <a:pt x="369" y="55"/>
                  </a:lnTo>
                  <a:lnTo>
                    <a:pt x="356" y="47"/>
                  </a:lnTo>
                  <a:lnTo>
                    <a:pt x="342" y="44"/>
                  </a:lnTo>
                  <a:lnTo>
                    <a:pt x="95" y="44"/>
                  </a:lnTo>
                  <a:close/>
                  <a:moveTo>
                    <a:pt x="40" y="0"/>
                  </a:moveTo>
                  <a:lnTo>
                    <a:pt x="397" y="0"/>
                  </a:lnTo>
                  <a:lnTo>
                    <a:pt x="413" y="3"/>
                  </a:lnTo>
                  <a:lnTo>
                    <a:pt x="426" y="11"/>
                  </a:lnTo>
                  <a:lnTo>
                    <a:pt x="434" y="24"/>
                  </a:lnTo>
                  <a:lnTo>
                    <a:pt x="437" y="40"/>
                  </a:lnTo>
                  <a:lnTo>
                    <a:pt x="437" y="558"/>
                  </a:lnTo>
                  <a:lnTo>
                    <a:pt x="434" y="574"/>
                  </a:lnTo>
                  <a:lnTo>
                    <a:pt x="426" y="586"/>
                  </a:lnTo>
                  <a:lnTo>
                    <a:pt x="413" y="594"/>
                  </a:lnTo>
                  <a:lnTo>
                    <a:pt x="397" y="598"/>
                  </a:lnTo>
                  <a:lnTo>
                    <a:pt x="40" y="598"/>
                  </a:lnTo>
                  <a:lnTo>
                    <a:pt x="24" y="594"/>
                  </a:lnTo>
                  <a:lnTo>
                    <a:pt x="11" y="586"/>
                  </a:lnTo>
                  <a:lnTo>
                    <a:pt x="3" y="574"/>
                  </a:lnTo>
                  <a:lnTo>
                    <a:pt x="0" y="558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11" y="11"/>
                  </a:lnTo>
                  <a:lnTo>
                    <a:pt x="24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26" name="Freeform 8"/>
            <p:cNvSpPr>
              <a:spLocks/>
            </p:cNvSpPr>
            <p:nvPr/>
          </p:nvSpPr>
          <p:spPr bwMode="auto">
            <a:xfrm>
              <a:off x="9050338" y="2933700"/>
              <a:ext cx="688975" cy="1158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420" y="0"/>
                </a:cxn>
                <a:cxn ang="0">
                  <a:pos x="426" y="2"/>
                </a:cxn>
                <a:cxn ang="0">
                  <a:pos x="432" y="8"/>
                </a:cxn>
                <a:cxn ang="0">
                  <a:pos x="434" y="14"/>
                </a:cxn>
                <a:cxn ang="0">
                  <a:pos x="434" y="59"/>
                </a:cxn>
                <a:cxn ang="0">
                  <a:pos x="432" y="65"/>
                </a:cxn>
                <a:cxn ang="0">
                  <a:pos x="426" y="72"/>
                </a:cxn>
                <a:cxn ang="0">
                  <a:pos x="420" y="73"/>
                </a:cxn>
                <a:cxn ang="0">
                  <a:pos x="14" y="73"/>
                </a:cxn>
                <a:cxn ang="0">
                  <a:pos x="8" y="72"/>
                </a:cxn>
                <a:cxn ang="0">
                  <a:pos x="2" y="65"/>
                </a:cxn>
                <a:cxn ang="0">
                  <a:pos x="0" y="59"/>
                </a:cxn>
                <a:cxn ang="0">
                  <a:pos x="0" y="14"/>
                </a:cxn>
                <a:cxn ang="0">
                  <a:pos x="2" y="8"/>
                </a:cxn>
                <a:cxn ang="0">
                  <a:pos x="8" y="2"/>
                </a:cxn>
                <a:cxn ang="0">
                  <a:pos x="14" y="0"/>
                </a:cxn>
              </a:cxnLst>
              <a:rect l="0" t="0" r="r" b="b"/>
              <a:pathLst>
                <a:path w="434" h="73">
                  <a:moveTo>
                    <a:pt x="14" y="0"/>
                  </a:moveTo>
                  <a:lnTo>
                    <a:pt x="420" y="0"/>
                  </a:lnTo>
                  <a:lnTo>
                    <a:pt x="426" y="2"/>
                  </a:lnTo>
                  <a:lnTo>
                    <a:pt x="432" y="8"/>
                  </a:lnTo>
                  <a:lnTo>
                    <a:pt x="434" y="14"/>
                  </a:lnTo>
                  <a:lnTo>
                    <a:pt x="434" y="59"/>
                  </a:lnTo>
                  <a:lnTo>
                    <a:pt x="432" y="65"/>
                  </a:lnTo>
                  <a:lnTo>
                    <a:pt x="426" y="72"/>
                  </a:lnTo>
                  <a:lnTo>
                    <a:pt x="420" y="73"/>
                  </a:lnTo>
                  <a:lnTo>
                    <a:pt x="14" y="73"/>
                  </a:lnTo>
                  <a:lnTo>
                    <a:pt x="8" y="72"/>
                  </a:lnTo>
                  <a:lnTo>
                    <a:pt x="2" y="65"/>
                  </a:lnTo>
                  <a:lnTo>
                    <a:pt x="0" y="59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2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27" name="Freeform 9"/>
            <p:cNvSpPr>
              <a:spLocks noEditPoints="1"/>
            </p:cNvSpPr>
            <p:nvPr/>
          </p:nvSpPr>
          <p:spPr bwMode="auto">
            <a:xfrm>
              <a:off x="9832976" y="2014538"/>
              <a:ext cx="185738" cy="846138"/>
            </a:xfrm>
            <a:custGeom>
              <a:avLst/>
              <a:gdLst/>
              <a:ahLst/>
              <a:cxnLst>
                <a:cxn ang="0">
                  <a:pos x="74" y="118"/>
                </a:cxn>
                <a:cxn ang="0">
                  <a:pos x="63" y="177"/>
                </a:cxn>
                <a:cxn ang="0">
                  <a:pos x="62" y="180"/>
                </a:cxn>
                <a:cxn ang="0">
                  <a:pos x="90" y="185"/>
                </a:cxn>
                <a:cxn ang="0">
                  <a:pos x="87" y="126"/>
                </a:cxn>
                <a:cxn ang="0">
                  <a:pos x="74" y="118"/>
                </a:cxn>
                <a:cxn ang="0">
                  <a:pos x="0" y="0"/>
                </a:cxn>
                <a:cxn ang="0">
                  <a:pos x="43" y="0"/>
                </a:cxn>
                <a:cxn ang="0">
                  <a:pos x="112" y="70"/>
                </a:cxn>
                <a:cxn ang="0">
                  <a:pos x="114" y="70"/>
                </a:cxn>
                <a:cxn ang="0">
                  <a:pos x="114" y="72"/>
                </a:cxn>
                <a:cxn ang="0">
                  <a:pos x="116" y="73"/>
                </a:cxn>
                <a:cxn ang="0">
                  <a:pos x="116" y="115"/>
                </a:cxn>
                <a:cxn ang="0">
                  <a:pos x="117" y="204"/>
                </a:cxn>
                <a:cxn ang="0">
                  <a:pos x="116" y="204"/>
                </a:cxn>
                <a:cxn ang="0">
                  <a:pos x="116" y="533"/>
                </a:cxn>
                <a:cxn ang="0">
                  <a:pos x="0" y="533"/>
                </a:cxn>
                <a:cxn ang="0">
                  <a:pos x="0" y="269"/>
                </a:cxn>
                <a:cxn ang="0">
                  <a:pos x="20" y="269"/>
                </a:cxn>
                <a:cxn ang="0">
                  <a:pos x="20" y="512"/>
                </a:cxn>
                <a:cxn ang="0">
                  <a:pos x="95" y="512"/>
                </a:cxn>
                <a:cxn ang="0">
                  <a:pos x="95" y="204"/>
                </a:cxn>
                <a:cxn ang="0">
                  <a:pos x="39" y="204"/>
                </a:cxn>
                <a:cxn ang="0">
                  <a:pos x="66" y="70"/>
                </a:cxn>
                <a:cxn ang="0">
                  <a:pos x="84" y="70"/>
                </a:cxn>
                <a:cxn ang="0">
                  <a:pos x="35" y="21"/>
                </a:cxn>
                <a:cxn ang="0">
                  <a:pos x="0" y="21"/>
                </a:cxn>
                <a:cxn ang="0">
                  <a:pos x="0" y="0"/>
                </a:cxn>
              </a:cxnLst>
              <a:rect l="0" t="0" r="r" b="b"/>
              <a:pathLst>
                <a:path w="117" h="533">
                  <a:moveTo>
                    <a:pt x="74" y="118"/>
                  </a:moveTo>
                  <a:lnTo>
                    <a:pt x="63" y="177"/>
                  </a:lnTo>
                  <a:lnTo>
                    <a:pt x="62" y="180"/>
                  </a:lnTo>
                  <a:lnTo>
                    <a:pt x="90" y="185"/>
                  </a:lnTo>
                  <a:lnTo>
                    <a:pt x="87" y="126"/>
                  </a:lnTo>
                  <a:lnTo>
                    <a:pt x="74" y="118"/>
                  </a:lnTo>
                  <a:close/>
                  <a:moveTo>
                    <a:pt x="0" y="0"/>
                  </a:moveTo>
                  <a:lnTo>
                    <a:pt x="43" y="0"/>
                  </a:lnTo>
                  <a:lnTo>
                    <a:pt x="112" y="70"/>
                  </a:lnTo>
                  <a:lnTo>
                    <a:pt x="114" y="70"/>
                  </a:lnTo>
                  <a:lnTo>
                    <a:pt x="114" y="72"/>
                  </a:lnTo>
                  <a:lnTo>
                    <a:pt x="116" y="73"/>
                  </a:lnTo>
                  <a:lnTo>
                    <a:pt x="116" y="115"/>
                  </a:lnTo>
                  <a:lnTo>
                    <a:pt x="117" y="204"/>
                  </a:lnTo>
                  <a:lnTo>
                    <a:pt x="116" y="204"/>
                  </a:lnTo>
                  <a:lnTo>
                    <a:pt x="116" y="533"/>
                  </a:lnTo>
                  <a:lnTo>
                    <a:pt x="0" y="533"/>
                  </a:lnTo>
                  <a:lnTo>
                    <a:pt x="0" y="269"/>
                  </a:lnTo>
                  <a:lnTo>
                    <a:pt x="20" y="269"/>
                  </a:lnTo>
                  <a:lnTo>
                    <a:pt x="20" y="512"/>
                  </a:lnTo>
                  <a:lnTo>
                    <a:pt x="95" y="512"/>
                  </a:lnTo>
                  <a:lnTo>
                    <a:pt x="95" y="204"/>
                  </a:lnTo>
                  <a:lnTo>
                    <a:pt x="39" y="204"/>
                  </a:lnTo>
                  <a:lnTo>
                    <a:pt x="66" y="70"/>
                  </a:lnTo>
                  <a:lnTo>
                    <a:pt x="84" y="70"/>
                  </a:lnTo>
                  <a:lnTo>
                    <a:pt x="35" y="21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55" name="TextBox 1654"/>
          <p:cNvSpPr txBox="1"/>
          <p:nvPr/>
        </p:nvSpPr>
        <p:spPr>
          <a:xfrm>
            <a:off x="7166115" y="4420932"/>
            <a:ext cx="517652" cy="144234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Domestic</a:t>
            </a:r>
          </a:p>
        </p:txBody>
      </p:sp>
      <p:sp>
        <p:nvSpPr>
          <p:cNvPr id="1656" name="TextBox 1655"/>
          <p:cNvSpPr txBox="1"/>
          <p:nvPr/>
        </p:nvSpPr>
        <p:spPr>
          <a:xfrm>
            <a:off x="6458147" y="4436506"/>
            <a:ext cx="502544" cy="144234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Industry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7166116" y="3946348"/>
            <a:ext cx="524781" cy="379675"/>
            <a:chOff x="11897156" y="6630277"/>
            <a:chExt cx="839649" cy="607480"/>
          </a:xfrm>
        </p:grpSpPr>
        <p:grpSp>
          <p:nvGrpSpPr>
            <p:cNvPr id="1699" name="Group 1698"/>
            <p:cNvGrpSpPr/>
            <p:nvPr/>
          </p:nvGrpSpPr>
          <p:grpSpPr>
            <a:xfrm>
              <a:off x="12223815" y="6630277"/>
              <a:ext cx="512990" cy="607479"/>
              <a:chOff x="11665251" y="6904527"/>
              <a:chExt cx="512990" cy="607479"/>
            </a:xfrm>
          </p:grpSpPr>
          <p:grpSp>
            <p:nvGrpSpPr>
              <p:cNvPr id="1686" name="Group 47"/>
              <p:cNvGrpSpPr>
                <a:grpSpLocks noChangeAspect="1"/>
              </p:cNvGrpSpPr>
              <p:nvPr/>
            </p:nvGrpSpPr>
            <p:grpSpPr bwMode="auto">
              <a:xfrm>
                <a:off x="11697586" y="6904527"/>
                <a:ext cx="480655" cy="607479"/>
                <a:chOff x="7558" y="2453"/>
                <a:chExt cx="1660" cy="2098"/>
              </a:xfrm>
              <a:solidFill>
                <a:schemeClr val="bg2"/>
              </a:solidFill>
            </p:grpSpPr>
            <p:sp>
              <p:nvSpPr>
                <p:cNvPr id="1688" name="Freeform 48"/>
                <p:cNvSpPr>
                  <a:spLocks noEditPoints="1"/>
                </p:cNvSpPr>
                <p:nvPr/>
              </p:nvSpPr>
              <p:spPr bwMode="auto">
                <a:xfrm>
                  <a:off x="7558" y="2512"/>
                  <a:ext cx="505" cy="2039"/>
                </a:xfrm>
                <a:custGeom>
                  <a:avLst/>
                  <a:gdLst>
                    <a:gd name="T0" fmla="*/ 316 w 505"/>
                    <a:gd name="T1" fmla="*/ 137 h 2039"/>
                    <a:gd name="T2" fmla="*/ 189 w 505"/>
                    <a:gd name="T3" fmla="*/ 137 h 2039"/>
                    <a:gd name="T4" fmla="*/ 0 w 505"/>
                    <a:gd name="T5" fmla="*/ 414 h 2039"/>
                    <a:gd name="T6" fmla="*/ 505 w 505"/>
                    <a:gd name="T7" fmla="*/ 414 h 2039"/>
                    <a:gd name="T8" fmla="*/ 50 w 505"/>
                    <a:gd name="T9" fmla="*/ 1716 h 2039"/>
                    <a:gd name="T10" fmla="*/ 113 w 505"/>
                    <a:gd name="T11" fmla="*/ 1716 h 2039"/>
                    <a:gd name="T12" fmla="*/ 50 w 505"/>
                    <a:gd name="T13" fmla="*/ 1359 h 2039"/>
                    <a:gd name="T14" fmla="*/ 113 w 505"/>
                    <a:gd name="T15" fmla="*/ 1272 h 2039"/>
                    <a:gd name="T16" fmla="*/ 113 w 505"/>
                    <a:gd name="T17" fmla="*/ 1137 h 2039"/>
                    <a:gd name="T18" fmla="*/ 50 w 505"/>
                    <a:gd name="T19" fmla="*/ 1049 h 2039"/>
                    <a:gd name="T20" fmla="*/ 113 w 505"/>
                    <a:gd name="T21" fmla="*/ 1049 h 2039"/>
                    <a:gd name="T22" fmla="*/ 50 w 505"/>
                    <a:gd name="T23" fmla="*/ 693 h 2039"/>
                    <a:gd name="T24" fmla="*/ 113 w 505"/>
                    <a:gd name="T25" fmla="*/ 608 h 2039"/>
                    <a:gd name="T26" fmla="*/ 113 w 505"/>
                    <a:gd name="T27" fmla="*/ 473 h 2039"/>
                    <a:gd name="T28" fmla="*/ 161 w 505"/>
                    <a:gd name="T29" fmla="*/ 1716 h 2039"/>
                    <a:gd name="T30" fmla="*/ 224 w 505"/>
                    <a:gd name="T31" fmla="*/ 1716 h 2039"/>
                    <a:gd name="T32" fmla="*/ 161 w 505"/>
                    <a:gd name="T33" fmla="*/ 1359 h 2039"/>
                    <a:gd name="T34" fmla="*/ 224 w 505"/>
                    <a:gd name="T35" fmla="*/ 1272 h 2039"/>
                    <a:gd name="T36" fmla="*/ 224 w 505"/>
                    <a:gd name="T37" fmla="*/ 1137 h 2039"/>
                    <a:gd name="T38" fmla="*/ 161 w 505"/>
                    <a:gd name="T39" fmla="*/ 1049 h 2039"/>
                    <a:gd name="T40" fmla="*/ 224 w 505"/>
                    <a:gd name="T41" fmla="*/ 1049 h 2039"/>
                    <a:gd name="T42" fmla="*/ 161 w 505"/>
                    <a:gd name="T43" fmla="*/ 693 h 2039"/>
                    <a:gd name="T44" fmla="*/ 224 w 505"/>
                    <a:gd name="T45" fmla="*/ 608 h 2039"/>
                    <a:gd name="T46" fmla="*/ 224 w 505"/>
                    <a:gd name="T47" fmla="*/ 473 h 2039"/>
                    <a:gd name="T48" fmla="*/ 161 w 505"/>
                    <a:gd name="T49" fmla="*/ 338 h 2039"/>
                    <a:gd name="T50" fmla="*/ 224 w 505"/>
                    <a:gd name="T51" fmla="*/ 338 h 2039"/>
                    <a:gd name="T52" fmla="*/ 269 w 505"/>
                    <a:gd name="T53" fmla="*/ 1581 h 2039"/>
                    <a:gd name="T54" fmla="*/ 335 w 505"/>
                    <a:gd name="T55" fmla="*/ 1494 h 2039"/>
                    <a:gd name="T56" fmla="*/ 335 w 505"/>
                    <a:gd name="T57" fmla="*/ 1359 h 2039"/>
                    <a:gd name="T58" fmla="*/ 269 w 505"/>
                    <a:gd name="T59" fmla="*/ 1272 h 2039"/>
                    <a:gd name="T60" fmla="*/ 335 w 505"/>
                    <a:gd name="T61" fmla="*/ 1272 h 2039"/>
                    <a:gd name="T62" fmla="*/ 269 w 505"/>
                    <a:gd name="T63" fmla="*/ 915 h 2039"/>
                    <a:gd name="T64" fmla="*/ 335 w 505"/>
                    <a:gd name="T65" fmla="*/ 825 h 2039"/>
                    <a:gd name="T66" fmla="*/ 335 w 505"/>
                    <a:gd name="T67" fmla="*/ 693 h 2039"/>
                    <a:gd name="T68" fmla="*/ 269 w 505"/>
                    <a:gd name="T69" fmla="*/ 608 h 2039"/>
                    <a:gd name="T70" fmla="*/ 335 w 505"/>
                    <a:gd name="T71" fmla="*/ 608 h 2039"/>
                    <a:gd name="T72" fmla="*/ 269 w 505"/>
                    <a:gd name="T73" fmla="*/ 204 h 2039"/>
                    <a:gd name="T74" fmla="*/ 444 w 505"/>
                    <a:gd name="T75" fmla="*/ 1716 h 2039"/>
                    <a:gd name="T76" fmla="*/ 444 w 505"/>
                    <a:gd name="T77" fmla="*/ 1581 h 2039"/>
                    <a:gd name="T78" fmla="*/ 380 w 505"/>
                    <a:gd name="T79" fmla="*/ 1494 h 2039"/>
                    <a:gd name="T80" fmla="*/ 444 w 505"/>
                    <a:gd name="T81" fmla="*/ 1494 h 2039"/>
                    <a:gd name="T82" fmla="*/ 380 w 505"/>
                    <a:gd name="T83" fmla="*/ 1137 h 2039"/>
                    <a:gd name="T84" fmla="*/ 444 w 505"/>
                    <a:gd name="T85" fmla="*/ 1049 h 2039"/>
                    <a:gd name="T86" fmla="*/ 444 w 505"/>
                    <a:gd name="T87" fmla="*/ 915 h 2039"/>
                    <a:gd name="T88" fmla="*/ 380 w 505"/>
                    <a:gd name="T89" fmla="*/ 825 h 2039"/>
                    <a:gd name="T90" fmla="*/ 444 w 505"/>
                    <a:gd name="T91" fmla="*/ 825 h 2039"/>
                    <a:gd name="T92" fmla="*/ 380 w 505"/>
                    <a:gd name="T93" fmla="*/ 473 h 2039"/>
                    <a:gd name="T94" fmla="*/ 444 w 505"/>
                    <a:gd name="T95" fmla="*/ 608 h 2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05" h="2039">
                      <a:moveTo>
                        <a:pt x="404" y="414"/>
                      </a:moveTo>
                      <a:lnTo>
                        <a:pt x="404" y="137"/>
                      </a:lnTo>
                      <a:lnTo>
                        <a:pt x="316" y="137"/>
                      </a:lnTo>
                      <a:lnTo>
                        <a:pt x="316" y="0"/>
                      </a:lnTo>
                      <a:lnTo>
                        <a:pt x="189" y="0"/>
                      </a:lnTo>
                      <a:lnTo>
                        <a:pt x="189" y="137"/>
                      </a:lnTo>
                      <a:lnTo>
                        <a:pt x="102" y="137"/>
                      </a:lnTo>
                      <a:lnTo>
                        <a:pt x="102" y="414"/>
                      </a:lnTo>
                      <a:lnTo>
                        <a:pt x="0" y="414"/>
                      </a:lnTo>
                      <a:lnTo>
                        <a:pt x="0" y="2039"/>
                      </a:lnTo>
                      <a:lnTo>
                        <a:pt x="505" y="2039"/>
                      </a:lnTo>
                      <a:lnTo>
                        <a:pt x="505" y="414"/>
                      </a:lnTo>
                      <a:lnTo>
                        <a:pt x="404" y="414"/>
                      </a:lnTo>
                      <a:close/>
                      <a:moveTo>
                        <a:pt x="113" y="1716"/>
                      </a:moveTo>
                      <a:lnTo>
                        <a:pt x="50" y="1716"/>
                      </a:lnTo>
                      <a:lnTo>
                        <a:pt x="50" y="1581"/>
                      </a:lnTo>
                      <a:lnTo>
                        <a:pt x="113" y="1581"/>
                      </a:lnTo>
                      <a:lnTo>
                        <a:pt x="113" y="1716"/>
                      </a:lnTo>
                      <a:close/>
                      <a:moveTo>
                        <a:pt x="113" y="1494"/>
                      </a:moveTo>
                      <a:lnTo>
                        <a:pt x="50" y="1494"/>
                      </a:lnTo>
                      <a:lnTo>
                        <a:pt x="50" y="1359"/>
                      </a:lnTo>
                      <a:lnTo>
                        <a:pt x="113" y="1359"/>
                      </a:lnTo>
                      <a:lnTo>
                        <a:pt x="113" y="1494"/>
                      </a:lnTo>
                      <a:close/>
                      <a:moveTo>
                        <a:pt x="113" y="1272"/>
                      </a:moveTo>
                      <a:lnTo>
                        <a:pt x="50" y="1272"/>
                      </a:lnTo>
                      <a:lnTo>
                        <a:pt x="50" y="1137"/>
                      </a:lnTo>
                      <a:lnTo>
                        <a:pt x="113" y="1137"/>
                      </a:lnTo>
                      <a:lnTo>
                        <a:pt x="113" y="1272"/>
                      </a:lnTo>
                      <a:close/>
                      <a:moveTo>
                        <a:pt x="113" y="1049"/>
                      </a:moveTo>
                      <a:lnTo>
                        <a:pt x="50" y="1049"/>
                      </a:lnTo>
                      <a:lnTo>
                        <a:pt x="50" y="915"/>
                      </a:lnTo>
                      <a:lnTo>
                        <a:pt x="113" y="915"/>
                      </a:lnTo>
                      <a:lnTo>
                        <a:pt x="113" y="1049"/>
                      </a:lnTo>
                      <a:close/>
                      <a:moveTo>
                        <a:pt x="113" y="825"/>
                      </a:moveTo>
                      <a:lnTo>
                        <a:pt x="50" y="825"/>
                      </a:lnTo>
                      <a:lnTo>
                        <a:pt x="50" y="693"/>
                      </a:lnTo>
                      <a:lnTo>
                        <a:pt x="113" y="693"/>
                      </a:lnTo>
                      <a:lnTo>
                        <a:pt x="113" y="825"/>
                      </a:lnTo>
                      <a:close/>
                      <a:moveTo>
                        <a:pt x="113" y="608"/>
                      </a:moveTo>
                      <a:lnTo>
                        <a:pt x="50" y="608"/>
                      </a:lnTo>
                      <a:lnTo>
                        <a:pt x="50" y="473"/>
                      </a:lnTo>
                      <a:lnTo>
                        <a:pt x="113" y="473"/>
                      </a:lnTo>
                      <a:lnTo>
                        <a:pt x="113" y="608"/>
                      </a:lnTo>
                      <a:close/>
                      <a:moveTo>
                        <a:pt x="224" y="1716"/>
                      </a:moveTo>
                      <a:lnTo>
                        <a:pt x="161" y="1716"/>
                      </a:lnTo>
                      <a:lnTo>
                        <a:pt x="161" y="1581"/>
                      </a:lnTo>
                      <a:lnTo>
                        <a:pt x="224" y="1581"/>
                      </a:lnTo>
                      <a:lnTo>
                        <a:pt x="224" y="1716"/>
                      </a:lnTo>
                      <a:close/>
                      <a:moveTo>
                        <a:pt x="224" y="1494"/>
                      </a:moveTo>
                      <a:lnTo>
                        <a:pt x="161" y="1494"/>
                      </a:lnTo>
                      <a:lnTo>
                        <a:pt x="161" y="1359"/>
                      </a:lnTo>
                      <a:lnTo>
                        <a:pt x="224" y="1359"/>
                      </a:lnTo>
                      <a:lnTo>
                        <a:pt x="224" y="1494"/>
                      </a:lnTo>
                      <a:close/>
                      <a:moveTo>
                        <a:pt x="224" y="1272"/>
                      </a:moveTo>
                      <a:lnTo>
                        <a:pt x="161" y="1272"/>
                      </a:lnTo>
                      <a:lnTo>
                        <a:pt x="161" y="1137"/>
                      </a:lnTo>
                      <a:lnTo>
                        <a:pt x="224" y="1137"/>
                      </a:lnTo>
                      <a:lnTo>
                        <a:pt x="224" y="1272"/>
                      </a:lnTo>
                      <a:close/>
                      <a:moveTo>
                        <a:pt x="224" y="1049"/>
                      </a:moveTo>
                      <a:lnTo>
                        <a:pt x="161" y="1049"/>
                      </a:lnTo>
                      <a:lnTo>
                        <a:pt x="161" y="915"/>
                      </a:lnTo>
                      <a:lnTo>
                        <a:pt x="224" y="915"/>
                      </a:lnTo>
                      <a:lnTo>
                        <a:pt x="224" y="1049"/>
                      </a:lnTo>
                      <a:close/>
                      <a:moveTo>
                        <a:pt x="224" y="825"/>
                      </a:moveTo>
                      <a:lnTo>
                        <a:pt x="161" y="825"/>
                      </a:lnTo>
                      <a:lnTo>
                        <a:pt x="161" y="693"/>
                      </a:lnTo>
                      <a:lnTo>
                        <a:pt x="224" y="693"/>
                      </a:lnTo>
                      <a:lnTo>
                        <a:pt x="224" y="825"/>
                      </a:lnTo>
                      <a:close/>
                      <a:moveTo>
                        <a:pt x="224" y="608"/>
                      </a:moveTo>
                      <a:lnTo>
                        <a:pt x="161" y="608"/>
                      </a:lnTo>
                      <a:lnTo>
                        <a:pt x="161" y="473"/>
                      </a:lnTo>
                      <a:lnTo>
                        <a:pt x="224" y="473"/>
                      </a:lnTo>
                      <a:lnTo>
                        <a:pt x="224" y="608"/>
                      </a:lnTo>
                      <a:close/>
                      <a:moveTo>
                        <a:pt x="224" y="338"/>
                      </a:moveTo>
                      <a:lnTo>
                        <a:pt x="161" y="338"/>
                      </a:lnTo>
                      <a:lnTo>
                        <a:pt x="161" y="204"/>
                      </a:lnTo>
                      <a:lnTo>
                        <a:pt x="224" y="204"/>
                      </a:lnTo>
                      <a:lnTo>
                        <a:pt x="224" y="338"/>
                      </a:lnTo>
                      <a:close/>
                      <a:moveTo>
                        <a:pt x="335" y="1716"/>
                      </a:moveTo>
                      <a:lnTo>
                        <a:pt x="269" y="1716"/>
                      </a:lnTo>
                      <a:lnTo>
                        <a:pt x="269" y="1581"/>
                      </a:lnTo>
                      <a:lnTo>
                        <a:pt x="335" y="1581"/>
                      </a:lnTo>
                      <a:lnTo>
                        <a:pt x="335" y="1716"/>
                      </a:lnTo>
                      <a:close/>
                      <a:moveTo>
                        <a:pt x="335" y="1494"/>
                      </a:moveTo>
                      <a:lnTo>
                        <a:pt x="269" y="1494"/>
                      </a:lnTo>
                      <a:lnTo>
                        <a:pt x="269" y="1359"/>
                      </a:lnTo>
                      <a:lnTo>
                        <a:pt x="335" y="1359"/>
                      </a:lnTo>
                      <a:lnTo>
                        <a:pt x="335" y="1494"/>
                      </a:lnTo>
                      <a:close/>
                      <a:moveTo>
                        <a:pt x="335" y="1272"/>
                      </a:moveTo>
                      <a:lnTo>
                        <a:pt x="269" y="1272"/>
                      </a:lnTo>
                      <a:lnTo>
                        <a:pt x="269" y="1137"/>
                      </a:lnTo>
                      <a:lnTo>
                        <a:pt x="335" y="1137"/>
                      </a:lnTo>
                      <a:lnTo>
                        <a:pt x="335" y="1272"/>
                      </a:lnTo>
                      <a:close/>
                      <a:moveTo>
                        <a:pt x="335" y="1049"/>
                      </a:moveTo>
                      <a:lnTo>
                        <a:pt x="269" y="1049"/>
                      </a:lnTo>
                      <a:lnTo>
                        <a:pt x="269" y="915"/>
                      </a:lnTo>
                      <a:lnTo>
                        <a:pt x="335" y="915"/>
                      </a:lnTo>
                      <a:lnTo>
                        <a:pt x="335" y="1049"/>
                      </a:lnTo>
                      <a:close/>
                      <a:moveTo>
                        <a:pt x="335" y="825"/>
                      </a:moveTo>
                      <a:lnTo>
                        <a:pt x="269" y="825"/>
                      </a:lnTo>
                      <a:lnTo>
                        <a:pt x="269" y="693"/>
                      </a:lnTo>
                      <a:lnTo>
                        <a:pt x="335" y="693"/>
                      </a:lnTo>
                      <a:lnTo>
                        <a:pt x="335" y="825"/>
                      </a:lnTo>
                      <a:close/>
                      <a:moveTo>
                        <a:pt x="335" y="608"/>
                      </a:moveTo>
                      <a:lnTo>
                        <a:pt x="269" y="608"/>
                      </a:lnTo>
                      <a:lnTo>
                        <a:pt x="269" y="473"/>
                      </a:lnTo>
                      <a:lnTo>
                        <a:pt x="335" y="473"/>
                      </a:lnTo>
                      <a:lnTo>
                        <a:pt x="335" y="608"/>
                      </a:lnTo>
                      <a:close/>
                      <a:moveTo>
                        <a:pt x="335" y="338"/>
                      </a:moveTo>
                      <a:lnTo>
                        <a:pt x="269" y="338"/>
                      </a:lnTo>
                      <a:lnTo>
                        <a:pt x="269" y="204"/>
                      </a:lnTo>
                      <a:lnTo>
                        <a:pt x="335" y="204"/>
                      </a:lnTo>
                      <a:lnTo>
                        <a:pt x="335" y="338"/>
                      </a:lnTo>
                      <a:close/>
                      <a:moveTo>
                        <a:pt x="444" y="1716"/>
                      </a:moveTo>
                      <a:lnTo>
                        <a:pt x="380" y="1716"/>
                      </a:lnTo>
                      <a:lnTo>
                        <a:pt x="380" y="1581"/>
                      </a:lnTo>
                      <a:lnTo>
                        <a:pt x="444" y="1581"/>
                      </a:lnTo>
                      <a:lnTo>
                        <a:pt x="444" y="1716"/>
                      </a:lnTo>
                      <a:close/>
                      <a:moveTo>
                        <a:pt x="444" y="1494"/>
                      </a:moveTo>
                      <a:lnTo>
                        <a:pt x="380" y="1494"/>
                      </a:lnTo>
                      <a:lnTo>
                        <a:pt x="380" y="1359"/>
                      </a:lnTo>
                      <a:lnTo>
                        <a:pt x="444" y="1359"/>
                      </a:lnTo>
                      <a:lnTo>
                        <a:pt x="444" y="1494"/>
                      </a:lnTo>
                      <a:close/>
                      <a:moveTo>
                        <a:pt x="444" y="1272"/>
                      </a:moveTo>
                      <a:lnTo>
                        <a:pt x="380" y="1272"/>
                      </a:lnTo>
                      <a:lnTo>
                        <a:pt x="380" y="1137"/>
                      </a:lnTo>
                      <a:lnTo>
                        <a:pt x="444" y="1137"/>
                      </a:lnTo>
                      <a:lnTo>
                        <a:pt x="444" y="1272"/>
                      </a:lnTo>
                      <a:close/>
                      <a:moveTo>
                        <a:pt x="444" y="1049"/>
                      </a:moveTo>
                      <a:lnTo>
                        <a:pt x="380" y="1049"/>
                      </a:lnTo>
                      <a:lnTo>
                        <a:pt x="380" y="915"/>
                      </a:lnTo>
                      <a:lnTo>
                        <a:pt x="444" y="915"/>
                      </a:lnTo>
                      <a:lnTo>
                        <a:pt x="444" y="1049"/>
                      </a:lnTo>
                      <a:close/>
                      <a:moveTo>
                        <a:pt x="444" y="825"/>
                      </a:moveTo>
                      <a:lnTo>
                        <a:pt x="380" y="825"/>
                      </a:lnTo>
                      <a:lnTo>
                        <a:pt x="380" y="693"/>
                      </a:lnTo>
                      <a:lnTo>
                        <a:pt x="444" y="693"/>
                      </a:lnTo>
                      <a:lnTo>
                        <a:pt x="444" y="825"/>
                      </a:lnTo>
                      <a:close/>
                      <a:moveTo>
                        <a:pt x="444" y="608"/>
                      </a:moveTo>
                      <a:lnTo>
                        <a:pt x="380" y="608"/>
                      </a:lnTo>
                      <a:lnTo>
                        <a:pt x="380" y="473"/>
                      </a:lnTo>
                      <a:lnTo>
                        <a:pt x="444" y="473"/>
                      </a:lnTo>
                      <a:lnTo>
                        <a:pt x="444" y="608"/>
                      </a:lnTo>
                      <a:close/>
                      <a:moveTo>
                        <a:pt x="444" y="608"/>
                      </a:moveTo>
                      <a:lnTo>
                        <a:pt x="444" y="6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89" name="Freeform 49"/>
                <p:cNvSpPr>
                  <a:spLocks noEditPoints="1"/>
                </p:cNvSpPr>
                <p:nvPr/>
              </p:nvSpPr>
              <p:spPr bwMode="auto">
                <a:xfrm>
                  <a:off x="7558" y="2512"/>
                  <a:ext cx="505" cy="2039"/>
                </a:xfrm>
                <a:custGeom>
                  <a:avLst/>
                  <a:gdLst>
                    <a:gd name="T0" fmla="*/ 316 w 505"/>
                    <a:gd name="T1" fmla="*/ 137 h 2039"/>
                    <a:gd name="T2" fmla="*/ 189 w 505"/>
                    <a:gd name="T3" fmla="*/ 137 h 2039"/>
                    <a:gd name="T4" fmla="*/ 0 w 505"/>
                    <a:gd name="T5" fmla="*/ 414 h 2039"/>
                    <a:gd name="T6" fmla="*/ 505 w 505"/>
                    <a:gd name="T7" fmla="*/ 414 h 2039"/>
                    <a:gd name="T8" fmla="*/ 50 w 505"/>
                    <a:gd name="T9" fmla="*/ 1716 h 2039"/>
                    <a:gd name="T10" fmla="*/ 113 w 505"/>
                    <a:gd name="T11" fmla="*/ 1716 h 2039"/>
                    <a:gd name="T12" fmla="*/ 50 w 505"/>
                    <a:gd name="T13" fmla="*/ 1359 h 2039"/>
                    <a:gd name="T14" fmla="*/ 113 w 505"/>
                    <a:gd name="T15" fmla="*/ 1272 h 2039"/>
                    <a:gd name="T16" fmla="*/ 113 w 505"/>
                    <a:gd name="T17" fmla="*/ 1137 h 2039"/>
                    <a:gd name="T18" fmla="*/ 50 w 505"/>
                    <a:gd name="T19" fmla="*/ 1049 h 2039"/>
                    <a:gd name="T20" fmla="*/ 113 w 505"/>
                    <a:gd name="T21" fmla="*/ 1049 h 2039"/>
                    <a:gd name="T22" fmla="*/ 50 w 505"/>
                    <a:gd name="T23" fmla="*/ 693 h 2039"/>
                    <a:gd name="T24" fmla="*/ 113 w 505"/>
                    <a:gd name="T25" fmla="*/ 608 h 2039"/>
                    <a:gd name="T26" fmla="*/ 113 w 505"/>
                    <a:gd name="T27" fmla="*/ 473 h 2039"/>
                    <a:gd name="T28" fmla="*/ 161 w 505"/>
                    <a:gd name="T29" fmla="*/ 1716 h 2039"/>
                    <a:gd name="T30" fmla="*/ 224 w 505"/>
                    <a:gd name="T31" fmla="*/ 1716 h 2039"/>
                    <a:gd name="T32" fmla="*/ 161 w 505"/>
                    <a:gd name="T33" fmla="*/ 1359 h 2039"/>
                    <a:gd name="T34" fmla="*/ 224 w 505"/>
                    <a:gd name="T35" fmla="*/ 1272 h 2039"/>
                    <a:gd name="T36" fmla="*/ 224 w 505"/>
                    <a:gd name="T37" fmla="*/ 1137 h 2039"/>
                    <a:gd name="T38" fmla="*/ 161 w 505"/>
                    <a:gd name="T39" fmla="*/ 1049 h 2039"/>
                    <a:gd name="T40" fmla="*/ 224 w 505"/>
                    <a:gd name="T41" fmla="*/ 1049 h 2039"/>
                    <a:gd name="T42" fmla="*/ 161 w 505"/>
                    <a:gd name="T43" fmla="*/ 693 h 2039"/>
                    <a:gd name="T44" fmla="*/ 224 w 505"/>
                    <a:gd name="T45" fmla="*/ 608 h 2039"/>
                    <a:gd name="T46" fmla="*/ 224 w 505"/>
                    <a:gd name="T47" fmla="*/ 473 h 2039"/>
                    <a:gd name="T48" fmla="*/ 161 w 505"/>
                    <a:gd name="T49" fmla="*/ 338 h 2039"/>
                    <a:gd name="T50" fmla="*/ 224 w 505"/>
                    <a:gd name="T51" fmla="*/ 338 h 2039"/>
                    <a:gd name="T52" fmla="*/ 269 w 505"/>
                    <a:gd name="T53" fmla="*/ 1581 h 2039"/>
                    <a:gd name="T54" fmla="*/ 335 w 505"/>
                    <a:gd name="T55" fmla="*/ 1494 h 2039"/>
                    <a:gd name="T56" fmla="*/ 335 w 505"/>
                    <a:gd name="T57" fmla="*/ 1359 h 2039"/>
                    <a:gd name="T58" fmla="*/ 269 w 505"/>
                    <a:gd name="T59" fmla="*/ 1272 h 2039"/>
                    <a:gd name="T60" fmla="*/ 335 w 505"/>
                    <a:gd name="T61" fmla="*/ 1272 h 2039"/>
                    <a:gd name="T62" fmla="*/ 269 w 505"/>
                    <a:gd name="T63" fmla="*/ 915 h 2039"/>
                    <a:gd name="T64" fmla="*/ 335 w 505"/>
                    <a:gd name="T65" fmla="*/ 825 h 2039"/>
                    <a:gd name="T66" fmla="*/ 335 w 505"/>
                    <a:gd name="T67" fmla="*/ 693 h 2039"/>
                    <a:gd name="T68" fmla="*/ 269 w 505"/>
                    <a:gd name="T69" fmla="*/ 608 h 2039"/>
                    <a:gd name="T70" fmla="*/ 335 w 505"/>
                    <a:gd name="T71" fmla="*/ 608 h 2039"/>
                    <a:gd name="T72" fmla="*/ 269 w 505"/>
                    <a:gd name="T73" fmla="*/ 204 h 2039"/>
                    <a:gd name="T74" fmla="*/ 444 w 505"/>
                    <a:gd name="T75" fmla="*/ 1716 h 2039"/>
                    <a:gd name="T76" fmla="*/ 444 w 505"/>
                    <a:gd name="T77" fmla="*/ 1581 h 2039"/>
                    <a:gd name="T78" fmla="*/ 380 w 505"/>
                    <a:gd name="T79" fmla="*/ 1494 h 2039"/>
                    <a:gd name="T80" fmla="*/ 444 w 505"/>
                    <a:gd name="T81" fmla="*/ 1494 h 2039"/>
                    <a:gd name="T82" fmla="*/ 380 w 505"/>
                    <a:gd name="T83" fmla="*/ 1137 h 2039"/>
                    <a:gd name="T84" fmla="*/ 444 w 505"/>
                    <a:gd name="T85" fmla="*/ 1049 h 2039"/>
                    <a:gd name="T86" fmla="*/ 444 w 505"/>
                    <a:gd name="T87" fmla="*/ 915 h 2039"/>
                    <a:gd name="T88" fmla="*/ 380 w 505"/>
                    <a:gd name="T89" fmla="*/ 825 h 2039"/>
                    <a:gd name="T90" fmla="*/ 444 w 505"/>
                    <a:gd name="T91" fmla="*/ 825 h 2039"/>
                    <a:gd name="T92" fmla="*/ 380 w 505"/>
                    <a:gd name="T93" fmla="*/ 473 h 2039"/>
                    <a:gd name="T94" fmla="*/ 444 w 505"/>
                    <a:gd name="T95" fmla="*/ 608 h 2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05" h="2039">
                      <a:moveTo>
                        <a:pt x="404" y="414"/>
                      </a:moveTo>
                      <a:lnTo>
                        <a:pt x="404" y="137"/>
                      </a:lnTo>
                      <a:lnTo>
                        <a:pt x="316" y="137"/>
                      </a:lnTo>
                      <a:lnTo>
                        <a:pt x="316" y="0"/>
                      </a:lnTo>
                      <a:lnTo>
                        <a:pt x="189" y="0"/>
                      </a:lnTo>
                      <a:lnTo>
                        <a:pt x="189" y="137"/>
                      </a:lnTo>
                      <a:lnTo>
                        <a:pt x="102" y="137"/>
                      </a:lnTo>
                      <a:lnTo>
                        <a:pt x="102" y="414"/>
                      </a:lnTo>
                      <a:lnTo>
                        <a:pt x="0" y="414"/>
                      </a:lnTo>
                      <a:lnTo>
                        <a:pt x="0" y="2039"/>
                      </a:lnTo>
                      <a:lnTo>
                        <a:pt x="505" y="2039"/>
                      </a:lnTo>
                      <a:lnTo>
                        <a:pt x="505" y="414"/>
                      </a:lnTo>
                      <a:lnTo>
                        <a:pt x="404" y="414"/>
                      </a:lnTo>
                      <a:moveTo>
                        <a:pt x="113" y="1716"/>
                      </a:moveTo>
                      <a:lnTo>
                        <a:pt x="50" y="1716"/>
                      </a:lnTo>
                      <a:lnTo>
                        <a:pt x="50" y="1581"/>
                      </a:lnTo>
                      <a:lnTo>
                        <a:pt x="113" y="1581"/>
                      </a:lnTo>
                      <a:lnTo>
                        <a:pt x="113" y="1716"/>
                      </a:lnTo>
                      <a:moveTo>
                        <a:pt x="113" y="1494"/>
                      </a:moveTo>
                      <a:lnTo>
                        <a:pt x="50" y="1494"/>
                      </a:lnTo>
                      <a:lnTo>
                        <a:pt x="50" y="1359"/>
                      </a:lnTo>
                      <a:lnTo>
                        <a:pt x="113" y="1359"/>
                      </a:lnTo>
                      <a:lnTo>
                        <a:pt x="113" y="1494"/>
                      </a:lnTo>
                      <a:moveTo>
                        <a:pt x="113" y="1272"/>
                      </a:moveTo>
                      <a:lnTo>
                        <a:pt x="50" y="1272"/>
                      </a:lnTo>
                      <a:lnTo>
                        <a:pt x="50" y="1137"/>
                      </a:lnTo>
                      <a:lnTo>
                        <a:pt x="113" y="1137"/>
                      </a:lnTo>
                      <a:lnTo>
                        <a:pt x="113" y="1272"/>
                      </a:lnTo>
                      <a:moveTo>
                        <a:pt x="113" y="1049"/>
                      </a:moveTo>
                      <a:lnTo>
                        <a:pt x="50" y="1049"/>
                      </a:lnTo>
                      <a:lnTo>
                        <a:pt x="50" y="915"/>
                      </a:lnTo>
                      <a:lnTo>
                        <a:pt x="113" y="915"/>
                      </a:lnTo>
                      <a:lnTo>
                        <a:pt x="113" y="1049"/>
                      </a:lnTo>
                      <a:moveTo>
                        <a:pt x="113" y="825"/>
                      </a:moveTo>
                      <a:lnTo>
                        <a:pt x="50" y="825"/>
                      </a:lnTo>
                      <a:lnTo>
                        <a:pt x="50" y="693"/>
                      </a:lnTo>
                      <a:lnTo>
                        <a:pt x="113" y="693"/>
                      </a:lnTo>
                      <a:lnTo>
                        <a:pt x="113" y="825"/>
                      </a:lnTo>
                      <a:moveTo>
                        <a:pt x="113" y="608"/>
                      </a:moveTo>
                      <a:lnTo>
                        <a:pt x="50" y="608"/>
                      </a:lnTo>
                      <a:lnTo>
                        <a:pt x="50" y="473"/>
                      </a:lnTo>
                      <a:lnTo>
                        <a:pt x="113" y="473"/>
                      </a:lnTo>
                      <a:lnTo>
                        <a:pt x="113" y="608"/>
                      </a:lnTo>
                      <a:moveTo>
                        <a:pt x="224" y="1716"/>
                      </a:moveTo>
                      <a:lnTo>
                        <a:pt x="161" y="1716"/>
                      </a:lnTo>
                      <a:lnTo>
                        <a:pt x="161" y="1581"/>
                      </a:lnTo>
                      <a:lnTo>
                        <a:pt x="224" y="1581"/>
                      </a:lnTo>
                      <a:lnTo>
                        <a:pt x="224" y="1716"/>
                      </a:lnTo>
                      <a:moveTo>
                        <a:pt x="224" y="1494"/>
                      </a:moveTo>
                      <a:lnTo>
                        <a:pt x="161" y="1494"/>
                      </a:lnTo>
                      <a:lnTo>
                        <a:pt x="161" y="1359"/>
                      </a:lnTo>
                      <a:lnTo>
                        <a:pt x="224" y="1359"/>
                      </a:lnTo>
                      <a:lnTo>
                        <a:pt x="224" y="1494"/>
                      </a:lnTo>
                      <a:moveTo>
                        <a:pt x="224" y="1272"/>
                      </a:moveTo>
                      <a:lnTo>
                        <a:pt x="161" y="1272"/>
                      </a:lnTo>
                      <a:lnTo>
                        <a:pt x="161" y="1137"/>
                      </a:lnTo>
                      <a:lnTo>
                        <a:pt x="224" y="1137"/>
                      </a:lnTo>
                      <a:lnTo>
                        <a:pt x="224" y="1272"/>
                      </a:lnTo>
                      <a:moveTo>
                        <a:pt x="224" y="1049"/>
                      </a:moveTo>
                      <a:lnTo>
                        <a:pt x="161" y="1049"/>
                      </a:lnTo>
                      <a:lnTo>
                        <a:pt x="161" y="915"/>
                      </a:lnTo>
                      <a:lnTo>
                        <a:pt x="224" y="915"/>
                      </a:lnTo>
                      <a:lnTo>
                        <a:pt x="224" y="1049"/>
                      </a:lnTo>
                      <a:moveTo>
                        <a:pt x="224" y="825"/>
                      </a:moveTo>
                      <a:lnTo>
                        <a:pt x="161" y="825"/>
                      </a:lnTo>
                      <a:lnTo>
                        <a:pt x="161" y="693"/>
                      </a:lnTo>
                      <a:lnTo>
                        <a:pt x="224" y="693"/>
                      </a:lnTo>
                      <a:lnTo>
                        <a:pt x="224" y="825"/>
                      </a:lnTo>
                      <a:moveTo>
                        <a:pt x="224" y="608"/>
                      </a:moveTo>
                      <a:lnTo>
                        <a:pt x="161" y="608"/>
                      </a:lnTo>
                      <a:lnTo>
                        <a:pt x="161" y="473"/>
                      </a:lnTo>
                      <a:lnTo>
                        <a:pt x="224" y="473"/>
                      </a:lnTo>
                      <a:lnTo>
                        <a:pt x="224" y="608"/>
                      </a:lnTo>
                      <a:moveTo>
                        <a:pt x="224" y="338"/>
                      </a:moveTo>
                      <a:lnTo>
                        <a:pt x="161" y="338"/>
                      </a:lnTo>
                      <a:lnTo>
                        <a:pt x="161" y="204"/>
                      </a:lnTo>
                      <a:lnTo>
                        <a:pt x="224" y="204"/>
                      </a:lnTo>
                      <a:lnTo>
                        <a:pt x="224" y="338"/>
                      </a:lnTo>
                      <a:moveTo>
                        <a:pt x="335" y="1716"/>
                      </a:moveTo>
                      <a:lnTo>
                        <a:pt x="269" y="1716"/>
                      </a:lnTo>
                      <a:lnTo>
                        <a:pt x="269" y="1581"/>
                      </a:lnTo>
                      <a:lnTo>
                        <a:pt x="335" y="1581"/>
                      </a:lnTo>
                      <a:lnTo>
                        <a:pt x="335" y="1716"/>
                      </a:lnTo>
                      <a:moveTo>
                        <a:pt x="335" y="1494"/>
                      </a:moveTo>
                      <a:lnTo>
                        <a:pt x="269" y="1494"/>
                      </a:lnTo>
                      <a:lnTo>
                        <a:pt x="269" y="1359"/>
                      </a:lnTo>
                      <a:lnTo>
                        <a:pt x="335" y="1359"/>
                      </a:lnTo>
                      <a:lnTo>
                        <a:pt x="335" y="1494"/>
                      </a:lnTo>
                      <a:moveTo>
                        <a:pt x="335" y="1272"/>
                      </a:moveTo>
                      <a:lnTo>
                        <a:pt x="269" y="1272"/>
                      </a:lnTo>
                      <a:lnTo>
                        <a:pt x="269" y="1137"/>
                      </a:lnTo>
                      <a:lnTo>
                        <a:pt x="335" y="1137"/>
                      </a:lnTo>
                      <a:lnTo>
                        <a:pt x="335" y="1272"/>
                      </a:lnTo>
                      <a:moveTo>
                        <a:pt x="335" y="1049"/>
                      </a:moveTo>
                      <a:lnTo>
                        <a:pt x="269" y="1049"/>
                      </a:lnTo>
                      <a:lnTo>
                        <a:pt x="269" y="915"/>
                      </a:lnTo>
                      <a:lnTo>
                        <a:pt x="335" y="915"/>
                      </a:lnTo>
                      <a:lnTo>
                        <a:pt x="335" y="1049"/>
                      </a:lnTo>
                      <a:moveTo>
                        <a:pt x="335" y="825"/>
                      </a:moveTo>
                      <a:lnTo>
                        <a:pt x="269" y="825"/>
                      </a:lnTo>
                      <a:lnTo>
                        <a:pt x="269" y="693"/>
                      </a:lnTo>
                      <a:lnTo>
                        <a:pt x="335" y="693"/>
                      </a:lnTo>
                      <a:lnTo>
                        <a:pt x="335" y="825"/>
                      </a:lnTo>
                      <a:moveTo>
                        <a:pt x="335" y="608"/>
                      </a:moveTo>
                      <a:lnTo>
                        <a:pt x="269" y="608"/>
                      </a:lnTo>
                      <a:lnTo>
                        <a:pt x="269" y="473"/>
                      </a:lnTo>
                      <a:lnTo>
                        <a:pt x="335" y="473"/>
                      </a:lnTo>
                      <a:lnTo>
                        <a:pt x="335" y="608"/>
                      </a:lnTo>
                      <a:moveTo>
                        <a:pt x="335" y="338"/>
                      </a:moveTo>
                      <a:lnTo>
                        <a:pt x="269" y="338"/>
                      </a:lnTo>
                      <a:lnTo>
                        <a:pt x="269" y="204"/>
                      </a:lnTo>
                      <a:lnTo>
                        <a:pt x="335" y="204"/>
                      </a:lnTo>
                      <a:lnTo>
                        <a:pt x="335" y="338"/>
                      </a:lnTo>
                      <a:moveTo>
                        <a:pt x="444" y="1716"/>
                      </a:moveTo>
                      <a:lnTo>
                        <a:pt x="380" y="1716"/>
                      </a:lnTo>
                      <a:lnTo>
                        <a:pt x="380" y="1581"/>
                      </a:lnTo>
                      <a:lnTo>
                        <a:pt x="444" y="1581"/>
                      </a:lnTo>
                      <a:lnTo>
                        <a:pt x="444" y="1716"/>
                      </a:lnTo>
                      <a:moveTo>
                        <a:pt x="444" y="1494"/>
                      </a:moveTo>
                      <a:lnTo>
                        <a:pt x="380" y="1494"/>
                      </a:lnTo>
                      <a:lnTo>
                        <a:pt x="380" y="1359"/>
                      </a:lnTo>
                      <a:lnTo>
                        <a:pt x="444" y="1359"/>
                      </a:lnTo>
                      <a:lnTo>
                        <a:pt x="444" y="1494"/>
                      </a:lnTo>
                      <a:moveTo>
                        <a:pt x="444" y="1272"/>
                      </a:moveTo>
                      <a:lnTo>
                        <a:pt x="380" y="1272"/>
                      </a:lnTo>
                      <a:lnTo>
                        <a:pt x="380" y="1137"/>
                      </a:lnTo>
                      <a:lnTo>
                        <a:pt x="444" y="1137"/>
                      </a:lnTo>
                      <a:lnTo>
                        <a:pt x="444" y="1272"/>
                      </a:lnTo>
                      <a:moveTo>
                        <a:pt x="444" y="1049"/>
                      </a:moveTo>
                      <a:lnTo>
                        <a:pt x="380" y="1049"/>
                      </a:lnTo>
                      <a:lnTo>
                        <a:pt x="380" y="915"/>
                      </a:lnTo>
                      <a:lnTo>
                        <a:pt x="444" y="915"/>
                      </a:lnTo>
                      <a:lnTo>
                        <a:pt x="444" y="1049"/>
                      </a:lnTo>
                      <a:moveTo>
                        <a:pt x="444" y="825"/>
                      </a:moveTo>
                      <a:lnTo>
                        <a:pt x="380" y="825"/>
                      </a:lnTo>
                      <a:lnTo>
                        <a:pt x="380" y="693"/>
                      </a:lnTo>
                      <a:lnTo>
                        <a:pt x="444" y="693"/>
                      </a:lnTo>
                      <a:lnTo>
                        <a:pt x="444" y="825"/>
                      </a:lnTo>
                      <a:moveTo>
                        <a:pt x="444" y="608"/>
                      </a:moveTo>
                      <a:lnTo>
                        <a:pt x="380" y="608"/>
                      </a:lnTo>
                      <a:lnTo>
                        <a:pt x="380" y="473"/>
                      </a:lnTo>
                      <a:lnTo>
                        <a:pt x="444" y="473"/>
                      </a:lnTo>
                      <a:lnTo>
                        <a:pt x="444" y="608"/>
                      </a:lnTo>
                      <a:moveTo>
                        <a:pt x="444" y="608"/>
                      </a:moveTo>
                      <a:lnTo>
                        <a:pt x="444" y="608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90" name="Freeform 50"/>
                <p:cNvSpPr>
                  <a:spLocks noEditPoints="1"/>
                </p:cNvSpPr>
                <p:nvPr/>
              </p:nvSpPr>
              <p:spPr bwMode="auto">
                <a:xfrm>
                  <a:off x="8455" y="2453"/>
                  <a:ext cx="763" cy="2098"/>
                </a:xfrm>
                <a:custGeom>
                  <a:avLst/>
                  <a:gdLst>
                    <a:gd name="T0" fmla="*/ 418 w 763"/>
                    <a:gd name="T1" fmla="*/ 237 h 2098"/>
                    <a:gd name="T2" fmla="*/ 418 w 763"/>
                    <a:gd name="T3" fmla="*/ 0 h 2098"/>
                    <a:gd name="T4" fmla="*/ 0 w 763"/>
                    <a:gd name="T5" fmla="*/ 0 h 2098"/>
                    <a:gd name="T6" fmla="*/ 0 w 763"/>
                    <a:gd name="T7" fmla="*/ 430 h 2098"/>
                    <a:gd name="T8" fmla="*/ 343 w 763"/>
                    <a:gd name="T9" fmla="*/ 430 h 2098"/>
                    <a:gd name="T10" fmla="*/ 343 w 763"/>
                    <a:gd name="T11" fmla="*/ 2098 h 2098"/>
                    <a:gd name="T12" fmla="*/ 763 w 763"/>
                    <a:gd name="T13" fmla="*/ 2098 h 2098"/>
                    <a:gd name="T14" fmla="*/ 763 w 763"/>
                    <a:gd name="T15" fmla="*/ 237 h 2098"/>
                    <a:gd name="T16" fmla="*/ 418 w 763"/>
                    <a:gd name="T17" fmla="*/ 237 h 2098"/>
                    <a:gd name="T18" fmla="*/ 352 w 763"/>
                    <a:gd name="T19" fmla="*/ 355 h 2098"/>
                    <a:gd name="T20" fmla="*/ 67 w 763"/>
                    <a:gd name="T21" fmla="*/ 355 h 2098"/>
                    <a:gd name="T22" fmla="*/ 67 w 763"/>
                    <a:gd name="T23" fmla="*/ 263 h 2098"/>
                    <a:gd name="T24" fmla="*/ 352 w 763"/>
                    <a:gd name="T25" fmla="*/ 263 h 2098"/>
                    <a:gd name="T26" fmla="*/ 352 w 763"/>
                    <a:gd name="T27" fmla="*/ 355 h 2098"/>
                    <a:gd name="T28" fmla="*/ 352 w 763"/>
                    <a:gd name="T29" fmla="*/ 171 h 2098"/>
                    <a:gd name="T30" fmla="*/ 67 w 763"/>
                    <a:gd name="T31" fmla="*/ 171 h 2098"/>
                    <a:gd name="T32" fmla="*/ 67 w 763"/>
                    <a:gd name="T33" fmla="*/ 81 h 2098"/>
                    <a:gd name="T34" fmla="*/ 352 w 763"/>
                    <a:gd name="T35" fmla="*/ 81 h 2098"/>
                    <a:gd name="T36" fmla="*/ 352 w 763"/>
                    <a:gd name="T37" fmla="*/ 171 h 2098"/>
                    <a:gd name="T38" fmla="*/ 692 w 763"/>
                    <a:gd name="T39" fmla="*/ 1808 h 2098"/>
                    <a:gd name="T40" fmla="*/ 404 w 763"/>
                    <a:gd name="T41" fmla="*/ 1808 h 2098"/>
                    <a:gd name="T42" fmla="*/ 404 w 763"/>
                    <a:gd name="T43" fmla="*/ 1716 h 2098"/>
                    <a:gd name="T44" fmla="*/ 692 w 763"/>
                    <a:gd name="T45" fmla="*/ 1716 h 2098"/>
                    <a:gd name="T46" fmla="*/ 692 w 763"/>
                    <a:gd name="T47" fmla="*/ 1808 h 2098"/>
                    <a:gd name="T48" fmla="*/ 692 w 763"/>
                    <a:gd name="T49" fmla="*/ 1600 h 2098"/>
                    <a:gd name="T50" fmla="*/ 404 w 763"/>
                    <a:gd name="T51" fmla="*/ 1600 h 2098"/>
                    <a:gd name="T52" fmla="*/ 404 w 763"/>
                    <a:gd name="T53" fmla="*/ 1508 h 2098"/>
                    <a:gd name="T54" fmla="*/ 692 w 763"/>
                    <a:gd name="T55" fmla="*/ 1508 h 2098"/>
                    <a:gd name="T56" fmla="*/ 692 w 763"/>
                    <a:gd name="T57" fmla="*/ 1600 h 2098"/>
                    <a:gd name="T58" fmla="*/ 692 w 763"/>
                    <a:gd name="T59" fmla="*/ 1392 h 2098"/>
                    <a:gd name="T60" fmla="*/ 404 w 763"/>
                    <a:gd name="T61" fmla="*/ 1392 h 2098"/>
                    <a:gd name="T62" fmla="*/ 404 w 763"/>
                    <a:gd name="T63" fmla="*/ 1302 h 2098"/>
                    <a:gd name="T64" fmla="*/ 692 w 763"/>
                    <a:gd name="T65" fmla="*/ 1302 h 2098"/>
                    <a:gd name="T66" fmla="*/ 692 w 763"/>
                    <a:gd name="T67" fmla="*/ 1392 h 2098"/>
                    <a:gd name="T68" fmla="*/ 692 w 763"/>
                    <a:gd name="T69" fmla="*/ 1186 h 2098"/>
                    <a:gd name="T70" fmla="*/ 404 w 763"/>
                    <a:gd name="T71" fmla="*/ 1186 h 2098"/>
                    <a:gd name="T72" fmla="*/ 404 w 763"/>
                    <a:gd name="T73" fmla="*/ 1094 h 2098"/>
                    <a:gd name="T74" fmla="*/ 692 w 763"/>
                    <a:gd name="T75" fmla="*/ 1094 h 2098"/>
                    <a:gd name="T76" fmla="*/ 692 w 763"/>
                    <a:gd name="T77" fmla="*/ 1186 h 2098"/>
                    <a:gd name="T78" fmla="*/ 692 w 763"/>
                    <a:gd name="T79" fmla="*/ 979 h 2098"/>
                    <a:gd name="T80" fmla="*/ 404 w 763"/>
                    <a:gd name="T81" fmla="*/ 979 h 2098"/>
                    <a:gd name="T82" fmla="*/ 404 w 763"/>
                    <a:gd name="T83" fmla="*/ 886 h 2098"/>
                    <a:gd name="T84" fmla="*/ 692 w 763"/>
                    <a:gd name="T85" fmla="*/ 886 h 2098"/>
                    <a:gd name="T86" fmla="*/ 692 w 763"/>
                    <a:gd name="T87" fmla="*/ 979 h 2098"/>
                    <a:gd name="T88" fmla="*/ 692 w 763"/>
                    <a:gd name="T89" fmla="*/ 771 h 2098"/>
                    <a:gd name="T90" fmla="*/ 404 w 763"/>
                    <a:gd name="T91" fmla="*/ 771 h 2098"/>
                    <a:gd name="T92" fmla="*/ 404 w 763"/>
                    <a:gd name="T93" fmla="*/ 681 h 2098"/>
                    <a:gd name="T94" fmla="*/ 692 w 763"/>
                    <a:gd name="T95" fmla="*/ 681 h 2098"/>
                    <a:gd name="T96" fmla="*/ 692 w 763"/>
                    <a:gd name="T97" fmla="*/ 771 h 2098"/>
                    <a:gd name="T98" fmla="*/ 692 w 763"/>
                    <a:gd name="T99" fmla="*/ 565 h 2098"/>
                    <a:gd name="T100" fmla="*/ 404 w 763"/>
                    <a:gd name="T101" fmla="*/ 565 h 2098"/>
                    <a:gd name="T102" fmla="*/ 404 w 763"/>
                    <a:gd name="T103" fmla="*/ 473 h 2098"/>
                    <a:gd name="T104" fmla="*/ 692 w 763"/>
                    <a:gd name="T105" fmla="*/ 473 h 2098"/>
                    <a:gd name="T106" fmla="*/ 692 w 763"/>
                    <a:gd name="T107" fmla="*/ 565 h 2098"/>
                    <a:gd name="T108" fmla="*/ 692 w 763"/>
                    <a:gd name="T109" fmla="*/ 565 h 2098"/>
                    <a:gd name="T110" fmla="*/ 692 w 763"/>
                    <a:gd name="T111" fmla="*/ 565 h 20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3" h="2098">
                      <a:moveTo>
                        <a:pt x="418" y="237"/>
                      </a:moveTo>
                      <a:lnTo>
                        <a:pt x="418" y="0"/>
                      </a:lnTo>
                      <a:lnTo>
                        <a:pt x="0" y="0"/>
                      </a:lnTo>
                      <a:lnTo>
                        <a:pt x="0" y="430"/>
                      </a:lnTo>
                      <a:lnTo>
                        <a:pt x="343" y="430"/>
                      </a:lnTo>
                      <a:lnTo>
                        <a:pt x="343" y="2098"/>
                      </a:lnTo>
                      <a:lnTo>
                        <a:pt x="763" y="2098"/>
                      </a:lnTo>
                      <a:lnTo>
                        <a:pt x="763" y="237"/>
                      </a:lnTo>
                      <a:lnTo>
                        <a:pt x="418" y="237"/>
                      </a:lnTo>
                      <a:close/>
                      <a:moveTo>
                        <a:pt x="352" y="355"/>
                      </a:moveTo>
                      <a:lnTo>
                        <a:pt x="67" y="355"/>
                      </a:lnTo>
                      <a:lnTo>
                        <a:pt x="67" y="263"/>
                      </a:lnTo>
                      <a:lnTo>
                        <a:pt x="352" y="263"/>
                      </a:lnTo>
                      <a:lnTo>
                        <a:pt x="352" y="355"/>
                      </a:lnTo>
                      <a:close/>
                      <a:moveTo>
                        <a:pt x="352" y="171"/>
                      </a:moveTo>
                      <a:lnTo>
                        <a:pt x="67" y="171"/>
                      </a:lnTo>
                      <a:lnTo>
                        <a:pt x="67" y="81"/>
                      </a:lnTo>
                      <a:lnTo>
                        <a:pt x="352" y="81"/>
                      </a:lnTo>
                      <a:lnTo>
                        <a:pt x="352" y="171"/>
                      </a:lnTo>
                      <a:close/>
                      <a:moveTo>
                        <a:pt x="692" y="1808"/>
                      </a:moveTo>
                      <a:lnTo>
                        <a:pt x="404" y="1808"/>
                      </a:lnTo>
                      <a:lnTo>
                        <a:pt x="404" y="1716"/>
                      </a:lnTo>
                      <a:lnTo>
                        <a:pt x="692" y="1716"/>
                      </a:lnTo>
                      <a:lnTo>
                        <a:pt x="692" y="1808"/>
                      </a:lnTo>
                      <a:close/>
                      <a:moveTo>
                        <a:pt x="692" y="1600"/>
                      </a:moveTo>
                      <a:lnTo>
                        <a:pt x="404" y="1600"/>
                      </a:lnTo>
                      <a:lnTo>
                        <a:pt x="404" y="1508"/>
                      </a:lnTo>
                      <a:lnTo>
                        <a:pt x="692" y="1508"/>
                      </a:lnTo>
                      <a:lnTo>
                        <a:pt x="692" y="1600"/>
                      </a:lnTo>
                      <a:close/>
                      <a:moveTo>
                        <a:pt x="692" y="1392"/>
                      </a:moveTo>
                      <a:lnTo>
                        <a:pt x="404" y="1392"/>
                      </a:lnTo>
                      <a:lnTo>
                        <a:pt x="404" y="1302"/>
                      </a:lnTo>
                      <a:lnTo>
                        <a:pt x="692" y="1302"/>
                      </a:lnTo>
                      <a:lnTo>
                        <a:pt x="692" y="1392"/>
                      </a:lnTo>
                      <a:close/>
                      <a:moveTo>
                        <a:pt x="692" y="1186"/>
                      </a:moveTo>
                      <a:lnTo>
                        <a:pt x="404" y="1186"/>
                      </a:lnTo>
                      <a:lnTo>
                        <a:pt x="404" y="1094"/>
                      </a:lnTo>
                      <a:lnTo>
                        <a:pt x="692" y="1094"/>
                      </a:lnTo>
                      <a:lnTo>
                        <a:pt x="692" y="1186"/>
                      </a:lnTo>
                      <a:close/>
                      <a:moveTo>
                        <a:pt x="692" y="979"/>
                      </a:moveTo>
                      <a:lnTo>
                        <a:pt x="404" y="979"/>
                      </a:lnTo>
                      <a:lnTo>
                        <a:pt x="404" y="886"/>
                      </a:lnTo>
                      <a:lnTo>
                        <a:pt x="692" y="886"/>
                      </a:lnTo>
                      <a:lnTo>
                        <a:pt x="692" y="979"/>
                      </a:lnTo>
                      <a:close/>
                      <a:moveTo>
                        <a:pt x="692" y="771"/>
                      </a:moveTo>
                      <a:lnTo>
                        <a:pt x="404" y="771"/>
                      </a:lnTo>
                      <a:lnTo>
                        <a:pt x="404" y="681"/>
                      </a:lnTo>
                      <a:lnTo>
                        <a:pt x="692" y="681"/>
                      </a:lnTo>
                      <a:lnTo>
                        <a:pt x="692" y="771"/>
                      </a:lnTo>
                      <a:close/>
                      <a:moveTo>
                        <a:pt x="692" y="565"/>
                      </a:moveTo>
                      <a:lnTo>
                        <a:pt x="404" y="565"/>
                      </a:lnTo>
                      <a:lnTo>
                        <a:pt x="404" y="473"/>
                      </a:lnTo>
                      <a:lnTo>
                        <a:pt x="692" y="473"/>
                      </a:lnTo>
                      <a:lnTo>
                        <a:pt x="692" y="565"/>
                      </a:lnTo>
                      <a:close/>
                      <a:moveTo>
                        <a:pt x="692" y="565"/>
                      </a:moveTo>
                      <a:lnTo>
                        <a:pt x="692" y="56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91" name="Freeform 51"/>
                <p:cNvSpPr>
                  <a:spLocks noEditPoints="1"/>
                </p:cNvSpPr>
                <p:nvPr/>
              </p:nvSpPr>
              <p:spPr bwMode="auto">
                <a:xfrm>
                  <a:off x="8455" y="2453"/>
                  <a:ext cx="763" cy="2098"/>
                </a:xfrm>
                <a:custGeom>
                  <a:avLst/>
                  <a:gdLst>
                    <a:gd name="T0" fmla="*/ 418 w 763"/>
                    <a:gd name="T1" fmla="*/ 237 h 2098"/>
                    <a:gd name="T2" fmla="*/ 418 w 763"/>
                    <a:gd name="T3" fmla="*/ 0 h 2098"/>
                    <a:gd name="T4" fmla="*/ 0 w 763"/>
                    <a:gd name="T5" fmla="*/ 0 h 2098"/>
                    <a:gd name="T6" fmla="*/ 0 w 763"/>
                    <a:gd name="T7" fmla="*/ 430 h 2098"/>
                    <a:gd name="T8" fmla="*/ 343 w 763"/>
                    <a:gd name="T9" fmla="*/ 430 h 2098"/>
                    <a:gd name="T10" fmla="*/ 343 w 763"/>
                    <a:gd name="T11" fmla="*/ 2098 h 2098"/>
                    <a:gd name="T12" fmla="*/ 763 w 763"/>
                    <a:gd name="T13" fmla="*/ 2098 h 2098"/>
                    <a:gd name="T14" fmla="*/ 763 w 763"/>
                    <a:gd name="T15" fmla="*/ 237 h 2098"/>
                    <a:gd name="T16" fmla="*/ 418 w 763"/>
                    <a:gd name="T17" fmla="*/ 237 h 2098"/>
                    <a:gd name="T18" fmla="*/ 352 w 763"/>
                    <a:gd name="T19" fmla="*/ 355 h 2098"/>
                    <a:gd name="T20" fmla="*/ 67 w 763"/>
                    <a:gd name="T21" fmla="*/ 355 h 2098"/>
                    <a:gd name="T22" fmla="*/ 67 w 763"/>
                    <a:gd name="T23" fmla="*/ 263 h 2098"/>
                    <a:gd name="T24" fmla="*/ 352 w 763"/>
                    <a:gd name="T25" fmla="*/ 263 h 2098"/>
                    <a:gd name="T26" fmla="*/ 352 w 763"/>
                    <a:gd name="T27" fmla="*/ 355 h 2098"/>
                    <a:gd name="T28" fmla="*/ 352 w 763"/>
                    <a:gd name="T29" fmla="*/ 171 h 2098"/>
                    <a:gd name="T30" fmla="*/ 67 w 763"/>
                    <a:gd name="T31" fmla="*/ 171 h 2098"/>
                    <a:gd name="T32" fmla="*/ 67 w 763"/>
                    <a:gd name="T33" fmla="*/ 81 h 2098"/>
                    <a:gd name="T34" fmla="*/ 352 w 763"/>
                    <a:gd name="T35" fmla="*/ 81 h 2098"/>
                    <a:gd name="T36" fmla="*/ 352 w 763"/>
                    <a:gd name="T37" fmla="*/ 171 h 2098"/>
                    <a:gd name="T38" fmla="*/ 692 w 763"/>
                    <a:gd name="T39" fmla="*/ 1808 h 2098"/>
                    <a:gd name="T40" fmla="*/ 404 w 763"/>
                    <a:gd name="T41" fmla="*/ 1808 h 2098"/>
                    <a:gd name="T42" fmla="*/ 404 w 763"/>
                    <a:gd name="T43" fmla="*/ 1716 h 2098"/>
                    <a:gd name="T44" fmla="*/ 692 w 763"/>
                    <a:gd name="T45" fmla="*/ 1716 h 2098"/>
                    <a:gd name="T46" fmla="*/ 692 w 763"/>
                    <a:gd name="T47" fmla="*/ 1808 h 2098"/>
                    <a:gd name="T48" fmla="*/ 692 w 763"/>
                    <a:gd name="T49" fmla="*/ 1600 h 2098"/>
                    <a:gd name="T50" fmla="*/ 404 w 763"/>
                    <a:gd name="T51" fmla="*/ 1600 h 2098"/>
                    <a:gd name="T52" fmla="*/ 404 w 763"/>
                    <a:gd name="T53" fmla="*/ 1508 h 2098"/>
                    <a:gd name="T54" fmla="*/ 692 w 763"/>
                    <a:gd name="T55" fmla="*/ 1508 h 2098"/>
                    <a:gd name="T56" fmla="*/ 692 w 763"/>
                    <a:gd name="T57" fmla="*/ 1600 h 2098"/>
                    <a:gd name="T58" fmla="*/ 692 w 763"/>
                    <a:gd name="T59" fmla="*/ 1392 h 2098"/>
                    <a:gd name="T60" fmla="*/ 404 w 763"/>
                    <a:gd name="T61" fmla="*/ 1392 h 2098"/>
                    <a:gd name="T62" fmla="*/ 404 w 763"/>
                    <a:gd name="T63" fmla="*/ 1302 h 2098"/>
                    <a:gd name="T64" fmla="*/ 692 w 763"/>
                    <a:gd name="T65" fmla="*/ 1302 h 2098"/>
                    <a:gd name="T66" fmla="*/ 692 w 763"/>
                    <a:gd name="T67" fmla="*/ 1392 h 2098"/>
                    <a:gd name="T68" fmla="*/ 692 w 763"/>
                    <a:gd name="T69" fmla="*/ 1186 h 2098"/>
                    <a:gd name="T70" fmla="*/ 404 w 763"/>
                    <a:gd name="T71" fmla="*/ 1186 h 2098"/>
                    <a:gd name="T72" fmla="*/ 404 w 763"/>
                    <a:gd name="T73" fmla="*/ 1094 h 2098"/>
                    <a:gd name="T74" fmla="*/ 692 w 763"/>
                    <a:gd name="T75" fmla="*/ 1094 h 2098"/>
                    <a:gd name="T76" fmla="*/ 692 w 763"/>
                    <a:gd name="T77" fmla="*/ 1186 h 2098"/>
                    <a:gd name="T78" fmla="*/ 692 w 763"/>
                    <a:gd name="T79" fmla="*/ 979 h 2098"/>
                    <a:gd name="T80" fmla="*/ 404 w 763"/>
                    <a:gd name="T81" fmla="*/ 979 h 2098"/>
                    <a:gd name="T82" fmla="*/ 404 w 763"/>
                    <a:gd name="T83" fmla="*/ 886 h 2098"/>
                    <a:gd name="T84" fmla="*/ 692 w 763"/>
                    <a:gd name="T85" fmla="*/ 886 h 2098"/>
                    <a:gd name="T86" fmla="*/ 692 w 763"/>
                    <a:gd name="T87" fmla="*/ 979 h 2098"/>
                    <a:gd name="T88" fmla="*/ 692 w 763"/>
                    <a:gd name="T89" fmla="*/ 771 h 2098"/>
                    <a:gd name="T90" fmla="*/ 404 w 763"/>
                    <a:gd name="T91" fmla="*/ 771 h 2098"/>
                    <a:gd name="T92" fmla="*/ 404 w 763"/>
                    <a:gd name="T93" fmla="*/ 681 h 2098"/>
                    <a:gd name="T94" fmla="*/ 692 w 763"/>
                    <a:gd name="T95" fmla="*/ 681 h 2098"/>
                    <a:gd name="T96" fmla="*/ 692 w 763"/>
                    <a:gd name="T97" fmla="*/ 771 h 2098"/>
                    <a:gd name="T98" fmla="*/ 692 w 763"/>
                    <a:gd name="T99" fmla="*/ 565 h 2098"/>
                    <a:gd name="T100" fmla="*/ 404 w 763"/>
                    <a:gd name="T101" fmla="*/ 565 h 2098"/>
                    <a:gd name="T102" fmla="*/ 404 w 763"/>
                    <a:gd name="T103" fmla="*/ 473 h 2098"/>
                    <a:gd name="T104" fmla="*/ 692 w 763"/>
                    <a:gd name="T105" fmla="*/ 473 h 2098"/>
                    <a:gd name="T106" fmla="*/ 692 w 763"/>
                    <a:gd name="T107" fmla="*/ 565 h 2098"/>
                    <a:gd name="T108" fmla="*/ 692 w 763"/>
                    <a:gd name="T109" fmla="*/ 565 h 2098"/>
                    <a:gd name="T110" fmla="*/ 692 w 763"/>
                    <a:gd name="T111" fmla="*/ 565 h 20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3" h="2098">
                      <a:moveTo>
                        <a:pt x="418" y="237"/>
                      </a:moveTo>
                      <a:lnTo>
                        <a:pt x="418" y="0"/>
                      </a:lnTo>
                      <a:lnTo>
                        <a:pt x="0" y="0"/>
                      </a:lnTo>
                      <a:lnTo>
                        <a:pt x="0" y="430"/>
                      </a:lnTo>
                      <a:lnTo>
                        <a:pt x="343" y="430"/>
                      </a:lnTo>
                      <a:lnTo>
                        <a:pt x="343" y="2098"/>
                      </a:lnTo>
                      <a:lnTo>
                        <a:pt x="763" y="2098"/>
                      </a:lnTo>
                      <a:lnTo>
                        <a:pt x="763" y="237"/>
                      </a:lnTo>
                      <a:lnTo>
                        <a:pt x="418" y="237"/>
                      </a:lnTo>
                      <a:moveTo>
                        <a:pt x="352" y="355"/>
                      </a:moveTo>
                      <a:lnTo>
                        <a:pt x="67" y="355"/>
                      </a:lnTo>
                      <a:lnTo>
                        <a:pt x="67" y="263"/>
                      </a:lnTo>
                      <a:lnTo>
                        <a:pt x="352" y="263"/>
                      </a:lnTo>
                      <a:lnTo>
                        <a:pt x="352" y="355"/>
                      </a:lnTo>
                      <a:moveTo>
                        <a:pt x="352" y="171"/>
                      </a:moveTo>
                      <a:lnTo>
                        <a:pt x="67" y="171"/>
                      </a:lnTo>
                      <a:lnTo>
                        <a:pt x="67" y="81"/>
                      </a:lnTo>
                      <a:lnTo>
                        <a:pt x="352" y="81"/>
                      </a:lnTo>
                      <a:lnTo>
                        <a:pt x="352" y="171"/>
                      </a:lnTo>
                      <a:moveTo>
                        <a:pt x="692" y="1808"/>
                      </a:moveTo>
                      <a:lnTo>
                        <a:pt x="404" y="1808"/>
                      </a:lnTo>
                      <a:lnTo>
                        <a:pt x="404" y="1716"/>
                      </a:lnTo>
                      <a:lnTo>
                        <a:pt x="692" y="1716"/>
                      </a:lnTo>
                      <a:lnTo>
                        <a:pt x="692" y="1808"/>
                      </a:lnTo>
                      <a:moveTo>
                        <a:pt x="692" y="1600"/>
                      </a:moveTo>
                      <a:lnTo>
                        <a:pt x="404" y="1600"/>
                      </a:lnTo>
                      <a:lnTo>
                        <a:pt x="404" y="1508"/>
                      </a:lnTo>
                      <a:lnTo>
                        <a:pt x="692" y="1508"/>
                      </a:lnTo>
                      <a:lnTo>
                        <a:pt x="692" y="1600"/>
                      </a:lnTo>
                      <a:moveTo>
                        <a:pt x="692" y="1392"/>
                      </a:moveTo>
                      <a:lnTo>
                        <a:pt x="404" y="1392"/>
                      </a:lnTo>
                      <a:lnTo>
                        <a:pt x="404" y="1302"/>
                      </a:lnTo>
                      <a:lnTo>
                        <a:pt x="692" y="1302"/>
                      </a:lnTo>
                      <a:lnTo>
                        <a:pt x="692" y="1392"/>
                      </a:lnTo>
                      <a:moveTo>
                        <a:pt x="692" y="1186"/>
                      </a:moveTo>
                      <a:lnTo>
                        <a:pt x="404" y="1186"/>
                      </a:lnTo>
                      <a:lnTo>
                        <a:pt x="404" y="1094"/>
                      </a:lnTo>
                      <a:lnTo>
                        <a:pt x="692" y="1094"/>
                      </a:lnTo>
                      <a:lnTo>
                        <a:pt x="692" y="1186"/>
                      </a:lnTo>
                      <a:moveTo>
                        <a:pt x="692" y="979"/>
                      </a:moveTo>
                      <a:lnTo>
                        <a:pt x="404" y="979"/>
                      </a:lnTo>
                      <a:lnTo>
                        <a:pt x="404" y="886"/>
                      </a:lnTo>
                      <a:lnTo>
                        <a:pt x="692" y="886"/>
                      </a:lnTo>
                      <a:lnTo>
                        <a:pt x="692" y="979"/>
                      </a:lnTo>
                      <a:moveTo>
                        <a:pt x="692" y="771"/>
                      </a:moveTo>
                      <a:lnTo>
                        <a:pt x="404" y="771"/>
                      </a:lnTo>
                      <a:lnTo>
                        <a:pt x="404" y="681"/>
                      </a:lnTo>
                      <a:lnTo>
                        <a:pt x="692" y="681"/>
                      </a:lnTo>
                      <a:lnTo>
                        <a:pt x="692" y="771"/>
                      </a:lnTo>
                      <a:moveTo>
                        <a:pt x="692" y="565"/>
                      </a:moveTo>
                      <a:lnTo>
                        <a:pt x="404" y="565"/>
                      </a:lnTo>
                      <a:lnTo>
                        <a:pt x="404" y="473"/>
                      </a:lnTo>
                      <a:lnTo>
                        <a:pt x="692" y="473"/>
                      </a:lnTo>
                      <a:lnTo>
                        <a:pt x="692" y="565"/>
                      </a:lnTo>
                      <a:moveTo>
                        <a:pt x="692" y="565"/>
                      </a:moveTo>
                      <a:lnTo>
                        <a:pt x="692" y="565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92" name="Freeform 52"/>
                <p:cNvSpPr>
                  <a:spLocks noEditPoints="1"/>
                </p:cNvSpPr>
                <p:nvPr/>
              </p:nvSpPr>
              <p:spPr bwMode="auto">
                <a:xfrm>
                  <a:off x="8160" y="2926"/>
                  <a:ext cx="602" cy="1625"/>
                </a:xfrm>
                <a:custGeom>
                  <a:avLst/>
                  <a:gdLst>
                    <a:gd name="T0" fmla="*/ 0 w 602"/>
                    <a:gd name="T1" fmla="*/ 1625 h 1625"/>
                    <a:gd name="T2" fmla="*/ 602 w 602"/>
                    <a:gd name="T3" fmla="*/ 0 h 1625"/>
                    <a:gd name="T4" fmla="*/ 168 w 602"/>
                    <a:gd name="T5" fmla="*/ 1451 h 1625"/>
                    <a:gd name="T6" fmla="*/ 104 w 602"/>
                    <a:gd name="T7" fmla="*/ 1316 h 1625"/>
                    <a:gd name="T8" fmla="*/ 168 w 602"/>
                    <a:gd name="T9" fmla="*/ 1451 h 1625"/>
                    <a:gd name="T10" fmla="*/ 104 w 602"/>
                    <a:gd name="T11" fmla="*/ 1207 h 1625"/>
                    <a:gd name="T12" fmla="*/ 168 w 602"/>
                    <a:gd name="T13" fmla="*/ 1075 h 1625"/>
                    <a:gd name="T14" fmla="*/ 168 w 602"/>
                    <a:gd name="T15" fmla="*/ 966 h 1625"/>
                    <a:gd name="T16" fmla="*/ 104 w 602"/>
                    <a:gd name="T17" fmla="*/ 832 h 1625"/>
                    <a:gd name="T18" fmla="*/ 168 w 602"/>
                    <a:gd name="T19" fmla="*/ 966 h 1625"/>
                    <a:gd name="T20" fmla="*/ 104 w 602"/>
                    <a:gd name="T21" fmla="*/ 723 h 1625"/>
                    <a:gd name="T22" fmla="*/ 168 w 602"/>
                    <a:gd name="T23" fmla="*/ 588 h 1625"/>
                    <a:gd name="T24" fmla="*/ 168 w 602"/>
                    <a:gd name="T25" fmla="*/ 480 h 1625"/>
                    <a:gd name="T26" fmla="*/ 104 w 602"/>
                    <a:gd name="T27" fmla="*/ 345 h 1625"/>
                    <a:gd name="T28" fmla="*/ 168 w 602"/>
                    <a:gd name="T29" fmla="*/ 480 h 1625"/>
                    <a:gd name="T30" fmla="*/ 104 w 602"/>
                    <a:gd name="T31" fmla="*/ 236 h 1625"/>
                    <a:gd name="T32" fmla="*/ 168 w 602"/>
                    <a:gd name="T33" fmla="*/ 102 h 1625"/>
                    <a:gd name="T34" fmla="*/ 279 w 602"/>
                    <a:gd name="T35" fmla="*/ 1451 h 1625"/>
                    <a:gd name="T36" fmla="*/ 215 w 602"/>
                    <a:gd name="T37" fmla="*/ 1316 h 1625"/>
                    <a:gd name="T38" fmla="*/ 279 w 602"/>
                    <a:gd name="T39" fmla="*/ 1451 h 1625"/>
                    <a:gd name="T40" fmla="*/ 215 w 602"/>
                    <a:gd name="T41" fmla="*/ 1207 h 1625"/>
                    <a:gd name="T42" fmla="*/ 279 w 602"/>
                    <a:gd name="T43" fmla="*/ 1075 h 1625"/>
                    <a:gd name="T44" fmla="*/ 279 w 602"/>
                    <a:gd name="T45" fmla="*/ 966 h 1625"/>
                    <a:gd name="T46" fmla="*/ 215 w 602"/>
                    <a:gd name="T47" fmla="*/ 832 h 1625"/>
                    <a:gd name="T48" fmla="*/ 279 w 602"/>
                    <a:gd name="T49" fmla="*/ 966 h 1625"/>
                    <a:gd name="T50" fmla="*/ 215 w 602"/>
                    <a:gd name="T51" fmla="*/ 723 h 1625"/>
                    <a:gd name="T52" fmla="*/ 279 w 602"/>
                    <a:gd name="T53" fmla="*/ 588 h 1625"/>
                    <a:gd name="T54" fmla="*/ 279 w 602"/>
                    <a:gd name="T55" fmla="*/ 480 h 1625"/>
                    <a:gd name="T56" fmla="*/ 215 w 602"/>
                    <a:gd name="T57" fmla="*/ 345 h 1625"/>
                    <a:gd name="T58" fmla="*/ 279 w 602"/>
                    <a:gd name="T59" fmla="*/ 480 h 1625"/>
                    <a:gd name="T60" fmla="*/ 215 w 602"/>
                    <a:gd name="T61" fmla="*/ 236 h 1625"/>
                    <a:gd name="T62" fmla="*/ 279 w 602"/>
                    <a:gd name="T63" fmla="*/ 102 h 1625"/>
                    <a:gd name="T64" fmla="*/ 390 w 602"/>
                    <a:gd name="T65" fmla="*/ 1451 h 1625"/>
                    <a:gd name="T66" fmla="*/ 324 w 602"/>
                    <a:gd name="T67" fmla="*/ 1316 h 1625"/>
                    <a:gd name="T68" fmla="*/ 390 w 602"/>
                    <a:gd name="T69" fmla="*/ 1451 h 1625"/>
                    <a:gd name="T70" fmla="*/ 324 w 602"/>
                    <a:gd name="T71" fmla="*/ 1207 h 1625"/>
                    <a:gd name="T72" fmla="*/ 390 w 602"/>
                    <a:gd name="T73" fmla="*/ 1075 h 1625"/>
                    <a:gd name="T74" fmla="*/ 390 w 602"/>
                    <a:gd name="T75" fmla="*/ 966 h 1625"/>
                    <a:gd name="T76" fmla="*/ 324 w 602"/>
                    <a:gd name="T77" fmla="*/ 832 h 1625"/>
                    <a:gd name="T78" fmla="*/ 390 w 602"/>
                    <a:gd name="T79" fmla="*/ 966 h 1625"/>
                    <a:gd name="T80" fmla="*/ 324 w 602"/>
                    <a:gd name="T81" fmla="*/ 723 h 1625"/>
                    <a:gd name="T82" fmla="*/ 390 w 602"/>
                    <a:gd name="T83" fmla="*/ 588 h 1625"/>
                    <a:gd name="T84" fmla="*/ 390 w 602"/>
                    <a:gd name="T85" fmla="*/ 480 h 1625"/>
                    <a:gd name="T86" fmla="*/ 324 w 602"/>
                    <a:gd name="T87" fmla="*/ 345 h 1625"/>
                    <a:gd name="T88" fmla="*/ 390 w 602"/>
                    <a:gd name="T89" fmla="*/ 480 h 1625"/>
                    <a:gd name="T90" fmla="*/ 324 w 602"/>
                    <a:gd name="T91" fmla="*/ 236 h 1625"/>
                    <a:gd name="T92" fmla="*/ 390 w 602"/>
                    <a:gd name="T93" fmla="*/ 102 h 1625"/>
                    <a:gd name="T94" fmla="*/ 499 w 602"/>
                    <a:gd name="T95" fmla="*/ 1451 h 1625"/>
                    <a:gd name="T96" fmla="*/ 435 w 602"/>
                    <a:gd name="T97" fmla="*/ 1316 h 1625"/>
                    <a:gd name="T98" fmla="*/ 499 w 602"/>
                    <a:gd name="T99" fmla="*/ 1451 h 1625"/>
                    <a:gd name="T100" fmla="*/ 435 w 602"/>
                    <a:gd name="T101" fmla="*/ 1207 h 1625"/>
                    <a:gd name="T102" fmla="*/ 499 w 602"/>
                    <a:gd name="T103" fmla="*/ 1075 h 1625"/>
                    <a:gd name="T104" fmla="*/ 499 w 602"/>
                    <a:gd name="T105" fmla="*/ 966 h 1625"/>
                    <a:gd name="T106" fmla="*/ 435 w 602"/>
                    <a:gd name="T107" fmla="*/ 832 h 1625"/>
                    <a:gd name="T108" fmla="*/ 499 w 602"/>
                    <a:gd name="T109" fmla="*/ 966 h 1625"/>
                    <a:gd name="T110" fmla="*/ 435 w 602"/>
                    <a:gd name="T111" fmla="*/ 723 h 1625"/>
                    <a:gd name="T112" fmla="*/ 499 w 602"/>
                    <a:gd name="T113" fmla="*/ 588 h 1625"/>
                    <a:gd name="T114" fmla="*/ 499 w 602"/>
                    <a:gd name="T115" fmla="*/ 480 h 1625"/>
                    <a:gd name="T116" fmla="*/ 435 w 602"/>
                    <a:gd name="T117" fmla="*/ 345 h 1625"/>
                    <a:gd name="T118" fmla="*/ 499 w 602"/>
                    <a:gd name="T119" fmla="*/ 480 h 1625"/>
                    <a:gd name="T120" fmla="*/ 435 w 602"/>
                    <a:gd name="T121" fmla="*/ 236 h 1625"/>
                    <a:gd name="T122" fmla="*/ 499 w 602"/>
                    <a:gd name="T123" fmla="*/ 102 h 1625"/>
                    <a:gd name="T124" fmla="*/ 499 w 602"/>
                    <a:gd name="T125" fmla="*/ 236 h 16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02" h="1625">
                      <a:moveTo>
                        <a:pt x="0" y="0"/>
                      </a:moveTo>
                      <a:lnTo>
                        <a:pt x="0" y="1625"/>
                      </a:lnTo>
                      <a:lnTo>
                        <a:pt x="602" y="1625"/>
                      </a:lnTo>
                      <a:lnTo>
                        <a:pt x="602" y="0"/>
                      </a:lnTo>
                      <a:lnTo>
                        <a:pt x="0" y="0"/>
                      </a:lnTo>
                      <a:close/>
                      <a:moveTo>
                        <a:pt x="168" y="1451"/>
                      </a:moveTo>
                      <a:lnTo>
                        <a:pt x="104" y="1451"/>
                      </a:lnTo>
                      <a:lnTo>
                        <a:pt x="104" y="1316"/>
                      </a:lnTo>
                      <a:lnTo>
                        <a:pt x="168" y="1316"/>
                      </a:lnTo>
                      <a:lnTo>
                        <a:pt x="168" y="1451"/>
                      </a:lnTo>
                      <a:close/>
                      <a:moveTo>
                        <a:pt x="168" y="1207"/>
                      </a:moveTo>
                      <a:lnTo>
                        <a:pt x="104" y="1207"/>
                      </a:lnTo>
                      <a:lnTo>
                        <a:pt x="104" y="1075"/>
                      </a:lnTo>
                      <a:lnTo>
                        <a:pt x="168" y="1075"/>
                      </a:lnTo>
                      <a:lnTo>
                        <a:pt x="168" y="1207"/>
                      </a:lnTo>
                      <a:close/>
                      <a:moveTo>
                        <a:pt x="168" y="966"/>
                      </a:moveTo>
                      <a:lnTo>
                        <a:pt x="104" y="966"/>
                      </a:lnTo>
                      <a:lnTo>
                        <a:pt x="104" y="832"/>
                      </a:lnTo>
                      <a:lnTo>
                        <a:pt x="168" y="832"/>
                      </a:lnTo>
                      <a:lnTo>
                        <a:pt x="168" y="966"/>
                      </a:lnTo>
                      <a:close/>
                      <a:moveTo>
                        <a:pt x="168" y="723"/>
                      </a:moveTo>
                      <a:lnTo>
                        <a:pt x="104" y="723"/>
                      </a:lnTo>
                      <a:lnTo>
                        <a:pt x="104" y="588"/>
                      </a:lnTo>
                      <a:lnTo>
                        <a:pt x="168" y="588"/>
                      </a:lnTo>
                      <a:lnTo>
                        <a:pt x="168" y="723"/>
                      </a:lnTo>
                      <a:close/>
                      <a:moveTo>
                        <a:pt x="168" y="480"/>
                      </a:moveTo>
                      <a:lnTo>
                        <a:pt x="104" y="480"/>
                      </a:lnTo>
                      <a:lnTo>
                        <a:pt x="104" y="345"/>
                      </a:lnTo>
                      <a:lnTo>
                        <a:pt x="168" y="345"/>
                      </a:lnTo>
                      <a:lnTo>
                        <a:pt x="168" y="480"/>
                      </a:lnTo>
                      <a:close/>
                      <a:moveTo>
                        <a:pt x="168" y="236"/>
                      </a:moveTo>
                      <a:lnTo>
                        <a:pt x="104" y="236"/>
                      </a:lnTo>
                      <a:lnTo>
                        <a:pt x="104" y="102"/>
                      </a:lnTo>
                      <a:lnTo>
                        <a:pt x="168" y="102"/>
                      </a:lnTo>
                      <a:lnTo>
                        <a:pt x="168" y="236"/>
                      </a:lnTo>
                      <a:close/>
                      <a:moveTo>
                        <a:pt x="279" y="1451"/>
                      </a:moveTo>
                      <a:lnTo>
                        <a:pt x="215" y="1451"/>
                      </a:lnTo>
                      <a:lnTo>
                        <a:pt x="215" y="1316"/>
                      </a:lnTo>
                      <a:lnTo>
                        <a:pt x="279" y="1316"/>
                      </a:lnTo>
                      <a:lnTo>
                        <a:pt x="279" y="1451"/>
                      </a:lnTo>
                      <a:close/>
                      <a:moveTo>
                        <a:pt x="279" y="1207"/>
                      </a:moveTo>
                      <a:lnTo>
                        <a:pt x="215" y="1207"/>
                      </a:lnTo>
                      <a:lnTo>
                        <a:pt x="215" y="1075"/>
                      </a:lnTo>
                      <a:lnTo>
                        <a:pt x="279" y="1075"/>
                      </a:lnTo>
                      <a:lnTo>
                        <a:pt x="279" y="1207"/>
                      </a:lnTo>
                      <a:close/>
                      <a:moveTo>
                        <a:pt x="279" y="966"/>
                      </a:moveTo>
                      <a:lnTo>
                        <a:pt x="215" y="966"/>
                      </a:lnTo>
                      <a:lnTo>
                        <a:pt x="215" y="832"/>
                      </a:lnTo>
                      <a:lnTo>
                        <a:pt x="279" y="832"/>
                      </a:lnTo>
                      <a:lnTo>
                        <a:pt x="279" y="966"/>
                      </a:lnTo>
                      <a:close/>
                      <a:moveTo>
                        <a:pt x="279" y="723"/>
                      </a:moveTo>
                      <a:lnTo>
                        <a:pt x="215" y="723"/>
                      </a:lnTo>
                      <a:lnTo>
                        <a:pt x="215" y="588"/>
                      </a:lnTo>
                      <a:lnTo>
                        <a:pt x="279" y="588"/>
                      </a:lnTo>
                      <a:lnTo>
                        <a:pt x="279" y="723"/>
                      </a:lnTo>
                      <a:close/>
                      <a:moveTo>
                        <a:pt x="279" y="480"/>
                      </a:moveTo>
                      <a:lnTo>
                        <a:pt x="215" y="480"/>
                      </a:lnTo>
                      <a:lnTo>
                        <a:pt x="215" y="345"/>
                      </a:lnTo>
                      <a:lnTo>
                        <a:pt x="279" y="345"/>
                      </a:lnTo>
                      <a:lnTo>
                        <a:pt x="279" y="480"/>
                      </a:lnTo>
                      <a:close/>
                      <a:moveTo>
                        <a:pt x="279" y="236"/>
                      </a:moveTo>
                      <a:lnTo>
                        <a:pt x="215" y="236"/>
                      </a:lnTo>
                      <a:lnTo>
                        <a:pt x="215" y="102"/>
                      </a:lnTo>
                      <a:lnTo>
                        <a:pt x="279" y="102"/>
                      </a:lnTo>
                      <a:lnTo>
                        <a:pt x="279" y="236"/>
                      </a:lnTo>
                      <a:close/>
                      <a:moveTo>
                        <a:pt x="390" y="1451"/>
                      </a:moveTo>
                      <a:lnTo>
                        <a:pt x="324" y="1451"/>
                      </a:lnTo>
                      <a:lnTo>
                        <a:pt x="324" y="1316"/>
                      </a:lnTo>
                      <a:lnTo>
                        <a:pt x="390" y="1316"/>
                      </a:lnTo>
                      <a:lnTo>
                        <a:pt x="390" y="1451"/>
                      </a:lnTo>
                      <a:close/>
                      <a:moveTo>
                        <a:pt x="390" y="1207"/>
                      </a:moveTo>
                      <a:lnTo>
                        <a:pt x="324" y="1207"/>
                      </a:lnTo>
                      <a:lnTo>
                        <a:pt x="324" y="1075"/>
                      </a:lnTo>
                      <a:lnTo>
                        <a:pt x="390" y="1075"/>
                      </a:lnTo>
                      <a:lnTo>
                        <a:pt x="390" y="1207"/>
                      </a:lnTo>
                      <a:close/>
                      <a:moveTo>
                        <a:pt x="390" y="966"/>
                      </a:moveTo>
                      <a:lnTo>
                        <a:pt x="324" y="966"/>
                      </a:lnTo>
                      <a:lnTo>
                        <a:pt x="324" y="832"/>
                      </a:lnTo>
                      <a:lnTo>
                        <a:pt x="390" y="832"/>
                      </a:lnTo>
                      <a:lnTo>
                        <a:pt x="390" y="966"/>
                      </a:lnTo>
                      <a:close/>
                      <a:moveTo>
                        <a:pt x="390" y="723"/>
                      </a:moveTo>
                      <a:lnTo>
                        <a:pt x="324" y="723"/>
                      </a:lnTo>
                      <a:lnTo>
                        <a:pt x="324" y="588"/>
                      </a:lnTo>
                      <a:lnTo>
                        <a:pt x="390" y="588"/>
                      </a:lnTo>
                      <a:lnTo>
                        <a:pt x="390" y="723"/>
                      </a:lnTo>
                      <a:close/>
                      <a:moveTo>
                        <a:pt x="390" y="480"/>
                      </a:moveTo>
                      <a:lnTo>
                        <a:pt x="324" y="480"/>
                      </a:lnTo>
                      <a:lnTo>
                        <a:pt x="324" y="345"/>
                      </a:lnTo>
                      <a:lnTo>
                        <a:pt x="390" y="345"/>
                      </a:lnTo>
                      <a:lnTo>
                        <a:pt x="390" y="480"/>
                      </a:lnTo>
                      <a:close/>
                      <a:moveTo>
                        <a:pt x="390" y="236"/>
                      </a:moveTo>
                      <a:lnTo>
                        <a:pt x="324" y="236"/>
                      </a:lnTo>
                      <a:lnTo>
                        <a:pt x="324" y="102"/>
                      </a:lnTo>
                      <a:lnTo>
                        <a:pt x="390" y="102"/>
                      </a:lnTo>
                      <a:lnTo>
                        <a:pt x="390" y="236"/>
                      </a:lnTo>
                      <a:close/>
                      <a:moveTo>
                        <a:pt x="499" y="1451"/>
                      </a:moveTo>
                      <a:lnTo>
                        <a:pt x="435" y="1451"/>
                      </a:lnTo>
                      <a:lnTo>
                        <a:pt x="435" y="1316"/>
                      </a:lnTo>
                      <a:lnTo>
                        <a:pt x="499" y="1316"/>
                      </a:lnTo>
                      <a:lnTo>
                        <a:pt x="499" y="1451"/>
                      </a:lnTo>
                      <a:close/>
                      <a:moveTo>
                        <a:pt x="499" y="1207"/>
                      </a:moveTo>
                      <a:lnTo>
                        <a:pt x="435" y="1207"/>
                      </a:lnTo>
                      <a:lnTo>
                        <a:pt x="435" y="1075"/>
                      </a:lnTo>
                      <a:lnTo>
                        <a:pt x="499" y="1075"/>
                      </a:lnTo>
                      <a:lnTo>
                        <a:pt x="499" y="1207"/>
                      </a:lnTo>
                      <a:close/>
                      <a:moveTo>
                        <a:pt x="499" y="966"/>
                      </a:moveTo>
                      <a:lnTo>
                        <a:pt x="435" y="966"/>
                      </a:lnTo>
                      <a:lnTo>
                        <a:pt x="435" y="832"/>
                      </a:lnTo>
                      <a:lnTo>
                        <a:pt x="499" y="832"/>
                      </a:lnTo>
                      <a:lnTo>
                        <a:pt x="499" y="966"/>
                      </a:lnTo>
                      <a:close/>
                      <a:moveTo>
                        <a:pt x="499" y="723"/>
                      </a:moveTo>
                      <a:lnTo>
                        <a:pt x="435" y="723"/>
                      </a:lnTo>
                      <a:lnTo>
                        <a:pt x="435" y="588"/>
                      </a:lnTo>
                      <a:lnTo>
                        <a:pt x="499" y="588"/>
                      </a:lnTo>
                      <a:lnTo>
                        <a:pt x="499" y="723"/>
                      </a:lnTo>
                      <a:close/>
                      <a:moveTo>
                        <a:pt x="499" y="480"/>
                      </a:moveTo>
                      <a:lnTo>
                        <a:pt x="435" y="480"/>
                      </a:lnTo>
                      <a:lnTo>
                        <a:pt x="435" y="345"/>
                      </a:lnTo>
                      <a:lnTo>
                        <a:pt x="499" y="345"/>
                      </a:lnTo>
                      <a:lnTo>
                        <a:pt x="499" y="480"/>
                      </a:lnTo>
                      <a:close/>
                      <a:moveTo>
                        <a:pt x="499" y="236"/>
                      </a:moveTo>
                      <a:lnTo>
                        <a:pt x="435" y="236"/>
                      </a:lnTo>
                      <a:lnTo>
                        <a:pt x="435" y="102"/>
                      </a:lnTo>
                      <a:lnTo>
                        <a:pt x="499" y="102"/>
                      </a:lnTo>
                      <a:lnTo>
                        <a:pt x="499" y="236"/>
                      </a:lnTo>
                      <a:close/>
                      <a:moveTo>
                        <a:pt x="499" y="236"/>
                      </a:moveTo>
                      <a:lnTo>
                        <a:pt x="499" y="2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93" name="Freeform 53"/>
                <p:cNvSpPr>
                  <a:spLocks noEditPoints="1"/>
                </p:cNvSpPr>
                <p:nvPr/>
              </p:nvSpPr>
              <p:spPr bwMode="auto">
                <a:xfrm>
                  <a:off x="8160" y="2926"/>
                  <a:ext cx="602" cy="1625"/>
                </a:xfrm>
                <a:custGeom>
                  <a:avLst/>
                  <a:gdLst>
                    <a:gd name="T0" fmla="*/ 0 w 602"/>
                    <a:gd name="T1" fmla="*/ 1625 h 1625"/>
                    <a:gd name="T2" fmla="*/ 602 w 602"/>
                    <a:gd name="T3" fmla="*/ 0 h 1625"/>
                    <a:gd name="T4" fmla="*/ 168 w 602"/>
                    <a:gd name="T5" fmla="*/ 1451 h 1625"/>
                    <a:gd name="T6" fmla="*/ 104 w 602"/>
                    <a:gd name="T7" fmla="*/ 1316 h 1625"/>
                    <a:gd name="T8" fmla="*/ 168 w 602"/>
                    <a:gd name="T9" fmla="*/ 1451 h 1625"/>
                    <a:gd name="T10" fmla="*/ 104 w 602"/>
                    <a:gd name="T11" fmla="*/ 1207 h 1625"/>
                    <a:gd name="T12" fmla="*/ 168 w 602"/>
                    <a:gd name="T13" fmla="*/ 1075 h 1625"/>
                    <a:gd name="T14" fmla="*/ 168 w 602"/>
                    <a:gd name="T15" fmla="*/ 966 h 1625"/>
                    <a:gd name="T16" fmla="*/ 104 w 602"/>
                    <a:gd name="T17" fmla="*/ 832 h 1625"/>
                    <a:gd name="T18" fmla="*/ 168 w 602"/>
                    <a:gd name="T19" fmla="*/ 966 h 1625"/>
                    <a:gd name="T20" fmla="*/ 104 w 602"/>
                    <a:gd name="T21" fmla="*/ 723 h 1625"/>
                    <a:gd name="T22" fmla="*/ 168 w 602"/>
                    <a:gd name="T23" fmla="*/ 588 h 1625"/>
                    <a:gd name="T24" fmla="*/ 168 w 602"/>
                    <a:gd name="T25" fmla="*/ 480 h 1625"/>
                    <a:gd name="T26" fmla="*/ 104 w 602"/>
                    <a:gd name="T27" fmla="*/ 345 h 1625"/>
                    <a:gd name="T28" fmla="*/ 168 w 602"/>
                    <a:gd name="T29" fmla="*/ 480 h 1625"/>
                    <a:gd name="T30" fmla="*/ 104 w 602"/>
                    <a:gd name="T31" fmla="*/ 236 h 1625"/>
                    <a:gd name="T32" fmla="*/ 168 w 602"/>
                    <a:gd name="T33" fmla="*/ 102 h 1625"/>
                    <a:gd name="T34" fmla="*/ 279 w 602"/>
                    <a:gd name="T35" fmla="*/ 1451 h 1625"/>
                    <a:gd name="T36" fmla="*/ 215 w 602"/>
                    <a:gd name="T37" fmla="*/ 1316 h 1625"/>
                    <a:gd name="T38" fmla="*/ 279 w 602"/>
                    <a:gd name="T39" fmla="*/ 1451 h 1625"/>
                    <a:gd name="T40" fmla="*/ 215 w 602"/>
                    <a:gd name="T41" fmla="*/ 1207 h 1625"/>
                    <a:gd name="T42" fmla="*/ 279 w 602"/>
                    <a:gd name="T43" fmla="*/ 1075 h 1625"/>
                    <a:gd name="T44" fmla="*/ 279 w 602"/>
                    <a:gd name="T45" fmla="*/ 966 h 1625"/>
                    <a:gd name="T46" fmla="*/ 215 w 602"/>
                    <a:gd name="T47" fmla="*/ 832 h 1625"/>
                    <a:gd name="T48" fmla="*/ 279 w 602"/>
                    <a:gd name="T49" fmla="*/ 966 h 1625"/>
                    <a:gd name="T50" fmla="*/ 215 w 602"/>
                    <a:gd name="T51" fmla="*/ 723 h 1625"/>
                    <a:gd name="T52" fmla="*/ 279 w 602"/>
                    <a:gd name="T53" fmla="*/ 588 h 1625"/>
                    <a:gd name="T54" fmla="*/ 279 w 602"/>
                    <a:gd name="T55" fmla="*/ 480 h 1625"/>
                    <a:gd name="T56" fmla="*/ 215 w 602"/>
                    <a:gd name="T57" fmla="*/ 345 h 1625"/>
                    <a:gd name="T58" fmla="*/ 279 w 602"/>
                    <a:gd name="T59" fmla="*/ 480 h 1625"/>
                    <a:gd name="T60" fmla="*/ 215 w 602"/>
                    <a:gd name="T61" fmla="*/ 236 h 1625"/>
                    <a:gd name="T62" fmla="*/ 279 w 602"/>
                    <a:gd name="T63" fmla="*/ 102 h 1625"/>
                    <a:gd name="T64" fmla="*/ 390 w 602"/>
                    <a:gd name="T65" fmla="*/ 1451 h 1625"/>
                    <a:gd name="T66" fmla="*/ 324 w 602"/>
                    <a:gd name="T67" fmla="*/ 1316 h 1625"/>
                    <a:gd name="T68" fmla="*/ 390 w 602"/>
                    <a:gd name="T69" fmla="*/ 1451 h 1625"/>
                    <a:gd name="T70" fmla="*/ 324 w 602"/>
                    <a:gd name="T71" fmla="*/ 1207 h 1625"/>
                    <a:gd name="T72" fmla="*/ 390 w 602"/>
                    <a:gd name="T73" fmla="*/ 1075 h 1625"/>
                    <a:gd name="T74" fmla="*/ 390 w 602"/>
                    <a:gd name="T75" fmla="*/ 966 h 1625"/>
                    <a:gd name="T76" fmla="*/ 324 w 602"/>
                    <a:gd name="T77" fmla="*/ 832 h 1625"/>
                    <a:gd name="T78" fmla="*/ 390 w 602"/>
                    <a:gd name="T79" fmla="*/ 966 h 1625"/>
                    <a:gd name="T80" fmla="*/ 324 w 602"/>
                    <a:gd name="T81" fmla="*/ 723 h 1625"/>
                    <a:gd name="T82" fmla="*/ 390 w 602"/>
                    <a:gd name="T83" fmla="*/ 588 h 1625"/>
                    <a:gd name="T84" fmla="*/ 390 w 602"/>
                    <a:gd name="T85" fmla="*/ 480 h 1625"/>
                    <a:gd name="T86" fmla="*/ 324 w 602"/>
                    <a:gd name="T87" fmla="*/ 345 h 1625"/>
                    <a:gd name="T88" fmla="*/ 390 w 602"/>
                    <a:gd name="T89" fmla="*/ 480 h 1625"/>
                    <a:gd name="T90" fmla="*/ 324 w 602"/>
                    <a:gd name="T91" fmla="*/ 236 h 1625"/>
                    <a:gd name="T92" fmla="*/ 390 w 602"/>
                    <a:gd name="T93" fmla="*/ 102 h 1625"/>
                    <a:gd name="T94" fmla="*/ 499 w 602"/>
                    <a:gd name="T95" fmla="*/ 1451 h 1625"/>
                    <a:gd name="T96" fmla="*/ 435 w 602"/>
                    <a:gd name="T97" fmla="*/ 1316 h 1625"/>
                    <a:gd name="T98" fmla="*/ 499 w 602"/>
                    <a:gd name="T99" fmla="*/ 1451 h 1625"/>
                    <a:gd name="T100" fmla="*/ 435 w 602"/>
                    <a:gd name="T101" fmla="*/ 1207 h 1625"/>
                    <a:gd name="T102" fmla="*/ 499 w 602"/>
                    <a:gd name="T103" fmla="*/ 1075 h 1625"/>
                    <a:gd name="T104" fmla="*/ 499 w 602"/>
                    <a:gd name="T105" fmla="*/ 966 h 1625"/>
                    <a:gd name="T106" fmla="*/ 435 w 602"/>
                    <a:gd name="T107" fmla="*/ 832 h 1625"/>
                    <a:gd name="T108" fmla="*/ 499 w 602"/>
                    <a:gd name="T109" fmla="*/ 966 h 1625"/>
                    <a:gd name="T110" fmla="*/ 435 w 602"/>
                    <a:gd name="T111" fmla="*/ 723 h 1625"/>
                    <a:gd name="T112" fmla="*/ 499 w 602"/>
                    <a:gd name="T113" fmla="*/ 588 h 1625"/>
                    <a:gd name="T114" fmla="*/ 499 w 602"/>
                    <a:gd name="T115" fmla="*/ 480 h 1625"/>
                    <a:gd name="T116" fmla="*/ 435 w 602"/>
                    <a:gd name="T117" fmla="*/ 345 h 1625"/>
                    <a:gd name="T118" fmla="*/ 499 w 602"/>
                    <a:gd name="T119" fmla="*/ 480 h 1625"/>
                    <a:gd name="T120" fmla="*/ 435 w 602"/>
                    <a:gd name="T121" fmla="*/ 236 h 1625"/>
                    <a:gd name="T122" fmla="*/ 499 w 602"/>
                    <a:gd name="T123" fmla="*/ 102 h 1625"/>
                    <a:gd name="T124" fmla="*/ 499 w 602"/>
                    <a:gd name="T125" fmla="*/ 236 h 16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02" h="1625">
                      <a:moveTo>
                        <a:pt x="0" y="0"/>
                      </a:moveTo>
                      <a:lnTo>
                        <a:pt x="0" y="1625"/>
                      </a:lnTo>
                      <a:lnTo>
                        <a:pt x="602" y="1625"/>
                      </a:lnTo>
                      <a:lnTo>
                        <a:pt x="602" y="0"/>
                      </a:lnTo>
                      <a:lnTo>
                        <a:pt x="0" y="0"/>
                      </a:lnTo>
                      <a:moveTo>
                        <a:pt x="168" y="1451"/>
                      </a:moveTo>
                      <a:lnTo>
                        <a:pt x="104" y="1451"/>
                      </a:lnTo>
                      <a:lnTo>
                        <a:pt x="104" y="1316"/>
                      </a:lnTo>
                      <a:lnTo>
                        <a:pt x="168" y="1316"/>
                      </a:lnTo>
                      <a:lnTo>
                        <a:pt x="168" y="1451"/>
                      </a:lnTo>
                      <a:moveTo>
                        <a:pt x="168" y="1207"/>
                      </a:moveTo>
                      <a:lnTo>
                        <a:pt x="104" y="1207"/>
                      </a:lnTo>
                      <a:lnTo>
                        <a:pt x="104" y="1075"/>
                      </a:lnTo>
                      <a:lnTo>
                        <a:pt x="168" y="1075"/>
                      </a:lnTo>
                      <a:lnTo>
                        <a:pt x="168" y="1207"/>
                      </a:lnTo>
                      <a:moveTo>
                        <a:pt x="168" y="966"/>
                      </a:moveTo>
                      <a:lnTo>
                        <a:pt x="104" y="966"/>
                      </a:lnTo>
                      <a:lnTo>
                        <a:pt x="104" y="832"/>
                      </a:lnTo>
                      <a:lnTo>
                        <a:pt x="168" y="832"/>
                      </a:lnTo>
                      <a:lnTo>
                        <a:pt x="168" y="966"/>
                      </a:lnTo>
                      <a:moveTo>
                        <a:pt x="168" y="723"/>
                      </a:moveTo>
                      <a:lnTo>
                        <a:pt x="104" y="723"/>
                      </a:lnTo>
                      <a:lnTo>
                        <a:pt x="104" y="588"/>
                      </a:lnTo>
                      <a:lnTo>
                        <a:pt x="168" y="588"/>
                      </a:lnTo>
                      <a:lnTo>
                        <a:pt x="168" y="723"/>
                      </a:lnTo>
                      <a:moveTo>
                        <a:pt x="168" y="480"/>
                      </a:moveTo>
                      <a:lnTo>
                        <a:pt x="104" y="480"/>
                      </a:lnTo>
                      <a:lnTo>
                        <a:pt x="104" y="345"/>
                      </a:lnTo>
                      <a:lnTo>
                        <a:pt x="168" y="345"/>
                      </a:lnTo>
                      <a:lnTo>
                        <a:pt x="168" y="480"/>
                      </a:lnTo>
                      <a:moveTo>
                        <a:pt x="168" y="236"/>
                      </a:moveTo>
                      <a:lnTo>
                        <a:pt x="104" y="236"/>
                      </a:lnTo>
                      <a:lnTo>
                        <a:pt x="104" y="102"/>
                      </a:lnTo>
                      <a:lnTo>
                        <a:pt x="168" y="102"/>
                      </a:lnTo>
                      <a:lnTo>
                        <a:pt x="168" y="236"/>
                      </a:lnTo>
                      <a:moveTo>
                        <a:pt x="279" y="1451"/>
                      </a:moveTo>
                      <a:lnTo>
                        <a:pt x="215" y="1451"/>
                      </a:lnTo>
                      <a:lnTo>
                        <a:pt x="215" y="1316"/>
                      </a:lnTo>
                      <a:lnTo>
                        <a:pt x="279" y="1316"/>
                      </a:lnTo>
                      <a:lnTo>
                        <a:pt x="279" y="1451"/>
                      </a:lnTo>
                      <a:moveTo>
                        <a:pt x="279" y="1207"/>
                      </a:moveTo>
                      <a:lnTo>
                        <a:pt x="215" y="1207"/>
                      </a:lnTo>
                      <a:lnTo>
                        <a:pt x="215" y="1075"/>
                      </a:lnTo>
                      <a:lnTo>
                        <a:pt x="279" y="1075"/>
                      </a:lnTo>
                      <a:lnTo>
                        <a:pt x="279" y="1207"/>
                      </a:lnTo>
                      <a:moveTo>
                        <a:pt x="279" y="966"/>
                      </a:moveTo>
                      <a:lnTo>
                        <a:pt x="215" y="966"/>
                      </a:lnTo>
                      <a:lnTo>
                        <a:pt x="215" y="832"/>
                      </a:lnTo>
                      <a:lnTo>
                        <a:pt x="279" y="832"/>
                      </a:lnTo>
                      <a:lnTo>
                        <a:pt x="279" y="966"/>
                      </a:lnTo>
                      <a:moveTo>
                        <a:pt x="279" y="723"/>
                      </a:moveTo>
                      <a:lnTo>
                        <a:pt x="215" y="723"/>
                      </a:lnTo>
                      <a:lnTo>
                        <a:pt x="215" y="588"/>
                      </a:lnTo>
                      <a:lnTo>
                        <a:pt x="279" y="588"/>
                      </a:lnTo>
                      <a:lnTo>
                        <a:pt x="279" y="723"/>
                      </a:lnTo>
                      <a:moveTo>
                        <a:pt x="279" y="480"/>
                      </a:moveTo>
                      <a:lnTo>
                        <a:pt x="215" y="480"/>
                      </a:lnTo>
                      <a:lnTo>
                        <a:pt x="215" y="345"/>
                      </a:lnTo>
                      <a:lnTo>
                        <a:pt x="279" y="345"/>
                      </a:lnTo>
                      <a:lnTo>
                        <a:pt x="279" y="480"/>
                      </a:lnTo>
                      <a:moveTo>
                        <a:pt x="279" y="236"/>
                      </a:moveTo>
                      <a:lnTo>
                        <a:pt x="215" y="236"/>
                      </a:lnTo>
                      <a:lnTo>
                        <a:pt x="215" y="102"/>
                      </a:lnTo>
                      <a:lnTo>
                        <a:pt x="279" y="102"/>
                      </a:lnTo>
                      <a:lnTo>
                        <a:pt x="279" y="236"/>
                      </a:lnTo>
                      <a:moveTo>
                        <a:pt x="390" y="1451"/>
                      </a:moveTo>
                      <a:lnTo>
                        <a:pt x="324" y="1451"/>
                      </a:lnTo>
                      <a:lnTo>
                        <a:pt x="324" y="1316"/>
                      </a:lnTo>
                      <a:lnTo>
                        <a:pt x="390" y="1316"/>
                      </a:lnTo>
                      <a:lnTo>
                        <a:pt x="390" y="1451"/>
                      </a:lnTo>
                      <a:moveTo>
                        <a:pt x="390" y="1207"/>
                      </a:moveTo>
                      <a:lnTo>
                        <a:pt x="324" y="1207"/>
                      </a:lnTo>
                      <a:lnTo>
                        <a:pt x="324" y="1075"/>
                      </a:lnTo>
                      <a:lnTo>
                        <a:pt x="390" y="1075"/>
                      </a:lnTo>
                      <a:lnTo>
                        <a:pt x="390" y="1207"/>
                      </a:lnTo>
                      <a:moveTo>
                        <a:pt x="390" y="966"/>
                      </a:moveTo>
                      <a:lnTo>
                        <a:pt x="324" y="966"/>
                      </a:lnTo>
                      <a:lnTo>
                        <a:pt x="324" y="832"/>
                      </a:lnTo>
                      <a:lnTo>
                        <a:pt x="390" y="832"/>
                      </a:lnTo>
                      <a:lnTo>
                        <a:pt x="390" y="966"/>
                      </a:lnTo>
                      <a:moveTo>
                        <a:pt x="390" y="723"/>
                      </a:moveTo>
                      <a:lnTo>
                        <a:pt x="324" y="723"/>
                      </a:lnTo>
                      <a:lnTo>
                        <a:pt x="324" y="588"/>
                      </a:lnTo>
                      <a:lnTo>
                        <a:pt x="390" y="588"/>
                      </a:lnTo>
                      <a:lnTo>
                        <a:pt x="390" y="723"/>
                      </a:lnTo>
                      <a:moveTo>
                        <a:pt x="390" y="480"/>
                      </a:moveTo>
                      <a:lnTo>
                        <a:pt x="324" y="480"/>
                      </a:lnTo>
                      <a:lnTo>
                        <a:pt x="324" y="345"/>
                      </a:lnTo>
                      <a:lnTo>
                        <a:pt x="390" y="345"/>
                      </a:lnTo>
                      <a:lnTo>
                        <a:pt x="390" y="480"/>
                      </a:lnTo>
                      <a:moveTo>
                        <a:pt x="390" y="236"/>
                      </a:moveTo>
                      <a:lnTo>
                        <a:pt x="324" y="236"/>
                      </a:lnTo>
                      <a:lnTo>
                        <a:pt x="324" y="102"/>
                      </a:lnTo>
                      <a:lnTo>
                        <a:pt x="390" y="102"/>
                      </a:lnTo>
                      <a:lnTo>
                        <a:pt x="390" y="236"/>
                      </a:lnTo>
                      <a:moveTo>
                        <a:pt x="499" y="1451"/>
                      </a:moveTo>
                      <a:lnTo>
                        <a:pt x="435" y="1451"/>
                      </a:lnTo>
                      <a:lnTo>
                        <a:pt x="435" y="1316"/>
                      </a:lnTo>
                      <a:lnTo>
                        <a:pt x="499" y="1316"/>
                      </a:lnTo>
                      <a:lnTo>
                        <a:pt x="499" y="1451"/>
                      </a:lnTo>
                      <a:moveTo>
                        <a:pt x="499" y="1207"/>
                      </a:moveTo>
                      <a:lnTo>
                        <a:pt x="435" y="1207"/>
                      </a:lnTo>
                      <a:lnTo>
                        <a:pt x="435" y="1075"/>
                      </a:lnTo>
                      <a:lnTo>
                        <a:pt x="499" y="1075"/>
                      </a:lnTo>
                      <a:lnTo>
                        <a:pt x="499" y="1207"/>
                      </a:lnTo>
                      <a:moveTo>
                        <a:pt x="499" y="966"/>
                      </a:moveTo>
                      <a:lnTo>
                        <a:pt x="435" y="966"/>
                      </a:lnTo>
                      <a:lnTo>
                        <a:pt x="435" y="832"/>
                      </a:lnTo>
                      <a:lnTo>
                        <a:pt x="499" y="832"/>
                      </a:lnTo>
                      <a:lnTo>
                        <a:pt x="499" y="966"/>
                      </a:lnTo>
                      <a:moveTo>
                        <a:pt x="499" y="723"/>
                      </a:moveTo>
                      <a:lnTo>
                        <a:pt x="435" y="723"/>
                      </a:lnTo>
                      <a:lnTo>
                        <a:pt x="435" y="588"/>
                      </a:lnTo>
                      <a:lnTo>
                        <a:pt x="499" y="588"/>
                      </a:lnTo>
                      <a:lnTo>
                        <a:pt x="499" y="723"/>
                      </a:lnTo>
                      <a:moveTo>
                        <a:pt x="499" y="480"/>
                      </a:moveTo>
                      <a:lnTo>
                        <a:pt x="435" y="480"/>
                      </a:lnTo>
                      <a:lnTo>
                        <a:pt x="435" y="345"/>
                      </a:lnTo>
                      <a:lnTo>
                        <a:pt x="499" y="345"/>
                      </a:lnTo>
                      <a:lnTo>
                        <a:pt x="499" y="480"/>
                      </a:lnTo>
                      <a:moveTo>
                        <a:pt x="499" y="236"/>
                      </a:moveTo>
                      <a:lnTo>
                        <a:pt x="435" y="236"/>
                      </a:lnTo>
                      <a:lnTo>
                        <a:pt x="435" y="102"/>
                      </a:lnTo>
                      <a:lnTo>
                        <a:pt x="499" y="102"/>
                      </a:lnTo>
                      <a:lnTo>
                        <a:pt x="499" y="236"/>
                      </a:lnTo>
                      <a:moveTo>
                        <a:pt x="499" y="236"/>
                      </a:moveTo>
                      <a:lnTo>
                        <a:pt x="499" y="236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98" name="Group 1697"/>
              <p:cNvGrpSpPr/>
              <p:nvPr/>
            </p:nvGrpSpPr>
            <p:grpSpPr>
              <a:xfrm>
                <a:off x="11665251" y="7271972"/>
                <a:ext cx="352402" cy="240034"/>
                <a:chOff x="11665251" y="7271972"/>
                <a:chExt cx="352402" cy="240034"/>
              </a:xfrm>
            </p:grpSpPr>
            <p:sp>
              <p:nvSpPr>
                <p:cNvPr id="1695" name="Rectangle 1694"/>
                <p:cNvSpPr/>
                <p:nvPr/>
              </p:nvSpPr>
              <p:spPr>
                <a:xfrm>
                  <a:off x="11665251" y="7354676"/>
                  <a:ext cx="351330" cy="15733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96" name="Rectangle 1695"/>
                <p:cNvSpPr/>
                <p:nvPr/>
              </p:nvSpPr>
              <p:spPr>
                <a:xfrm>
                  <a:off x="11749200" y="7271972"/>
                  <a:ext cx="51818" cy="15733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97" name="Rectangle 1696"/>
                <p:cNvSpPr/>
                <p:nvPr/>
              </p:nvSpPr>
              <p:spPr>
                <a:xfrm>
                  <a:off x="11965835" y="7271972"/>
                  <a:ext cx="51818" cy="15733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663" name="Group 1662"/>
            <p:cNvGrpSpPr/>
            <p:nvPr/>
          </p:nvGrpSpPr>
          <p:grpSpPr>
            <a:xfrm>
              <a:off x="11897156" y="6980849"/>
              <a:ext cx="719145" cy="256908"/>
              <a:chOff x="2672403" y="3802972"/>
              <a:chExt cx="719145" cy="256908"/>
            </a:xfrm>
          </p:grpSpPr>
          <p:grpSp>
            <p:nvGrpSpPr>
              <p:cNvPr id="1664" name="Group 37"/>
              <p:cNvGrpSpPr>
                <a:grpSpLocks noChangeAspect="1"/>
              </p:cNvGrpSpPr>
              <p:nvPr/>
            </p:nvGrpSpPr>
            <p:grpSpPr bwMode="auto">
              <a:xfrm>
                <a:off x="3108956" y="3802972"/>
                <a:ext cx="282592" cy="256908"/>
                <a:chOff x="-2" y="498"/>
                <a:chExt cx="4027" cy="3661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1679" name="Freeform 38"/>
                <p:cNvSpPr>
                  <a:spLocks noEditPoints="1"/>
                </p:cNvSpPr>
                <p:nvPr/>
              </p:nvSpPr>
              <p:spPr bwMode="auto">
                <a:xfrm>
                  <a:off x="-2" y="635"/>
                  <a:ext cx="4027" cy="1282"/>
                </a:xfrm>
                <a:custGeom>
                  <a:avLst/>
                  <a:gdLst>
                    <a:gd name="T0" fmla="*/ 2012 w 4027"/>
                    <a:gd name="T1" fmla="*/ 0 h 1282"/>
                    <a:gd name="T2" fmla="*/ 0 w 4027"/>
                    <a:gd name="T3" fmla="*/ 1282 h 1282"/>
                    <a:gd name="T4" fmla="*/ 4027 w 4027"/>
                    <a:gd name="T5" fmla="*/ 1282 h 1282"/>
                    <a:gd name="T6" fmla="*/ 2012 w 4027"/>
                    <a:gd name="T7" fmla="*/ 0 h 1282"/>
                    <a:gd name="T8" fmla="*/ 2012 w 4027"/>
                    <a:gd name="T9" fmla="*/ 0 h 1282"/>
                    <a:gd name="T10" fmla="*/ 2012 w 4027"/>
                    <a:gd name="T11" fmla="*/ 0 h 1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27" h="1282">
                      <a:moveTo>
                        <a:pt x="2012" y="0"/>
                      </a:moveTo>
                      <a:lnTo>
                        <a:pt x="0" y="1282"/>
                      </a:lnTo>
                      <a:lnTo>
                        <a:pt x="4027" y="1282"/>
                      </a:lnTo>
                      <a:lnTo>
                        <a:pt x="2012" y="0"/>
                      </a:lnTo>
                      <a:close/>
                      <a:moveTo>
                        <a:pt x="2012" y="0"/>
                      </a:moveTo>
                      <a:lnTo>
                        <a:pt x="20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80" name="Freeform 39"/>
                <p:cNvSpPr>
                  <a:spLocks noEditPoints="1"/>
                </p:cNvSpPr>
                <p:nvPr/>
              </p:nvSpPr>
              <p:spPr bwMode="auto">
                <a:xfrm>
                  <a:off x="-2" y="635"/>
                  <a:ext cx="4027" cy="1282"/>
                </a:xfrm>
                <a:custGeom>
                  <a:avLst/>
                  <a:gdLst>
                    <a:gd name="T0" fmla="*/ 2012 w 4027"/>
                    <a:gd name="T1" fmla="*/ 0 h 1282"/>
                    <a:gd name="T2" fmla="*/ 0 w 4027"/>
                    <a:gd name="T3" fmla="*/ 1282 h 1282"/>
                    <a:gd name="T4" fmla="*/ 4027 w 4027"/>
                    <a:gd name="T5" fmla="*/ 1282 h 1282"/>
                    <a:gd name="T6" fmla="*/ 2012 w 4027"/>
                    <a:gd name="T7" fmla="*/ 0 h 1282"/>
                    <a:gd name="T8" fmla="*/ 2012 w 4027"/>
                    <a:gd name="T9" fmla="*/ 0 h 1282"/>
                    <a:gd name="T10" fmla="*/ 2012 w 4027"/>
                    <a:gd name="T11" fmla="*/ 0 h 1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27" h="1282">
                      <a:moveTo>
                        <a:pt x="2012" y="0"/>
                      </a:moveTo>
                      <a:lnTo>
                        <a:pt x="0" y="1282"/>
                      </a:lnTo>
                      <a:lnTo>
                        <a:pt x="4027" y="1282"/>
                      </a:lnTo>
                      <a:lnTo>
                        <a:pt x="2012" y="0"/>
                      </a:lnTo>
                      <a:moveTo>
                        <a:pt x="2012" y="0"/>
                      </a:moveTo>
                      <a:lnTo>
                        <a:pt x="201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81" name="Freeform 40"/>
                <p:cNvSpPr>
                  <a:spLocks noEditPoints="1"/>
                </p:cNvSpPr>
                <p:nvPr/>
              </p:nvSpPr>
              <p:spPr bwMode="auto">
                <a:xfrm>
                  <a:off x="2742" y="498"/>
                  <a:ext cx="733" cy="876"/>
                </a:xfrm>
                <a:custGeom>
                  <a:avLst/>
                  <a:gdLst>
                    <a:gd name="T0" fmla="*/ 733 w 733"/>
                    <a:gd name="T1" fmla="*/ 0 h 876"/>
                    <a:gd name="T2" fmla="*/ 0 w 733"/>
                    <a:gd name="T3" fmla="*/ 0 h 876"/>
                    <a:gd name="T4" fmla="*/ 0 w 733"/>
                    <a:gd name="T5" fmla="*/ 411 h 876"/>
                    <a:gd name="T6" fmla="*/ 733 w 733"/>
                    <a:gd name="T7" fmla="*/ 876 h 876"/>
                    <a:gd name="T8" fmla="*/ 733 w 733"/>
                    <a:gd name="T9" fmla="*/ 0 h 876"/>
                    <a:gd name="T10" fmla="*/ 733 w 733"/>
                    <a:gd name="T11" fmla="*/ 0 h 876"/>
                    <a:gd name="T12" fmla="*/ 733 w 733"/>
                    <a:gd name="T13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3" h="876">
                      <a:moveTo>
                        <a:pt x="733" y="0"/>
                      </a:moveTo>
                      <a:lnTo>
                        <a:pt x="0" y="0"/>
                      </a:lnTo>
                      <a:lnTo>
                        <a:pt x="0" y="411"/>
                      </a:lnTo>
                      <a:lnTo>
                        <a:pt x="733" y="876"/>
                      </a:lnTo>
                      <a:lnTo>
                        <a:pt x="733" y="0"/>
                      </a:lnTo>
                      <a:close/>
                      <a:moveTo>
                        <a:pt x="733" y="0"/>
                      </a:moveTo>
                      <a:lnTo>
                        <a:pt x="7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82" name="Freeform 41"/>
                <p:cNvSpPr>
                  <a:spLocks noEditPoints="1"/>
                </p:cNvSpPr>
                <p:nvPr/>
              </p:nvSpPr>
              <p:spPr bwMode="auto">
                <a:xfrm>
                  <a:off x="2742" y="498"/>
                  <a:ext cx="733" cy="876"/>
                </a:xfrm>
                <a:custGeom>
                  <a:avLst/>
                  <a:gdLst>
                    <a:gd name="T0" fmla="*/ 733 w 733"/>
                    <a:gd name="T1" fmla="*/ 0 h 876"/>
                    <a:gd name="T2" fmla="*/ 0 w 733"/>
                    <a:gd name="T3" fmla="*/ 0 h 876"/>
                    <a:gd name="T4" fmla="*/ 0 w 733"/>
                    <a:gd name="T5" fmla="*/ 411 h 876"/>
                    <a:gd name="T6" fmla="*/ 733 w 733"/>
                    <a:gd name="T7" fmla="*/ 876 h 876"/>
                    <a:gd name="T8" fmla="*/ 733 w 733"/>
                    <a:gd name="T9" fmla="*/ 0 h 876"/>
                    <a:gd name="T10" fmla="*/ 733 w 733"/>
                    <a:gd name="T11" fmla="*/ 0 h 876"/>
                    <a:gd name="T12" fmla="*/ 733 w 733"/>
                    <a:gd name="T13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3" h="876">
                      <a:moveTo>
                        <a:pt x="733" y="0"/>
                      </a:moveTo>
                      <a:lnTo>
                        <a:pt x="0" y="0"/>
                      </a:lnTo>
                      <a:lnTo>
                        <a:pt x="0" y="411"/>
                      </a:lnTo>
                      <a:lnTo>
                        <a:pt x="733" y="876"/>
                      </a:lnTo>
                      <a:lnTo>
                        <a:pt x="733" y="0"/>
                      </a:lnTo>
                      <a:moveTo>
                        <a:pt x="733" y="0"/>
                      </a:moveTo>
                      <a:lnTo>
                        <a:pt x="73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83" name="Freeform 42"/>
                <p:cNvSpPr>
                  <a:spLocks noEditPoints="1"/>
                </p:cNvSpPr>
                <p:nvPr/>
              </p:nvSpPr>
              <p:spPr bwMode="auto">
                <a:xfrm>
                  <a:off x="546" y="2099"/>
                  <a:ext cx="2929" cy="2060"/>
                </a:xfrm>
                <a:custGeom>
                  <a:avLst/>
                  <a:gdLst>
                    <a:gd name="T0" fmla="*/ 0 w 2929"/>
                    <a:gd name="T1" fmla="*/ 2060 h 2060"/>
                    <a:gd name="T2" fmla="*/ 550 w 2929"/>
                    <a:gd name="T3" fmla="*/ 2060 h 2060"/>
                    <a:gd name="T4" fmla="*/ 550 w 2929"/>
                    <a:gd name="T5" fmla="*/ 733 h 2060"/>
                    <a:gd name="T6" fmla="*/ 1374 w 2929"/>
                    <a:gd name="T7" fmla="*/ 733 h 2060"/>
                    <a:gd name="T8" fmla="*/ 1374 w 2929"/>
                    <a:gd name="T9" fmla="*/ 2060 h 2060"/>
                    <a:gd name="T10" fmla="*/ 2929 w 2929"/>
                    <a:gd name="T11" fmla="*/ 2060 h 2060"/>
                    <a:gd name="T12" fmla="*/ 2929 w 2929"/>
                    <a:gd name="T13" fmla="*/ 0 h 2060"/>
                    <a:gd name="T14" fmla="*/ 0 w 2929"/>
                    <a:gd name="T15" fmla="*/ 0 h 2060"/>
                    <a:gd name="T16" fmla="*/ 0 w 2929"/>
                    <a:gd name="T17" fmla="*/ 2060 h 2060"/>
                    <a:gd name="T18" fmla="*/ 1830 w 2929"/>
                    <a:gd name="T19" fmla="*/ 733 h 2060"/>
                    <a:gd name="T20" fmla="*/ 2562 w 2929"/>
                    <a:gd name="T21" fmla="*/ 733 h 2060"/>
                    <a:gd name="T22" fmla="*/ 2562 w 2929"/>
                    <a:gd name="T23" fmla="*/ 1465 h 2060"/>
                    <a:gd name="T24" fmla="*/ 1830 w 2929"/>
                    <a:gd name="T25" fmla="*/ 1465 h 2060"/>
                    <a:gd name="T26" fmla="*/ 1830 w 2929"/>
                    <a:gd name="T27" fmla="*/ 733 h 2060"/>
                    <a:gd name="T28" fmla="*/ 1830 w 2929"/>
                    <a:gd name="T29" fmla="*/ 733 h 2060"/>
                    <a:gd name="T30" fmla="*/ 1830 w 2929"/>
                    <a:gd name="T31" fmla="*/ 733 h 20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29" h="2060">
                      <a:moveTo>
                        <a:pt x="0" y="2060"/>
                      </a:moveTo>
                      <a:lnTo>
                        <a:pt x="550" y="2060"/>
                      </a:lnTo>
                      <a:lnTo>
                        <a:pt x="550" y="733"/>
                      </a:lnTo>
                      <a:lnTo>
                        <a:pt x="1374" y="733"/>
                      </a:lnTo>
                      <a:lnTo>
                        <a:pt x="1374" y="2060"/>
                      </a:lnTo>
                      <a:lnTo>
                        <a:pt x="2929" y="2060"/>
                      </a:lnTo>
                      <a:lnTo>
                        <a:pt x="2929" y="0"/>
                      </a:lnTo>
                      <a:lnTo>
                        <a:pt x="0" y="0"/>
                      </a:lnTo>
                      <a:lnTo>
                        <a:pt x="0" y="2060"/>
                      </a:lnTo>
                      <a:close/>
                      <a:moveTo>
                        <a:pt x="1830" y="733"/>
                      </a:moveTo>
                      <a:lnTo>
                        <a:pt x="2562" y="733"/>
                      </a:lnTo>
                      <a:lnTo>
                        <a:pt x="2562" y="1465"/>
                      </a:lnTo>
                      <a:lnTo>
                        <a:pt x="1830" y="1465"/>
                      </a:lnTo>
                      <a:lnTo>
                        <a:pt x="1830" y="733"/>
                      </a:lnTo>
                      <a:close/>
                      <a:moveTo>
                        <a:pt x="1830" y="733"/>
                      </a:moveTo>
                      <a:lnTo>
                        <a:pt x="1830" y="7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84" name="Freeform 43"/>
                <p:cNvSpPr>
                  <a:spLocks noEditPoints="1"/>
                </p:cNvSpPr>
                <p:nvPr/>
              </p:nvSpPr>
              <p:spPr bwMode="auto">
                <a:xfrm>
                  <a:off x="546" y="2099"/>
                  <a:ext cx="2929" cy="2060"/>
                </a:xfrm>
                <a:custGeom>
                  <a:avLst/>
                  <a:gdLst>
                    <a:gd name="T0" fmla="*/ 0 w 2929"/>
                    <a:gd name="T1" fmla="*/ 2060 h 2060"/>
                    <a:gd name="T2" fmla="*/ 550 w 2929"/>
                    <a:gd name="T3" fmla="*/ 2060 h 2060"/>
                    <a:gd name="T4" fmla="*/ 550 w 2929"/>
                    <a:gd name="T5" fmla="*/ 733 h 2060"/>
                    <a:gd name="T6" fmla="*/ 1374 w 2929"/>
                    <a:gd name="T7" fmla="*/ 733 h 2060"/>
                    <a:gd name="T8" fmla="*/ 1374 w 2929"/>
                    <a:gd name="T9" fmla="*/ 2060 h 2060"/>
                    <a:gd name="T10" fmla="*/ 2929 w 2929"/>
                    <a:gd name="T11" fmla="*/ 2060 h 2060"/>
                    <a:gd name="T12" fmla="*/ 2929 w 2929"/>
                    <a:gd name="T13" fmla="*/ 0 h 2060"/>
                    <a:gd name="T14" fmla="*/ 0 w 2929"/>
                    <a:gd name="T15" fmla="*/ 0 h 2060"/>
                    <a:gd name="T16" fmla="*/ 0 w 2929"/>
                    <a:gd name="T17" fmla="*/ 2060 h 2060"/>
                    <a:gd name="T18" fmla="*/ 1830 w 2929"/>
                    <a:gd name="T19" fmla="*/ 733 h 2060"/>
                    <a:gd name="T20" fmla="*/ 2562 w 2929"/>
                    <a:gd name="T21" fmla="*/ 733 h 2060"/>
                    <a:gd name="T22" fmla="*/ 2562 w 2929"/>
                    <a:gd name="T23" fmla="*/ 1465 h 2060"/>
                    <a:gd name="T24" fmla="*/ 1830 w 2929"/>
                    <a:gd name="T25" fmla="*/ 1465 h 2060"/>
                    <a:gd name="T26" fmla="*/ 1830 w 2929"/>
                    <a:gd name="T27" fmla="*/ 733 h 2060"/>
                    <a:gd name="T28" fmla="*/ 1830 w 2929"/>
                    <a:gd name="T29" fmla="*/ 733 h 2060"/>
                    <a:gd name="T30" fmla="*/ 1830 w 2929"/>
                    <a:gd name="T31" fmla="*/ 733 h 20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29" h="2060">
                      <a:moveTo>
                        <a:pt x="0" y="2060"/>
                      </a:moveTo>
                      <a:lnTo>
                        <a:pt x="550" y="2060"/>
                      </a:lnTo>
                      <a:lnTo>
                        <a:pt x="550" y="733"/>
                      </a:lnTo>
                      <a:lnTo>
                        <a:pt x="1374" y="733"/>
                      </a:lnTo>
                      <a:lnTo>
                        <a:pt x="1374" y="2060"/>
                      </a:lnTo>
                      <a:lnTo>
                        <a:pt x="2929" y="2060"/>
                      </a:lnTo>
                      <a:lnTo>
                        <a:pt x="2929" y="0"/>
                      </a:lnTo>
                      <a:lnTo>
                        <a:pt x="0" y="0"/>
                      </a:lnTo>
                      <a:lnTo>
                        <a:pt x="0" y="2060"/>
                      </a:lnTo>
                      <a:moveTo>
                        <a:pt x="1830" y="733"/>
                      </a:moveTo>
                      <a:lnTo>
                        <a:pt x="2562" y="733"/>
                      </a:lnTo>
                      <a:lnTo>
                        <a:pt x="2562" y="1465"/>
                      </a:lnTo>
                      <a:lnTo>
                        <a:pt x="1830" y="1465"/>
                      </a:lnTo>
                      <a:lnTo>
                        <a:pt x="1830" y="733"/>
                      </a:lnTo>
                      <a:moveTo>
                        <a:pt x="1830" y="733"/>
                      </a:moveTo>
                      <a:lnTo>
                        <a:pt x="1830" y="733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65" name="Group 37"/>
              <p:cNvGrpSpPr>
                <a:grpSpLocks noChangeAspect="1"/>
              </p:cNvGrpSpPr>
              <p:nvPr/>
            </p:nvGrpSpPr>
            <p:grpSpPr bwMode="auto">
              <a:xfrm>
                <a:off x="2672403" y="3802972"/>
                <a:ext cx="282592" cy="256908"/>
                <a:chOff x="-2" y="498"/>
                <a:chExt cx="4027" cy="3661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1673" name="Freeform 38"/>
                <p:cNvSpPr>
                  <a:spLocks noEditPoints="1"/>
                </p:cNvSpPr>
                <p:nvPr/>
              </p:nvSpPr>
              <p:spPr bwMode="auto">
                <a:xfrm>
                  <a:off x="-2" y="635"/>
                  <a:ext cx="4027" cy="1282"/>
                </a:xfrm>
                <a:custGeom>
                  <a:avLst/>
                  <a:gdLst>
                    <a:gd name="T0" fmla="*/ 2012 w 4027"/>
                    <a:gd name="T1" fmla="*/ 0 h 1282"/>
                    <a:gd name="T2" fmla="*/ 0 w 4027"/>
                    <a:gd name="T3" fmla="*/ 1282 h 1282"/>
                    <a:gd name="T4" fmla="*/ 4027 w 4027"/>
                    <a:gd name="T5" fmla="*/ 1282 h 1282"/>
                    <a:gd name="T6" fmla="*/ 2012 w 4027"/>
                    <a:gd name="T7" fmla="*/ 0 h 1282"/>
                    <a:gd name="T8" fmla="*/ 2012 w 4027"/>
                    <a:gd name="T9" fmla="*/ 0 h 1282"/>
                    <a:gd name="T10" fmla="*/ 2012 w 4027"/>
                    <a:gd name="T11" fmla="*/ 0 h 1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27" h="1282">
                      <a:moveTo>
                        <a:pt x="2012" y="0"/>
                      </a:moveTo>
                      <a:lnTo>
                        <a:pt x="0" y="1282"/>
                      </a:lnTo>
                      <a:lnTo>
                        <a:pt x="4027" y="1282"/>
                      </a:lnTo>
                      <a:lnTo>
                        <a:pt x="2012" y="0"/>
                      </a:lnTo>
                      <a:close/>
                      <a:moveTo>
                        <a:pt x="2012" y="0"/>
                      </a:moveTo>
                      <a:lnTo>
                        <a:pt x="20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74" name="Freeform 39"/>
                <p:cNvSpPr>
                  <a:spLocks noEditPoints="1"/>
                </p:cNvSpPr>
                <p:nvPr/>
              </p:nvSpPr>
              <p:spPr bwMode="auto">
                <a:xfrm>
                  <a:off x="-2" y="635"/>
                  <a:ext cx="4027" cy="1282"/>
                </a:xfrm>
                <a:custGeom>
                  <a:avLst/>
                  <a:gdLst>
                    <a:gd name="T0" fmla="*/ 2012 w 4027"/>
                    <a:gd name="T1" fmla="*/ 0 h 1282"/>
                    <a:gd name="T2" fmla="*/ 0 w 4027"/>
                    <a:gd name="T3" fmla="*/ 1282 h 1282"/>
                    <a:gd name="T4" fmla="*/ 4027 w 4027"/>
                    <a:gd name="T5" fmla="*/ 1282 h 1282"/>
                    <a:gd name="T6" fmla="*/ 2012 w 4027"/>
                    <a:gd name="T7" fmla="*/ 0 h 1282"/>
                    <a:gd name="T8" fmla="*/ 2012 w 4027"/>
                    <a:gd name="T9" fmla="*/ 0 h 1282"/>
                    <a:gd name="T10" fmla="*/ 2012 w 4027"/>
                    <a:gd name="T11" fmla="*/ 0 h 1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27" h="1282">
                      <a:moveTo>
                        <a:pt x="2012" y="0"/>
                      </a:moveTo>
                      <a:lnTo>
                        <a:pt x="0" y="1282"/>
                      </a:lnTo>
                      <a:lnTo>
                        <a:pt x="4027" y="1282"/>
                      </a:lnTo>
                      <a:lnTo>
                        <a:pt x="2012" y="0"/>
                      </a:lnTo>
                      <a:moveTo>
                        <a:pt x="2012" y="0"/>
                      </a:moveTo>
                      <a:lnTo>
                        <a:pt x="201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75" name="Freeform 40"/>
                <p:cNvSpPr>
                  <a:spLocks noEditPoints="1"/>
                </p:cNvSpPr>
                <p:nvPr/>
              </p:nvSpPr>
              <p:spPr bwMode="auto">
                <a:xfrm>
                  <a:off x="2742" y="498"/>
                  <a:ext cx="733" cy="876"/>
                </a:xfrm>
                <a:custGeom>
                  <a:avLst/>
                  <a:gdLst>
                    <a:gd name="T0" fmla="*/ 733 w 733"/>
                    <a:gd name="T1" fmla="*/ 0 h 876"/>
                    <a:gd name="T2" fmla="*/ 0 w 733"/>
                    <a:gd name="T3" fmla="*/ 0 h 876"/>
                    <a:gd name="T4" fmla="*/ 0 w 733"/>
                    <a:gd name="T5" fmla="*/ 411 h 876"/>
                    <a:gd name="T6" fmla="*/ 733 w 733"/>
                    <a:gd name="T7" fmla="*/ 876 h 876"/>
                    <a:gd name="T8" fmla="*/ 733 w 733"/>
                    <a:gd name="T9" fmla="*/ 0 h 876"/>
                    <a:gd name="T10" fmla="*/ 733 w 733"/>
                    <a:gd name="T11" fmla="*/ 0 h 876"/>
                    <a:gd name="T12" fmla="*/ 733 w 733"/>
                    <a:gd name="T13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3" h="876">
                      <a:moveTo>
                        <a:pt x="733" y="0"/>
                      </a:moveTo>
                      <a:lnTo>
                        <a:pt x="0" y="0"/>
                      </a:lnTo>
                      <a:lnTo>
                        <a:pt x="0" y="411"/>
                      </a:lnTo>
                      <a:lnTo>
                        <a:pt x="733" y="876"/>
                      </a:lnTo>
                      <a:lnTo>
                        <a:pt x="733" y="0"/>
                      </a:lnTo>
                      <a:close/>
                      <a:moveTo>
                        <a:pt x="733" y="0"/>
                      </a:moveTo>
                      <a:lnTo>
                        <a:pt x="7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76" name="Freeform 41"/>
                <p:cNvSpPr>
                  <a:spLocks noEditPoints="1"/>
                </p:cNvSpPr>
                <p:nvPr/>
              </p:nvSpPr>
              <p:spPr bwMode="auto">
                <a:xfrm>
                  <a:off x="2742" y="498"/>
                  <a:ext cx="733" cy="876"/>
                </a:xfrm>
                <a:custGeom>
                  <a:avLst/>
                  <a:gdLst>
                    <a:gd name="T0" fmla="*/ 733 w 733"/>
                    <a:gd name="T1" fmla="*/ 0 h 876"/>
                    <a:gd name="T2" fmla="*/ 0 w 733"/>
                    <a:gd name="T3" fmla="*/ 0 h 876"/>
                    <a:gd name="T4" fmla="*/ 0 w 733"/>
                    <a:gd name="T5" fmla="*/ 411 h 876"/>
                    <a:gd name="T6" fmla="*/ 733 w 733"/>
                    <a:gd name="T7" fmla="*/ 876 h 876"/>
                    <a:gd name="T8" fmla="*/ 733 w 733"/>
                    <a:gd name="T9" fmla="*/ 0 h 876"/>
                    <a:gd name="T10" fmla="*/ 733 w 733"/>
                    <a:gd name="T11" fmla="*/ 0 h 876"/>
                    <a:gd name="T12" fmla="*/ 733 w 733"/>
                    <a:gd name="T13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3" h="876">
                      <a:moveTo>
                        <a:pt x="733" y="0"/>
                      </a:moveTo>
                      <a:lnTo>
                        <a:pt x="0" y="0"/>
                      </a:lnTo>
                      <a:lnTo>
                        <a:pt x="0" y="411"/>
                      </a:lnTo>
                      <a:lnTo>
                        <a:pt x="733" y="876"/>
                      </a:lnTo>
                      <a:lnTo>
                        <a:pt x="733" y="0"/>
                      </a:lnTo>
                      <a:moveTo>
                        <a:pt x="733" y="0"/>
                      </a:moveTo>
                      <a:lnTo>
                        <a:pt x="73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77" name="Freeform 42"/>
                <p:cNvSpPr>
                  <a:spLocks noEditPoints="1"/>
                </p:cNvSpPr>
                <p:nvPr/>
              </p:nvSpPr>
              <p:spPr bwMode="auto">
                <a:xfrm>
                  <a:off x="546" y="2099"/>
                  <a:ext cx="2929" cy="2060"/>
                </a:xfrm>
                <a:custGeom>
                  <a:avLst/>
                  <a:gdLst>
                    <a:gd name="T0" fmla="*/ 0 w 2929"/>
                    <a:gd name="T1" fmla="*/ 2060 h 2060"/>
                    <a:gd name="T2" fmla="*/ 550 w 2929"/>
                    <a:gd name="T3" fmla="*/ 2060 h 2060"/>
                    <a:gd name="T4" fmla="*/ 550 w 2929"/>
                    <a:gd name="T5" fmla="*/ 733 h 2060"/>
                    <a:gd name="T6" fmla="*/ 1374 w 2929"/>
                    <a:gd name="T7" fmla="*/ 733 h 2060"/>
                    <a:gd name="T8" fmla="*/ 1374 w 2929"/>
                    <a:gd name="T9" fmla="*/ 2060 h 2060"/>
                    <a:gd name="T10" fmla="*/ 2929 w 2929"/>
                    <a:gd name="T11" fmla="*/ 2060 h 2060"/>
                    <a:gd name="T12" fmla="*/ 2929 w 2929"/>
                    <a:gd name="T13" fmla="*/ 0 h 2060"/>
                    <a:gd name="T14" fmla="*/ 0 w 2929"/>
                    <a:gd name="T15" fmla="*/ 0 h 2060"/>
                    <a:gd name="T16" fmla="*/ 0 w 2929"/>
                    <a:gd name="T17" fmla="*/ 2060 h 2060"/>
                    <a:gd name="T18" fmla="*/ 1830 w 2929"/>
                    <a:gd name="T19" fmla="*/ 733 h 2060"/>
                    <a:gd name="T20" fmla="*/ 2562 w 2929"/>
                    <a:gd name="T21" fmla="*/ 733 h 2060"/>
                    <a:gd name="T22" fmla="*/ 2562 w 2929"/>
                    <a:gd name="T23" fmla="*/ 1465 h 2060"/>
                    <a:gd name="T24" fmla="*/ 1830 w 2929"/>
                    <a:gd name="T25" fmla="*/ 1465 h 2060"/>
                    <a:gd name="T26" fmla="*/ 1830 w 2929"/>
                    <a:gd name="T27" fmla="*/ 733 h 2060"/>
                    <a:gd name="T28" fmla="*/ 1830 w 2929"/>
                    <a:gd name="T29" fmla="*/ 733 h 2060"/>
                    <a:gd name="T30" fmla="*/ 1830 w 2929"/>
                    <a:gd name="T31" fmla="*/ 733 h 20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29" h="2060">
                      <a:moveTo>
                        <a:pt x="0" y="2060"/>
                      </a:moveTo>
                      <a:lnTo>
                        <a:pt x="550" y="2060"/>
                      </a:lnTo>
                      <a:lnTo>
                        <a:pt x="550" y="733"/>
                      </a:lnTo>
                      <a:lnTo>
                        <a:pt x="1374" y="733"/>
                      </a:lnTo>
                      <a:lnTo>
                        <a:pt x="1374" y="2060"/>
                      </a:lnTo>
                      <a:lnTo>
                        <a:pt x="2929" y="2060"/>
                      </a:lnTo>
                      <a:lnTo>
                        <a:pt x="2929" y="0"/>
                      </a:lnTo>
                      <a:lnTo>
                        <a:pt x="0" y="0"/>
                      </a:lnTo>
                      <a:lnTo>
                        <a:pt x="0" y="2060"/>
                      </a:lnTo>
                      <a:close/>
                      <a:moveTo>
                        <a:pt x="1830" y="733"/>
                      </a:moveTo>
                      <a:lnTo>
                        <a:pt x="2562" y="733"/>
                      </a:lnTo>
                      <a:lnTo>
                        <a:pt x="2562" y="1465"/>
                      </a:lnTo>
                      <a:lnTo>
                        <a:pt x="1830" y="1465"/>
                      </a:lnTo>
                      <a:lnTo>
                        <a:pt x="1830" y="733"/>
                      </a:lnTo>
                      <a:close/>
                      <a:moveTo>
                        <a:pt x="1830" y="733"/>
                      </a:moveTo>
                      <a:lnTo>
                        <a:pt x="1830" y="7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78" name="Freeform 43"/>
                <p:cNvSpPr>
                  <a:spLocks noEditPoints="1"/>
                </p:cNvSpPr>
                <p:nvPr/>
              </p:nvSpPr>
              <p:spPr bwMode="auto">
                <a:xfrm>
                  <a:off x="546" y="2099"/>
                  <a:ext cx="2929" cy="2060"/>
                </a:xfrm>
                <a:custGeom>
                  <a:avLst/>
                  <a:gdLst>
                    <a:gd name="T0" fmla="*/ 0 w 2929"/>
                    <a:gd name="T1" fmla="*/ 2060 h 2060"/>
                    <a:gd name="T2" fmla="*/ 550 w 2929"/>
                    <a:gd name="T3" fmla="*/ 2060 h 2060"/>
                    <a:gd name="T4" fmla="*/ 550 w 2929"/>
                    <a:gd name="T5" fmla="*/ 733 h 2060"/>
                    <a:gd name="T6" fmla="*/ 1374 w 2929"/>
                    <a:gd name="T7" fmla="*/ 733 h 2060"/>
                    <a:gd name="T8" fmla="*/ 1374 w 2929"/>
                    <a:gd name="T9" fmla="*/ 2060 h 2060"/>
                    <a:gd name="T10" fmla="*/ 2929 w 2929"/>
                    <a:gd name="T11" fmla="*/ 2060 h 2060"/>
                    <a:gd name="T12" fmla="*/ 2929 w 2929"/>
                    <a:gd name="T13" fmla="*/ 0 h 2060"/>
                    <a:gd name="T14" fmla="*/ 0 w 2929"/>
                    <a:gd name="T15" fmla="*/ 0 h 2060"/>
                    <a:gd name="T16" fmla="*/ 0 w 2929"/>
                    <a:gd name="T17" fmla="*/ 2060 h 2060"/>
                    <a:gd name="T18" fmla="*/ 1830 w 2929"/>
                    <a:gd name="T19" fmla="*/ 733 h 2060"/>
                    <a:gd name="T20" fmla="*/ 2562 w 2929"/>
                    <a:gd name="T21" fmla="*/ 733 h 2060"/>
                    <a:gd name="T22" fmla="*/ 2562 w 2929"/>
                    <a:gd name="T23" fmla="*/ 1465 h 2060"/>
                    <a:gd name="T24" fmla="*/ 1830 w 2929"/>
                    <a:gd name="T25" fmla="*/ 1465 h 2060"/>
                    <a:gd name="T26" fmla="*/ 1830 w 2929"/>
                    <a:gd name="T27" fmla="*/ 733 h 2060"/>
                    <a:gd name="T28" fmla="*/ 1830 w 2929"/>
                    <a:gd name="T29" fmla="*/ 733 h 2060"/>
                    <a:gd name="T30" fmla="*/ 1830 w 2929"/>
                    <a:gd name="T31" fmla="*/ 733 h 20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29" h="2060">
                      <a:moveTo>
                        <a:pt x="0" y="2060"/>
                      </a:moveTo>
                      <a:lnTo>
                        <a:pt x="550" y="2060"/>
                      </a:lnTo>
                      <a:lnTo>
                        <a:pt x="550" y="733"/>
                      </a:lnTo>
                      <a:lnTo>
                        <a:pt x="1374" y="733"/>
                      </a:lnTo>
                      <a:lnTo>
                        <a:pt x="1374" y="2060"/>
                      </a:lnTo>
                      <a:lnTo>
                        <a:pt x="2929" y="2060"/>
                      </a:lnTo>
                      <a:lnTo>
                        <a:pt x="2929" y="0"/>
                      </a:lnTo>
                      <a:lnTo>
                        <a:pt x="0" y="0"/>
                      </a:lnTo>
                      <a:lnTo>
                        <a:pt x="0" y="2060"/>
                      </a:lnTo>
                      <a:moveTo>
                        <a:pt x="1830" y="733"/>
                      </a:moveTo>
                      <a:lnTo>
                        <a:pt x="2562" y="733"/>
                      </a:lnTo>
                      <a:lnTo>
                        <a:pt x="2562" y="1465"/>
                      </a:lnTo>
                      <a:lnTo>
                        <a:pt x="1830" y="1465"/>
                      </a:lnTo>
                      <a:lnTo>
                        <a:pt x="1830" y="733"/>
                      </a:lnTo>
                      <a:moveTo>
                        <a:pt x="1830" y="733"/>
                      </a:moveTo>
                      <a:lnTo>
                        <a:pt x="1830" y="733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66" name="Group 37"/>
              <p:cNvGrpSpPr>
                <a:grpSpLocks noChangeAspect="1"/>
              </p:cNvGrpSpPr>
              <p:nvPr/>
            </p:nvGrpSpPr>
            <p:grpSpPr bwMode="auto">
              <a:xfrm>
                <a:off x="2890171" y="3802972"/>
                <a:ext cx="282592" cy="256908"/>
                <a:chOff x="-2" y="498"/>
                <a:chExt cx="4027" cy="3661"/>
              </a:xfrm>
              <a:solidFill>
                <a:schemeClr val="accent6"/>
              </a:solidFill>
            </p:grpSpPr>
            <p:sp>
              <p:nvSpPr>
                <p:cNvPr id="1667" name="Freeform 38"/>
                <p:cNvSpPr>
                  <a:spLocks noEditPoints="1"/>
                </p:cNvSpPr>
                <p:nvPr/>
              </p:nvSpPr>
              <p:spPr bwMode="auto">
                <a:xfrm>
                  <a:off x="-2" y="635"/>
                  <a:ext cx="4027" cy="1282"/>
                </a:xfrm>
                <a:custGeom>
                  <a:avLst/>
                  <a:gdLst>
                    <a:gd name="T0" fmla="*/ 2012 w 4027"/>
                    <a:gd name="T1" fmla="*/ 0 h 1282"/>
                    <a:gd name="T2" fmla="*/ 0 w 4027"/>
                    <a:gd name="T3" fmla="*/ 1282 h 1282"/>
                    <a:gd name="T4" fmla="*/ 4027 w 4027"/>
                    <a:gd name="T5" fmla="*/ 1282 h 1282"/>
                    <a:gd name="T6" fmla="*/ 2012 w 4027"/>
                    <a:gd name="T7" fmla="*/ 0 h 1282"/>
                    <a:gd name="T8" fmla="*/ 2012 w 4027"/>
                    <a:gd name="T9" fmla="*/ 0 h 1282"/>
                    <a:gd name="T10" fmla="*/ 2012 w 4027"/>
                    <a:gd name="T11" fmla="*/ 0 h 1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27" h="1282">
                      <a:moveTo>
                        <a:pt x="2012" y="0"/>
                      </a:moveTo>
                      <a:lnTo>
                        <a:pt x="0" y="1282"/>
                      </a:lnTo>
                      <a:lnTo>
                        <a:pt x="4027" y="1282"/>
                      </a:lnTo>
                      <a:lnTo>
                        <a:pt x="2012" y="0"/>
                      </a:lnTo>
                      <a:close/>
                      <a:moveTo>
                        <a:pt x="2012" y="0"/>
                      </a:moveTo>
                      <a:lnTo>
                        <a:pt x="20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68" name="Freeform 39"/>
                <p:cNvSpPr>
                  <a:spLocks noEditPoints="1"/>
                </p:cNvSpPr>
                <p:nvPr/>
              </p:nvSpPr>
              <p:spPr bwMode="auto">
                <a:xfrm>
                  <a:off x="-2" y="635"/>
                  <a:ext cx="4027" cy="1282"/>
                </a:xfrm>
                <a:custGeom>
                  <a:avLst/>
                  <a:gdLst>
                    <a:gd name="T0" fmla="*/ 2012 w 4027"/>
                    <a:gd name="T1" fmla="*/ 0 h 1282"/>
                    <a:gd name="T2" fmla="*/ 0 w 4027"/>
                    <a:gd name="T3" fmla="*/ 1282 h 1282"/>
                    <a:gd name="T4" fmla="*/ 4027 w 4027"/>
                    <a:gd name="T5" fmla="*/ 1282 h 1282"/>
                    <a:gd name="T6" fmla="*/ 2012 w 4027"/>
                    <a:gd name="T7" fmla="*/ 0 h 1282"/>
                    <a:gd name="T8" fmla="*/ 2012 w 4027"/>
                    <a:gd name="T9" fmla="*/ 0 h 1282"/>
                    <a:gd name="T10" fmla="*/ 2012 w 4027"/>
                    <a:gd name="T11" fmla="*/ 0 h 1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27" h="1282">
                      <a:moveTo>
                        <a:pt x="2012" y="0"/>
                      </a:moveTo>
                      <a:lnTo>
                        <a:pt x="0" y="1282"/>
                      </a:lnTo>
                      <a:lnTo>
                        <a:pt x="4027" y="1282"/>
                      </a:lnTo>
                      <a:lnTo>
                        <a:pt x="2012" y="0"/>
                      </a:lnTo>
                      <a:moveTo>
                        <a:pt x="2012" y="0"/>
                      </a:moveTo>
                      <a:lnTo>
                        <a:pt x="2012" y="0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69" name="Freeform 40"/>
                <p:cNvSpPr>
                  <a:spLocks noEditPoints="1"/>
                </p:cNvSpPr>
                <p:nvPr/>
              </p:nvSpPr>
              <p:spPr bwMode="auto">
                <a:xfrm>
                  <a:off x="2742" y="498"/>
                  <a:ext cx="733" cy="876"/>
                </a:xfrm>
                <a:custGeom>
                  <a:avLst/>
                  <a:gdLst>
                    <a:gd name="T0" fmla="*/ 733 w 733"/>
                    <a:gd name="T1" fmla="*/ 0 h 876"/>
                    <a:gd name="T2" fmla="*/ 0 w 733"/>
                    <a:gd name="T3" fmla="*/ 0 h 876"/>
                    <a:gd name="T4" fmla="*/ 0 w 733"/>
                    <a:gd name="T5" fmla="*/ 411 h 876"/>
                    <a:gd name="T6" fmla="*/ 733 w 733"/>
                    <a:gd name="T7" fmla="*/ 876 h 876"/>
                    <a:gd name="T8" fmla="*/ 733 w 733"/>
                    <a:gd name="T9" fmla="*/ 0 h 876"/>
                    <a:gd name="T10" fmla="*/ 733 w 733"/>
                    <a:gd name="T11" fmla="*/ 0 h 876"/>
                    <a:gd name="T12" fmla="*/ 733 w 733"/>
                    <a:gd name="T13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3" h="876">
                      <a:moveTo>
                        <a:pt x="733" y="0"/>
                      </a:moveTo>
                      <a:lnTo>
                        <a:pt x="0" y="0"/>
                      </a:lnTo>
                      <a:lnTo>
                        <a:pt x="0" y="411"/>
                      </a:lnTo>
                      <a:lnTo>
                        <a:pt x="733" y="876"/>
                      </a:lnTo>
                      <a:lnTo>
                        <a:pt x="733" y="0"/>
                      </a:lnTo>
                      <a:close/>
                      <a:moveTo>
                        <a:pt x="733" y="0"/>
                      </a:moveTo>
                      <a:lnTo>
                        <a:pt x="7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70" name="Freeform 41"/>
                <p:cNvSpPr>
                  <a:spLocks noEditPoints="1"/>
                </p:cNvSpPr>
                <p:nvPr/>
              </p:nvSpPr>
              <p:spPr bwMode="auto">
                <a:xfrm>
                  <a:off x="2742" y="498"/>
                  <a:ext cx="733" cy="876"/>
                </a:xfrm>
                <a:custGeom>
                  <a:avLst/>
                  <a:gdLst>
                    <a:gd name="T0" fmla="*/ 733 w 733"/>
                    <a:gd name="T1" fmla="*/ 0 h 876"/>
                    <a:gd name="T2" fmla="*/ 0 w 733"/>
                    <a:gd name="T3" fmla="*/ 0 h 876"/>
                    <a:gd name="T4" fmla="*/ 0 w 733"/>
                    <a:gd name="T5" fmla="*/ 411 h 876"/>
                    <a:gd name="T6" fmla="*/ 733 w 733"/>
                    <a:gd name="T7" fmla="*/ 876 h 876"/>
                    <a:gd name="T8" fmla="*/ 733 w 733"/>
                    <a:gd name="T9" fmla="*/ 0 h 876"/>
                    <a:gd name="T10" fmla="*/ 733 w 733"/>
                    <a:gd name="T11" fmla="*/ 0 h 876"/>
                    <a:gd name="T12" fmla="*/ 733 w 733"/>
                    <a:gd name="T13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3" h="876">
                      <a:moveTo>
                        <a:pt x="733" y="0"/>
                      </a:moveTo>
                      <a:lnTo>
                        <a:pt x="0" y="0"/>
                      </a:lnTo>
                      <a:lnTo>
                        <a:pt x="0" y="411"/>
                      </a:lnTo>
                      <a:lnTo>
                        <a:pt x="733" y="876"/>
                      </a:lnTo>
                      <a:lnTo>
                        <a:pt x="733" y="0"/>
                      </a:lnTo>
                      <a:moveTo>
                        <a:pt x="733" y="0"/>
                      </a:moveTo>
                      <a:lnTo>
                        <a:pt x="733" y="0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71" name="Freeform 42"/>
                <p:cNvSpPr>
                  <a:spLocks noEditPoints="1"/>
                </p:cNvSpPr>
                <p:nvPr/>
              </p:nvSpPr>
              <p:spPr bwMode="auto">
                <a:xfrm>
                  <a:off x="546" y="2099"/>
                  <a:ext cx="2929" cy="2060"/>
                </a:xfrm>
                <a:custGeom>
                  <a:avLst/>
                  <a:gdLst>
                    <a:gd name="T0" fmla="*/ 0 w 2929"/>
                    <a:gd name="T1" fmla="*/ 2060 h 2060"/>
                    <a:gd name="T2" fmla="*/ 550 w 2929"/>
                    <a:gd name="T3" fmla="*/ 2060 h 2060"/>
                    <a:gd name="T4" fmla="*/ 550 w 2929"/>
                    <a:gd name="T5" fmla="*/ 733 h 2060"/>
                    <a:gd name="T6" fmla="*/ 1374 w 2929"/>
                    <a:gd name="T7" fmla="*/ 733 h 2060"/>
                    <a:gd name="T8" fmla="*/ 1374 w 2929"/>
                    <a:gd name="T9" fmla="*/ 2060 h 2060"/>
                    <a:gd name="T10" fmla="*/ 2929 w 2929"/>
                    <a:gd name="T11" fmla="*/ 2060 h 2060"/>
                    <a:gd name="T12" fmla="*/ 2929 w 2929"/>
                    <a:gd name="T13" fmla="*/ 0 h 2060"/>
                    <a:gd name="T14" fmla="*/ 0 w 2929"/>
                    <a:gd name="T15" fmla="*/ 0 h 2060"/>
                    <a:gd name="T16" fmla="*/ 0 w 2929"/>
                    <a:gd name="T17" fmla="*/ 2060 h 2060"/>
                    <a:gd name="T18" fmla="*/ 1830 w 2929"/>
                    <a:gd name="T19" fmla="*/ 733 h 2060"/>
                    <a:gd name="T20" fmla="*/ 2562 w 2929"/>
                    <a:gd name="T21" fmla="*/ 733 h 2060"/>
                    <a:gd name="T22" fmla="*/ 2562 w 2929"/>
                    <a:gd name="T23" fmla="*/ 1465 h 2060"/>
                    <a:gd name="T24" fmla="*/ 1830 w 2929"/>
                    <a:gd name="T25" fmla="*/ 1465 h 2060"/>
                    <a:gd name="T26" fmla="*/ 1830 w 2929"/>
                    <a:gd name="T27" fmla="*/ 733 h 2060"/>
                    <a:gd name="T28" fmla="*/ 1830 w 2929"/>
                    <a:gd name="T29" fmla="*/ 733 h 2060"/>
                    <a:gd name="T30" fmla="*/ 1830 w 2929"/>
                    <a:gd name="T31" fmla="*/ 733 h 20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29" h="2060">
                      <a:moveTo>
                        <a:pt x="0" y="2060"/>
                      </a:moveTo>
                      <a:lnTo>
                        <a:pt x="550" y="2060"/>
                      </a:lnTo>
                      <a:lnTo>
                        <a:pt x="550" y="733"/>
                      </a:lnTo>
                      <a:lnTo>
                        <a:pt x="1374" y="733"/>
                      </a:lnTo>
                      <a:lnTo>
                        <a:pt x="1374" y="2060"/>
                      </a:lnTo>
                      <a:lnTo>
                        <a:pt x="2929" y="2060"/>
                      </a:lnTo>
                      <a:lnTo>
                        <a:pt x="2929" y="0"/>
                      </a:lnTo>
                      <a:lnTo>
                        <a:pt x="0" y="0"/>
                      </a:lnTo>
                      <a:lnTo>
                        <a:pt x="0" y="2060"/>
                      </a:lnTo>
                      <a:close/>
                      <a:moveTo>
                        <a:pt x="1830" y="733"/>
                      </a:moveTo>
                      <a:lnTo>
                        <a:pt x="2562" y="733"/>
                      </a:lnTo>
                      <a:lnTo>
                        <a:pt x="2562" y="1465"/>
                      </a:lnTo>
                      <a:lnTo>
                        <a:pt x="1830" y="1465"/>
                      </a:lnTo>
                      <a:lnTo>
                        <a:pt x="1830" y="733"/>
                      </a:lnTo>
                      <a:close/>
                      <a:moveTo>
                        <a:pt x="1830" y="733"/>
                      </a:moveTo>
                      <a:lnTo>
                        <a:pt x="1830" y="7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72" name="Freeform 43"/>
                <p:cNvSpPr>
                  <a:spLocks noEditPoints="1"/>
                </p:cNvSpPr>
                <p:nvPr/>
              </p:nvSpPr>
              <p:spPr bwMode="auto">
                <a:xfrm>
                  <a:off x="546" y="2099"/>
                  <a:ext cx="2929" cy="2060"/>
                </a:xfrm>
                <a:custGeom>
                  <a:avLst/>
                  <a:gdLst>
                    <a:gd name="T0" fmla="*/ 0 w 2929"/>
                    <a:gd name="T1" fmla="*/ 2060 h 2060"/>
                    <a:gd name="T2" fmla="*/ 550 w 2929"/>
                    <a:gd name="T3" fmla="*/ 2060 h 2060"/>
                    <a:gd name="T4" fmla="*/ 550 w 2929"/>
                    <a:gd name="T5" fmla="*/ 733 h 2060"/>
                    <a:gd name="T6" fmla="*/ 1374 w 2929"/>
                    <a:gd name="T7" fmla="*/ 733 h 2060"/>
                    <a:gd name="T8" fmla="*/ 1374 w 2929"/>
                    <a:gd name="T9" fmla="*/ 2060 h 2060"/>
                    <a:gd name="T10" fmla="*/ 2929 w 2929"/>
                    <a:gd name="T11" fmla="*/ 2060 h 2060"/>
                    <a:gd name="T12" fmla="*/ 2929 w 2929"/>
                    <a:gd name="T13" fmla="*/ 0 h 2060"/>
                    <a:gd name="T14" fmla="*/ 0 w 2929"/>
                    <a:gd name="T15" fmla="*/ 0 h 2060"/>
                    <a:gd name="T16" fmla="*/ 0 w 2929"/>
                    <a:gd name="T17" fmla="*/ 2060 h 2060"/>
                    <a:gd name="T18" fmla="*/ 1830 w 2929"/>
                    <a:gd name="T19" fmla="*/ 733 h 2060"/>
                    <a:gd name="T20" fmla="*/ 2562 w 2929"/>
                    <a:gd name="T21" fmla="*/ 733 h 2060"/>
                    <a:gd name="T22" fmla="*/ 2562 w 2929"/>
                    <a:gd name="T23" fmla="*/ 1465 h 2060"/>
                    <a:gd name="T24" fmla="*/ 1830 w 2929"/>
                    <a:gd name="T25" fmla="*/ 1465 h 2060"/>
                    <a:gd name="T26" fmla="*/ 1830 w 2929"/>
                    <a:gd name="T27" fmla="*/ 733 h 2060"/>
                    <a:gd name="T28" fmla="*/ 1830 w 2929"/>
                    <a:gd name="T29" fmla="*/ 733 h 2060"/>
                    <a:gd name="T30" fmla="*/ 1830 w 2929"/>
                    <a:gd name="T31" fmla="*/ 733 h 20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29" h="2060">
                      <a:moveTo>
                        <a:pt x="0" y="2060"/>
                      </a:moveTo>
                      <a:lnTo>
                        <a:pt x="550" y="2060"/>
                      </a:lnTo>
                      <a:lnTo>
                        <a:pt x="550" y="733"/>
                      </a:lnTo>
                      <a:lnTo>
                        <a:pt x="1374" y="733"/>
                      </a:lnTo>
                      <a:lnTo>
                        <a:pt x="1374" y="2060"/>
                      </a:lnTo>
                      <a:lnTo>
                        <a:pt x="2929" y="2060"/>
                      </a:lnTo>
                      <a:lnTo>
                        <a:pt x="2929" y="0"/>
                      </a:lnTo>
                      <a:lnTo>
                        <a:pt x="0" y="0"/>
                      </a:lnTo>
                      <a:lnTo>
                        <a:pt x="0" y="2060"/>
                      </a:lnTo>
                      <a:moveTo>
                        <a:pt x="1830" y="733"/>
                      </a:moveTo>
                      <a:lnTo>
                        <a:pt x="2562" y="733"/>
                      </a:lnTo>
                      <a:lnTo>
                        <a:pt x="2562" y="1465"/>
                      </a:lnTo>
                      <a:lnTo>
                        <a:pt x="1830" y="1465"/>
                      </a:lnTo>
                      <a:lnTo>
                        <a:pt x="1830" y="733"/>
                      </a:lnTo>
                      <a:moveTo>
                        <a:pt x="1830" y="733"/>
                      </a:moveTo>
                      <a:lnTo>
                        <a:pt x="1830" y="733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1747" name="Group 1746"/>
          <p:cNvGrpSpPr/>
          <p:nvPr/>
        </p:nvGrpSpPr>
        <p:grpSpPr>
          <a:xfrm>
            <a:off x="1413232" y="1789669"/>
            <a:ext cx="467108" cy="379675"/>
            <a:chOff x="2494603" y="3453844"/>
            <a:chExt cx="747372" cy="607479"/>
          </a:xfrm>
        </p:grpSpPr>
        <p:grpSp>
          <p:nvGrpSpPr>
            <p:cNvPr id="1713" name="Group 47"/>
            <p:cNvGrpSpPr>
              <a:grpSpLocks noChangeAspect="1"/>
            </p:cNvGrpSpPr>
            <p:nvPr/>
          </p:nvGrpSpPr>
          <p:grpSpPr bwMode="auto">
            <a:xfrm>
              <a:off x="2761320" y="3453844"/>
              <a:ext cx="480655" cy="607479"/>
              <a:chOff x="7558" y="2453"/>
              <a:chExt cx="1660" cy="2098"/>
            </a:xfrm>
            <a:solidFill>
              <a:schemeClr val="bg2"/>
            </a:solidFill>
          </p:grpSpPr>
          <p:sp>
            <p:nvSpPr>
              <p:cNvPr id="1718" name="Freeform 48"/>
              <p:cNvSpPr>
                <a:spLocks noEditPoints="1"/>
              </p:cNvSpPr>
              <p:nvPr/>
            </p:nvSpPr>
            <p:spPr bwMode="auto">
              <a:xfrm>
                <a:off x="7558" y="2512"/>
                <a:ext cx="505" cy="2039"/>
              </a:xfrm>
              <a:custGeom>
                <a:avLst/>
                <a:gdLst>
                  <a:gd name="T0" fmla="*/ 316 w 505"/>
                  <a:gd name="T1" fmla="*/ 137 h 2039"/>
                  <a:gd name="T2" fmla="*/ 189 w 505"/>
                  <a:gd name="T3" fmla="*/ 137 h 2039"/>
                  <a:gd name="T4" fmla="*/ 0 w 505"/>
                  <a:gd name="T5" fmla="*/ 414 h 2039"/>
                  <a:gd name="T6" fmla="*/ 505 w 505"/>
                  <a:gd name="T7" fmla="*/ 414 h 2039"/>
                  <a:gd name="T8" fmla="*/ 50 w 505"/>
                  <a:gd name="T9" fmla="*/ 1716 h 2039"/>
                  <a:gd name="T10" fmla="*/ 113 w 505"/>
                  <a:gd name="T11" fmla="*/ 1716 h 2039"/>
                  <a:gd name="T12" fmla="*/ 50 w 505"/>
                  <a:gd name="T13" fmla="*/ 1359 h 2039"/>
                  <a:gd name="T14" fmla="*/ 113 w 505"/>
                  <a:gd name="T15" fmla="*/ 1272 h 2039"/>
                  <a:gd name="T16" fmla="*/ 113 w 505"/>
                  <a:gd name="T17" fmla="*/ 1137 h 2039"/>
                  <a:gd name="T18" fmla="*/ 50 w 505"/>
                  <a:gd name="T19" fmla="*/ 1049 h 2039"/>
                  <a:gd name="T20" fmla="*/ 113 w 505"/>
                  <a:gd name="T21" fmla="*/ 1049 h 2039"/>
                  <a:gd name="T22" fmla="*/ 50 w 505"/>
                  <a:gd name="T23" fmla="*/ 693 h 2039"/>
                  <a:gd name="T24" fmla="*/ 113 w 505"/>
                  <a:gd name="T25" fmla="*/ 608 h 2039"/>
                  <a:gd name="T26" fmla="*/ 113 w 505"/>
                  <a:gd name="T27" fmla="*/ 473 h 2039"/>
                  <a:gd name="T28" fmla="*/ 161 w 505"/>
                  <a:gd name="T29" fmla="*/ 1716 h 2039"/>
                  <a:gd name="T30" fmla="*/ 224 w 505"/>
                  <a:gd name="T31" fmla="*/ 1716 h 2039"/>
                  <a:gd name="T32" fmla="*/ 161 w 505"/>
                  <a:gd name="T33" fmla="*/ 1359 h 2039"/>
                  <a:gd name="T34" fmla="*/ 224 w 505"/>
                  <a:gd name="T35" fmla="*/ 1272 h 2039"/>
                  <a:gd name="T36" fmla="*/ 224 w 505"/>
                  <a:gd name="T37" fmla="*/ 1137 h 2039"/>
                  <a:gd name="T38" fmla="*/ 161 w 505"/>
                  <a:gd name="T39" fmla="*/ 1049 h 2039"/>
                  <a:gd name="T40" fmla="*/ 224 w 505"/>
                  <a:gd name="T41" fmla="*/ 1049 h 2039"/>
                  <a:gd name="T42" fmla="*/ 161 w 505"/>
                  <a:gd name="T43" fmla="*/ 693 h 2039"/>
                  <a:gd name="T44" fmla="*/ 224 w 505"/>
                  <a:gd name="T45" fmla="*/ 608 h 2039"/>
                  <a:gd name="T46" fmla="*/ 224 w 505"/>
                  <a:gd name="T47" fmla="*/ 473 h 2039"/>
                  <a:gd name="T48" fmla="*/ 161 w 505"/>
                  <a:gd name="T49" fmla="*/ 338 h 2039"/>
                  <a:gd name="T50" fmla="*/ 224 w 505"/>
                  <a:gd name="T51" fmla="*/ 338 h 2039"/>
                  <a:gd name="T52" fmla="*/ 269 w 505"/>
                  <a:gd name="T53" fmla="*/ 1581 h 2039"/>
                  <a:gd name="T54" fmla="*/ 335 w 505"/>
                  <a:gd name="T55" fmla="*/ 1494 h 2039"/>
                  <a:gd name="T56" fmla="*/ 335 w 505"/>
                  <a:gd name="T57" fmla="*/ 1359 h 2039"/>
                  <a:gd name="T58" fmla="*/ 269 w 505"/>
                  <a:gd name="T59" fmla="*/ 1272 h 2039"/>
                  <a:gd name="T60" fmla="*/ 335 w 505"/>
                  <a:gd name="T61" fmla="*/ 1272 h 2039"/>
                  <a:gd name="T62" fmla="*/ 269 w 505"/>
                  <a:gd name="T63" fmla="*/ 915 h 2039"/>
                  <a:gd name="T64" fmla="*/ 335 w 505"/>
                  <a:gd name="T65" fmla="*/ 825 h 2039"/>
                  <a:gd name="T66" fmla="*/ 335 w 505"/>
                  <a:gd name="T67" fmla="*/ 693 h 2039"/>
                  <a:gd name="T68" fmla="*/ 269 w 505"/>
                  <a:gd name="T69" fmla="*/ 608 h 2039"/>
                  <a:gd name="T70" fmla="*/ 335 w 505"/>
                  <a:gd name="T71" fmla="*/ 608 h 2039"/>
                  <a:gd name="T72" fmla="*/ 269 w 505"/>
                  <a:gd name="T73" fmla="*/ 204 h 2039"/>
                  <a:gd name="T74" fmla="*/ 444 w 505"/>
                  <a:gd name="T75" fmla="*/ 1716 h 2039"/>
                  <a:gd name="T76" fmla="*/ 444 w 505"/>
                  <a:gd name="T77" fmla="*/ 1581 h 2039"/>
                  <a:gd name="T78" fmla="*/ 380 w 505"/>
                  <a:gd name="T79" fmla="*/ 1494 h 2039"/>
                  <a:gd name="T80" fmla="*/ 444 w 505"/>
                  <a:gd name="T81" fmla="*/ 1494 h 2039"/>
                  <a:gd name="T82" fmla="*/ 380 w 505"/>
                  <a:gd name="T83" fmla="*/ 1137 h 2039"/>
                  <a:gd name="T84" fmla="*/ 444 w 505"/>
                  <a:gd name="T85" fmla="*/ 1049 h 2039"/>
                  <a:gd name="T86" fmla="*/ 444 w 505"/>
                  <a:gd name="T87" fmla="*/ 915 h 2039"/>
                  <a:gd name="T88" fmla="*/ 380 w 505"/>
                  <a:gd name="T89" fmla="*/ 825 h 2039"/>
                  <a:gd name="T90" fmla="*/ 444 w 505"/>
                  <a:gd name="T91" fmla="*/ 825 h 2039"/>
                  <a:gd name="T92" fmla="*/ 380 w 505"/>
                  <a:gd name="T93" fmla="*/ 473 h 2039"/>
                  <a:gd name="T94" fmla="*/ 444 w 505"/>
                  <a:gd name="T95" fmla="*/ 608 h 20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05" h="2039">
                    <a:moveTo>
                      <a:pt x="404" y="414"/>
                    </a:moveTo>
                    <a:lnTo>
                      <a:pt x="404" y="137"/>
                    </a:lnTo>
                    <a:lnTo>
                      <a:pt x="316" y="137"/>
                    </a:lnTo>
                    <a:lnTo>
                      <a:pt x="316" y="0"/>
                    </a:lnTo>
                    <a:lnTo>
                      <a:pt x="189" y="0"/>
                    </a:lnTo>
                    <a:lnTo>
                      <a:pt x="189" y="137"/>
                    </a:lnTo>
                    <a:lnTo>
                      <a:pt x="102" y="137"/>
                    </a:lnTo>
                    <a:lnTo>
                      <a:pt x="102" y="414"/>
                    </a:lnTo>
                    <a:lnTo>
                      <a:pt x="0" y="414"/>
                    </a:lnTo>
                    <a:lnTo>
                      <a:pt x="0" y="2039"/>
                    </a:lnTo>
                    <a:lnTo>
                      <a:pt x="505" y="2039"/>
                    </a:lnTo>
                    <a:lnTo>
                      <a:pt x="505" y="414"/>
                    </a:lnTo>
                    <a:lnTo>
                      <a:pt x="404" y="414"/>
                    </a:lnTo>
                    <a:close/>
                    <a:moveTo>
                      <a:pt x="113" y="1716"/>
                    </a:moveTo>
                    <a:lnTo>
                      <a:pt x="50" y="1716"/>
                    </a:lnTo>
                    <a:lnTo>
                      <a:pt x="50" y="1581"/>
                    </a:lnTo>
                    <a:lnTo>
                      <a:pt x="113" y="1581"/>
                    </a:lnTo>
                    <a:lnTo>
                      <a:pt x="113" y="1716"/>
                    </a:lnTo>
                    <a:close/>
                    <a:moveTo>
                      <a:pt x="113" y="1494"/>
                    </a:moveTo>
                    <a:lnTo>
                      <a:pt x="50" y="1494"/>
                    </a:lnTo>
                    <a:lnTo>
                      <a:pt x="50" y="1359"/>
                    </a:lnTo>
                    <a:lnTo>
                      <a:pt x="113" y="1359"/>
                    </a:lnTo>
                    <a:lnTo>
                      <a:pt x="113" y="1494"/>
                    </a:lnTo>
                    <a:close/>
                    <a:moveTo>
                      <a:pt x="113" y="1272"/>
                    </a:moveTo>
                    <a:lnTo>
                      <a:pt x="50" y="1272"/>
                    </a:lnTo>
                    <a:lnTo>
                      <a:pt x="50" y="1137"/>
                    </a:lnTo>
                    <a:lnTo>
                      <a:pt x="113" y="1137"/>
                    </a:lnTo>
                    <a:lnTo>
                      <a:pt x="113" y="1272"/>
                    </a:lnTo>
                    <a:close/>
                    <a:moveTo>
                      <a:pt x="113" y="1049"/>
                    </a:moveTo>
                    <a:lnTo>
                      <a:pt x="50" y="1049"/>
                    </a:lnTo>
                    <a:lnTo>
                      <a:pt x="50" y="915"/>
                    </a:lnTo>
                    <a:lnTo>
                      <a:pt x="113" y="915"/>
                    </a:lnTo>
                    <a:lnTo>
                      <a:pt x="113" y="1049"/>
                    </a:lnTo>
                    <a:close/>
                    <a:moveTo>
                      <a:pt x="113" y="825"/>
                    </a:moveTo>
                    <a:lnTo>
                      <a:pt x="50" y="825"/>
                    </a:lnTo>
                    <a:lnTo>
                      <a:pt x="50" y="693"/>
                    </a:lnTo>
                    <a:lnTo>
                      <a:pt x="113" y="693"/>
                    </a:lnTo>
                    <a:lnTo>
                      <a:pt x="113" y="825"/>
                    </a:lnTo>
                    <a:close/>
                    <a:moveTo>
                      <a:pt x="113" y="608"/>
                    </a:moveTo>
                    <a:lnTo>
                      <a:pt x="50" y="608"/>
                    </a:lnTo>
                    <a:lnTo>
                      <a:pt x="50" y="473"/>
                    </a:lnTo>
                    <a:lnTo>
                      <a:pt x="113" y="473"/>
                    </a:lnTo>
                    <a:lnTo>
                      <a:pt x="113" y="608"/>
                    </a:lnTo>
                    <a:close/>
                    <a:moveTo>
                      <a:pt x="224" y="1716"/>
                    </a:moveTo>
                    <a:lnTo>
                      <a:pt x="161" y="1716"/>
                    </a:lnTo>
                    <a:lnTo>
                      <a:pt x="161" y="1581"/>
                    </a:lnTo>
                    <a:lnTo>
                      <a:pt x="224" y="1581"/>
                    </a:lnTo>
                    <a:lnTo>
                      <a:pt x="224" y="1716"/>
                    </a:lnTo>
                    <a:close/>
                    <a:moveTo>
                      <a:pt x="224" y="1494"/>
                    </a:moveTo>
                    <a:lnTo>
                      <a:pt x="161" y="1494"/>
                    </a:lnTo>
                    <a:lnTo>
                      <a:pt x="161" y="1359"/>
                    </a:lnTo>
                    <a:lnTo>
                      <a:pt x="224" y="1359"/>
                    </a:lnTo>
                    <a:lnTo>
                      <a:pt x="224" y="1494"/>
                    </a:lnTo>
                    <a:close/>
                    <a:moveTo>
                      <a:pt x="224" y="1272"/>
                    </a:moveTo>
                    <a:lnTo>
                      <a:pt x="161" y="1272"/>
                    </a:lnTo>
                    <a:lnTo>
                      <a:pt x="161" y="1137"/>
                    </a:lnTo>
                    <a:lnTo>
                      <a:pt x="224" y="1137"/>
                    </a:lnTo>
                    <a:lnTo>
                      <a:pt x="224" y="1272"/>
                    </a:lnTo>
                    <a:close/>
                    <a:moveTo>
                      <a:pt x="224" y="1049"/>
                    </a:moveTo>
                    <a:lnTo>
                      <a:pt x="161" y="1049"/>
                    </a:lnTo>
                    <a:lnTo>
                      <a:pt x="161" y="915"/>
                    </a:lnTo>
                    <a:lnTo>
                      <a:pt x="224" y="915"/>
                    </a:lnTo>
                    <a:lnTo>
                      <a:pt x="224" y="1049"/>
                    </a:lnTo>
                    <a:close/>
                    <a:moveTo>
                      <a:pt x="224" y="825"/>
                    </a:moveTo>
                    <a:lnTo>
                      <a:pt x="161" y="825"/>
                    </a:lnTo>
                    <a:lnTo>
                      <a:pt x="161" y="693"/>
                    </a:lnTo>
                    <a:lnTo>
                      <a:pt x="224" y="693"/>
                    </a:lnTo>
                    <a:lnTo>
                      <a:pt x="224" y="825"/>
                    </a:lnTo>
                    <a:close/>
                    <a:moveTo>
                      <a:pt x="224" y="608"/>
                    </a:moveTo>
                    <a:lnTo>
                      <a:pt x="161" y="608"/>
                    </a:lnTo>
                    <a:lnTo>
                      <a:pt x="161" y="473"/>
                    </a:lnTo>
                    <a:lnTo>
                      <a:pt x="224" y="473"/>
                    </a:lnTo>
                    <a:lnTo>
                      <a:pt x="224" y="608"/>
                    </a:lnTo>
                    <a:close/>
                    <a:moveTo>
                      <a:pt x="224" y="338"/>
                    </a:moveTo>
                    <a:lnTo>
                      <a:pt x="161" y="338"/>
                    </a:lnTo>
                    <a:lnTo>
                      <a:pt x="161" y="204"/>
                    </a:lnTo>
                    <a:lnTo>
                      <a:pt x="224" y="204"/>
                    </a:lnTo>
                    <a:lnTo>
                      <a:pt x="224" y="338"/>
                    </a:lnTo>
                    <a:close/>
                    <a:moveTo>
                      <a:pt x="335" y="1716"/>
                    </a:moveTo>
                    <a:lnTo>
                      <a:pt x="269" y="1716"/>
                    </a:lnTo>
                    <a:lnTo>
                      <a:pt x="269" y="1581"/>
                    </a:lnTo>
                    <a:lnTo>
                      <a:pt x="335" y="1581"/>
                    </a:lnTo>
                    <a:lnTo>
                      <a:pt x="335" y="1716"/>
                    </a:lnTo>
                    <a:close/>
                    <a:moveTo>
                      <a:pt x="335" y="1494"/>
                    </a:moveTo>
                    <a:lnTo>
                      <a:pt x="269" y="1494"/>
                    </a:lnTo>
                    <a:lnTo>
                      <a:pt x="269" y="1359"/>
                    </a:lnTo>
                    <a:lnTo>
                      <a:pt x="335" y="1359"/>
                    </a:lnTo>
                    <a:lnTo>
                      <a:pt x="335" y="1494"/>
                    </a:lnTo>
                    <a:close/>
                    <a:moveTo>
                      <a:pt x="335" y="1272"/>
                    </a:moveTo>
                    <a:lnTo>
                      <a:pt x="269" y="1272"/>
                    </a:lnTo>
                    <a:lnTo>
                      <a:pt x="269" y="1137"/>
                    </a:lnTo>
                    <a:lnTo>
                      <a:pt x="335" y="1137"/>
                    </a:lnTo>
                    <a:lnTo>
                      <a:pt x="335" y="1272"/>
                    </a:lnTo>
                    <a:close/>
                    <a:moveTo>
                      <a:pt x="335" y="1049"/>
                    </a:moveTo>
                    <a:lnTo>
                      <a:pt x="269" y="1049"/>
                    </a:lnTo>
                    <a:lnTo>
                      <a:pt x="269" y="915"/>
                    </a:lnTo>
                    <a:lnTo>
                      <a:pt x="335" y="915"/>
                    </a:lnTo>
                    <a:lnTo>
                      <a:pt x="335" y="1049"/>
                    </a:lnTo>
                    <a:close/>
                    <a:moveTo>
                      <a:pt x="335" y="825"/>
                    </a:moveTo>
                    <a:lnTo>
                      <a:pt x="269" y="825"/>
                    </a:lnTo>
                    <a:lnTo>
                      <a:pt x="269" y="693"/>
                    </a:lnTo>
                    <a:lnTo>
                      <a:pt x="335" y="693"/>
                    </a:lnTo>
                    <a:lnTo>
                      <a:pt x="335" y="825"/>
                    </a:lnTo>
                    <a:close/>
                    <a:moveTo>
                      <a:pt x="335" y="608"/>
                    </a:moveTo>
                    <a:lnTo>
                      <a:pt x="269" y="608"/>
                    </a:lnTo>
                    <a:lnTo>
                      <a:pt x="269" y="473"/>
                    </a:lnTo>
                    <a:lnTo>
                      <a:pt x="335" y="473"/>
                    </a:lnTo>
                    <a:lnTo>
                      <a:pt x="335" y="608"/>
                    </a:lnTo>
                    <a:close/>
                    <a:moveTo>
                      <a:pt x="335" y="338"/>
                    </a:moveTo>
                    <a:lnTo>
                      <a:pt x="269" y="338"/>
                    </a:lnTo>
                    <a:lnTo>
                      <a:pt x="269" y="204"/>
                    </a:lnTo>
                    <a:lnTo>
                      <a:pt x="335" y="204"/>
                    </a:lnTo>
                    <a:lnTo>
                      <a:pt x="335" y="338"/>
                    </a:lnTo>
                    <a:close/>
                    <a:moveTo>
                      <a:pt x="444" y="1716"/>
                    </a:moveTo>
                    <a:lnTo>
                      <a:pt x="380" y="1716"/>
                    </a:lnTo>
                    <a:lnTo>
                      <a:pt x="380" y="1581"/>
                    </a:lnTo>
                    <a:lnTo>
                      <a:pt x="444" y="1581"/>
                    </a:lnTo>
                    <a:lnTo>
                      <a:pt x="444" y="1716"/>
                    </a:lnTo>
                    <a:close/>
                    <a:moveTo>
                      <a:pt x="444" y="1494"/>
                    </a:moveTo>
                    <a:lnTo>
                      <a:pt x="380" y="1494"/>
                    </a:lnTo>
                    <a:lnTo>
                      <a:pt x="380" y="1359"/>
                    </a:lnTo>
                    <a:lnTo>
                      <a:pt x="444" y="1359"/>
                    </a:lnTo>
                    <a:lnTo>
                      <a:pt x="444" y="1494"/>
                    </a:lnTo>
                    <a:close/>
                    <a:moveTo>
                      <a:pt x="444" y="1272"/>
                    </a:moveTo>
                    <a:lnTo>
                      <a:pt x="380" y="1272"/>
                    </a:lnTo>
                    <a:lnTo>
                      <a:pt x="380" y="1137"/>
                    </a:lnTo>
                    <a:lnTo>
                      <a:pt x="444" y="1137"/>
                    </a:lnTo>
                    <a:lnTo>
                      <a:pt x="444" y="1272"/>
                    </a:lnTo>
                    <a:close/>
                    <a:moveTo>
                      <a:pt x="444" y="1049"/>
                    </a:moveTo>
                    <a:lnTo>
                      <a:pt x="380" y="1049"/>
                    </a:lnTo>
                    <a:lnTo>
                      <a:pt x="380" y="915"/>
                    </a:lnTo>
                    <a:lnTo>
                      <a:pt x="444" y="915"/>
                    </a:lnTo>
                    <a:lnTo>
                      <a:pt x="444" y="1049"/>
                    </a:lnTo>
                    <a:close/>
                    <a:moveTo>
                      <a:pt x="444" y="825"/>
                    </a:moveTo>
                    <a:lnTo>
                      <a:pt x="380" y="825"/>
                    </a:lnTo>
                    <a:lnTo>
                      <a:pt x="380" y="693"/>
                    </a:lnTo>
                    <a:lnTo>
                      <a:pt x="444" y="693"/>
                    </a:lnTo>
                    <a:lnTo>
                      <a:pt x="444" y="825"/>
                    </a:lnTo>
                    <a:close/>
                    <a:moveTo>
                      <a:pt x="444" y="608"/>
                    </a:moveTo>
                    <a:lnTo>
                      <a:pt x="380" y="608"/>
                    </a:lnTo>
                    <a:lnTo>
                      <a:pt x="380" y="473"/>
                    </a:lnTo>
                    <a:lnTo>
                      <a:pt x="444" y="473"/>
                    </a:lnTo>
                    <a:lnTo>
                      <a:pt x="444" y="608"/>
                    </a:lnTo>
                    <a:close/>
                    <a:moveTo>
                      <a:pt x="444" y="608"/>
                    </a:moveTo>
                    <a:lnTo>
                      <a:pt x="444" y="6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9" name="Freeform 49"/>
              <p:cNvSpPr>
                <a:spLocks noEditPoints="1"/>
              </p:cNvSpPr>
              <p:nvPr/>
            </p:nvSpPr>
            <p:spPr bwMode="auto">
              <a:xfrm>
                <a:off x="7558" y="2512"/>
                <a:ext cx="505" cy="2039"/>
              </a:xfrm>
              <a:custGeom>
                <a:avLst/>
                <a:gdLst>
                  <a:gd name="T0" fmla="*/ 316 w 505"/>
                  <a:gd name="T1" fmla="*/ 137 h 2039"/>
                  <a:gd name="T2" fmla="*/ 189 w 505"/>
                  <a:gd name="T3" fmla="*/ 137 h 2039"/>
                  <a:gd name="T4" fmla="*/ 0 w 505"/>
                  <a:gd name="T5" fmla="*/ 414 h 2039"/>
                  <a:gd name="T6" fmla="*/ 505 w 505"/>
                  <a:gd name="T7" fmla="*/ 414 h 2039"/>
                  <a:gd name="T8" fmla="*/ 50 w 505"/>
                  <a:gd name="T9" fmla="*/ 1716 h 2039"/>
                  <a:gd name="T10" fmla="*/ 113 w 505"/>
                  <a:gd name="T11" fmla="*/ 1716 h 2039"/>
                  <a:gd name="T12" fmla="*/ 50 w 505"/>
                  <a:gd name="T13" fmla="*/ 1359 h 2039"/>
                  <a:gd name="T14" fmla="*/ 113 w 505"/>
                  <a:gd name="T15" fmla="*/ 1272 h 2039"/>
                  <a:gd name="T16" fmla="*/ 113 w 505"/>
                  <a:gd name="T17" fmla="*/ 1137 h 2039"/>
                  <a:gd name="T18" fmla="*/ 50 w 505"/>
                  <a:gd name="T19" fmla="*/ 1049 h 2039"/>
                  <a:gd name="T20" fmla="*/ 113 w 505"/>
                  <a:gd name="T21" fmla="*/ 1049 h 2039"/>
                  <a:gd name="T22" fmla="*/ 50 w 505"/>
                  <a:gd name="T23" fmla="*/ 693 h 2039"/>
                  <a:gd name="T24" fmla="*/ 113 w 505"/>
                  <a:gd name="T25" fmla="*/ 608 h 2039"/>
                  <a:gd name="T26" fmla="*/ 113 w 505"/>
                  <a:gd name="T27" fmla="*/ 473 h 2039"/>
                  <a:gd name="T28" fmla="*/ 161 w 505"/>
                  <a:gd name="T29" fmla="*/ 1716 h 2039"/>
                  <a:gd name="T30" fmla="*/ 224 w 505"/>
                  <a:gd name="T31" fmla="*/ 1716 h 2039"/>
                  <a:gd name="T32" fmla="*/ 161 w 505"/>
                  <a:gd name="T33" fmla="*/ 1359 h 2039"/>
                  <a:gd name="T34" fmla="*/ 224 w 505"/>
                  <a:gd name="T35" fmla="*/ 1272 h 2039"/>
                  <a:gd name="T36" fmla="*/ 224 w 505"/>
                  <a:gd name="T37" fmla="*/ 1137 h 2039"/>
                  <a:gd name="T38" fmla="*/ 161 w 505"/>
                  <a:gd name="T39" fmla="*/ 1049 h 2039"/>
                  <a:gd name="T40" fmla="*/ 224 w 505"/>
                  <a:gd name="T41" fmla="*/ 1049 h 2039"/>
                  <a:gd name="T42" fmla="*/ 161 w 505"/>
                  <a:gd name="T43" fmla="*/ 693 h 2039"/>
                  <a:gd name="T44" fmla="*/ 224 w 505"/>
                  <a:gd name="T45" fmla="*/ 608 h 2039"/>
                  <a:gd name="T46" fmla="*/ 224 w 505"/>
                  <a:gd name="T47" fmla="*/ 473 h 2039"/>
                  <a:gd name="T48" fmla="*/ 161 w 505"/>
                  <a:gd name="T49" fmla="*/ 338 h 2039"/>
                  <a:gd name="T50" fmla="*/ 224 w 505"/>
                  <a:gd name="T51" fmla="*/ 338 h 2039"/>
                  <a:gd name="T52" fmla="*/ 269 w 505"/>
                  <a:gd name="T53" fmla="*/ 1581 h 2039"/>
                  <a:gd name="T54" fmla="*/ 335 w 505"/>
                  <a:gd name="T55" fmla="*/ 1494 h 2039"/>
                  <a:gd name="T56" fmla="*/ 335 w 505"/>
                  <a:gd name="T57" fmla="*/ 1359 h 2039"/>
                  <a:gd name="T58" fmla="*/ 269 w 505"/>
                  <a:gd name="T59" fmla="*/ 1272 h 2039"/>
                  <a:gd name="T60" fmla="*/ 335 w 505"/>
                  <a:gd name="T61" fmla="*/ 1272 h 2039"/>
                  <a:gd name="T62" fmla="*/ 269 w 505"/>
                  <a:gd name="T63" fmla="*/ 915 h 2039"/>
                  <a:gd name="T64" fmla="*/ 335 w 505"/>
                  <a:gd name="T65" fmla="*/ 825 h 2039"/>
                  <a:gd name="T66" fmla="*/ 335 w 505"/>
                  <a:gd name="T67" fmla="*/ 693 h 2039"/>
                  <a:gd name="T68" fmla="*/ 269 w 505"/>
                  <a:gd name="T69" fmla="*/ 608 h 2039"/>
                  <a:gd name="T70" fmla="*/ 335 w 505"/>
                  <a:gd name="T71" fmla="*/ 608 h 2039"/>
                  <a:gd name="T72" fmla="*/ 269 w 505"/>
                  <a:gd name="T73" fmla="*/ 204 h 2039"/>
                  <a:gd name="T74" fmla="*/ 444 w 505"/>
                  <a:gd name="T75" fmla="*/ 1716 h 2039"/>
                  <a:gd name="T76" fmla="*/ 444 w 505"/>
                  <a:gd name="T77" fmla="*/ 1581 h 2039"/>
                  <a:gd name="T78" fmla="*/ 380 w 505"/>
                  <a:gd name="T79" fmla="*/ 1494 h 2039"/>
                  <a:gd name="T80" fmla="*/ 444 w 505"/>
                  <a:gd name="T81" fmla="*/ 1494 h 2039"/>
                  <a:gd name="T82" fmla="*/ 380 w 505"/>
                  <a:gd name="T83" fmla="*/ 1137 h 2039"/>
                  <a:gd name="T84" fmla="*/ 444 w 505"/>
                  <a:gd name="T85" fmla="*/ 1049 h 2039"/>
                  <a:gd name="T86" fmla="*/ 444 w 505"/>
                  <a:gd name="T87" fmla="*/ 915 h 2039"/>
                  <a:gd name="T88" fmla="*/ 380 w 505"/>
                  <a:gd name="T89" fmla="*/ 825 h 2039"/>
                  <a:gd name="T90" fmla="*/ 444 w 505"/>
                  <a:gd name="T91" fmla="*/ 825 h 2039"/>
                  <a:gd name="T92" fmla="*/ 380 w 505"/>
                  <a:gd name="T93" fmla="*/ 473 h 2039"/>
                  <a:gd name="T94" fmla="*/ 444 w 505"/>
                  <a:gd name="T95" fmla="*/ 608 h 20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05" h="2039">
                    <a:moveTo>
                      <a:pt x="404" y="414"/>
                    </a:moveTo>
                    <a:lnTo>
                      <a:pt x="404" y="137"/>
                    </a:lnTo>
                    <a:lnTo>
                      <a:pt x="316" y="137"/>
                    </a:lnTo>
                    <a:lnTo>
                      <a:pt x="316" y="0"/>
                    </a:lnTo>
                    <a:lnTo>
                      <a:pt x="189" y="0"/>
                    </a:lnTo>
                    <a:lnTo>
                      <a:pt x="189" y="137"/>
                    </a:lnTo>
                    <a:lnTo>
                      <a:pt x="102" y="137"/>
                    </a:lnTo>
                    <a:lnTo>
                      <a:pt x="102" y="414"/>
                    </a:lnTo>
                    <a:lnTo>
                      <a:pt x="0" y="414"/>
                    </a:lnTo>
                    <a:lnTo>
                      <a:pt x="0" y="2039"/>
                    </a:lnTo>
                    <a:lnTo>
                      <a:pt x="505" y="2039"/>
                    </a:lnTo>
                    <a:lnTo>
                      <a:pt x="505" y="414"/>
                    </a:lnTo>
                    <a:lnTo>
                      <a:pt x="404" y="414"/>
                    </a:lnTo>
                    <a:moveTo>
                      <a:pt x="113" y="1716"/>
                    </a:moveTo>
                    <a:lnTo>
                      <a:pt x="50" y="1716"/>
                    </a:lnTo>
                    <a:lnTo>
                      <a:pt x="50" y="1581"/>
                    </a:lnTo>
                    <a:lnTo>
                      <a:pt x="113" y="1581"/>
                    </a:lnTo>
                    <a:lnTo>
                      <a:pt x="113" y="1716"/>
                    </a:lnTo>
                    <a:moveTo>
                      <a:pt x="113" y="1494"/>
                    </a:moveTo>
                    <a:lnTo>
                      <a:pt x="50" y="1494"/>
                    </a:lnTo>
                    <a:lnTo>
                      <a:pt x="50" y="1359"/>
                    </a:lnTo>
                    <a:lnTo>
                      <a:pt x="113" y="1359"/>
                    </a:lnTo>
                    <a:lnTo>
                      <a:pt x="113" y="1494"/>
                    </a:lnTo>
                    <a:moveTo>
                      <a:pt x="113" y="1272"/>
                    </a:moveTo>
                    <a:lnTo>
                      <a:pt x="50" y="1272"/>
                    </a:lnTo>
                    <a:lnTo>
                      <a:pt x="50" y="1137"/>
                    </a:lnTo>
                    <a:lnTo>
                      <a:pt x="113" y="1137"/>
                    </a:lnTo>
                    <a:lnTo>
                      <a:pt x="113" y="1272"/>
                    </a:lnTo>
                    <a:moveTo>
                      <a:pt x="113" y="1049"/>
                    </a:moveTo>
                    <a:lnTo>
                      <a:pt x="50" y="1049"/>
                    </a:lnTo>
                    <a:lnTo>
                      <a:pt x="50" y="915"/>
                    </a:lnTo>
                    <a:lnTo>
                      <a:pt x="113" y="915"/>
                    </a:lnTo>
                    <a:lnTo>
                      <a:pt x="113" y="1049"/>
                    </a:lnTo>
                    <a:moveTo>
                      <a:pt x="113" y="825"/>
                    </a:moveTo>
                    <a:lnTo>
                      <a:pt x="50" y="825"/>
                    </a:lnTo>
                    <a:lnTo>
                      <a:pt x="50" y="693"/>
                    </a:lnTo>
                    <a:lnTo>
                      <a:pt x="113" y="693"/>
                    </a:lnTo>
                    <a:lnTo>
                      <a:pt x="113" y="825"/>
                    </a:lnTo>
                    <a:moveTo>
                      <a:pt x="113" y="608"/>
                    </a:moveTo>
                    <a:lnTo>
                      <a:pt x="50" y="608"/>
                    </a:lnTo>
                    <a:lnTo>
                      <a:pt x="50" y="473"/>
                    </a:lnTo>
                    <a:lnTo>
                      <a:pt x="113" y="473"/>
                    </a:lnTo>
                    <a:lnTo>
                      <a:pt x="113" y="608"/>
                    </a:lnTo>
                    <a:moveTo>
                      <a:pt x="224" y="1716"/>
                    </a:moveTo>
                    <a:lnTo>
                      <a:pt x="161" y="1716"/>
                    </a:lnTo>
                    <a:lnTo>
                      <a:pt x="161" y="1581"/>
                    </a:lnTo>
                    <a:lnTo>
                      <a:pt x="224" y="1581"/>
                    </a:lnTo>
                    <a:lnTo>
                      <a:pt x="224" y="1716"/>
                    </a:lnTo>
                    <a:moveTo>
                      <a:pt x="224" y="1494"/>
                    </a:moveTo>
                    <a:lnTo>
                      <a:pt x="161" y="1494"/>
                    </a:lnTo>
                    <a:lnTo>
                      <a:pt x="161" y="1359"/>
                    </a:lnTo>
                    <a:lnTo>
                      <a:pt x="224" y="1359"/>
                    </a:lnTo>
                    <a:lnTo>
                      <a:pt x="224" y="1494"/>
                    </a:lnTo>
                    <a:moveTo>
                      <a:pt x="224" y="1272"/>
                    </a:moveTo>
                    <a:lnTo>
                      <a:pt x="161" y="1272"/>
                    </a:lnTo>
                    <a:lnTo>
                      <a:pt x="161" y="1137"/>
                    </a:lnTo>
                    <a:lnTo>
                      <a:pt x="224" y="1137"/>
                    </a:lnTo>
                    <a:lnTo>
                      <a:pt x="224" y="1272"/>
                    </a:lnTo>
                    <a:moveTo>
                      <a:pt x="224" y="1049"/>
                    </a:moveTo>
                    <a:lnTo>
                      <a:pt x="161" y="1049"/>
                    </a:lnTo>
                    <a:lnTo>
                      <a:pt x="161" y="915"/>
                    </a:lnTo>
                    <a:lnTo>
                      <a:pt x="224" y="915"/>
                    </a:lnTo>
                    <a:lnTo>
                      <a:pt x="224" y="1049"/>
                    </a:lnTo>
                    <a:moveTo>
                      <a:pt x="224" y="825"/>
                    </a:moveTo>
                    <a:lnTo>
                      <a:pt x="161" y="825"/>
                    </a:lnTo>
                    <a:lnTo>
                      <a:pt x="161" y="693"/>
                    </a:lnTo>
                    <a:lnTo>
                      <a:pt x="224" y="693"/>
                    </a:lnTo>
                    <a:lnTo>
                      <a:pt x="224" y="825"/>
                    </a:lnTo>
                    <a:moveTo>
                      <a:pt x="224" y="608"/>
                    </a:moveTo>
                    <a:lnTo>
                      <a:pt x="161" y="608"/>
                    </a:lnTo>
                    <a:lnTo>
                      <a:pt x="161" y="473"/>
                    </a:lnTo>
                    <a:lnTo>
                      <a:pt x="224" y="473"/>
                    </a:lnTo>
                    <a:lnTo>
                      <a:pt x="224" y="608"/>
                    </a:lnTo>
                    <a:moveTo>
                      <a:pt x="224" y="338"/>
                    </a:moveTo>
                    <a:lnTo>
                      <a:pt x="161" y="338"/>
                    </a:lnTo>
                    <a:lnTo>
                      <a:pt x="161" y="204"/>
                    </a:lnTo>
                    <a:lnTo>
                      <a:pt x="224" y="204"/>
                    </a:lnTo>
                    <a:lnTo>
                      <a:pt x="224" y="338"/>
                    </a:lnTo>
                    <a:moveTo>
                      <a:pt x="335" y="1716"/>
                    </a:moveTo>
                    <a:lnTo>
                      <a:pt x="269" y="1716"/>
                    </a:lnTo>
                    <a:lnTo>
                      <a:pt x="269" y="1581"/>
                    </a:lnTo>
                    <a:lnTo>
                      <a:pt x="335" y="1581"/>
                    </a:lnTo>
                    <a:lnTo>
                      <a:pt x="335" y="1716"/>
                    </a:lnTo>
                    <a:moveTo>
                      <a:pt x="335" y="1494"/>
                    </a:moveTo>
                    <a:lnTo>
                      <a:pt x="269" y="1494"/>
                    </a:lnTo>
                    <a:lnTo>
                      <a:pt x="269" y="1359"/>
                    </a:lnTo>
                    <a:lnTo>
                      <a:pt x="335" y="1359"/>
                    </a:lnTo>
                    <a:lnTo>
                      <a:pt x="335" y="1494"/>
                    </a:lnTo>
                    <a:moveTo>
                      <a:pt x="335" y="1272"/>
                    </a:moveTo>
                    <a:lnTo>
                      <a:pt x="269" y="1272"/>
                    </a:lnTo>
                    <a:lnTo>
                      <a:pt x="269" y="1137"/>
                    </a:lnTo>
                    <a:lnTo>
                      <a:pt x="335" y="1137"/>
                    </a:lnTo>
                    <a:lnTo>
                      <a:pt x="335" y="1272"/>
                    </a:lnTo>
                    <a:moveTo>
                      <a:pt x="335" y="1049"/>
                    </a:moveTo>
                    <a:lnTo>
                      <a:pt x="269" y="1049"/>
                    </a:lnTo>
                    <a:lnTo>
                      <a:pt x="269" y="915"/>
                    </a:lnTo>
                    <a:lnTo>
                      <a:pt x="335" y="915"/>
                    </a:lnTo>
                    <a:lnTo>
                      <a:pt x="335" y="1049"/>
                    </a:lnTo>
                    <a:moveTo>
                      <a:pt x="335" y="825"/>
                    </a:moveTo>
                    <a:lnTo>
                      <a:pt x="269" y="825"/>
                    </a:lnTo>
                    <a:lnTo>
                      <a:pt x="269" y="693"/>
                    </a:lnTo>
                    <a:lnTo>
                      <a:pt x="335" y="693"/>
                    </a:lnTo>
                    <a:lnTo>
                      <a:pt x="335" y="825"/>
                    </a:lnTo>
                    <a:moveTo>
                      <a:pt x="335" y="608"/>
                    </a:moveTo>
                    <a:lnTo>
                      <a:pt x="269" y="608"/>
                    </a:lnTo>
                    <a:lnTo>
                      <a:pt x="269" y="473"/>
                    </a:lnTo>
                    <a:lnTo>
                      <a:pt x="335" y="473"/>
                    </a:lnTo>
                    <a:lnTo>
                      <a:pt x="335" y="608"/>
                    </a:lnTo>
                    <a:moveTo>
                      <a:pt x="335" y="338"/>
                    </a:moveTo>
                    <a:lnTo>
                      <a:pt x="269" y="338"/>
                    </a:lnTo>
                    <a:lnTo>
                      <a:pt x="269" y="204"/>
                    </a:lnTo>
                    <a:lnTo>
                      <a:pt x="335" y="204"/>
                    </a:lnTo>
                    <a:lnTo>
                      <a:pt x="335" y="338"/>
                    </a:lnTo>
                    <a:moveTo>
                      <a:pt x="444" y="1716"/>
                    </a:moveTo>
                    <a:lnTo>
                      <a:pt x="380" y="1716"/>
                    </a:lnTo>
                    <a:lnTo>
                      <a:pt x="380" y="1581"/>
                    </a:lnTo>
                    <a:lnTo>
                      <a:pt x="444" y="1581"/>
                    </a:lnTo>
                    <a:lnTo>
                      <a:pt x="444" y="1716"/>
                    </a:lnTo>
                    <a:moveTo>
                      <a:pt x="444" y="1494"/>
                    </a:moveTo>
                    <a:lnTo>
                      <a:pt x="380" y="1494"/>
                    </a:lnTo>
                    <a:lnTo>
                      <a:pt x="380" y="1359"/>
                    </a:lnTo>
                    <a:lnTo>
                      <a:pt x="444" y="1359"/>
                    </a:lnTo>
                    <a:lnTo>
                      <a:pt x="444" y="1494"/>
                    </a:lnTo>
                    <a:moveTo>
                      <a:pt x="444" y="1272"/>
                    </a:moveTo>
                    <a:lnTo>
                      <a:pt x="380" y="1272"/>
                    </a:lnTo>
                    <a:lnTo>
                      <a:pt x="380" y="1137"/>
                    </a:lnTo>
                    <a:lnTo>
                      <a:pt x="444" y="1137"/>
                    </a:lnTo>
                    <a:lnTo>
                      <a:pt x="444" y="1272"/>
                    </a:lnTo>
                    <a:moveTo>
                      <a:pt x="444" y="1049"/>
                    </a:moveTo>
                    <a:lnTo>
                      <a:pt x="380" y="1049"/>
                    </a:lnTo>
                    <a:lnTo>
                      <a:pt x="380" y="915"/>
                    </a:lnTo>
                    <a:lnTo>
                      <a:pt x="444" y="915"/>
                    </a:lnTo>
                    <a:lnTo>
                      <a:pt x="444" y="1049"/>
                    </a:lnTo>
                    <a:moveTo>
                      <a:pt x="444" y="825"/>
                    </a:moveTo>
                    <a:lnTo>
                      <a:pt x="380" y="825"/>
                    </a:lnTo>
                    <a:lnTo>
                      <a:pt x="380" y="693"/>
                    </a:lnTo>
                    <a:lnTo>
                      <a:pt x="444" y="693"/>
                    </a:lnTo>
                    <a:lnTo>
                      <a:pt x="444" y="825"/>
                    </a:lnTo>
                    <a:moveTo>
                      <a:pt x="444" y="608"/>
                    </a:moveTo>
                    <a:lnTo>
                      <a:pt x="380" y="608"/>
                    </a:lnTo>
                    <a:lnTo>
                      <a:pt x="380" y="473"/>
                    </a:lnTo>
                    <a:lnTo>
                      <a:pt x="444" y="473"/>
                    </a:lnTo>
                    <a:lnTo>
                      <a:pt x="444" y="608"/>
                    </a:lnTo>
                    <a:moveTo>
                      <a:pt x="444" y="608"/>
                    </a:moveTo>
                    <a:lnTo>
                      <a:pt x="444" y="60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0" name="Freeform 50"/>
              <p:cNvSpPr>
                <a:spLocks noEditPoints="1"/>
              </p:cNvSpPr>
              <p:nvPr/>
            </p:nvSpPr>
            <p:spPr bwMode="auto">
              <a:xfrm>
                <a:off x="8455" y="2453"/>
                <a:ext cx="763" cy="2098"/>
              </a:xfrm>
              <a:custGeom>
                <a:avLst/>
                <a:gdLst>
                  <a:gd name="T0" fmla="*/ 418 w 763"/>
                  <a:gd name="T1" fmla="*/ 237 h 2098"/>
                  <a:gd name="T2" fmla="*/ 418 w 763"/>
                  <a:gd name="T3" fmla="*/ 0 h 2098"/>
                  <a:gd name="T4" fmla="*/ 0 w 763"/>
                  <a:gd name="T5" fmla="*/ 0 h 2098"/>
                  <a:gd name="T6" fmla="*/ 0 w 763"/>
                  <a:gd name="T7" fmla="*/ 430 h 2098"/>
                  <a:gd name="T8" fmla="*/ 343 w 763"/>
                  <a:gd name="T9" fmla="*/ 430 h 2098"/>
                  <a:gd name="T10" fmla="*/ 343 w 763"/>
                  <a:gd name="T11" fmla="*/ 2098 h 2098"/>
                  <a:gd name="T12" fmla="*/ 763 w 763"/>
                  <a:gd name="T13" fmla="*/ 2098 h 2098"/>
                  <a:gd name="T14" fmla="*/ 763 w 763"/>
                  <a:gd name="T15" fmla="*/ 237 h 2098"/>
                  <a:gd name="T16" fmla="*/ 418 w 763"/>
                  <a:gd name="T17" fmla="*/ 237 h 2098"/>
                  <a:gd name="T18" fmla="*/ 352 w 763"/>
                  <a:gd name="T19" fmla="*/ 355 h 2098"/>
                  <a:gd name="T20" fmla="*/ 67 w 763"/>
                  <a:gd name="T21" fmla="*/ 355 h 2098"/>
                  <a:gd name="T22" fmla="*/ 67 w 763"/>
                  <a:gd name="T23" fmla="*/ 263 h 2098"/>
                  <a:gd name="T24" fmla="*/ 352 w 763"/>
                  <a:gd name="T25" fmla="*/ 263 h 2098"/>
                  <a:gd name="T26" fmla="*/ 352 w 763"/>
                  <a:gd name="T27" fmla="*/ 355 h 2098"/>
                  <a:gd name="T28" fmla="*/ 352 w 763"/>
                  <a:gd name="T29" fmla="*/ 171 h 2098"/>
                  <a:gd name="T30" fmla="*/ 67 w 763"/>
                  <a:gd name="T31" fmla="*/ 171 h 2098"/>
                  <a:gd name="T32" fmla="*/ 67 w 763"/>
                  <a:gd name="T33" fmla="*/ 81 h 2098"/>
                  <a:gd name="T34" fmla="*/ 352 w 763"/>
                  <a:gd name="T35" fmla="*/ 81 h 2098"/>
                  <a:gd name="T36" fmla="*/ 352 w 763"/>
                  <a:gd name="T37" fmla="*/ 171 h 2098"/>
                  <a:gd name="T38" fmla="*/ 692 w 763"/>
                  <a:gd name="T39" fmla="*/ 1808 h 2098"/>
                  <a:gd name="T40" fmla="*/ 404 w 763"/>
                  <a:gd name="T41" fmla="*/ 1808 h 2098"/>
                  <a:gd name="T42" fmla="*/ 404 w 763"/>
                  <a:gd name="T43" fmla="*/ 1716 h 2098"/>
                  <a:gd name="T44" fmla="*/ 692 w 763"/>
                  <a:gd name="T45" fmla="*/ 1716 h 2098"/>
                  <a:gd name="T46" fmla="*/ 692 w 763"/>
                  <a:gd name="T47" fmla="*/ 1808 h 2098"/>
                  <a:gd name="T48" fmla="*/ 692 w 763"/>
                  <a:gd name="T49" fmla="*/ 1600 h 2098"/>
                  <a:gd name="T50" fmla="*/ 404 w 763"/>
                  <a:gd name="T51" fmla="*/ 1600 h 2098"/>
                  <a:gd name="T52" fmla="*/ 404 w 763"/>
                  <a:gd name="T53" fmla="*/ 1508 h 2098"/>
                  <a:gd name="T54" fmla="*/ 692 w 763"/>
                  <a:gd name="T55" fmla="*/ 1508 h 2098"/>
                  <a:gd name="T56" fmla="*/ 692 w 763"/>
                  <a:gd name="T57" fmla="*/ 1600 h 2098"/>
                  <a:gd name="T58" fmla="*/ 692 w 763"/>
                  <a:gd name="T59" fmla="*/ 1392 h 2098"/>
                  <a:gd name="T60" fmla="*/ 404 w 763"/>
                  <a:gd name="T61" fmla="*/ 1392 h 2098"/>
                  <a:gd name="T62" fmla="*/ 404 w 763"/>
                  <a:gd name="T63" fmla="*/ 1302 h 2098"/>
                  <a:gd name="T64" fmla="*/ 692 w 763"/>
                  <a:gd name="T65" fmla="*/ 1302 h 2098"/>
                  <a:gd name="T66" fmla="*/ 692 w 763"/>
                  <a:gd name="T67" fmla="*/ 1392 h 2098"/>
                  <a:gd name="T68" fmla="*/ 692 w 763"/>
                  <a:gd name="T69" fmla="*/ 1186 h 2098"/>
                  <a:gd name="T70" fmla="*/ 404 w 763"/>
                  <a:gd name="T71" fmla="*/ 1186 h 2098"/>
                  <a:gd name="T72" fmla="*/ 404 w 763"/>
                  <a:gd name="T73" fmla="*/ 1094 h 2098"/>
                  <a:gd name="T74" fmla="*/ 692 w 763"/>
                  <a:gd name="T75" fmla="*/ 1094 h 2098"/>
                  <a:gd name="T76" fmla="*/ 692 w 763"/>
                  <a:gd name="T77" fmla="*/ 1186 h 2098"/>
                  <a:gd name="T78" fmla="*/ 692 w 763"/>
                  <a:gd name="T79" fmla="*/ 979 h 2098"/>
                  <a:gd name="T80" fmla="*/ 404 w 763"/>
                  <a:gd name="T81" fmla="*/ 979 h 2098"/>
                  <a:gd name="T82" fmla="*/ 404 w 763"/>
                  <a:gd name="T83" fmla="*/ 886 h 2098"/>
                  <a:gd name="T84" fmla="*/ 692 w 763"/>
                  <a:gd name="T85" fmla="*/ 886 h 2098"/>
                  <a:gd name="T86" fmla="*/ 692 w 763"/>
                  <a:gd name="T87" fmla="*/ 979 h 2098"/>
                  <a:gd name="T88" fmla="*/ 692 w 763"/>
                  <a:gd name="T89" fmla="*/ 771 h 2098"/>
                  <a:gd name="T90" fmla="*/ 404 w 763"/>
                  <a:gd name="T91" fmla="*/ 771 h 2098"/>
                  <a:gd name="T92" fmla="*/ 404 w 763"/>
                  <a:gd name="T93" fmla="*/ 681 h 2098"/>
                  <a:gd name="T94" fmla="*/ 692 w 763"/>
                  <a:gd name="T95" fmla="*/ 681 h 2098"/>
                  <a:gd name="T96" fmla="*/ 692 w 763"/>
                  <a:gd name="T97" fmla="*/ 771 h 2098"/>
                  <a:gd name="T98" fmla="*/ 692 w 763"/>
                  <a:gd name="T99" fmla="*/ 565 h 2098"/>
                  <a:gd name="T100" fmla="*/ 404 w 763"/>
                  <a:gd name="T101" fmla="*/ 565 h 2098"/>
                  <a:gd name="T102" fmla="*/ 404 w 763"/>
                  <a:gd name="T103" fmla="*/ 473 h 2098"/>
                  <a:gd name="T104" fmla="*/ 692 w 763"/>
                  <a:gd name="T105" fmla="*/ 473 h 2098"/>
                  <a:gd name="T106" fmla="*/ 692 w 763"/>
                  <a:gd name="T107" fmla="*/ 565 h 2098"/>
                  <a:gd name="T108" fmla="*/ 692 w 763"/>
                  <a:gd name="T109" fmla="*/ 565 h 2098"/>
                  <a:gd name="T110" fmla="*/ 692 w 763"/>
                  <a:gd name="T111" fmla="*/ 565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63" h="2098">
                    <a:moveTo>
                      <a:pt x="418" y="237"/>
                    </a:moveTo>
                    <a:lnTo>
                      <a:pt x="418" y="0"/>
                    </a:lnTo>
                    <a:lnTo>
                      <a:pt x="0" y="0"/>
                    </a:lnTo>
                    <a:lnTo>
                      <a:pt x="0" y="430"/>
                    </a:lnTo>
                    <a:lnTo>
                      <a:pt x="343" y="430"/>
                    </a:lnTo>
                    <a:lnTo>
                      <a:pt x="343" y="2098"/>
                    </a:lnTo>
                    <a:lnTo>
                      <a:pt x="763" y="2098"/>
                    </a:lnTo>
                    <a:lnTo>
                      <a:pt x="763" y="237"/>
                    </a:lnTo>
                    <a:lnTo>
                      <a:pt x="418" y="237"/>
                    </a:lnTo>
                    <a:close/>
                    <a:moveTo>
                      <a:pt x="352" y="355"/>
                    </a:moveTo>
                    <a:lnTo>
                      <a:pt x="67" y="355"/>
                    </a:lnTo>
                    <a:lnTo>
                      <a:pt x="67" y="263"/>
                    </a:lnTo>
                    <a:lnTo>
                      <a:pt x="352" y="263"/>
                    </a:lnTo>
                    <a:lnTo>
                      <a:pt x="352" y="355"/>
                    </a:lnTo>
                    <a:close/>
                    <a:moveTo>
                      <a:pt x="352" y="171"/>
                    </a:moveTo>
                    <a:lnTo>
                      <a:pt x="67" y="171"/>
                    </a:lnTo>
                    <a:lnTo>
                      <a:pt x="67" y="81"/>
                    </a:lnTo>
                    <a:lnTo>
                      <a:pt x="352" y="81"/>
                    </a:lnTo>
                    <a:lnTo>
                      <a:pt x="352" y="171"/>
                    </a:lnTo>
                    <a:close/>
                    <a:moveTo>
                      <a:pt x="692" y="1808"/>
                    </a:moveTo>
                    <a:lnTo>
                      <a:pt x="404" y="1808"/>
                    </a:lnTo>
                    <a:lnTo>
                      <a:pt x="404" y="1716"/>
                    </a:lnTo>
                    <a:lnTo>
                      <a:pt x="692" y="1716"/>
                    </a:lnTo>
                    <a:lnTo>
                      <a:pt x="692" y="1808"/>
                    </a:lnTo>
                    <a:close/>
                    <a:moveTo>
                      <a:pt x="692" y="1600"/>
                    </a:moveTo>
                    <a:lnTo>
                      <a:pt x="404" y="1600"/>
                    </a:lnTo>
                    <a:lnTo>
                      <a:pt x="404" y="1508"/>
                    </a:lnTo>
                    <a:lnTo>
                      <a:pt x="692" y="1508"/>
                    </a:lnTo>
                    <a:lnTo>
                      <a:pt x="692" y="1600"/>
                    </a:lnTo>
                    <a:close/>
                    <a:moveTo>
                      <a:pt x="692" y="1392"/>
                    </a:moveTo>
                    <a:lnTo>
                      <a:pt x="404" y="1392"/>
                    </a:lnTo>
                    <a:lnTo>
                      <a:pt x="404" y="1302"/>
                    </a:lnTo>
                    <a:lnTo>
                      <a:pt x="692" y="1302"/>
                    </a:lnTo>
                    <a:lnTo>
                      <a:pt x="692" y="1392"/>
                    </a:lnTo>
                    <a:close/>
                    <a:moveTo>
                      <a:pt x="692" y="1186"/>
                    </a:moveTo>
                    <a:lnTo>
                      <a:pt x="404" y="1186"/>
                    </a:lnTo>
                    <a:lnTo>
                      <a:pt x="404" y="1094"/>
                    </a:lnTo>
                    <a:lnTo>
                      <a:pt x="692" y="1094"/>
                    </a:lnTo>
                    <a:lnTo>
                      <a:pt x="692" y="1186"/>
                    </a:lnTo>
                    <a:close/>
                    <a:moveTo>
                      <a:pt x="692" y="979"/>
                    </a:moveTo>
                    <a:lnTo>
                      <a:pt x="404" y="979"/>
                    </a:lnTo>
                    <a:lnTo>
                      <a:pt x="404" y="886"/>
                    </a:lnTo>
                    <a:lnTo>
                      <a:pt x="692" y="886"/>
                    </a:lnTo>
                    <a:lnTo>
                      <a:pt x="692" y="979"/>
                    </a:lnTo>
                    <a:close/>
                    <a:moveTo>
                      <a:pt x="692" y="771"/>
                    </a:moveTo>
                    <a:lnTo>
                      <a:pt x="404" y="771"/>
                    </a:lnTo>
                    <a:lnTo>
                      <a:pt x="404" y="681"/>
                    </a:lnTo>
                    <a:lnTo>
                      <a:pt x="692" y="681"/>
                    </a:lnTo>
                    <a:lnTo>
                      <a:pt x="692" y="771"/>
                    </a:lnTo>
                    <a:close/>
                    <a:moveTo>
                      <a:pt x="692" y="565"/>
                    </a:moveTo>
                    <a:lnTo>
                      <a:pt x="404" y="565"/>
                    </a:lnTo>
                    <a:lnTo>
                      <a:pt x="404" y="473"/>
                    </a:lnTo>
                    <a:lnTo>
                      <a:pt x="692" y="473"/>
                    </a:lnTo>
                    <a:lnTo>
                      <a:pt x="692" y="565"/>
                    </a:lnTo>
                    <a:close/>
                    <a:moveTo>
                      <a:pt x="692" y="565"/>
                    </a:moveTo>
                    <a:lnTo>
                      <a:pt x="692" y="5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1" name="Freeform 51"/>
              <p:cNvSpPr>
                <a:spLocks noEditPoints="1"/>
              </p:cNvSpPr>
              <p:nvPr/>
            </p:nvSpPr>
            <p:spPr bwMode="auto">
              <a:xfrm>
                <a:off x="8455" y="2453"/>
                <a:ext cx="763" cy="2098"/>
              </a:xfrm>
              <a:custGeom>
                <a:avLst/>
                <a:gdLst>
                  <a:gd name="T0" fmla="*/ 418 w 763"/>
                  <a:gd name="T1" fmla="*/ 237 h 2098"/>
                  <a:gd name="T2" fmla="*/ 418 w 763"/>
                  <a:gd name="T3" fmla="*/ 0 h 2098"/>
                  <a:gd name="T4" fmla="*/ 0 w 763"/>
                  <a:gd name="T5" fmla="*/ 0 h 2098"/>
                  <a:gd name="T6" fmla="*/ 0 w 763"/>
                  <a:gd name="T7" fmla="*/ 430 h 2098"/>
                  <a:gd name="T8" fmla="*/ 343 w 763"/>
                  <a:gd name="T9" fmla="*/ 430 h 2098"/>
                  <a:gd name="T10" fmla="*/ 343 w 763"/>
                  <a:gd name="T11" fmla="*/ 2098 h 2098"/>
                  <a:gd name="T12" fmla="*/ 763 w 763"/>
                  <a:gd name="T13" fmla="*/ 2098 h 2098"/>
                  <a:gd name="T14" fmla="*/ 763 w 763"/>
                  <a:gd name="T15" fmla="*/ 237 h 2098"/>
                  <a:gd name="T16" fmla="*/ 418 w 763"/>
                  <a:gd name="T17" fmla="*/ 237 h 2098"/>
                  <a:gd name="T18" fmla="*/ 352 w 763"/>
                  <a:gd name="T19" fmla="*/ 355 h 2098"/>
                  <a:gd name="T20" fmla="*/ 67 w 763"/>
                  <a:gd name="T21" fmla="*/ 355 h 2098"/>
                  <a:gd name="T22" fmla="*/ 67 w 763"/>
                  <a:gd name="T23" fmla="*/ 263 h 2098"/>
                  <a:gd name="T24" fmla="*/ 352 w 763"/>
                  <a:gd name="T25" fmla="*/ 263 h 2098"/>
                  <a:gd name="T26" fmla="*/ 352 w 763"/>
                  <a:gd name="T27" fmla="*/ 355 h 2098"/>
                  <a:gd name="T28" fmla="*/ 352 w 763"/>
                  <a:gd name="T29" fmla="*/ 171 h 2098"/>
                  <a:gd name="T30" fmla="*/ 67 w 763"/>
                  <a:gd name="T31" fmla="*/ 171 h 2098"/>
                  <a:gd name="T32" fmla="*/ 67 w 763"/>
                  <a:gd name="T33" fmla="*/ 81 h 2098"/>
                  <a:gd name="T34" fmla="*/ 352 w 763"/>
                  <a:gd name="T35" fmla="*/ 81 h 2098"/>
                  <a:gd name="T36" fmla="*/ 352 w 763"/>
                  <a:gd name="T37" fmla="*/ 171 h 2098"/>
                  <a:gd name="T38" fmla="*/ 692 w 763"/>
                  <a:gd name="T39" fmla="*/ 1808 h 2098"/>
                  <a:gd name="T40" fmla="*/ 404 w 763"/>
                  <a:gd name="T41" fmla="*/ 1808 h 2098"/>
                  <a:gd name="T42" fmla="*/ 404 w 763"/>
                  <a:gd name="T43" fmla="*/ 1716 h 2098"/>
                  <a:gd name="T44" fmla="*/ 692 w 763"/>
                  <a:gd name="T45" fmla="*/ 1716 h 2098"/>
                  <a:gd name="T46" fmla="*/ 692 w 763"/>
                  <a:gd name="T47" fmla="*/ 1808 h 2098"/>
                  <a:gd name="T48" fmla="*/ 692 w 763"/>
                  <a:gd name="T49" fmla="*/ 1600 h 2098"/>
                  <a:gd name="T50" fmla="*/ 404 w 763"/>
                  <a:gd name="T51" fmla="*/ 1600 h 2098"/>
                  <a:gd name="T52" fmla="*/ 404 w 763"/>
                  <a:gd name="T53" fmla="*/ 1508 h 2098"/>
                  <a:gd name="T54" fmla="*/ 692 w 763"/>
                  <a:gd name="T55" fmla="*/ 1508 h 2098"/>
                  <a:gd name="T56" fmla="*/ 692 w 763"/>
                  <a:gd name="T57" fmla="*/ 1600 h 2098"/>
                  <a:gd name="T58" fmla="*/ 692 w 763"/>
                  <a:gd name="T59" fmla="*/ 1392 h 2098"/>
                  <a:gd name="T60" fmla="*/ 404 w 763"/>
                  <a:gd name="T61" fmla="*/ 1392 h 2098"/>
                  <a:gd name="T62" fmla="*/ 404 w 763"/>
                  <a:gd name="T63" fmla="*/ 1302 h 2098"/>
                  <a:gd name="T64" fmla="*/ 692 w 763"/>
                  <a:gd name="T65" fmla="*/ 1302 h 2098"/>
                  <a:gd name="T66" fmla="*/ 692 w 763"/>
                  <a:gd name="T67" fmla="*/ 1392 h 2098"/>
                  <a:gd name="T68" fmla="*/ 692 w 763"/>
                  <a:gd name="T69" fmla="*/ 1186 h 2098"/>
                  <a:gd name="T70" fmla="*/ 404 w 763"/>
                  <a:gd name="T71" fmla="*/ 1186 h 2098"/>
                  <a:gd name="T72" fmla="*/ 404 w 763"/>
                  <a:gd name="T73" fmla="*/ 1094 h 2098"/>
                  <a:gd name="T74" fmla="*/ 692 w 763"/>
                  <a:gd name="T75" fmla="*/ 1094 h 2098"/>
                  <a:gd name="T76" fmla="*/ 692 w 763"/>
                  <a:gd name="T77" fmla="*/ 1186 h 2098"/>
                  <a:gd name="T78" fmla="*/ 692 w 763"/>
                  <a:gd name="T79" fmla="*/ 979 h 2098"/>
                  <a:gd name="T80" fmla="*/ 404 w 763"/>
                  <a:gd name="T81" fmla="*/ 979 h 2098"/>
                  <a:gd name="T82" fmla="*/ 404 w 763"/>
                  <a:gd name="T83" fmla="*/ 886 h 2098"/>
                  <a:gd name="T84" fmla="*/ 692 w 763"/>
                  <a:gd name="T85" fmla="*/ 886 h 2098"/>
                  <a:gd name="T86" fmla="*/ 692 w 763"/>
                  <a:gd name="T87" fmla="*/ 979 h 2098"/>
                  <a:gd name="T88" fmla="*/ 692 w 763"/>
                  <a:gd name="T89" fmla="*/ 771 h 2098"/>
                  <a:gd name="T90" fmla="*/ 404 w 763"/>
                  <a:gd name="T91" fmla="*/ 771 h 2098"/>
                  <a:gd name="T92" fmla="*/ 404 w 763"/>
                  <a:gd name="T93" fmla="*/ 681 h 2098"/>
                  <a:gd name="T94" fmla="*/ 692 w 763"/>
                  <a:gd name="T95" fmla="*/ 681 h 2098"/>
                  <a:gd name="T96" fmla="*/ 692 w 763"/>
                  <a:gd name="T97" fmla="*/ 771 h 2098"/>
                  <a:gd name="T98" fmla="*/ 692 w 763"/>
                  <a:gd name="T99" fmla="*/ 565 h 2098"/>
                  <a:gd name="T100" fmla="*/ 404 w 763"/>
                  <a:gd name="T101" fmla="*/ 565 h 2098"/>
                  <a:gd name="T102" fmla="*/ 404 w 763"/>
                  <a:gd name="T103" fmla="*/ 473 h 2098"/>
                  <a:gd name="T104" fmla="*/ 692 w 763"/>
                  <a:gd name="T105" fmla="*/ 473 h 2098"/>
                  <a:gd name="T106" fmla="*/ 692 w 763"/>
                  <a:gd name="T107" fmla="*/ 565 h 2098"/>
                  <a:gd name="T108" fmla="*/ 692 w 763"/>
                  <a:gd name="T109" fmla="*/ 565 h 2098"/>
                  <a:gd name="T110" fmla="*/ 692 w 763"/>
                  <a:gd name="T111" fmla="*/ 565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63" h="2098">
                    <a:moveTo>
                      <a:pt x="418" y="237"/>
                    </a:moveTo>
                    <a:lnTo>
                      <a:pt x="418" y="0"/>
                    </a:lnTo>
                    <a:lnTo>
                      <a:pt x="0" y="0"/>
                    </a:lnTo>
                    <a:lnTo>
                      <a:pt x="0" y="430"/>
                    </a:lnTo>
                    <a:lnTo>
                      <a:pt x="343" y="430"/>
                    </a:lnTo>
                    <a:lnTo>
                      <a:pt x="343" y="2098"/>
                    </a:lnTo>
                    <a:lnTo>
                      <a:pt x="763" y="2098"/>
                    </a:lnTo>
                    <a:lnTo>
                      <a:pt x="763" y="237"/>
                    </a:lnTo>
                    <a:lnTo>
                      <a:pt x="418" y="237"/>
                    </a:lnTo>
                    <a:moveTo>
                      <a:pt x="352" y="355"/>
                    </a:moveTo>
                    <a:lnTo>
                      <a:pt x="67" y="355"/>
                    </a:lnTo>
                    <a:lnTo>
                      <a:pt x="67" y="263"/>
                    </a:lnTo>
                    <a:lnTo>
                      <a:pt x="352" y="263"/>
                    </a:lnTo>
                    <a:lnTo>
                      <a:pt x="352" y="355"/>
                    </a:lnTo>
                    <a:moveTo>
                      <a:pt x="352" y="171"/>
                    </a:moveTo>
                    <a:lnTo>
                      <a:pt x="67" y="171"/>
                    </a:lnTo>
                    <a:lnTo>
                      <a:pt x="67" y="81"/>
                    </a:lnTo>
                    <a:lnTo>
                      <a:pt x="352" y="81"/>
                    </a:lnTo>
                    <a:lnTo>
                      <a:pt x="352" y="171"/>
                    </a:lnTo>
                    <a:moveTo>
                      <a:pt x="692" y="1808"/>
                    </a:moveTo>
                    <a:lnTo>
                      <a:pt x="404" y="1808"/>
                    </a:lnTo>
                    <a:lnTo>
                      <a:pt x="404" y="1716"/>
                    </a:lnTo>
                    <a:lnTo>
                      <a:pt x="692" y="1716"/>
                    </a:lnTo>
                    <a:lnTo>
                      <a:pt x="692" y="1808"/>
                    </a:lnTo>
                    <a:moveTo>
                      <a:pt x="692" y="1600"/>
                    </a:moveTo>
                    <a:lnTo>
                      <a:pt x="404" y="1600"/>
                    </a:lnTo>
                    <a:lnTo>
                      <a:pt x="404" y="1508"/>
                    </a:lnTo>
                    <a:lnTo>
                      <a:pt x="692" y="1508"/>
                    </a:lnTo>
                    <a:lnTo>
                      <a:pt x="692" y="1600"/>
                    </a:lnTo>
                    <a:moveTo>
                      <a:pt x="692" y="1392"/>
                    </a:moveTo>
                    <a:lnTo>
                      <a:pt x="404" y="1392"/>
                    </a:lnTo>
                    <a:lnTo>
                      <a:pt x="404" y="1302"/>
                    </a:lnTo>
                    <a:lnTo>
                      <a:pt x="692" y="1302"/>
                    </a:lnTo>
                    <a:lnTo>
                      <a:pt x="692" y="1392"/>
                    </a:lnTo>
                    <a:moveTo>
                      <a:pt x="692" y="1186"/>
                    </a:moveTo>
                    <a:lnTo>
                      <a:pt x="404" y="1186"/>
                    </a:lnTo>
                    <a:lnTo>
                      <a:pt x="404" y="1094"/>
                    </a:lnTo>
                    <a:lnTo>
                      <a:pt x="692" y="1094"/>
                    </a:lnTo>
                    <a:lnTo>
                      <a:pt x="692" y="1186"/>
                    </a:lnTo>
                    <a:moveTo>
                      <a:pt x="692" y="979"/>
                    </a:moveTo>
                    <a:lnTo>
                      <a:pt x="404" y="979"/>
                    </a:lnTo>
                    <a:lnTo>
                      <a:pt x="404" y="886"/>
                    </a:lnTo>
                    <a:lnTo>
                      <a:pt x="692" y="886"/>
                    </a:lnTo>
                    <a:lnTo>
                      <a:pt x="692" y="979"/>
                    </a:lnTo>
                    <a:moveTo>
                      <a:pt x="692" y="771"/>
                    </a:moveTo>
                    <a:lnTo>
                      <a:pt x="404" y="771"/>
                    </a:lnTo>
                    <a:lnTo>
                      <a:pt x="404" y="681"/>
                    </a:lnTo>
                    <a:lnTo>
                      <a:pt x="692" y="681"/>
                    </a:lnTo>
                    <a:lnTo>
                      <a:pt x="692" y="771"/>
                    </a:lnTo>
                    <a:moveTo>
                      <a:pt x="692" y="565"/>
                    </a:moveTo>
                    <a:lnTo>
                      <a:pt x="404" y="565"/>
                    </a:lnTo>
                    <a:lnTo>
                      <a:pt x="404" y="473"/>
                    </a:lnTo>
                    <a:lnTo>
                      <a:pt x="692" y="473"/>
                    </a:lnTo>
                    <a:lnTo>
                      <a:pt x="692" y="565"/>
                    </a:lnTo>
                    <a:moveTo>
                      <a:pt x="692" y="565"/>
                    </a:moveTo>
                    <a:lnTo>
                      <a:pt x="692" y="56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2" name="Freeform 52"/>
              <p:cNvSpPr>
                <a:spLocks noEditPoints="1"/>
              </p:cNvSpPr>
              <p:nvPr/>
            </p:nvSpPr>
            <p:spPr bwMode="auto">
              <a:xfrm>
                <a:off x="8160" y="2926"/>
                <a:ext cx="602" cy="1625"/>
              </a:xfrm>
              <a:custGeom>
                <a:avLst/>
                <a:gdLst>
                  <a:gd name="T0" fmla="*/ 0 w 602"/>
                  <a:gd name="T1" fmla="*/ 1625 h 1625"/>
                  <a:gd name="T2" fmla="*/ 602 w 602"/>
                  <a:gd name="T3" fmla="*/ 0 h 1625"/>
                  <a:gd name="T4" fmla="*/ 168 w 602"/>
                  <a:gd name="T5" fmla="*/ 1451 h 1625"/>
                  <a:gd name="T6" fmla="*/ 104 w 602"/>
                  <a:gd name="T7" fmla="*/ 1316 h 1625"/>
                  <a:gd name="T8" fmla="*/ 168 w 602"/>
                  <a:gd name="T9" fmla="*/ 1451 h 1625"/>
                  <a:gd name="T10" fmla="*/ 104 w 602"/>
                  <a:gd name="T11" fmla="*/ 1207 h 1625"/>
                  <a:gd name="T12" fmla="*/ 168 w 602"/>
                  <a:gd name="T13" fmla="*/ 1075 h 1625"/>
                  <a:gd name="T14" fmla="*/ 168 w 602"/>
                  <a:gd name="T15" fmla="*/ 966 h 1625"/>
                  <a:gd name="T16" fmla="*/ 104 w 602"/>
                  <a:gd name="T17" fmla="*/ 832 h 1625"/>
                  <a:gd name="T18" fmla="*/ 168 w 602"/>
                  <a:gd name="T19" fmla="*/ 966 h 1625"/>
                  <a:gd name="T20" fmla="*/ 104 w 602"/>
                  <a:gd name="T21" fmla="*/ 723 h 1625"/>
                  <a:gd name="T22" fmla="*/ 168 w 602"/>
                  <a:gd name="T23" fmla="*/ 588 h 1625"/>
                  <a:gd name="T24" fmla="*/ 168 w 602"/>
                  <a:gd name="T25" fmla="*/ 480 h 1625"/>
                  <a:gd name="T26" fmla="*/ 104 w 602"/>
                  <a:gd name="T27" fmla="*/ 345 h 1625"/>
                  <a:gd name="T28" fmla="*/ 168 w 602"/>
                  <a:gd name="T29" fmla="*/ 480 h 1625"/>
                  <a:gd name="T30" fmla="*/ 104 w 602"/>
                  <a:gd name="T31" fmla="*/ 236 h 1625"/>
                  <a:gd name="T32" fmla="*/ 168 w 602"/>
                  <a:gd name="T33" fmla="*/ 102 h 1625"/>
                  <a:gd name="T34" fmla="*/ 279 w 602"/>
                  <a:gd name="T35" fmla="*/ 1451 h 1625"/>
                  <a:gd name="T36" fmla="*/ 215 w 602"/>
                  <a:gd name="T37" fmla="*/ 1316 h 1625"/>
                  <a:gd name="T38" fmla="*/ 279 w 602"/>
                  <a:gd name="T39" fmla="*/ 1451 h 1625"/>
                  <a:gd name="T40" fmla="*/ 215 w 602"/>
                  <a:gd name="T41" fmla="*/ 1207 h 1625"/>
                  <a:gd name="T42" fmla="*/ 279 w 602"/>
                  <a:gd name="T43" fmla="*/ 1075 h 1625"/>
                  <a:gd name="T44" fmla="*/ 279 w 602"/>
                  <a:gd name="T45" fmla="*/ 966 h 1625"/>
                  <a:gd name="T46" fmla="*/ 215 w 602"/>
                  <a:gd name="T47" fmla="*/ 832 h 1625"/>
                  <a:gd name="T48" fmla="*/ 279 w 602"/>
                  <a:gd name="T49" fmla="*/ 966 h 1625"/>
                  <a:gd name="T50" fmla="*/ 215 w 602"/>
                  <a:gd name="T51" fmla="*/ 723 h 1625"/>
                  <a:gd name="T52" fmla="*/ 279 w 602"/>
                  <a:gd name="T53" fmla="*/ 588 h 1625"/>
                  <a:gd name="T54" fmla="*/ 279 w 602"/>
                  <a:gd name="T55" fmla="*/ 480 h 1625"/>
                  <a:gd name="T56" fmla="*/ 215 w 602"/>
                  <a:gd name="T57" fmla="*/ 345 h 1625"/>
                  <a:gd name="T58" fmla="*/ 279 w 602"/>
                  <a:gd name="T59" fmla="*/ 480 h 1625"/>
                  <a:gd name="T60" fmla="*/ 215 w 602"/>
                  <a:gd name="T61" fmla="*/ 236 h 1625"/>
                  <a:gd name="T62" fmla="*/ 279 w 602"/>
                  <a:gd name="T63" fmla="*/ 102 h 1625"/>
                  <a:gd name="T64" fmla="*/ 390 w 602"/>
                  <a:gd name="T65" fmla="*/ 1451 h 1625"/>
                  <a:gd name="T66" fmla="*/ 324 w 602"/>
                  <a:gd name="T67" fmla="*/ 1316 h 1625"/>
                  <a:gd name="T68" fmla="*/ 390 w 602"/>
                  <a:gd name="T69" fmla="*/ 1451 h 1625"/>
                  <a:gd name="T70" fmla="*/ 324 w 602"/>
                  <a:gd name="T71" fmla="*/ 1207 h 1625"/>
                  <a:gd name="T72" fmla="*/ 390 w 602"/>
                  <a:gd name="T73" fmla="*/ 1075 h 1625"/>
                  <a:gd name="T74" fmla="*/ 390 w 602"/>
                  <a:gd name="T75" fmla="*/ 966 h 1625"/>
                  <a:gd name="T76" fmla="*/ 324 w 602"/>
                  <a:gd name="T77" fmla="*/ 832 h 1625"/>
                  <a:gd name="T78" fmla="*/ 390 w 602"/>
                  <a:gd name="T79" fmla="*/ 966 h 1625"/>
                  <a:gd name="T80" fmla="*/ 324 w 602"/>
                  <a:gd name="T81" fmla="*/ 723 h 1625"/>
                  <a:gd name="T82" fmla="*/ 390 w 602"/>
                  <a:gd name="T83" fmla="*/ 588 h 1625"/>
                  <a:gd name="T84" fmla="*/ 390 w 602"/>
                  <a:gd name="T85" fmla="*/ 480 h 1625"/>
                  <a:gd name="T86" fmla="*/ 324 w 602"/>
                  <a:gd name="T87" fmla="*/ 345 h 1625"/>
                  <a:gd name="T88" fmla="*/ 390 w 602"/>
                  <a:gd name="T89" fmla="*/ 480 h 1625"/>
                  <a:gd name="T90" fmla="*/ 324 w 602"/>
                  <a:gd name="T91" fmla="*/ 236 h 1625"/>
                  <a:gd name="T92" fmla="*/ 390 w 602"/>
                  <a:gd name="T93" fmla="*/ 102 h 1625"/>
                  <a:gd name="T94" fmla="*/ 499 w 602"/>
                  <a:gd name="T95" fmla="*/ 1451 h 1625"/>
                  <a:gd name="T96" fmla="*/ 435 w 602"/>
                  <a:gd name="T97" fmla="*/ 1316 h 1625"/>
                  <a:gd name="T98" fmla="*/ 499 w 602"/>
                  <a:gd name="T99" fmla="*/ 1451 h 1625"/>
                  <a:gd name="T100" fmla="*/ 435 w 602"/>
                  <a:gd name="T101" fmla="*/ 1207 h 1625"/>
                  <a:gd name="T102" fmla="*/ 499 w 602"/>
                  <a:gd name="T103" fmla="*/ 1075 h 1625"/>
                  <a:gd name="T104" fmla="*/ 499 w 602"/>
                  <a:gd name="T105" fmla="*/ 966 h 1625"/>
                  <a:gd name="T106" fmla="*/ 435 w 602"/>
                  <a:gd name="T107" fmla="*/ 832 h 1625"/>
                  <a:gd name="T108" fmla="*/ 499 w 602"/>
                  <a:gd name="T109" fmla="*/ 966 h 1625"/>
                  <a:gd name="T110" fmla="*/ 435 w 602"/>
                  <a:gd name="T111" fmla="*/ 723 h 1625"/>
                  <a:gd name="T112" fmla="*/ 499 w 602"/>
                  <a:gd name="T113" fmla="*/ 588 h 1625"/>
                  <a:gd name="T114" fmla="*/ 499 w 602"/>
                  <a:gd name="T115" fmla="*/ 480 h 1625"/>
                  <a:gd name="T116" fmla="*/ 435 w 602"/>
                  <a:gd name="T117" fmla="*/ 345 h 1625"/>
                  <a:gd name="T118" fmla="*/ 499 w 602"/>
                  <a:gd name="T119" fmla="*/ 480 h 1625"/>
                  <a:gd name="T120" fmla="*/ 435 w 602"/>
                  <a:gd name="T121" fmla="*/ 236 h 1625"/>
                  <a:gd name="T122" fmla="*/ 499 w 602"/>
                  <a:gd name="T123" fmla="*/ 102 h 1625"/>
                  <a:gd name="T124" fmla="*/ 499 w 602"/>
                  <a:gd name="T125" fmla="*/ 236 h 1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02" h="1625">
                    <a:moveTo>
                      <a:pt x="0" y="0"/>
                    </a:moveTo>
                    <a:lnTo>
                      <a:pt x="0" y="1625"/>
                    </a:lnTo>
                    <a:lnTo>
                      <a:pt x="602" y="1625"/>
                    </a:lnTo>
                    <a:lnTo>
                      <a:pt x="602" y="0"/>
                    </a:lnTo>
                    <a:lnTo>
                      <a:pt x="0" y="0"/>
                    </a:lnTo>
                    <a:close/>
                    <a:moveTo>
                      <a:pt x="168" y="1451"/>
                    </a:moveTo>
                    <a:lnTo>
                      <a:pt x="104" y="1451"/>
                    </a:lnTo>
                    <a:lnTo>
                      <a:pt x="104" y="1316"/>
                    </a:lnTo>
                    <a:lnTo>
                      <a:pt x="168" y="1316"/>
                    </a:lnTo>
                    <a:lnTo>
                      <a:pt x="168" y="1451"/>
                    </a:lnTo>
                    <a:close/>
                    <a:moveTo>
                      <a:pt x="168" y="1207"/>
                    </a:moveTo>
                    <a:lnTo>
                      <a:pt x="104" y="1207"/>
                    </a:lnTo>
                    <a:lnTo>
                      <a:pt x="104" y="1075"/>
                    </a:lnTo>
                    <a:lnTo>
                      <a:pt x="168" y="1075"/>
                    </a:lnTo>
                    <a:lnTo>
                      <a:pt x="168" y="1207"/>
                    </a:lnTo>
                    <a:close/>
                    <a:moveTo>
                      <a:pt x="168" y="966"/>
                    </a:moveTo>
                    <a:lnTo>
                      <a:pt x="104" y="966"/>
                    </a:lnTo>
                    <a:lnTo>
                      <a:pt x="104" y="832"/>
                    </a:lnTo>
                    <a:lnTo>
                      <a:pt x="168" y="832"/>
                    </a:lnTo>
                    <a:lnTo>
                      <a:pt x="168" y="966"/>
                    </a:lnTo>
                    <a:close/>
                    <a:moveTo>
                      <a:pt x="168" y="723"/>
                    </a:moveTo>
                    <a:lnTo>
                      <a:pt x="104" y="723"/>
                    </a:lnTo>
                    <a:lnTo>
                      <a:pt x="104" y="588"/>
                    </a:lnTo>
                    <a:lnTo>
                      <a:pt x="168" y="588"/>
                    </a:lnTo>
                    <a:lnTo>
                      <a:pt x="168" y="723"/>
                    </a:lnTo>
                    <a:close/>
                    <a:moveTo>
                      <a:pt x="168" y="480"/>
                    </a:moveTo>
                    <a:lnTo>
                      <a:pt x="104" y="480"/>
                    </a:lnTo>
                    <a:lnTo>
                      <a:pt x="104" y="345"/>
                    </a:lnTo>
                    <a:lnTo>
                      <a:pt x="168" y="345"/>
                    </a:lnTo>
                    <a:lnTo>
                      <a:pt x="168" y="480"/>
                    </a:lnTo>
                    <a:close/>
                    <a:moveTo>
                      <a:pt x="168" y="236"/>
                    </a:moveTo>
                    <a:lnTo>
                      <a:pt x="104" y="236"/>
                    </a:lnTo>
                    <a:lnTo>
                      <a:pt x="104" y="102"/>
                    </a:lnTo>
                    <a:lnTo>
                      <a:pt x="168" y="102"/>
                    </a:lnTo>
                    <a:lnTo>
                      <a:pt x="168" y="236"/>
                    </a:lnTo>
                    <a:close/>
                    <a:moveTo>
                      <a:pt x="279" y="1451"/>
                    </a:moveTo>
                    <a:lnTo>
                      <a:pt x="215" y="1451"/>
                    </a:lnTo>
                    <a:lnTo>
                      <a:pt x="215" y="1316"/>
                    </a:lnTo>
                    <a:lnTo>
                      <a:pt x="279" y="1316"/>
                    </a:lnTo>
                    <a:lnTo>
                      <a:pt x="279" y="1451"/>
                    </a:lnTo>
                    <a:close/>
                    <a:moveTo>
                      <a:pt x="279" y="1207"/>
                    </a:moveTo>
                    <a:lnTo>
                      <a:pt x="215" y="1207"/>
                    </a:lnTo>
                    <a:lnTo>
                      <a:pt x="215" y="1075"/>
                    </a:lnTo>
                    <a:lnTo>
                      <a:pt x="279" y="1075"/>
                    </a:lnTo>
                    <a:lnTo>
                      <a:pt x="279" y="1207"/>
                    </a:lnTo>
                    <a:close/>
                    <a:moveTo>
                      <a:pt x="279" y="966"/>
                    </a:moveTo>
                    <a:lnTo>
                      <a:pt x="215" y="966"/>
                    </a:lnTo>
                    <a:lnTo>
                      <a:pt x="215" y="832"/>
                    </a:lnTo>
                    <a:lnTo>
                      <a:pt x="279" y="832"/>
                    </a:lnTo>
                    <a:lnTo>
                      <a:pt x="279" y="966"/>
                    </a:lnTo>
                    <a:close/>
                    <a:moveTo>
                      <a:pt x="279" y="723"/>
                    </a:moveTo>
                    <a:lnTo>
                      <a:pt x="215" y="723"/>
                    </a:lnTo>
                    <a:lnTo>
                      <a:pt x="215" y="588"/>
                    </a:lnTo>
                    <a:lnTo>
                      <a:pt x="279" y="588"/>
                    </a:lnTo>
                    <a:lnTo>
                      <a:pt x="279" y="723"/>
                    </a:lnTo>
                    <a:close/>
                    <a:moveTo>
                      <a:pt x="279" y="480"/>
                    </a:moveTo>
                    <a:lnTo>
                      <a:pt x="215" y="480"/>
                    </a:lnTo>
                    <a:lnTo>
                      <a:pt x="215" y="345"/>
                    </a:lnTo>
                    <a:lnTo>
                      <a:pt x="279" y="345"/>
                    </a:lnTo>
                    <a:lnTo>
                      <a:pt x="279" y="480"/>
                    </a:lnTo>
                    <a:close/>
                    <a:moveTo>
                      <a:pt x="279" y="236"/>
                    </a:moveTo>
                    <a:lnTo>
                      <a:pt x="215" y="236"/>
                    </a:lnTo>
                    <a:lnTo>
                      <a:pt x="215" y="102"/>
                    </a:lnTo>
                    <a:lnTo>
                      <a:pt x="279" y="102"/>
                    </a:lnTo>
                    <a:lnTo>
                      <a:pt x="279" y="236"/>
                    </a:lnTo>
                    <a:close/>
                    <a:moveTo>
                      <a:pt x="390" y="1451"/>
                    </a:moveTo>
                    <a:lnTo>
                      <a:pt x="324" y="1451"/>
                    </a:lnTo>
                    <a:lnTo>
                      <a:pt x="324" y="1316"/>
                    </a:lnTo>
                    <a:lnTo>
                      <a:pt x="390" y="1316"/>
                    </a:lnTo>
                    <a:lnTo>
                      <a:pt x="390" y="1451"/>
                    </a:lnTo>
                    <a:close/>
                    <a:moveTo>
                      <a:pt x="390" y="1207"/>
                    </a:moveTo>
                    <a:lnTo>
                      <a:pt x="324" y="1207"/>
                    </a:lnTo>
                    <a:lnTo>
                      <a:pt x="324" y="1075"/>
                    </a:lnTo>
                    <a:lnTo>
                      <a:pt x="390" y="1075"/>
                    </a:lnTo>
                    <a:lnTo>
                      <a:pt x="390" y="1207"/>
                    </a:lnTo>
                    <a:close/>
                    <a:moveTo>
                      <a:pt x="390" y="966"/>
                    </a:moveTo>
                    <a:lnTo>
                      <a:pt x="324" y="966"/>
                    </a:lnTo>
                    <a:lnTo>
                      <a:pt x="324" y="832"/>
                    </a:lnTo>
                    <a:lnTo>
                      <a:pt x="390" y="832"/>
                    </a:lnTo>
                    <a:lnTo>
                      <a:pt x="390" y="966"/>
                    </a:lnTo>
                    <a:close/>
                    <a:moveTo>
                      <a:pt x="390" y="723"/>
                    </a:moveTo>
                    <a:lnTo>
                      <a:pt x="324" y="723"/>
                    </a:lnTo>
                    <a:lnTo>
                      <a:pt x="324" y="588"/>
                    </a:lnTo>
                    <a:lnTo>
                      <a:pt x="390" y="588"/>
                    </a:lnTo>
                    <a:lnTo>
                      <a:pt x="390" y="723"/>
                    </a:lnTo>
                    <a:close/>
                    <a:moveTo>
                      <a:pt x="390" y="480"/>
                    </a:moveTo>
                    <a:lnTo>
                      <a:pt x="324" y="480"/>
                    </a:lnTo>
                    <a:lnTo>
                      <a:pt x="324" y="345"/>
                    </a:lnTo>
                    <a:lnTo>
                      <a:pt x="390" y="345"/>
                    </a:lnTo>
                    <a:lnTo>
                      <a:pt x="390" y="480"/>
                    </a:lnTo>
                    <a:close/>
                    <a:moveTo>
                      <a:pt x="390" y="236"/>
                    </a:moveTo>
                    <a:lnTo>
                      <a:pt x="324" y="236"/>
                    </a:lnTo>
                    <a:lnTo>
                      <a:pt x="324" y="102"/>
                    </a:lnTo>
                    <a:lnTo>
                      <a:pt x="390" y="102"/>
                    </a:lnTo>
                    <a:lnTo>
                      <a:pt x="390" y="236"/>
                    </a:lnTo>
                    <a:close/>
                    <a:moveTo>
                      <a:pt x="499" y="1451"/>
                    </a:moveTo>
                    <a:lnTo>
                      <a:pt x="435" y="1451"/>
                    </a:lnTo>
                    <a:lnTo>
                      <a:pt x="435" y="1316"/>
                    </a:lnTo>
                    <a:lnTo>
                      <a:pt x="499" y="1316"/>
                    </a:lnTo>
                    <a:lnTo>
                      <a:pt x="499" y="1451"/>
                    </a:lnTo>
                    <a:close/>
                    <a:moveTo>
                      <a:pt x="499" y="1207"/>
                    </a:moveTo>
                    <a:lnTo>
                      <a:pt x="435" y="1207"/>
                    </a:lnTo>
                    <a:lnTo>
                      <a:pt x="435" y="1075"/>
                    </a:lnTo>
                    <a:lnTo>
                      <a:pt x="499" y="1075"/>
                    </a:lnTo>
                    <a:lnTo>
                      <a:pt x="499" y="1207"/>
                    </a:lnTo>
                    <a:close/>
                    <a:moveTo>
                      <a:pt x="499" y="966"/>
                    </a:moveTo>
                    <a:lnTo>
                      <a:pt x="435" y="966"/>
                    </a:lnTo>
                    <a:lnTo>
                      <a:pt x="435" y="832"/>
                    </a:lnTo>
                    <a:lnTo>
                      <a:pt x="499" y="832"/>
                    </a:lnTo>
                    <a:lnTo>
                      <a:pt x="499" y="966"/>
                    </a:lnTo>
                    <a:close/>
                    <a:moveTo>
                      <a:pt x="499" y="723"/>
                    </a:moveTo>
                    <a:lnTo>
                      <a:pt x="435" y="723"/>
                    </a:lnTo>
                    <a:lnTo>
                      <a:pt x="435" y="588"/>
                    </a:lnTo>
                    <a:lnTo>
                      <a:pt x="499" y="588"/>
                    </a:lnTo>
                    <a:lnTo>
                      <a:pt x="499" y="723"/>
                    </a:lnTo>
                    <a:close/>
                    <a:moveTo>
                      <a:pt x="499" y="480"/>
                    </a:moveTo>
                    <a:lnTo>
                      <a:pt x="435" y="480"/>
                    </a:lnTo>
                    <a:lnTo>
                      <a:pt x="435" y="345"/>
                    </a:lnTo>
                    <a:lnTo>
                      <a:pt x="499" y="345"/>
                    </a:lnTo>
                    <a:lnTo>
                      <a:pt x="499" y="480"/>
                    </a:lnTo>
                    <a:close/>
                    <a:moveTo>
                      <a:pt x="499" y="236"/>
                    </a:moveTo>
                    <a:lnTo>
                      <a:pt x="435" y="236"/>
                    </a:lnTo>
                    <a:lnTo>
                      <a:pt x="435" y="102"/>
                    </a:lnTo>
                    <a:lnTo>
                      <a:pt x="499" y="102"/>
                    </a:lnTo>
                    <a:lnTo>
                      <a:pt x="499" y="236"/>
                    </a:lnTo>
                    <a:close/>
                    <a:moveTo>
                      <a:pt x="499" y="236"/>
                    </a:moveTo>
                    <a:lnTo>
                      <a:pt x="499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3" name="Freeform 53"/>
              <p:cNvSpPr>
                <a:spLocks noEditPoints="1"/>
              </p:cNvSpPr>
              <p:nvPr/>
            </p:nvSpPr>
            <p:spPr bwMode="auto">
              <a:xfrm>
                <a:off x="8160" y="2926"/>
                <a:ext cx="602" cy="1625"/>
              </a:xfrm>
              <a:custGeom>
                <a:avLst/>
                <a:gdLst>
                  <a:gd name="T0" fmla="*/ 0 w 602"/>
                  <a:gd name="T1" fmla="*/ 1625 h 1625"/>
                  <a:gd name="T2" fmla="*/ 602 w 602"/>
                  <a:gd name="T3" fmla="*/ 0 h 1625"/>
                  <a:gd name="T4" fmla="*/ 168 w 602"/>
                  <a:gd name="T5" fmla="*/ 1451 h 1625"/>
                  <a:gd name="T6" fmla="*/ 104 w 602"/>
                  <a:gd name="T7" fmla="*/ 1316 h 1625"/>
                  <a:gd name="T8" fmla="*/ 168 w 602"/>
                  <a:gd name="T9" fmla="*/ 1451 h 1625"/>
                  <a:gd name="T10" fmla="*/ 104 w 602"/>
                  <a:gd name="T11" fmla="*/ 1207 h 1625"/>
                  <a:gd name="T12" fmla="*/ 168 w 602"/>
                  <a:gd name="T13" fmla="*/ 1075 h 1625"/>
                  <a:gd name="T14" fmla="*/ 168 w 602"/>
                  <a:gd name="T15" fmla="*/ 966 h 1625"/>
                  <a:gd name="T16" fmla="*/ 104 w 602"/>
                  <a:gd name="T17" fmla="*/ 832 h 1625"/>
                  <a:gd name="T18" fmla="*/ 168 w 602"/>
                  <a:gd name="T19" fmla="*/ 966 h 1625"/>
                  <a:gd name="T20" fmla="*/ 104 w 602"/>
                  <a:gd name="T21" fmla="*/ 723 h 1625"/>
                  <a:gd name="T22" fmla="*/ 168 w 602"/>
                  <a:gd name="T23" fmla="*/ 588 h 1625"/>
                  <a:gd name="T24" fmla="*/ 168 w 602"/>
                  <a:gd name="T25" fmla="*/ 480 h 1625"/>
                  <a:gd name="T26" fmla="*/ 104 w 602"/>
                  <a:gd name="T27" fmla="*/ 345 h 1625"/>
                  <a:gd name="T28" fmla="*/ 168 w 602"/>
                  <a:gd name="T29" fmla="*/ 480 h 1625"/>
                  <a:gd name="T30" fmla="*/ 104 w 602"/>
                  <a:gd name="T31" fmla="*/ 236 h 1625"/>
                  <a:gd name="T32" fmla="*/ 168 w 602"/>
                  <a:gd name="T33" fmla="*/ 102 h 1625"/>
                  <a:gd name="T34" fmla="*/ 279 w 602"/>
                  <a:gd name="T35" fmla="*/ 1451 h 1625"/>
                  <a:gd name="T36" fmla="*/ 215 w 602"/>
                  <a:gd name="T37" fmla="*/ 1316 h 1625"/>
                  <a:gd name="T38" fmla="*/ 279 w 602"/>
                  <a:gd name="T39" fmla="*/ 1451 h 1625"/>
                  <a:gd name="T40" fmla="*/ 215 w 602"/>
                  <a:gd name="T41" fmla="*/ 1207 h 1625"/>
                  <a:gd name="T42" fmla="*/ 279 w 602"/>
                  <a:gd name="T43" fmla="*/ 1075 h 1625"/>
                  <a:gd name="T44" fmla="*/ 279 w 602"/>
                  <a:gd name="T45" fmla="*/ 966 h 1625"/>
                  <a:gd name="T46" fmla="*/ 215 w 602"/>
                  <a:gd name="T47" fmla="*/ 832 h 1625"/>
                  <a:gd name="T48" fmla="*/ 279 w 602"/>
                  <a:gd name="T49" fmla="*/ 966 h 1625"/>
                  <a:gd name="T50" fmla="*/ 215 w 602"/>
                  <a:gd name="T51" fmla="*/ 723 h 1625"/>
                  <a:gd name="T52" fmla="*/ 279 w 602"/>
                  <a:gd name="T53" fmla="*/ 588 h 1625"/>
                  <a:gd name="T54" fmla="*/ 279 w 602"/>
                  <a:gd name="T55" fmla="*/ 480 h 1625"/>
                  <a:gd name="T56" fmla="*/ 215 w 602"/>
                  <a:gd name="T57" fmla="*/ 345 h 1625"/>
                  <a:gd name="T58" fmla="*/ 279 w 602"/>
                  <a:gd name="T59" fmla="*/ 480 h 1625"/>
                  <a:gd name="T60" fmla="*/ 215 w 602"/>
                  <a:gd name="T61" fmla="*/ 236 h 1625"/>
                  <a:gd name="T62" fmla="*/ 279 w 602"/>
                  <a:gd name="T63" fmla="*/ 102 h 1625"/>
                  <a:gd name="T64" fmla="*/ 390 w 602"/>
                  <a:gd name="T65" fmla="*/ 1451 h 1625"/>
                  <a:gd name="T66" fmla="*/ 324 w 602"/>
                  <a:gd name="T67" fmla="*/ 1316 h 1625"/>
                  <a:gd name="T68" fmla="*/ 390 w 602"/>
                  <a:gd name="T69" fmla="*/ 1451 h 1625"/>
                  <a:gd name="T70" fmla="*/ 324 w 602"/>
                  <a:gd name="T71" fmla="*/ 1207 h 1625"/>
                  <a:gd name="T72" fmla="*/ 390 w 602"/>
                  <a:gd name="T73" fmla="*/ 1075 h 1625"/>
                  <a:gd name="T74" fmla="*/ 390 w 602"/>
                  <a:gd name="T75" fmla="*/ 966 h 1625"/>
                  <a:gd name="T76" fmla="*/ 324 w 602"/>
                  <a:gd name="T77" fmla="*/ 832 h 1625"/>
                  <a:gd name="T78" fmla="*/ 390 w 602"/>
                  <a:gd name="T79" fmla="*/ 966 h 1625"/>
                  <a:gd name="T80" fmla="*/ 324 w 602"/>
                  <a:gd name="T81" fmla="*/ 723 h 1625"/>
                  <a:gd name="T82" fmla="*/ 390 w 602"/>
                  <a:gd name="T83" fmla="*/ 588 h 1625"/>
                  <a:gd name="T84" fmla="*/ 390 w 602"/>
                  <a:gd name="T85" fmla="*/ 480 h 1625"/>
                  <a:gd name="T86" fmla="*/ 324 w 602"/>
                  <a:gd name="T87" fmla="*/ 345 h 1625"/>
                  <a:gd name="T88" fmla="*/ 390 w 602"/>
                  <a:gd name="T89" fmla="*/ 480 h 1625"/>
                  <a:gd name="T90" fmla="*/ 324 w 602"/>
                  <a:gd name="T91" fmla="*/ 236 h 1625"/>
                  <a:gd name="T92" fmla="*/ 390 w 602"/>
                  <a:gd name="T93" fmla="*/ 102 h 1625"/>
                  <a:gd name="T94" fmla="*/ 499 w 602"/>
                  <a:gd name="T95" fmla="*/ 1451 h 1625"/>
                  <a:gd name="T96" fmla="*/ 435 w 602"/>
                  <a:gd name="T97" fmla="*/ 1316 h 1625"/>
                  <a:gd name="T98" fmla="*/ 499 w 602"/>
                  <a:gd name="T99" fmla="*/ 1451 h 1625"/>
                  <a:gd name="T100" fmla="*/ 435 w 602"/>
                  <a:gd name="T101" fmla="*/ 1207 h 1625"/>
                  <a:gd name="T102" fmla="*/ 499 w 602"/>
                  <a:gd name="T103" fmla="*/ 1075 h 1625"/>
                  <a:gd name="T104" fmla="*/ 499 w 602"/>
                  <a:gd name="T105" fmla="*/ 966 h 1625"/>
                  <a:gd name="T106" fmla="*/ 435 w 602"/>
                  <a:gd name="T107" fmla="*/ 832 h 1625"/>
                  <a:gd name="T108" fmla="*/ 499 w 602"/>
                  <a:gd name="T109" fmla="*/ 966 h 1625"/>
                  <a:gd name="T110" fmla="*/ 435 w 602"/>
                  <a:gd name="T111" fmla="*/ 723 h 1625"/>
                  <a:gd name="T112" fmla="*/ 499 w 602"/>
                  <a:gd name="T113" fmla="*/ 588 h 1625"/>
                  <a:gd name="T114" fmla="*/ 499 w 602"/>
                  <a:gd name="T115" fmla="*/ 480 h 1625"/>
                  <a:gd name="T116" fmla="*/ 435 w 602"/>
                  <a:gd name="T117" fmla="*/ 345 h 1625"/>
                  <a:gd name="T118" fmla="*/ 499 w 602"/>
                  <a:gd name="T119" fmla="*/ 480 h 1625"/>
                  <a:gd name="T120" fmla="*/ 435 w 602"/>
                  <a:gd name="T121" fmla="*/ 236 h 1625"/>
                  <a:gd name="T122" fmla="*/ 499 w 602"/>
                  <a:gd name="T123" fmla="*/ 102 h 1625"/>
                  <a:gd name="T124" fmla="*/ 499 w 602"/>
                  <a:gd name="T125" fmla="*/ 236 h 1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02" h="1625">
                    <a:moveTo>
                      <a:pt x="0" y="0"/>
                    </a:moveTo>
                    <a:lnTo>
                      <a:pt x="0" y="1625"/>
                    </a:lnTo>
                    <a:lnTo>
                      <a:pt x="602" y="1625"/>
                    </a:lnTo>
                    <a:lnTo>
                      <a:pt x="602" y="0"/>
                    </a:lnTo>
                    <a:lnTo>
                      <a:pt x="0" y="0"/>
                    </a:lnTo>
                    <a:moveTo>
                      <a:pt x="168" y="1451"/>
                    </a:moveTo>
                    <a:lnTo>
                      <a:pt x="104" y="1451"/>
                    </a:lnTo>
                    <a:lnTo>
                      <a:pt x="104" y="1316"/>
                    </a:lnTo>
                    <a:lnTo>
                      <a:pt x="168" y="1316"/>
                    </a:lnTo>
                    <a:lnTo>
                      <a:pt x="168" y="1451"/>
                    </a:lnTo>
                    <a:moveTo>
                      <a:pt x="168" y="1207"/>
                    </a:moveTo>
                    <a:lnTo>
                      <a:pt x="104" y="1207"/>
                    </a:lnTo>
                    <a:lnTo>
                      <a:pt x="104" y="1075"/>
                    </a:lnTo>
                    <a:lnTo>
                      <a:pt x="168" y="1075"/>
                    </a:lnTo>
                    <a:lnTo>
                      <a:pt x="168" y="1207"/>
                    </a:lnTo>
                    <a:moveTo>
                      <a:pt x="168" y="966"/>
                    </a:moveTo>
                    <a:lnTo>
                      <a:pt x="104" y="966"/>
                    </a:lnTo>
                    <a:lnTo>
                      <a:pt x="104" y="832"/>
                    </a:lnTo>
                    <a:lnTo>
                      <a:pt x="168" y="832"/>
                    </a:lnTo>
                    <a:lnTo>
                      <a:pt x="168" y="966"/>
                    </a:lnTo>
                    <a:moveTo>
                      <a:pt x="168" y="723"/>
                    </a:moveTo>
                    <a:lnTo>
                      <a:pt x="104" y="723"/>
                    </a:lnTo>
                    <a:lnTo>
                      <a:pt x="104" y="588"/>
                    </a:lnTo>
                    <a:lnTo>
                      <a:pt x="168" y="588"/>
                    </a:lnTo>
                    <a:lnTo>
                      <a:pt x="168" y="723"/>
                    </a:lnTo>
                    <a:moveTo>
                      <a:pt x="168" y="480"/>
                    </a:moveTo>
                    <a:lnTo>
                      <a:pt x="104" y="480"/>
                    </a:lnTo>
                    <a:lnTo>
                      <a:pt x="104" y="345"/>
                    </a:lnTo>
                    <a:lnTo>
                      <a:pt x="168" y="345"/>
                    </a:lnTo>
                    <a:lnTo>
                      <a:pt x="168" y="480"/>
                    </a:lnTo>
                    <a:moveTo>
                      <a:pt x="168" y="236"/>
                    </a:moveTo>
                    <a:lnTo>
                      <a:pt x="104" y="236"/>
                    </a:lnTo>
                    <a:lnTo>
                      <a:pt x="104" y="102"/>
                    </a:lnTo>
                    <a:lnTo>
                      <a:pt x="168" y="102"/>
                    </a:lnTo>
                    <a:lnTo>
                      <a:pt x="168" y="236"/>
                    </a:lnTo>
                    <a:moveTo>
                      <a:pt x="279" y="1451"/>
                    </a:moveTo>
                    <a:lnTo>
                      <a:pt x="215" y="1451"/>
                    </a:lnTo>
                    <a:lnTo>
                      <a:pt x="215" y="1316"/>
                    </a:lnTo>
                    <a:lnTo>
                      <a:pt x="279" y="1316"/>
                    </a:lnTo>
                    <a:lnTo>
                      <a:pt x="279" y="1451"/>
                    </a:lnTo>
                    <a:moveTo>
                      <a:pt x="279" y="1207"/>
                    </a:moveTo>
                    <a:lnTo>
                      <a:pt x="215" y="1207"/>
                    </a:lnTo>
                    <a:lnTo>
                      <a:pt x="215" y="1075"/>
                    </a:lnTo>
                    <a:lnTo>
                      <a:pt x="279" y="1075"/>
                    </a:lnTo>
                    <a:lnTo>
                      <a:pt x="279" y="1207"/>
                    </a:lnTo>
                    <a:moveTo>
                      <a:pt x="279" y="966"/>
                    </a:moveTo>
                    <a:lnTo>
                      <a:pt x="215" y="966"/>
                    </a:lnTo>
                    <a:lnTo>
                      <a:pt x="215" y="832"/>
                    </a:lnTo>
                    <a:lnTo>
                      <a:pt x="279" y="832"/>
                    </a:lnTo>
                    <a:lnTo>
                      <a:pt x="279" y="966"/>
                    </a:lnTo>
                    <a:moveTo>
                      <a:pt x="279" y="723"/>
                    </a:moveTo>
                    <a:lnTo>
                      <a:pt x="215" y="723"/>
                    </a:lnTo>
                    <a:lnTo>
                      <a:pt x="215" y="588"/>
                    </a:lnTo>
                    <a:lnTo>
                      <a:pt x="279" y="588"/>
                    </a:lnTo>
                    <a:lnTo>
                      <a:pt x="279" y="723"/>
                    </a:lnTo>
                    <a:moveTo>
                      <a:pt x="279" y="480"/>
                    </a:moveTo>
                    <a:lnTo>
                      <a:pt x="215" y="480"/>
                    </a:lnTo>
                    <a:lnTo>
                      <a:pt x="215" y="345"/>
                    </a:lnTo>
                    <a:lnTo>
                      <a:pt x="279" y="345"/>
                    </a:lnTo>
                    <a:lnTo>
                      <a:pt x="279" y="480"/>
                    </a:lnTo>
                    <a:moveTo>
                      <a:pt x="279" y="236"/>
                    </a:moveTo>
                    <a:lnTo>
                      <a:pt x="215" y="236"/>
                    </a:lnTo>
                    <a:lnTo>
                      <a:pt x="215" y="102"/>
                    </a:lnTo>
                    <a:lnTo>
                      <a:pt x="279" y="102"/>
                    </a:lnTo>
                    <a:lnTo>
                      <a:pt x="279" y="236"/>
                    </a:lnTo>
                    <a:moveTo>
                      <a:pt x="390" y="1451"/>
                    </a:moveTo>
                    <a:lnTo>
                      <a:pt x="324" y="1451"/>
                    </a:lnTo>
                    <a:lnTo>
                      <a:pt x="324" y="1316"/>
                    </a:lnTo>
                    <a:lnTo>
                      <a:pt x="390" y="1316"/>
                    </a:lnTo>
                    <a:lnTo>
                      <a:pt x="390" y="1451"/>
                    </a:lnTo>
                    <a:moveTo>
                      <a:pt x="390" y="1207"/>
                    </a:moveTo>
                    <a:lnTo>
                      <a:pt x="324" y="1207"/>
                    </a:lnTo>
                    <a:lnTo>
                      <a:pt x="324" y="1075"/>
                    </a:lnTo>
                    <a:lnTo>
                      <a:pt x="390" y="1075"/>
                    </a:lnTo>
                    <a:lnTo>
                      <a:pt x="390" y="1207"/>
                    </a:lnTo>
                    <a:moveTo>
                      <a:pt x="390" y="966"/>
                    </a:moveTo>
                    <a:lnTo>
                      <a:pt x="324" y="966"/>
                    </a:lnTo>
                    <a:lnTo>
                      <a:pt x="324" y="832"/>
                    </a:lnTo>
                    <a:lnTo>
                      <a:pt x="390" y="832"/>
                    </a:lnTo>
                    <a:lnTo>
                      <a:pt x="390" y="966"/>
                    </a:lnTo>
                    <a:moveTo>
                      <a:pt x="390" y="723"/>
                    </a:moveTo>
                    <a:lnTo>
                      <a:pt x="324" y="723"/>
                    </a:lnTo>
                    <a:lnTo>
                      <a:pt x="324" y="588"/>
                    </a:lnTo>
                    <a:lnTo>
                      <a:pt x="390" y="588"/>
                    </a:lnTo>
                    <a:lnTo>
                      <a:pt x="390" y="723"/>
                    </a:lnTo>
                    <a:moveTo>
                      <a:pt x="390" y="480"/>
                    </a:moveTo>
                    <a:lnTo>
                      <a:pt x="324" y="480"/>
                    </a:lnTo>
                    <a:lnTo>
                      <a:pt x="324" y="345"/>
                    </a:lnTo>
                    <a:lnTo>
                      <a:pt x="390" y="345"/>
                    </a:lnTo>
                    <a:lnTo>
                      <a:pt x="390" y="480"/>
                    </a:lnTo>
                    <a:moveTo>
                      <a:pt x="390" y="236"/>
                    </a:moveTo>
                    <a:lnTo>
                      <a:pt x="324" y="236"/>
                    </a:lnTo>
                    <a:lnTo>
                      <a:pt x="324" y="102"/>
                    </a:lnTo>
                    <a:lnTo>
                      <a:pt x="390" y="102"/>
                    </a:lnTo>
                    <a:lnTo>
                      <a:pt x="390" y="236"/>
                    </a:lnTo>
                    <a:moveTo>
                      <a:pt x="499" y="1451"/>
                    </a:moveTo>
                    <a:lnTo>
                      <a:pt x="435" y="1451"/>
                    </a:lnTo>
                    <a:lnTo>
                      <a:pt x="435" y="1316"/>
                    </a:lnTo>
                    <a:lnTo>
                      <a:pt x="499" y="1316"/>
                    </a:lnTo>
                    <a:lnTo>
                      <a:pt x="499" y="1451"/>
                    </a:lnTo>
                    <a:moveTo>
                      <a:pt x="499" y="1207"/>
                    </a:moveTo>
                    <a:lnTo>
                      <a:pt x="435" y="1207"/>
                    </a:lnTo>
                    <a:lnTo>
                      <a:pt x="435" y="1075"/>
                    </a:lnTo>
                    <a:lnTo>
                      <a:pt x="499" y="1075"/>
                    </a:lnTo>
                    <a:lnTo>
                      <a:pt x="499" y="1207"/>
                    </a:lnTo>
                    <a:moveTo>
                      <a:pt x="499" y="966"/>
                    </a:moveTo>
                    <a:lnTo>
                      <a:pt x="435" y="966"/>
                    </a:lnTo>
                    <a:lnTo>
                      <a:pt x="435" y="832"/>
                    </a:lnTo>
                    <a:lnTo>
                      <a:pt x="499" y="832"/>
                    </a:lnTo>
                    <a:lnTo>
                      <a:pt x="499" y="966"/>
                    </a:lnTo>
                    <a:moveTo>
                      <a:pt x="499" y="723"/>
                    </a:moveTo>
                    <a:lnTo>
                      <a:pt x="435" y="723"/>
                    </a:lnTo>
                    <a:lnTo>
                      <a:pt x="435" y="588"/>
                    </a:lnTo>
                    <a:lnTo>
                      <a:pt x="499" y="588"/>
                    </a:lnTo>
                    <a:lnTo>
                      <a:pt x="499" y="723"/>
                    </a:lnTo>
                    <a:moveTo>
                      <a:pt x="499" y="480"/>
                    </a:moveTo>
                    <a:lnTo>
                      <a:pt x="435" y="480"/>
                    </a:lnTo>
                    <a:lnTo>
                      <a:pt x="435" y="345"/>
                    </a:lnTo>
                    <a:lnTo>
                      <a:pt x="499" y="345"/>
                    </a:lnTo>
                    <a:lnTo>
                      <a:pt x="499" y="480"/>
                    </a:lnTo>
                    <a:moveTo>
                      <a:pt x="499" y="236"/>
                    </a:moveTo>
                    <a:lnTo>
                      <a:pt x="435" y="236"/>
                    </a:lnTo>
                    <a:lnTo>
                      <a:pt x="435" y="102"/>
                    </a:lnTo>
                    <a:lnTo>
                      <a:pt x="499" y="102"/>
                    </a:lnTo>
                    <a:lnTo>
                      <a:pt x="499" y="236"/>
                    </a:lnTo>
                    <a:moveTo>
                      <a:pt x="499" y="236"/>
                    </a:moveTo>
                    <a:lnTo>
                      <a:pt x="499" y="23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14" name="Group 1713"/>
            <p:cNvGrpSpPr/>
            <p:nvPr/>
          </p:nvGrpSpPr>
          <p:grpSpPr>
            <a:xfrm>
              <a:off x="2738599" y="3821289"/>
              <a:ext cx="435065" cy="240034"/>
              <a:chOff x="11582588" y="7271972"/>
              <a:chExt cx="435065" cy="240034"/>
            </a:xfrm>
          </p:grpSpPr>
          <p:sp>
            <p:nvSpPr>
              <p:cNvPr id="1715" name="Rectangle 1714"/>
              <p:cNvSpPr/>
              <p:nvPr/>
            </p:nvSpPr>
            <p:spPr>
              <a:xfrm>
                <a:off x="11582588" y="7354676"/>
                <a:ext cx="433993" cy="1573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6" name="Rectangle 1715"/>
              <p:cNvSpPr/>
              <p:nvPr/>
            </p:nvSpPr>
            <p:spPr>
              <a:xfrm>
                <a:off x="11749200" y="7271972"/>
                <a:ext cx="51818" cy="1573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7" name="Rectangle 1716"/>
              <p:cNvSpPr/>
              <p:nvPr/>
            </p:nvSpPr>
            <p:spPr>
              <a:xfrm>
                <a:off x="11965835" y="7271972"/>
                <a:ext cx="51818" cy="1573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54" name="Group 1653"/>
            <p:cNvGrpSpPr/>
            <p:nvPr/>
          </p:nvGrpSpPr>
          <p:grpSpPr>
            <a:xfrm>
              <a:off x="2494603" y="3802972"/>
              <a:ext cx="719145" cy="256908"/>
              <a:chOff x="2672403" y="3802972"/>
              <a:chExt cx="719145" cy="256908"/>
            </a:xfrm>
          </p:grpSpPr>
          <p:grpSp>
            <p:nvGrpSpPr>
              <p:cNvPr id="1639" name="Group 37"/>
              <p:cNvGrpSpPr>
                <a:grpSpLocks noChangeAspect="1"/>
              </p:cNvGrpSpPr>
              <p:nvPr/>
            </p:nvGrpSpPr>
            <p:grpSpPr bwMode="auto">
              <a:xfrm>
                <a:off x="3108956" y="3802972"/>
                <a:ext cx="282592" cy="256908"/>
                <a:chOff x="-2" y="498"/>
                <a:chExt cx="4027" cy="3661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1640" name="Freeform 38"/>
                <p:cNvSpPr>
                  <a:spLocks noEditPoints="1"/>
                </p:cNvSpPr>
                <p:nvPr/>
              </p:nvSpPr>
              <p:spPr bwMode="auto">
                <a:xfrm>
                  <a:off x="-2" y="635"/>
                  <a:ext cx="4027" cy="1282"/>
                </a:xfrm>
                <a:custGeom>
                  <a:avLst/>
                  <a:gdLst>
                    <a:gd name="T0" fmla="*/ 2012 w 4027"/>
                    <a:gd name="T1" fmla="*/ 0 h 1282"/>
                    <a:gd name="T2" fmla="*/ 0 w 4027"/>
                    <a:gd name="T3" fmla="*/ 1282 h 1282"/>
                    <a:gd name="T4" fmla="*/ 4027 w 4027"/>
                    <a:gd name="T5" fmla="*/ 1282 h 1282"/>
                    <a:gd name="T6" fmla="*/ 2012 w 4027"/>
                    <a:gd name="T7" fmla="*/ 0 h 1282"/>
                    <a:gd name="T8" fmla="*/ 2012 w 4027"/>
                    <a:gd name="T9" fmla="*/ 0 h 1282"/>
                    <a:gd name="T10" fmla="*/ 2012 w 4027"/>
                    <a:gd name="T11" fmla="*/ 0 h 1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27" h="1282">
                      <a:moveTo>
                        <a:pt x="2012" y="0"/>
                      </a:moveTo>
                      <a:lnTo>
                        <a:pt x="0" y="1282"/>
                      </a:lnTo>
                      <a:lnTo>
                        <a:pt x="4027" y="1282"/>
                      </a:lnTo>
                      <a:lnTo>
                        <a:pt x="2012" y="0"/>
                      </a:lnTo>
                      <a:close/>
                      <a:moveTo>
                        <a:pt x="2012" y="0"/>
                      </a:moveTo>
                      <a:lnTo>
                        <a:pt x="20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41" name="Freeform 39"/>
                <p:cNvSpPr>
                  <a:spLocks noEditPoints="1"/>
                </p:cNvSpPr>
                <p:nvPr/>
              </p:nvSpPr>
              <p:spPr bwMode="auto">
                <a:xfrm>
                  <a:off x="-2" y="635"/>
                  <a:ext cx="4027" cy="1282"/>
                </a:xfrm>
                <a:custGeom>
                  <a:avLst/>
                  <a:gdLst>
                    <a:gd name="T0" fmla="*/ 2012 w 4027"/>
                    <a:gd name="T1" fmla="*/ 0 h 1282"/>
                    <a:gd name="T2" fmla="*/ 0 w 4027"/>
                    <a:gd name="T3" fmla="*/ 1282 h 1282"/>
                    <a:gd name="T4" fmla="*/ 4027 w 4027"/>
                    <a:gd name="T5" fmla="*/ 1282 h 1282"/>
                    <a:gd name="T6" fmla="*/ 2012 w 4027"/>
                    <a:gd name="T7" fmla="*/ 0 h 1282"/>
                    <a:gd name="T8" fmla="*/ 2012 w 4027"/>
                    <a:gd name="T9" fmla="*/ 0 h 1282"/>
                    <a:gd name="T10" fmla="*/ 2012 w 4027"/>
                    <a:gd name="T11" fmla="*/ 0 h 1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27" h="1282">
                      <a:moveTo>
                        <a:pt x="2012" y="0"/>
                      </a:moveTo>
                      <a:lnTo>
                        <a:pt x="0" y="1282"/>
                      </a:lnTo>
                      <a:lnTo>
                        <a:pt x="4027" y="1282"/>
                      </a:lnTo>
                      <a:lnTo>
                        <a:pt x="2012" y="0"/>
                      </a:lnTo>
                      <a:moveTo>
                        <a:pt x="2012" y="0"/>
                      </a:moveTo>
                      <a:lnTo>
                        <a:pt x="201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42" name="Freeform 40"/>
                <p:cNvSpPr>
                  <a:spLocks noEditPoints="1"/>
                </p:cNvSpPr>
                <p:nvPr/>
              </p:nvSpPr>
              <p:spPr bwMode="auto">
                <a:xfrm>
                  <a:off x="2742" y="498"/>
                  <a:ext cx="733" cy="876"/>
                </a:xfrm>
                <a:custGeom>
                  <a:avLst/>
                  <a:gdLst>
                    <a:gd name="T0" fmla="*/ 733 w 733"/>
                    <a:gd name="T1" fmla="*/ 0 h 876"/>
                    <a:gd name="T2" fmla="*/ 0 w 733"/>
                    <a:gd name="T3" fmla="*/ 0 h 876"/>
                    <a:gd name="T4" fmla="*/ 0 w 733"/>
                    <a:gd name="T5" fmla="*/ 411 h 876"/>
                    <a:gd name="T6" fmla="*/ 733 w 733"/>
                    <a:gd name="T7" fmla="*/ 876 h 876"/>
                    <a:gd name="T8" fmla="*/ 733 w 733"/>
                    <a:gd name="T9" fmla="*/ 0 h 876"/>
                    <a:gd name="T10" fmla="*/ 733 w 733"/>
                    <a:gd name="T11" fmla="*/ 0 h 876"/>
                    <a:gd name="T12" fmla="*/ 733 w 733"/>
                    <a:gd name="T13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3" h="876">
                      <a:moveTo>
                        <a:pt x="733" y="0"/>
                      </a:moveTo>
                      <a:lnTo>
                        <a:pt x="0" y="0"/>
                      </a:lnTo>
                      <a:lnTo>
                        <a:pt x="0" y="411"/>
                      </a:lnTo>
                      <a:lnTo>
                        <a:pt x="733" y="876"/>
                      </a:lnTo>
                      <a:lnTo>
                        <a:pt x="733" y="0"/>
                      </a:lnTo>
                      <a:close/>
                      <a:moveTo>
                        <a:pt x="733" y="0"/>
                      </a:moveTo>
                      <a:lnTo>
                        <a:pt x="7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43" name="Freeform 41"/>
                <p:cNvSpPr>
                  <a:spLocks noEditPoints="1"/>
                </p:cNvSpPr>
                <p:nvPr/>
              </p:nvSpPr>
              <p:spPr bwMode="auto">
                <a:xfrm>
                  <a:off x="2742" y="498"/>
                  <a:ext cx="733" cy="876"/>
                </a:xfrm>
                <a:custGeom>
                  <a:avLst/>
                  <a:gdLst>
                    <a:gd name="T0" fmla="*/ 733 w 733"/>
                    <a:gd name="T1" fmla="*/ 0 h 876"/>
                    <a:gd name="T2" fmla="*/ 0 w 733"/>
                    <a:gd name="T3" fmla="*/ 0 h 876"/>
                    <a:gd name="T4" fmla="*/ 0 w 733"/>
                    <a:gd name="T5" fmla="*/ 411 h 876"/>
                    <a:gd name="T6" fmla="*/ 733 w 733"/>
                    <a:gd name="T7" fmla="*/ 876 h 876"/>
                    <a:gd name="T8" fmla="*/ 733 w 733"/>
                    <a:gd name="T9" fmla="*/ 0 h 876"/>
                    <a:gd name="T10" fmla="*/ 733 w 733"/>
                    <a:gd name="T11" fmla="*/ 0 h 876"/>
                    <a:gd name="T12" fmla="*/ 733 w 733"/>
                    <a:gd name="T13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3" h="876">
                      <a:moveTo>
                        <a:pt x="733" y="0"/>
                      </a:moveTo>
                      <a:lnTo>
                        <a:pt x="0" y="0"/>
                      </a:lnTo>
                      <a:lnTo>
                        <a:pt x="0" y="411"/>
                      </a:lnTo>
                      <a:lnTo>
                        <a:pt x="733" y="876"/>
                      </a:lnTo>
                      <a:lnTo>
                        <a:pt x="733" y="0"/>
                      </a:lnTo>
                      <a:moveTo>
                        <a:pt x="733" y="0"/>
                      </a:moveTo>
                      <a:lnTo>
                        <a:pt x="73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44" name="Freeform 42"/>
                <p:cNvSpPr>
                  <a:spLocks noEditPoints="1"/>
                </p:cNvSpPr>
                <p:nvPr/>
              </p:nvSpPr>
              <p:spPr bwMode="auto">
                <a:xfrm>
                  <a:off x="546" y="2099"/>
                  <a:ext cx="2929" cy="2060"/>
                </a:xfrm>
                <a:custGeom>
                  <a:avLst/>
                  <a:gdLst>
                    <a:gd name="T0" fmla="*/ 0 w 2929"/>
                    <a:gd name="T1" fmla="*/ 2060 h 2060"/>
                    <a:gd name="T2" fmla="*/ 550 w 2929"/>
                    <a:gd name="T3" fmla="*/ 2060 h 2060"/>
                    <a:gd name="T4" fmla="*/ 550 w 2929"/>
                    <a:gd name="T5" fmla="*/ 733 h 2060"/>
                    <a:gd name="T6" fmla="*/ 1374 w 2929"/>
                    <a:gd name="T7" fmla="*/ 733 h 2060"/>
                    <a:gd name="T8" fmla="*/ 1374 w 2929"/>
                    <a:gd name="T9" fmla="*/ 2060 h 2060"/>
                    <a:gd name="T10" fmla="*/ 2929 w 2929"/>
                    <a:gd name="T11" fmla="*/ 2060 h 2060"/>
                    <a:gd name="T12" fmla="*/ 2929 w 2929"/>
                    <a:gd name="T13" fmla="*/ 0 h 2060"/>
                    <a:gd name="T14" fmla="*/ 0 w 2929"/>
                    <a:gd name="T15" fmla="*/ 0 h 2060"/>
                    <a:gd name="T16" fmla="*/ 0 w 2929"/>
                    <a:gd name="T17" fmla="*/ 2060 h 2060"/>
                    <a:gd name="T18" fmla="*/ 1830 w 2929"/>
                    <a:gd name="T19" fmla="*/ 733 h 2060"/>
                    <a:gd name="T20" fmla="*/ 2562 w 2929"/>
                    <a:gd name="T21" fmla="*/ 733 h 2060"/>
                    <a:gd name="T22" fmla="*/ 2562 w 2929"/>
                    <a:gd name="T23" fmla="*/ 1465 h 2060"/>
                    <a:gd name="T24" fmla="*/ 1830 w 2929"/>
                    <a:gd name="T25" fmla="*/ 1465 h 2060"/>
                    <a:gd name="T26" fmla="*/ 1830 w 2929"/>
                    <a:gd name="T27" fmla="*/ 733 h 2060"/>
                    <a:gd name="T28" fmla="*/ 1830 w 2929"/>
                    <a:gd name="T29" fmla="*/ 733 h 2060"/>
                    <a:gd name="T30" fmla="*/ 1830 w 2929"/>
                    <a:gd name="T31" fmla="*/ 733 h 20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29" h="2060">
                      <a:moveTo>
                        <a:pt x="0" y="2060"/>
                      </a:moveTo>
                      <a:lnTo>
                        <a:pt x="550" y="2060"/>
                      </a:lnTo>
                      <a:lnTo>
                        <a:pt x="550" y="733"/>
                      </a:lnTo>
                      <a:lnTo>
                        <a:pt x="1374" y="733"/>
                      </a:lnTo>
                      <a:lnTo>
                        <a:pt x="1374" y="2060"/>
                      </a:lnTo>
                      <a:lnTo>
                        <a:pt x="2929" y="2060"/>
                      </a:lnTo>
                      <a:lnTo>
                        <a:pt x="2929" y="0"/>
                      </a:lnTo>
                      <a:lnTo>
                        <a:pt x="0" y="0"/>
                      </a:lnTo>
                      <a:lnTo>
                        <a:pt x="0" y="2060"/>
                      </a:lnTo>
                      <a:close/>
                      <a:moveTo>
                        <a:pt x="1830" y="733"/>
                      </a:moveTo>
                      <a:lnTo>
                        <a:pt x="2562" y="733"/>
                      </a:lnTo>
                      <a:lnTo>
                        <a:pt x="2562" y="1465"/>
                      </a:lnTo>
                      <a:lnTo>
                        <a:pt x="1830" y="1465"/>
                      </a:lnTo>
                      <a:lnTo>
                        <a:pt x="1830" y="733"/>
                      </a:lnTo>
                      <a:close/>
                      <a:moveTo>
                        <a:pt x="1830" y="733"/>
                      </a:moveTo>
                      <a:lnTo>
                        <a:pt x="1830" y="7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45" name="Freeform 43"/>
                <p:cNvSpPr>
                  <a:spLocks noEditPoints="1"/>
                </p:cNvSpPr>
                <p:nvPr/>
              </p:nvSpPr>
              <p:spPr bwMode="auto">
                <a:xfrm>
                  <a:off x="546" y="2099"/>
                  <a:ext cx="2929" cy="2060"/>
                </a:xfrm>
                <a:custGeom>
                  <a:avLst/>
                  <a:gdLst>
                    <a:gd name="T0" fmla="*/ 0 w 2929"/>
                    <a:gd name="T1" fmla="*/ 2060 h 2060"/>
                    <a:gd name="T2" fmla="*/ 550 w 2929"/>
                    <a:gd name="T3" fmla="*/ 2060 h 2060"/>
                    <a:gd name="T4" fmla="*/ 550 w 2929"/>
                    <a:gd name="T5" fmla="*/ 733 h 2060"/>
                    <a:gd name="T6" fmla="*/ 1374 w 2929"/>
                    <a:gd name="T7" fmla="*/ 733 h 2060"/>
                    <a:gd name="T8" fmla="*/ 1374 w 2929"/>
                    <a:gd name="T9" fmla="*/ 2060 h 2060"/>
                    <a:gd name="T10" fmla="*/ 2929 w 2929"/>
                    <a:gd name="T11" fmla="*/ 2060 h 2060"/>
                    <a:gd name="T12" fmla="*/ 2929 w 2929"/>
                    <a:gd name="T13" fmla="*/ 0 h 2060"/>
                    <a:gd name="T14" fmla="*/ 0 w 2929"/>
                    <a:gd name="T15" fmla="*/ 0 h 2060"/>
                    <a:gd name="T16" fmla="*/ 0 w 2929"/>
                    <a:gd name="T17" fmla="*/ 2060 h 2060"/>
                    <a:gd name="T18" fmla="*/ 1830 w 2929"/>
                    <a:gd name="T19" fmla="*/ 733 h 2060"/>
                    <a:gd name="T20" fmla="*/ 2562 w 2929"/>
                    <a:gd name="T21" fmla="*/ 733 h 2060"/>
                    <a:gd name="T22" fmla="*/ 2562 w 2929"/>
                    <a:gd name="T23" fmla="*/ 1465 h 2060"/>
                    <a:gd name="T24" fmla="*/ 1830 w 2929"/>
                    <a:gd name="T25" fmla="*/ 1465 h 2060"/>
                    <a:gd name="T26" fmla="*/ 1830 w 2929"/>
                    <a:gd name="T27" fmla="*/ 733 h 2060"/>
                    <a:gd name="T28" fmla="*/ 1830 w 2929"/>
                    <a:gd name="T29" fmla="*/ 733 h 2060"/>
                    <a:gd name="T30" fmla="*/ 1830 w 2929"/>
                    <a:gd name="T31" fmla="*/ 733 h 20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29" h="2060">
                      <a:moveTo>
                        <a:pt x="0" y="2060"/>
                      </a:moveTo>
                      <a:lnTo>
                        <a:pt x="550" y="2060"/>
                      </a:lnTo>
                      <a:lnTo>
                        <a:pt x="550" y="733"/>
                      </a:lnTo>
                      <a:lnTo>
                        <a:pt x="1374" y="733"/>
                      </a:lnTo>
                      <a:lnTo>
                        <a:pt x="1374" y="2060"/>
                      </a:lnTo>
                      <a:lnTo>
                        <a:pt x="2929" y="2060"/>
                      </a:lnTo>
                      <a:lnTo>
                        <a:pt x="2929" y="0"/>
                      </a:lnTo>
                      <a:lnTo>
                        <a:pt x="0" y="0"/>
                      </a:lnTo>
                      <a:lnTo>
                        <a:pt x="0" y="2060"/>
                      </a:lnTo>
                      <a:moveTo>
                        <a:pt x="1830" y="733"/>
                      </a:moveTo>
                      <a:lnTo>
                        <a:pt x="2562" y="733"/>
                      </a:lnTo>
                      <a:lnTo>
                        <a:pt x="2562" y="1465"/>
                      </a:lnTo>
                      <a:lnTo>
                        <a:pt x="1830" y="1465"/>
                      </a:lnTo>
                      <a:lnTo>
                        <a:pt x="1830" y="733"/>
                      </a:lnTo>
                      <a:moveTo>
                        <a:pt x="1830" y="733"/>
                      </a:moveTo>
                      <a:lnTo>
                        <a:pt x="1830" y="733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47" name="Group 37"/>
              <p:cNvGrpSpPr>
                <a:grpSpLocks noChangeAspect="1"/>
              </p:cNvGrpSpPr>
              <p:nvPr/>
            </p:nvGrpSpPr>
            <p:grpSpPr bwMode="auto">
              <a:xfrm>
                <a:off x="2672403" y="3802972"/>
                <a:ext cx="282592" cy="256908"/>
                <a:chOff x="-2" y="498"/>
                <a:chExt cx="4027" cy="3661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1648" name="Freeform 38"/>
                <p:cNvSpPr>
                  <a:spLocks noEditPoints="1"/>
                </p:cNvSpPr>
                <p:nvPr/>
              </p:nvSpPr>
              <p:spPr bwMode="auto">
                <a:xfrm>
                  <a:off x="-2" y="635"/>
                  <a:ext cx="4027" cy="1282"/>
                </a:xfrm>
                <a:custGeom>
                  <a:avLst/>
                  <a:gdLst>
                    <a:gd name="T0" fmla="*/ 2012 w 4027"/>
                    <a:gd name="T1" fmla="*/ 0 h 1282"/>
                    <a:gd name="T2" fmla="*/ 0 w 4027"/>
                    <a:gd name="T3" fmla="*/ 1282 h 1282"/>
                    <a:gd name="T4" fmla="*/ 4027 w 4027"/>
                    <a:gd name="T5" fmla="*/ 1282 h 1282"/>
                    <a:gd name="T6" fmla="*/ 2012 w 4027"/>
                    <a:gd name="T7" fmla="*/ 0 h 1282"/>
                    <a:gd name="T8" fmla="*/ 2012 w 4027"/>
                    <a:gd name="T9" fmla="*/ 0 h 1282"/>
                    <a:gd name="T10" fmla="*/ 2012 w 4027"/>
                    <a:gd name="T11" fmla="*/ 0 h 1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27" h="1282">
                      <a:moveTo>
                        <a:pt x="2012" y="0"/>
                      </a:moveTo>
                      <a:lnTo>
                        <a:pt x="0" y="1282"/>
                      </a:lnTo>
                      <a:lnTo>
                        <a:pt x="4027" y="1282"/>
                      </a:lnTo>
                      <a:lnTo>
                        <a:pt x="2012" y="0"/>
                      </a:lnTo>
                      <a:close/>
                      <a:moveTo>
                        <a:pt x="2012" y="0"/>
                      </a:moveTo>
                      <a:lnTo>
                        <a:pt x="20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49" name="Freeform 39"/>
                <p:cNvSpPr>
                  <a:spLocks noEditPoints="1"/>
                </p:cNvSpPr>
                <p:nvPr/>
              </p:nvSpPr>
              <p:spPr bwMode="auto">
                <a:xfrm>
                  <a:off x="-2" y="635"/>
                  <a:ext cx="4027" cy="1282"/>
                </a:xfrm>
                <a:custGeom>
                  <a:avLst/>
                  <a:gdLst>
                    <a:gd name="T0" fmla="*/ 2012 w 4027"/>
                    <a:gd name="T1" fmla="*/ 0 h 1282"/>
                    <a:gd name="T2" fmla="*/ 0 w 4027"/>
                    <a:gd name="T3" fmla="*/ 1282 h 1282"/>
                    <a:gd name="T4" fmla="*/ 4027 w 4027"/>
                    <a:gd name="T5" fmla="*/ 1282 h 1282"/>
                    <a:gd name="T6" fmla="*/ 2012 w 4027"/>
                    <a:gd name="T7" fmla="*/ 0 h 1282"/>
                    <a:gd name="T8" fmla="*/ 2012 w 4027"/>
                    <a:gd name="T9" fmla="*/ 0 h 1282"/>
                    <a:gd name="T10" fmla="*/ 2012 w 4027"/>
                    <a:gd name="T11" fmla="*/ 0 h 1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27" h="1282">
                      <a:moveTo>
                        <a:pt x="2012" y="0"/>
                      </a:moveTo>
                      <a:lnTo>
                        <a:pt x="0" y="1282"/>
                      </a:lnTo>
                      <a:lnTo>
                        <a:pt x="4027" y="1282"/>
                      </a:lnTo>
                      <a:lnTo>
                        <a:pt x="2012" y="0"/>
                      </a:lnTo>
                      <a:moveTo>
                        <a:pt x="2012" y="0"/>
                      </a:moveTo>
                      <a:lnTo>
                        <a:pt x="201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50" name="Freeform 40"/>
                <p:cNvSpPr>
                  <a:spLocks noEditPoints="1"/>
                </p:cNvSpPr>
                <p:nvPr/>
              </p:nvSpPr>
              <p:spPr bwMode="auto">
                <a:xfrm>
                  <a:off x="2742" y="498"/>
                  <a:ext cx="733" cy="876"/>
                </a:xfrm>
                <a:custGeom>
                  <a:avLst/>
                  <a:gdLst>
                    <a:gd name="T0" fmla="*/ 733 w 733"/>
                    <a:gd name="T1" fmla="*/ 0 h 876"/>
                    <a:gd name="T2" fmla="*/ 0 w 733"/>
                    <a:gd name="T3" fmla="*/ 0 h 876"/>
                    <a:gd name="T4" fmla="*/ 0 w 733"/>
                    <a:gd name="T5" fmla="*/ 411 h 876"/>
                    <a:gd name="T6" fmla="*/ 733 w 733"/>
                    <a:gd name="T7" fmla="*/ 876 h 876"/>
                    <a:gd name="T8" fmla="*/ 733 w 733"/>
                    <a:gd name="T9" fmla="*/ 0 h 876"/>
                    <a:gd name="T10" fmla="*/ 733 w 733"/>
                    <a:gd name="T11" fmla="*/ 0 h 876"/>
                    <a:gd name="T12" fmla="*/ 733 w 733"/>
                    <a:gd name="T13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3" h="876">
                      <a:moveTo>
                        <a:pt x="733" y="0"/>
                      </a:moveTo>
                      <a:lnTo>
                        <a:pt x="0" y="0"/>
                      </a:lnTo>
                      <a:lnTo>
                        <a:pt x="0" y="411"/>
                      </a:lnTo>
                      <a:lnTo>
                        <a:pt x="733" y="876"/>
                      </a:lnTo>
                      <a:lnTo>
                        <a:pt x="733" y="0"/>
                      </a:lnTo>
                      <a:close/>
                      <a:moveTo>
                        <a:pt x="733" y="0"/>
                      </a:moveTo>
                      <a:lnTo>
                        <a:pt x="7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51" name="Freeform 41"/>
                <p:cNvSpPr>
                  <a:spLocks noEditPoints="1"/>
                </p:cNvSpPr>
                <p:nvPr/>
              </p:nvSpPr>
              <p:spPr bwMode="auto">
                <a:xfrm>
                  <a:off x="2742" y="498"/>
                  <a:ext cx="733" cy="876"/>
                </a:xfrm>
                <a:custGeom>
                  <a:avLst/>
                  <a:gdLst>
                    <a:gd name="T0" fmla="*/ 733 w 733"/>
                    <a:gd name="T1" fmla="*/ 0 h 876"/>
                    <a:gd name="T2" fmla="*/ 0 w 733"/>
                    <a:gd name="T3" fmla="*/ 0 h 876"/>
                    <a:gd name="T4" fmla="*/ 0 w 733"/>
                    <a:gd name="T5" fmla="*/ 411 h 876"/>
                    <a:gd name="T6" fmla="*/ 733 w 733"/>
                    <a:gd name="T7" fmla="*/ 876 h 876"/>
                    <a:gd name="T8" fmla="*/ 733 w 733"/>
                    <a:gd name="T9" fmla="*/ 0 h 876"/>
                    <a:gd name="T10" fmla="*/ 733 w 733"/>
                    <a:gd name="T11" fmla="*/ 0 h 876"/>
                    <a:gd name="T12" fmla="*/ 733 w 733"/>
                    <a:gd name="T13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3" h="876">
                      <a:moveTo>
                        <a:pt x="733" y="0"/>
                      </a:moveTo>
                      <a:lnTo>
                        <a:pt x="0" y="0"/>
                      </a:lnTo>
                      <a:lnTo>
                        <a:pt x="0" y="411"/>
                      </a:lnTo>
                      <a:lnTo>
                        <a:pt x="733" y="876"/>
                      </a:lnTo>
                      <a:lnTo>
                        <a:pt x="733" y="0"/>
                      </a:lnTo>
                      <a:moveTo>
                        <a:pt x="733" y="0"/>
                      </a:moveTo>
                      <a:lnTo>
                        <a:pt x="73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52" name="Freeform 42"/>
                <p:cNvSpPr>
                  <a:spLocks noEditPoints="1"/>
                </p:cNvSpPr>
                <p:nvPr/>
              </p:nvSpPr>
              <p:spPr bwMode="auto">
                <a:xfrm>
                  <a:off x="546" y="2099"/>
                  <a:ext cx="2929" cy="2060"/>
                </a:xfrm>
                <a:custGeom>
                  <a:avLst/>
                  <a:gdLst>
                    <a:gd name="T0" fmla="*/ 0 w 2929"/>
                    <a:gd name="T1" fmla="*/ 2060 h 2060"/>
                    <a:gd name="T2" fmla="*/ 550 w 2929"/>
                    <a:gd name="T3" fmla="*/ 2060 h 2060"/>
                    <a:gd name="T4" fmla="*/ 550 w 2929"/>
                    <a:gd name="T5" fmla="*/ 733 h 2060"/>
                    <a:gd name="T6" fmla="*/ 1374 w 2929"/>
                    <a:gd name="T7" fmla="*/ 733 h 2060"/>
                    <a:gd name="T8" fmla="*/ 1374 w 2929"/>
                    <a:gd name="T9" fmla="*/ 2060 h 2060"/>
                    <a:gd name="T10" fmla="*/ 2929 w 2929"/>
                    <a:gd name="T11" fmla="*/ 2060 h 2060"/>
                    <a:gd name="T12" fmla="*/ 2929 w 2929"/>
                    <a:gd name="T13" fmla="*/ 0 h 2060"/>
                    <a:gd name="T14" fmla="*/ 0 w 2929"/>
                    <a:gd name="T15" fmla="*/ 0 h 2060"/>
                    <a:gd name="T16" fmla="*/ 0 w 2929"/>
                    <a:gd name="T17" fmla="*/ 2060 h 2060"/>
                    <a:gd name="T18" fmla="*/ 1830 w 2929"/>
                    <a:gd name="T19" fmla="*/ 733 h 2060"/>
                    <a:gd name="T20" fmla="*/ 2562 w 2929"/>
                    <a:gd name="T21" fmla="*/ 733 h 2060"/>
                    <a:gd name="T22" fmla="*/ 2562 w 2929"/>
                    <a:gd name="T23" fmla="*/ 1465 h 2060"/>
                    <a:gd name="T24" fmla="*/ 1830 w 2929"/>
                    <a:gd name="T25" fmla="*/ 1465 h 2060"/>
                    <a:gd name="T26" fmla="*/ 1830 w 2929"/>
                    <a:gd name="T27" fmla="*/ 733 h 2060"/>
                    <a:gd name="T28" fmla="*/ 1830 w 2929"/>
                    <a:gd name="T29" fmla="*/ 733 h 2060"/>
                    <a:gd name="T30" fmla="*/ 1830 w 2929"/>
                    <a:gd name="T31" fmla="*/ 733 h 20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29" h="2060">
                      <a:moveTo>
                        <a:pt x="0" y="2060"/>
                      </a:moveTo>
                      <a:lnTo>
                        <a:pt x="550" y="2060"/>
                      </a:lnTo>
                      <a:lnTo>
                        <a:pt x="550" y="733"/>
                      </a:lnTo>
                      <a:lnTo>
                        <a:pt x="1374" y="733"/>
                      </a:lnTo>
                      <a:lnTo>
                        <a:pt x="1374" y="2060"/>
                      </a:lnTo>
                      <a:lnTo>
                        <a:pt x="2929" y="2060"/>
                      </a:lnTo>
                      <a:lnTo>
                        <a:pt x="2929" y="0"/>
                      </a:lnTo>
                      <a:lnTo>
                        <a:pt x="0" y="0"/>
                      </a:lnTo>
                      <a:lnTo>
                        <a:pt x="0" y="2060"/>
                      </a:lnTo>
                      <a:close/>
                      <a:moveTo>
                        <a:pt x="1830" y="733"/>
                      </a:moveTo>
                      <a:lnTo>
                        <a:pt x="2562" y="733"/>
                      </a:lnTo>
                      <a:lnTo>
                        <a:pt x="2562" y="1465"/>
                      </a:lnTo>
                      <a:lnTo>
                        <a:pt x="1830" y="1465"/>
                      </a:lnTo>
                      <a:lnTo>
                        <a:pt x="1830" y="733"/>
                      </a:lnTo>
                      <a:close/>
                      <a:moveTo>
                        <a:pt x="1830" y="733"/>
                      </a:moveTo>
                      <a:lnTo>
                        <a:pt x="1830" y="7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53" name="Freeform 43"/>
                <p:cNvSpPr>
                  <a:spLocks noEditPoints="1"/>
                </p:cNvSpPr>
                <p:nvPr/>
              </p:nvSpPr>
              <p:spPr bwMode="auto">
                <a:xfrm>
                  <a:off x="546" y="2099"/>
                  <a:ext cx="2929" cy="2060"/>
                </a:xfrm>
                <a:custGeom>
                  <a:avLst/>
                  <a:gdLst>
                    <a:gd name="T0" fmla="*/ 0 w 2929"/>
                    <a:gd name="T1" fmla="*/ 2060 h 2060"/>
                    <a:gd name="T2" fmla="*/ 550 w 2929"/>
                    <a:gd name="T3" fmla="*/ 2060 h 2060"/>
                    <a:gd name="T4" fmla="*/ 550 w 2929"/>
                    <a:gd name="T5" fmla="*/ 733 h 2060"/>
                    <a:gd name="T6" fmla="*/ 1374 w 2929"/>
                    <a:gd name="T7" fmla="*/ 733 h 2060"/>
                    <a:gd name="T8" fmla="*/ 1374 w 2929"/>
                    <a:gd name="T9" fmla="*/ 2060 h 2060"/>
                    <a:gd name="T10" fmla="*/ 2929 w 2929"/>
                    <a:gd name="T11" fmla="*/ 2060 h 2060"/>
                    <a:gd name="T12" fmla="*/ 2929 w 2929"/>
                    <a:gd name="T13" fmla="*/ 0 h 2060"/>
                    <a:gd name="T14" fmla="*/ 0 w 2929"/>
                    <a:gd name="T15" fmla="*/ 0 h 2060"/>
                    <a:gd name="T16" fmla="*/ 0 w 2929"/>
                    <a:gd name="T17" fmla="*/ 2060 h 2060"/>
                    <a:gd name="T18" fmla="*/ 1830 w 2929"/>
                    <a:gd name="T19" fmla="*/ 733 h 2060"/>
                    <a:gd name="T20" fmla="*/ 2562 w 2929"/>
                    <a:gd name="T21" fmla="*/ 733 h 2060"/>
                    <a:gd name="T22" fmla="*/ 2562 w 2929"/>
                    <a:gd name="T23" fmla="*/ 1465 h 2060"/>
                    <a:gd name="T24" fmla="*/ 1830 w 2929"/>
                    <a:gd name="T25" fmla="*/ 1465 h 2060"/>
                    <a:gd name="T26" fmla="*/ 1830 w 2929"/>
                    <a:gd name="T27" fmla="*/ 733 h 2060"/>
                    <a:gd name="T28" fmla="*/ 1830 w 2929"/>
                    <a:gd name="T29" fmla="*/ 733 h 2060"/>
                    <a:gd name="T30" fmla="*/ 1830 w 2929"/>
                    <a:gd name="T31" fmla="*/ 733 h 20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29" h="2060">
                      <a:moveTo>
                        <a:pt x="0" y="2060"/>
                      </a:moveTo>
                      <a:lnTo>
                        <a:pt x="550" y="2060"/>
                      </a:lnTo>
                      <a:lnTo>
                        <a:pt x="550" y="733"/>
                      </a:lnTo>
                      <a:lnTo>
                        <a:pt x="1374" y="733"/>
                      </a:lnTo>
                      <a:lnTo>
                        <a:pt x="1374" y="2060"/>
                      </a:lnTo>
                      <a:lnTo>
                        <a:pt x="2929" y="2060"/>
                      </a:lnTo>
                      <a:lnTo>
                        <a:pt x="2929" y="0"/>
                      </a:lnTo>
                      <a:lnTo>
                        <a:pt x="0" y="0"/>
                      </a:lnTo>
                      <a:lnTo>
                        <a:pt x="0" y="2060"/>
                      </a:lnTo>
                      <a:moveTo>
                        <a:pt x="1830" y="733"/>
                      </a:moveTo>
                      <a:lnTo>
                        <a:pt x="2562" y="733"/>
                      </a:lnTo>
                      <a:lnTo>
                        <a:pt x="2562" y="1465"/>
                      </a:lnTo>
                      <a:lnTo>
                        <a:pt x="1830" y="1465"/>
                      </a:lnTo>
                      <a:lnTo>
                        <a:pt x="1830" y="733"/>
                      </a:lnTo>
                      <a:moveTo>
                        <a:pt x="1830" y="733"/>
                      </a:moveTo>
                      <a:lnTo>
                        <a:pt x="1830" y="733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31" name="Group 37"/>
              <p:cNvGrpSpPr>
                <a:grpSpLocks noChangeAspect="1"/>
              </p:cNvGrpSpPr>
              <p:nvPr/>
            </p:nvGrpSpPr>
            <p:grpSpPr bwMode="auto">
              <a:xfrm>
                <a:off x="2890171" y="3802972"/>
                <a:ext cx="282592" cy="256908"/>
                <a:chOff x="-2" y="498"/>
                <a:chExt cx="4027" cy="3661"/>
              </a:xfrm>
              <a:solidFill>
                <a:schemeClr val="accent6"/>
              </a:solidFill>
            </p:grpSpPr>
            <p:sp>
              <p:nvSpPr>
                <p:cNvPr id="1633" name="Freeform 38"/>
                <p:cNvSpPr>
                  <a:spLocks noEditPoints="1"/>
                </p:cNvSpPr>
                <p:nvPr/>
              </p:nvSpPr>
              <p:spPr bwMode="auto">
                <a:xfrm>
                  <a:off x="-2" y="635"/>
                  <a:ext cx="4027" cy="1282"/>
                </a:xfrm>
                <a:custGeom>
                  <a:avLst/>
                  <a:gdLst>
                    <a:gd name="T0" fmla="*/ 2012 w 4027"/>
                    <a:gd name="T1" fmla="*/ 0 h 1282"/>
                    <a:gd name="T2" fmla="*/ 0 w 4027"/>
                    <a:gd name="T3" fmla="*/ 1282 h 1282"/>
                    <a:gd name="T4" fmla="*/ 4027 w 4027"/>
                    <a:gd name="T5" fmla="*/ 1282 h 1282"/>
                    <a:gd name="T6" fmla="*/ 2012 w 4027"/>
                    <a:gd name="T7" fmla="*/ 0 h 1282"/>
                    <a:gd name="T8" fmla="*/ 2012 w 4027"/>
                    <a:gd name="T9" fmla="*/ 0 h 1282"/>
                    <a:gd name="T10" fmla="*/ 2012 w 4027"/>
                    <a:gd name="T11" fmla="*/ 0 h 1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27" h="1282">
                      <a:moveTo>
                        <a:pt x="2012" y="0"/>
                      </a:moveTo>
                      <a:lnTo>
                        <a:pt x="0" y="1282"/>
                      </a:lnTo>
                      <a:lnTo>
                        <a:pt x="4027" y="1282"/>
                      </a:lnTo>
                      <a:lnTo>
                        <a:pt x="2012" y="0"/>
                      </a:lnTo>
                      <a:close/>
                      <a:moveTo>
                        <a:pt x="2012" y="0"/>
                      </a:moveTo>
                      <a:lnTo>
                        <a:pt x="20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34" name="Freeform 39"/>
                <p:cNvSpPr>
                  <a:spLocks noEditPoints="1"/>
                </p:cNvSpPr>
                <p:nvPr/>
              </p:nvSpPr>
              <p:spPr bwMode="auto">
                <a:xfrm>
                  <a:off x="-2" y="635"/>
                  <a:ext cx="4027" cy="1282"/>
                </a:xfrm>
                <a:custGeom>
                  <a:avLst/>
                  <a:gdLst>
                    <a:gd name="T0" fmla="*/ 2012 w 4027"/>
                    <a:gd name="T1" fmla="*/ 0 h 1282"/>
                    <a:gd name="T2" fmla="*/ 0 w 4027"/>
                    <a:gd name="T3" fmla="*/ 1282 h 1282"/>
                    <a:gd name="T4" fmla="*/ 4027 w 4027"/>
                    <a:gd name="T5" fmla="*/ 1282 h 1282"/>
                    <a:gd name="T6" fmla="*/ 2012 w 4027"/>
                    <a:gd name="T7" fmla="*/ 0 h 1282"/>
                    <a:gd name="T8" fmla="*/ 2012 w 4027"/>
                    <a:gd name="T9" fmla="*/ 0 h 1282"/>
                    <a:gd name="T10" fmla="*/ 2012 w 4027"/>
                    <a:gd name="T11" fmla="*/ 0 h 1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27" h="1282">
                      <a:moveTo>
                        <a:pt x="2012" y="0"/>
                      </a:moveTo>
                      <a:lnTo>
                        <a:pt x="0" y="1282"/>
                      </a:lnTo>
                      <a:lnTo>
                        <a:pt x="4027" y="1282"/>
                      </a:lnTo>
                      <a:lnTo>
                        <a:pt x="2012" y="0"/>
                      </a:lnTo>
                      <a:moveTo>
                        <a:pt x="2012" y="0"/>
                      </a:moveTo>
                      <a:lnTo>
                        <a:pt x="2012" y="0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35" name="Freeform 40"/>
                <p:cNvSpPr>
                  <a:spLocks noEditPoints="1"/>
                </p:cNvSpPr>
                <p:nvPr/>
              </p:nvSpPr>
              <p:spPr bwMode="auto">
                <a:xfrm>
                  <a:off x="2742" y="498"/>
                  <a:ext cx="733" cy="876"/>
                </a:xfrm>
                <a:custGeom>
                  <a:avLst/>
                  <a:gdLst>
                    <a:gd name="T0" fmla="*/ 733 w 733"/>
                    <a:gd name="T1" fmla="*/ 0 h 876"/>
                    <a:gd name="T2" fmla="*/ 0 w 733"/>
                    <a:gd name="T3" fmla="*/ 0 h 876"/>
                    <a:gd name="T4" fmla="*/ 0 w 733"/>
                    <a:gd name="T5" fmla="*/ 411 h 876"/>
                    <a:gd name="T6" fmla="*/ 733 w 733"/>
                    <a:gd name="T7" fmla="*/ 876 h 876"/>
                    <a:gd name="T8" fmla="*/ 733 w 733"/>
                    <a:gd name="T9" fmla="*/ 0 h 876"/>
                    <a:gd name="T10" fmla="*/ 733 w 733"/>
                    <a:gd name="T11" fmla="*/ 0 h 876"/>
                    <a:gd name="T12" fmla="*/ 733 w 733"/>
                    <a:gd name="T13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3" h="876">
                      <a:moveTo>
                        <a:pt x="733" y="0"/>
                      </a:moveTo>
                      <a:lnTo>
                        <a:pt x="0" y="0"/>
                      </a:lnTo>
                      <a:lnTo>
                        <a:pt x="0" y="411"/>
                      </a:lnTo>
                      <a:lnTo>
                        <a:pt x="733" y="876"/>
                      </a:lnTo>
                      <a:lnTo>
                        <a:pt x="733" y="0"/>
                      </a:lnTo>
                      <a:close/>
                      <a:moveTo>
                        <a:pt x="733" y="0"/>
                      </a:moveTo>
                      <a:lnTo>
                        <a:pt x="7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36" name="Freeform 41"/>
                <p:cNvSpPr>
                  <a:spLocks noEditPoints="1"/>
                </p:cNvSpPr>
                <p:nvPr/>
              </p:nvSpPr>
              <p:spPr bwMode="auto">
                <a:xfrm>
                  <a:off x="2742" y="498"/>
                  <a:ext cx="733" cy="876"/>
                </a:xfrm>
                <a:custGeom>
                  <a:avLst/>
                  <a:gdLst>
                    <a:gd name="T0" fmla="*/ 733 w 733"/>
                    <a:gd name="T1" fmla="*/ 0 h 876"/>
                    <a:gd name="T2" fmla="*/ 0 w 733"/>
                    <a:gd name="T3" fmla="*/ 0 h 876"/>
                    <a:gd name="T4" fmla="*/ 0 w 733"/>
                    <a:gd name="T5" fmla="*/ 411 h 876"/>
                    <a:gd name="T6" fmla="*/ 733 w 733"/>
                    <a:gd name="T7" fmla="*/ 876 h 876"/>
                    <a:gd name="T8" fmla="*/ 733 w 733"/>
                    <a:gd name="T9" fmla="*/ 0 h 876"/>
                    <a:gd name="T10" fmla="*/ 733 w 733"/>
                    <a:gd name="T11" fmla="*/ 0 h 876"/>
                    <a:gd name="T12" fmla="*/ 733 w 733"/>
                    <a:gd name="T13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3" h="876">
                      <a:moveTo>
                        <a:pt x="733" y="0"/>
                      </a:moveTo>
                      <a:lnTo>
                        <a:pt x="0" y="0"/>
                      </a:lnTo>
                      <a:lnTo>
                        <a:pt x="0" y="411"/>
                      </a:lnTo>
                      <a:lnTo>
                        <a:pt x="733" y="876"/>
                      </a:lnTo>
                      <a:lnTo>
                        <a:pt x="733" y="0"/>
                      </a:lnTo>
                      <a:moveTo>
                        <a:pt x="733" y="0"/>
                      </a:moveTo>
                      <a:lnTo>
                        <a:pt x="733" y="0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37" name="Freeform 42"/>
                <p:cNvSpPr>
                  <a:spLocks noEditPoints="1"/>
                </p:cNvSpPr>
                <p:nvPr/>
              </p:nvSpPr>
              <p:spPr bwMode="auto">
                <a:xfrm>
                  <a:off x="546" y="2099"/>
                  <a:ext cx="2929" cy="2060"/>
                </a:xfrm>
                <a:custGeom>
                  <a:avLst/>
                  <a:gdLst>
                    <a:gd name="T0" fmla="*/ 0 w 2929"/>
                    <a:gd name="T1" fmla="*/ 2060 h 2060"/>
                    <a:gd name="T2" fmla="*/ 550 w 2929"/>
                    <a:gd name="T3" fmla="*/ 2060 h 2060"/>
                    <a:gd name="T4" fmla="*/ 550 w 2929"/>
                    <a:gd name="T5" fmla="*/ 733 h 2060"/>
                    <a:gd name="T6" fmla="*/ 1374 w 2929"/>
                    <a:gd name="T7" fmla="*/ 733 h 2060"/>
                    <a:gd name="T8" fmla="*/ 1374 w 2929"/>
                    <a:gd name="T9" fmla="*/ 2060 h 2060"/>
                    <a:gd name="T10" fmla="*/ 2929 w 2929"/>
                    <a:gd name="T11" fmla="*/ 2060 h 2060"/>
                    <a:gd name="T12" fmla="*/ 2929 w 2929"/>
                    <a:gd name="T13" fmla="*/ 0 h 2060"/>
                    <a:gd name="T14" fmla="*/ 0 w 2929"/>
                    <a:gd name="T15" fmla="*/ 0 h 2060"/>
                    <a:gd name="T16" fmla="*/ 0 w 2929"/>
                    <a:gd name="T17" fmla="*/ 2060 h 2060"/>
                    <a:gd name="T18" fmla="*/ 1830 w 2929"/>
                    <a:gd name="T19" fmla="*/ 733 h 2060"/>
                    <a:gd name="T20" fmla="*/ 2562 w 2929"/>
                    <a:gd name="T21" fmla="*/ 733 h 2060"/>
                    <a:gd name="T22" fmla="*/ 2562 w 2929"/>
                    <a:gd name="T23" fmla="*/ 1465 h 2060"/>
                    <a:gd name="T24" fmla="*/ 1830 w 2929"/>
                    <a:gd name="T25" fmla="*/ 1465 h 2060"/>
                    <a:gd name="T26" fmla="*/ 1830 w 2929"/>
                    <a:gd name="T27" fmla="*/ 733 h 2060"/>
                    <a:gd name="T28" fmla="*/ 1830 w 2929"/>
                    <a:gd name="T29" fmla="*/ 733 h 2060"/>
                    <a:gd name="T30" fmla="*/ 1830 w 2929"/>
                    <a:gd name="T31" fmla="*/ 733 h 20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29" h="2060">
                      <a:moveTo>
                        <a:pt x="0" y="2060"/>
                      </a:moveTo>
                      <a:lnTo>
                        <a:pt x="550" y="2060"/>
                      </a:lnTo>
                      <a:lnTo>
                        <a:pt x="550" y="733"/>
                      </a:lnTo>
                      <a:lnTo>
                        <a:pt x="1374" y="733"/>
                      </a:lnTo>
                      <a:lnTo>
                        <a:pt x="1374" y="2060"/>
                      </a:lnTo>
                      <a:lnTo>
                        <a:pt x="2929" y="2060"/>
                      </a:lnTo>
                      <a:lnTo>
                        <a:pt x="2929" y="0"/>
                      </a:lnTo>
                      <a:lnTo>
                        <a:pt x="0" y="0"/>
                      </a:lnTo>
                      <a:lnTo>
                        <a:pt x="0" y="2060"/>
                      </a:lnTo>
                      <a:close/>
                      <a:moveTo>
                        <a:pt x="1830" y="733"/>
                      </a:moveTo>
                      <a:lnTo>
                        <a:pt x="2562" y="733"/>
                      </a:lnTo>
                      <a:lnTo>
                        <a:pt x="2562" y="1465"/>
                      </a:lnTo>
                      <a:lnTo>
                        <a:pt x="1830" y="1465"/>
                      </a:lnTo>
                      <a:lnTo>
                        <a:pt x="1830" y="733"/>
                      </a:lnTo>
                      <a:close/>
                      <a:moveTo>
                        <a:pt x="1830" y="733"/>
                      </a:moveTo>
                      <a:lnTo>
                        <a:pt x="1830" y="7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38" name="Freeform 43"/>
                <p:cNvSpPr>
                  <a:spLocks noEditPoints="1"/>
                </p:cNvSpPr>
                <p:nvPr/>
              </p:nvSpPr>
              <p:spPr bwMode="auto">
                <a:xfrm>
                  <a:off x="546" y="2099"/>
                  <a:ext cx="2929" cy="2060"/>
                </a:xfrm>
                <a:custGeom>
                  <a:avLst/>
                  <a:gdLst>
                    <a:gd name="T0" fmla="*/ 0 w 2929"/>
                    <a:gd name="T1" fmla="*/ 2060 h 2060"/>
                    <a:gd name="T2" fmla="*/ 550 w 2929"/>
                    <a:gd name="T3" fmla="*/ 2060 h 2060"/>
                    <a:gd name="T4" fmla="*/ 550 w 2929"/>
                    <a:gd name="T5" fmla="*/ 733 h 2060"/>
                    <a:gd name="T6" fmla="*/ 1374 w 2929"/>
                    <a:gd name="T7" fmla="*/ 733 h 2060"/>
                    <a:gd name="T8" fmla="*/ 1374 w 2929"/>
                    <a:gd name="T9" fmla="*/ 2060 h 2060"/>
                    <a:gd name="T10" fmla="*/ 2929 w 2929"/>
                    <a:gd name="T11" fmla="*/ 2060 h 2060"/>
                    <a:gd name="T12" fmla="*/ 2929 w 2929"/>
                    <a:gd name="T13" fmla="*/ 0 h 2060"/>
                    <a:gd name="T14" fmla="*/ 0 w 2929"/>
                    <a:gd name="T15" fmla="*/ 0 h 2060"/>
                    <a:gd name="T16" fmla="*/ 0 w 2929"/>
                    <a:gd name="T17" fmla="*/ 2060 h 2060"/>
                    <a:gd name="T18" fmla="*/ 1830 w 2929"/>
                    <a:gd name="T19" fmla="*/ 733 h 2060"/>
                    <a:gd name="T20" fmla="*/ 2562 w 2929"/>
                    <a:gd name="T21" fmla="*/ 733 h 2060"/>
                    <a:gd name="T22" fmla="*/ 2562 w 2929"/>
                    <a:gd name="T23" fmla="*/ 1465 h 2060"/>
                    <a:gd name="T24" fmla="*/ 1830 w 2929"/>
                    <a:gd name="T25" fmla="*/ 1465 h 2060"/>
                    <a:gd name="T26" fmla="*/ 1830 w 2929"/>
                    <a:gd name="T27" fmla="*/ 733 h 2060"/>
                    <a:gd name="T28" fmla="*/ 1830 w 2929"/>
                    <a:gd name="T29" fmla="*/ 733 h 2060"/>
                    <a:gd name="T30" fmla="*/ 1830 w 2929"/>
                    <a:gd name="T31" fmla="*/ 733 h 20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29" h="2060">
                      <a:moveTo>
                        <a:pt x="0" y="2060"/>
                      </a:moveTo>
                      <a:lnTo>
                        <a:pt x="550" y="2060"/>
                      </a:lnTo>
                      <a:lnTo>
                        <a:pt x="550" y="733"/>
                      </a:lnTo>
                      <a:lnTo>
                        <a:pt x="1374" y="733"/>
                      </a:lnTo>
                      <a:lnTo>
                        <a:pt x="1374" y="2060"/>
                      </a:lnTo>
                      <a:lnTo>
                        <a:pt x="2929" y="2060"/>
                      </a:lnTo>
                      <a:lnTo>
                        <a:pt x="2929" y="0"/>
                      </a:lnTo>
                      <a:lnTo>
                        <a:pt x="0" y="0"/>
                      </a:lnTo>
                      <a:lnTo>
                        <a:pt x="0" y="2060"/>
                      </a:lnTo>
                      <a:moveTo>
                        <a:pt x="1830" y="733"/>
                      </a:moveTo>
                      <a:lnTo>
                        <a:pt x="2562" y="733"/>
                      </a:lnTo>
                      <a:lnTo>
                        <a:pt x="2562" y="1465"/>
                      </a:lnTo>
                      <a:lnTo>
                        <a:pt x="1830" y="1465"/>
                      </a:lnTo>
                      <a:lnTo>
                        <a:pt x="1830" y="733"/>
                      </a:lnTo>
                      <a:moveTo>
                        <a:pt x="1830" y="733"/>
                      </a:moveTo>
                      <a:lnTo>
                        <a:pt x="1830" y="733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7150" tIns="28575" rIns="57150" bIns="28575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15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1763" name="Group 1762"/>
          <p:cNvGrpSpPr/>
          <p:nvPr/>
        </p:nvGrpSpPr>
        <p:grpSpPr>
          <a:xfrm>
            <a:off x="2924806" y="2941176"/>
            <a:ext cx="701371" cy="263111"/>
            <a:chOff x="19599443" y="5409565"/>
            <a:chExt cx="1122194" cy="420977"/>
          </a:xfrm>
        </p:grpSpPr>
        <p:grpSp>
          <p:nvGrpSpPr>
            <p:cNvPr id="1751" name="Group 1750"/>
            <p:cNvGrpSpPr/>
            <p:nvPr/>
          </p:nvGrpSpPr>
          <p:grpSpPr>
            <a:xfrm>
              <a:off x="19599443" y="5525375"/>
              <a:ext cx="1122194" cy="305167"/>
              <a:chOff x="19599443" y="5525375"/>
              <a:chExt cx="1122194" cy="305167"/>
            </a:xfrm>
          </p:grpSpPr>
          <p:sp>
            <p:nvSpPr>
              <p:cNvPr id="1748" name="Freeform 33"/>
              <p:cNvSpPr>
                <a:spLocks noEditPoints="1"/>
              </p:cNvSpPr>
              <p:nvPr/>
            </p:nvSpPr>
            <p:spPr bwMode="auto">
              <a:xfrm flipH="1">
                <a:off x="19599443" y="5525375"/>
                <a:ext cx="386814" cy="305167"/>
              </a:xfrm>
              <a:custGeom>
                <a:avLst/>
                <a:gdLst/>
                <a:ahLst/>
                <a:cxnLst>
                  <a:cxn ang="0">
                    <a:pos x="209" y="121"/>
                  </a:cxn>
                  <a:cxn ang="0">
                    <a:pos x="209" y="165"/>
                  </a:cxn>
                  <a:cxn ang="0">
                    <a:pos x="264" y="165"/>
                  </a:cxn>
                  <a:cxn ang="0">
                    <a:pos x="264" y="121"/>
                  </a:cxn>
                  <a:cxn ang="0">
                    <a:pos x="209" y="121"/>
                  </a:cxn>
                  <a:cxn ang="0">
                    <a:pos x="138" y="121"/>
                  </a:cxn>
                  <a:cxn ang="0">
                    <a:pos x="138" y="165"/>
                  </a:cxn>
                  <a:cxn ang="0">
                    <a:pos x="191" y="165"/>
                  </a:cxn>
                  <a:cxn ang="0">
                    <a:pos x="191" y="121"/>
                  </a:cxn>
                  <a:cxn ang="0">
                    <a:pos x="138" y="121"/>
                  </a:cxn>
                  <a:cxn ang="0">
                    <a:pos x="65" y="121"/>
                  </a:cxn>
                  <a:cxn ang="0">
                    <a:pos x="65" y="165"/>
                  </a:cxn>
                  <a:cxn ang="0">
                    <a:pos x="120" y="165"/>
                  </a:cxn>
                  <a:cxn ang="0">
                    <a:pos x="120" y="121"/>
                  </a:cxn>
                  <a:cxn ang="0">
                    <a:pos x="65" y="121"/>
                  </a:cxn>
                  <a:cxn ang="0">
                    <a:pos x="209" y="77"/>
                  </a:cxn>
                  <a:cxn ang="0">
                    <a:pos x="209" y="107"/>
                  </a:cxn>
                  <a:cxn ang="0">
                    <a:pos x="264" y="107"/>
                  </a:cxn>
                  <a:cxn ang="0">
                    <a:pos x="264" y="77"/>
                  </a:cxn>
                  <a:cxn ang="0">
                    <a:pos x="209" y="77"/>
                  </a:cxn>
                  <a:cxn ang="0">
                    <a:pos x="138" y="77"/>
                  </a:cxn>
                  <a:cxn ang="0">
                    <a:pos x="138" y="107"/>
                  </a:cxn>
                  <a:cxn ang="0">
                    <a:pos x="191" y="107"/>
                  </a:cxn>
                  <a:cxn ang="0">
                    <a:pos x="191" y="77"/>
                  </a:cxn>
                  <a:cxn ang="0">
                    <a:pos x="138" y="77"/>
                  </a:cxn>
                  <a:cxn ang="0">
                    <a:pos x="65" y="77"/>
                  </a:cxn>
                  <a:cxn ang="0">
                    <a:pos x="65" y="107"/>
                  </a:cxn>
                  <a:cxn ang="0">
                    <a:pos x="120" y="107"/>
                  </a:cxn>
                  <a:cxn ang="0">
                    <a:pos x="120" y="77"/>
                  </a:cxn>
                  <a:cxn ang="0">
                    <a:pos x="65" y="77"/>
                  </a:cxn>
                  <a:cxn ang="0">
                    <a:pos x="196" y="0"/>
                  </a:cxn>
                  <a:cxn ang="0">
                    <a:pos x="194" y="39"/>
                  </a:cxn>
                  <a:cxn ang="0">
                    <a:pos x="283" y="3"/>
                  </a:cxn>
                  <a:cxn ang="0">
                    <a:pos x="289" y="228"/>
                  </a:cxn>
                  <a:cxn ang="0">
                    <a:pos x="0" y="228"/>
                  </a:cxn>
                  <a:cxn ang="0">
                    <a:pos x="0" y="40"/>
                  </a:cxn>
                  <a:cxn ang="0">
                    <a:pos x="111" y="39"/>
                  </a:cxn>
                  <a:cxn ang="0">
                    <a:pos x="196" y="0"/>
                  </a:cxn>
                </a:cxnLst>
                <a:rect l="0" t="0" r="r" b="b"/>
                <a:pathLst>
                  <a:path w="289" h="228">
                    <a:moveTo>
                      <a:pt x="209" y="121"/>
                    </a:moveTo>
                    <a:lnTo>
                      <a:pt x="209" y="165"/>
                    </a:lnTo>
                    <a:lnTo>
                      <a:pt x="264" y="165"/>
                    </a:lnTo>
                    <a:lnTo>
                      <a:pt x="264" y="121"/>
                    </a:lnTo>
                    <a:lnTo>
                      <a:pt x="209" y="121"/>
                    </a:lnTo>
                    <a:close/>
                    <a:moveTo>
                      <a:pt x="138" y="121"/>
                    </a:moveTo>
                    <a:lnTo>
                      <a:pt x="138" y="165"/>
                    </a:lnTo>
                    <a:lnTo>
                      <a:pt x="191" y="165"/>
                    </a:lnTo>
                    <a:lnTo>
                      <a:pt x="191" y="121"/>
                    </a:lnTo>
                    <a:lnTo>
                      <a:pt x="138" y="121"/>
                    </a:lnTo>
                    <a:close/>
                    <a:moveTo>
                      <a:pt x="65" y="121"/>
                    </a:moveTo>
                    <a:lnTo>
                      <a:pt x="65" y="165"/>
                    </a:lnTo>
                    <a:lnTo>
                      <a:pt x="120" y="165"/>
                    </a:lnTo>
                    <a:lnTo>
                      <a:pt x="120" y="121"/>
                    </a:lnTo>
                    <a:lnTo>
                      <a:pt x="65" y="121"/>
                    </a:lnTo>
                    <a:close/>
                    <a:moveTo>
                      <a:pt x="209" y="77"/>
                    </a:moveTo>
                    <a:lnTo>
                      <a:pt x="209" y="107"/>
                    </a:lnTo>
                    <a:lnTo>
                      <a:pt x="264" y="107"/>
                    </a:lnTo>
                    <a:lnTo>
                      <a:pt x="264" y="77"/>
                    </a:lnTo>
                    <a:lnTo>
                      <a:pt x="209" y="77"/>
                    </a:lnTo>
                    <a:close/>
                    <a:moveTo>
                      <a:pt x="138" y="77"/>
                    </a:moveTo>
                    <a:lnTo>
                      <a:pt x="138" y="107"/>
                    </a:lnTo>
                    <a:lnTo>
                      <a:pt x="191" y="107"/>
                    </a:lnTo>
                    <a:lnTo>
                      <a:pt x="191" y="77"/>
                    </a:lnTo>
                    <a:lnTo>
                      <a:pt x="138" y="77"/>
                    </a:lnTo>
                    <a:close/>
                    <a:moveTo>
                      <a:pt x="65" y="77"/>
                    </a:moveTo>
                    <a:lnTo>
                      <a:pt x="65" y="107"/>
                    </a:lnTo>
                    <a:lnTo>
                      <a:pt x="120" y="107"/>
                    </a:lnTo>
                    <a:lnTo>
                      <a:pt x="120" y="77"/>
                    </a:lnTo>
                    <a:lnTo>
                      <a:pt x="65" y="77"/>
                    </a:lnTo>
                    <a:close/>
                    <a:moveTo>
                      <a:pt x="196" y="0"/>
                    </a:moveTo>
                    <a:lnTo>
                      <a:pt x="194" y="39"/>
                    </a:lnTo>
                    <a:lnTo>
                      <a:pt x="283" y="3"/>
                    </a:lnTo>
                    <a:lnTo>
                      <a:pt x="289" y="228"/>
                    </a:lnTo>
                    <a:lnTo>
                      <a:pt x="0" y="228"/>
                    </a:lnTo>
                    <a:lnTo>
                      <a:pt x="0" y="40"/>
                    </a:lnTo>
                    <a:lnTo>
                      <a:pt x="111" y="39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9" name="Rectangle 1748"/>
              <p:cNvSpPr/>
              <p:nvPr/>
            </p:nvSpPr>
            <p:spPr>
              <a:xfrm>
                <a:off x="19623881" y="5677958"/>
                <a:ext cx="290513" cy="84048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0" name="Rectangle 1749"/>
              <p:cNvSpPr/>
              <p:nvPr/>
            </p:nvSpPr>
            <p:spPr>
              <a:xfrm>
                <a:off x="19986258" y="5579268"/>
                <a:ext cx="211506" cy="25127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2" name="Rectangle 1751"/>
              <p:cNvSpPr/>
              <p:nvPr/>
            </p:nvSpPr>
            <p:spPr>
              <a:xfrm>
                <a:off x="20121988" y="5784822"/>
                <a:ext cx="599649" cy="45719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3" name="Rectangle 1752"/>
              <p:cNvSpPr/>
              <p:nvPr/>
            </p:nvSpPr>
            <p:spPr>
              <a:xfrm>
                <a:off x="20302965" y="5610338"/>
                <a:ext cx="18288" cy="19734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4" name="Rectangle 1753"/>
              <p:cNvSpPr/>
              <p:nvPr/>
            </p:nvSpPr>
            <p:spPr>
              <a:xfrm>
                <a:off x="20321253" y="5610338"/>
                <a:ext cx="76749" cy="45719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5" name="Rectangle 1754"/>
              <p:cNvSpPr/>
              <p:nvPr/>
            </p:nvSpPr>
            <p:spPr>
              <a:xfrm>
                <a:off x="20398002" y="5610338"/>
                <a:ext cx="18288" cy="19734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6" name="Rectangle 1755"/>
              <p:cNvSpPr/>
              <p:nvPr/>
            </p:nvSpPr>
            <p:spPr>
              <a:xfrm>
                <a:off x="20377915" y="5690397"/>
                <a:ext cx="76749" cy="45719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61" name="Group 1760"/>
            <p:cNvGrpSpPr/>
            <p:nvPr/>
          </p:nvGrpSpPr>
          <p:grpSpPr>
            <a:xfrm>
              <a:off x="20449508" y="5409565"/>
              <a:ext cx="236437" cy="374890"/>
              <a:chOff x="20924332" y="5012236"/>
              <a:chExt cx="472867" cy="749771"/>
            </a:xfrm>
            <a:solidFill>
              <a:schemeClr val="accent2"/>
            </a:solidFill>
          </p:grpSpPr>
          <p:sp>
            <p:nvSpPr>
              <p:cNvPr id="1759" name="Rounded Rectangle 1758"/>
              <p:cNvSpPr/>
              <p:nvPr/>
            </p:nvSpPr>
            <p:spPr>
              <a:xfrm rot="16200000">
                <a:off x="20951961" y="5316773"/>
                <a:ext cx="417605" cy="472863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0" name="Oval 1759"/>
              <p:cNvSpPr/>
              <p:nvPr/>
            </p:nvSpPr>
            <p:spPr>
              <a:xfrm rot="16200000">
                <a:off x="21093655" y="5107975"/>
                <a:ext cx="134224" cy="47286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2" name="Rounded Rectangle 1761"/>
              <p:cNvSpPr/>
              <p:nvPr/>
            </p:nvSpPr>
            <p:spPr>
              <a:xfrm rot="16200000">
                <a:off x="20951959" y="5175320"/>
                <a:ext cx="417605" cy="91437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764" name="TextBox 1763"/>
          <p:cNvSpPr txBox="1"/>
          <p:nvPr/>
        </p:nvSpPr>
        <p:spPr>
          <a:xfrm>
            <a:off x="2831204" y="3208774"/>
            <a:ext cx="920469" cy="144234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CCGT* Industry</a:t>
            </a:r>
          </a:p>
        </p:txBody>
      </p:sp>
      <p:sp>
        <p:nvSpPr>
          <p:cNvPr id="1854" name="TextBox 1853"/>
          <p:cNvSpPr txBox="1"/>
          <p:nvPr/>
        </p:nvSpPr>
        <p:spPr>
          <a:xfrm>
            <a:off x="2348596" y="2394036"/>
            <a:ext cx="536686" cy="144234"/>
          </a:xfrm>
          <a:prstGeom prst="rect">
            <a:avLst/>
          </a:prstGeom>
          <a:noFill/>
        </p:spPr>
        <p:txBody>
          <a:bodyPr wrap="square" lIns="57118" tIns="28557" rIns="57118" bIns="28557" rtlCol="0">
            <a:spAutoFit/>
          </a:bodyPr>
          <a:lstStyle/>
          <a:p>
            <a:pPr marL="0" marR="0" lvl="0" indent="0" algn="ctr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GRMS**</a:t>
            </a:r>
          </a:p>
        </p:txBody>
      </p:sp>
      <p:grpSp>
        <p:nvGrpSpPr>
          <p:cNvPr id="1857" name="Group 1856"/>
          <p:cNvGrpSpPr/>
          <p:nvPr/>
        </p:nvGrpSpPr>
        <p:grpSpPr>
          <a:xfrm>
            <a:off x="487532" y="3979463"/>
            <a:ext cx="1488219" cy="216982"/>
            <a:chOff x="1349508" y="5708680"/>
            <a:chExt cx="2381151" cy="347171"/>
          </a:xfrm>
        </p:grpSpPr>
        <p:sp>
          <p:nvSpPr>
            <p:cNvPr id="1855" name="Rectangle 1854"/>
            <p:cNvSpPr/>
            <p:nvPr/>
          </p:nvSpPr>
          <p:spPr>
            <a:xfrm>
              <a:off x="1349508" y="5769336"/>
              <a:ext cx="152527" cy="1447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56" name="TextBox 1855"/>
            <p:cNvSpPr txBox="1"/>
            <p:nvPr/>
          </p:nvSpPr>
          <p:spPr>
            <a:xfrm>
              <a:off x="1527946" y="5708680"/>
              <a:ext cx="2202713" cy="347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Oil</a:t>
              </a:r>
            </a:p>
          </p:txBody>
        </p:sp>
      </p:grpSp>
      <p:grpSp>
        <p:nvGrpSpPr>
          <p:cNvPr id="1858" name="Group 1857"/>
          <p:cNvGrpSpPr/>
          <p:nvPr/>
        </p:nvGrpSpPr>
        <p:grpSpPr>
          <a:xfrm>
            <a:off x="487532" y="4127098"/>
            <a:ext cx="1488219" cy="216982"/>
            <a:chOff x="1349508" y="5708680"/>
            <a:chExt cx="2381151" cy="347171"/>
          </a:xfrm>
        </p:grpSpPr>
        <p:sp>
          <p:nvSpPr>
            <p:cNvPr id="1859" name="Rectangle 1858"/>
            <p:cNvSpPr/>
            <p:nvPr/>
          </p:nvSpPr>
          <p:spPr>
            <a:xfrm>
              <a:off x="1349508" y="5769336"/>
              <a:ext cx="152527" cy="14477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60" name="TextBox 1859"/>
            <p:cNvSpPr txBox="1"/>
            <p:nvPr/>
          </p:nvSpPr>
          <p:spPr>
            <a:xfrm>
              <a:off x="1527946" y="5708680"/>
              <a:ext cx="2202713" cy="347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Electricity</a:t>
              </a:r>
            </a:p>
          </p:txBody>
        </p:sp>
      </p:grpSp>
      <p:grpSp>
        <p:nvGrpSpPr>
          <p:cNvPr id="1861" name="Group 1860"/>
          <p:cNvGrpSpPr/>
          <p:nvPr/>
        </p:nvGrpSpPr>
        <p:grpSpPr>
          <a:xfrm>
            <a:off x="487532" y="4284732"/>
            <a:ext cx="1488219" cy="216982"/>
            <a:chOff x="1349508" y="5708680"/>
            <a:chExt cx="2381151" cy="347171"/>
          </a:xfrm>
        </p:grpSpPr>
        <p:sp>
          <p:nvSpPr>
            <p:cNvPr id="1862" name="Rectangle 1861"/>
            <p:cNvSpPr/>
            <p:nvPr/>
          </p:nvSpPr>
          <p:spPr>
            <a:xfrm>
              <a:off x="1349508" y="5769336"/>
              <a:ext cx="152527" cy="144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63" name="TextBox 1862"/>
            <p:cNvSpPr txBox="1"/>
            <p:nvPr/>
          </p:nvSpPr>
          <p:spPr>
            <a:xfrm>
              <a:off x="1527946" y="5708680"/>
              <a:ext cx="2202713" cy="347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Natural Gas &amp; LNG</a:t>
              </a:r>
            </a:p>
          </p:txBody>
        </p:sp>
      </p:grpSp>
      <p:grpSp>
        <p:nvGrpSpPr>
          <p:cNvPr id="1868" name="Group 1867"/>
          <p:cNvGrpSpPr/>
          <p:nvPr/>
        </p:nvGrpSpPr>
        <p:grpSpPr>
          <a:xfrm>
            <a:off x="368583" y="4535444"/>
            <a:ext cx="212087" cy="18168"/>
            <a:chOff x="1296174" y="6174245"/>
            <a:chExt cx="339339" cy="29069"/>
          </a:xfrm>
          <a:solidFill>
            <a:schemeClr val="bg2">
              <a:lumMod val="50000"/>
            </a:schemeClr>
          </a:solidFill>
        </p:grpSpPr>
        <p:sp>
          <p:nvSpPr>
            <p:cNvPr id="1866" name="Rectangle 1865"/>
            <p:cNvSpPr/>
            <p:nvPr/>
          </p:nvSpPr>
          <p:spPr>
            <a:xfrm>
              <a:off x="1508519" y="6174245"/>
              <a:ext cx="126994" cy="2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67" name="Rectangle 1866"/>
            <p:cNvSpPr/>
            <p:nvPr/>
          </p:nvSpPr>
          <p:spPr>
            <a:xfrm>
              <a:off x="1296174" y="6174245"/>
              <a:ext cx="126994" cy="2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71" name="TextBox 1870"/>
          <p:cNvSpPr txBox="1"/>
          <p:nvPr/>
        </p:nvSpPr>
        <p:spPr>
          <a:xfrm>
            <a:off x="599056" y="4456709"/>
            <a:ext cx="1376696" cy="3416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Transport by tanker truck</a:t>
            </a:r>
          </a:p>
        </p:txBody>
      </p:sp>
      <p:sp>
        <p:nvSpPr>
          <p:cNvPr id="1872" name="TextBox 1871"/>
          <p:cNvSpPr txBox="1"/>
          <p:nvPr/>
        </p:nvSpPr>
        <p:spPr>
          <a:xfrm>
            <a:off x="429566" y="4722534"/>
            <a:ext cx="1972900" cy="26545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815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*CCGT — </a:t>
            </a: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Power Station – combined cycle gas turbine</a:t>
            </a:r>
            <a:b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**GRS — </a:t>
            </a: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Gas regulation and metering station</a:t>
            </a:r>
          </a:p>
        </p:txBody>
      </p:sp>
      <p:grpSp>
        <p:nvGrpSpPr>
          <p:cNvPr id="1214" name="Group 1213"/>
          <p:cNvGrpSpPr/>
          <p:nvPr/>
        </p:nvGrpSpPr>
        <p:grpSpPr>
          <a:xfrm>
            <a:off x="6428637" y="3927829"/>
            <a:ext cx="485078" cy="398190"/>
            <a:chOff x="18540352" y="6895779"/>
            <a:chExt cx="1414462" cy="1161101"/>
          </a:xfrm>
        </p:grpSpPr>
        <p:grpSp>
          <p:nvGrpSpPr>
            <p:cNvPr id="1215" name="Group 106"/>
            <p:cNvGrpSpPr/>
            <p:nvPr/>
          </p:nvGrpSpPr>
          <p:grpSpPr>
            <a:xfrm>
              <a:off x="19249859" y="6895779"/>
              <a:ext cx="704955" cy="1161101"/>
              <a:chOff x="3602038" y="6035675"/>
              <a:chExt cx="458788" cy="755650"/>
            </a:xfrm>
            <a:solidFill>
              <a:schemeClr val="bg2">
                <a:lumMod val="75000"/>
              </a:schemeClr>
            </a:solidFill>
          </p:grpSpPr>
          <p:sp>
            <p:nvSpPr>
              <p:cNvPr id="1217" name="Freeform 31"/>
              <p:cNvSpPr>
                <a:spLocks/>
              </p:cNvSpPr>
              <p:nvPr/>
            </p:nvSpPr>
            <p:spPr bwMode="auto">
              <a:xfrm>
                <a:off x="3624263" y="6235700"/>
                <a:ext cx="119063" cy="2428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2" y="1"/>
                  </a:cxn>
                  <a:cxn ang="0">
                    <a:pos x="75" y="153"/>
                  </a:cxn>
                  <a:cxn ang="0">
                    <a:pos x="0" y="153"/>
                  </a:cxn>
                  <a:cxn ang="0">
                    <a:pos x="12" y="0"/>
                  </a:cxn>
                </a:cxnLst>
                <a:rect l="0" t="0" r="r" b="b"/>
                <a:pathLst>
                  <a:path w="75" h="153">
                    <a:moveTo>
                      <a:pt x="12" y="0"/>
                    </a:moveTo>
                    <a:lnTo>
                      <a:pt x="62" y="1"/>
                    </a:lnTo>
                    <a:lnTo>
                      <a:pt x="75" y="153"/>
                    </a:lnTo>
                    <a:lnTo>
                      <a:pt x="0" y="153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8" name="Freeform 32"/>
              <p:cNvSpPr>
                <a:spLocks/>
              </p:cNvSpPr>
              <p:nvPr/>
            </p:nvSpPr>
            <p:spPr bwMode="auto">
              <a:xfrm>
                <a:off x="3633788" y="6035675"/>
                <a:ext cx="309563" cy="185738"/>
              </a:xfrm>
              <a:custGeom>
                <a:avLst/>
                <a:gdLst/>
                <a:ahLst/>
                <a:cxnLst>
                  <a:cxn ang="0">
                    <a:pos x="143" y="0"/>
                  </a:cxn>
                  <a:cxn ang="0">
                    <a:pos x="159" y="3"/>
                  </a:cxn>
                  <a:cxn ang="0">
                    <a:pos x="174" y="10"/>
                  </a:cxn>
                  <a:cxn ang="0">
                    <a:pos x="185" y="21"/>
                  </a:cxn>
                  <a:cxn ang="0">
                    <a:pos x="192" y="36"/>
                  </a:cxn>
                  <a:cxn ang="0">
                    <a:pos x="195" y="53"/>
                  </a:cxn>
                  <a:cxn ang="0">
                    <a:pos x="192" y="70"/>
                  </a:cxn>
                  <a:cxn ang="0">
                    <a:pos x="185" y="84"/>
                  </a:cxn>
                  <a:cxn ang="0">
                    <a:pos x="174" y="96"/>
                  </a:cxn>
                  <a:cxn ang="0">
                    <a:pos x="159" y="103"/>
                  </a:cxn>
                  <a:cxn ang="0">
                    <a:pos x="143" y="106"/>
                  </a:cxn>
                  <a:cxn ang="0">
                    <a:pos x="128" y="104"/>
                  </a:cxn>
                  <a:cxn ang="0">
                    <a:pos x="115" y="99"/>
                  </a:cxn>
                  <a:cxn ang="0">
                    <a:pos x="104" y="91"/>
                  </a:cxn>
                  <a:cxn ang="0">
                    <a:pos x="96" y="79"/>
                  </a:cxn>
                  <a:cxn ang="0">
                    <a:pos x="88" y="90"/>
                  </a:cxn>
                  <a:cxn ang="0">
                    <a:pos x="77" y="97"/>
                  </a:cxn>
                  <a:cxn ang="0">
                    <a:pos x="64" y="99"/>
                  </a:cxn>
                  <a:cxn ang="0">
                    <a:pos x="52" y="97"/>
                  </a:cxn>
                  <a:cxn ang="0">
                    <a:pos x="46" y="107"/>
                  </a:cxn>
                  <a:cxn ang="0">
                    <a:pos x="37" y="114"/>
                  </a:cxn>
                  <a:cxn ang="0">
                    <a:pos x="26" y="117"/>
                  </a:cxn>
                  <a:cxn ang="0">
                    <a:pos x="15" y="115"/>
                  </a:cxn>
                  <a:cxn ang="0">
                    <a:pos x="7" y="110"/>
                  </a:cxn>
                  <a:cxn ang="0">
                    <a:pos x="2" y="102"/>
                  </a:cxn>
                  <a:cxn ang="0">
                    <a:pos x="0" y="92"/>
                  </a:cxn>
                  <a:cxn ang="0">
                    <a:pos x="2" y="81"/>
                  </a:cxn>
                  <a:cxn ang="0">
                    <a:pos x="7" y="73"/>
                  </a:cxn>
                  <a:cxn ang="0">
                    <a:pos x="15" y="68"/>
                  </a:cxn>
                  <a:cxn ang="0">
                    <a:pos x="26" y="66"/>
                  </a:cxn>
                  <a:cxn ang="0">
                    <a:pos x="29" y="66"/>
                  </a:cxn>
                  <a:cxn ang="0">
                    <a:pos x="28" y="65"/>
                  </a:cxn>
                  <a:cxn ang="0">
                    <a:pos x="28" y="63"/>
                  </a:cxn>
                  <a:cxn ang="0">
                    <a:pos x="31" y="49"/>
                  </a:cxn>
                  <a:cxn ang="0">
                    <a:pos x="38" y="37"/>
                  </a:cxn>
                  <a:cxn ang="0">
                    <a:pos x="50" y="30"/>
                  </a:cxn>
                  <a:cxn ang="0">
                    <a:pos x="64" y="27"/>
                  </a:cxn>
                  <a:cxn ang="0">
                    <a:pos x="74" y="29"/>
                  </a:cxn>
                  <a:cxn ang="0">
                    <a:pos x="84" y="33"/>
                  </a:cxn>
                  <a:cxn ang="0">
                    <a:pos x="91" y="39"/>
                  </a:cxn>
                  <a:cxn ang="0">
                    <a:pos x="98" y="23"/>
                  </a:cxn>
                  <a:cxn ang="0">
                    <a:pos x="109" y="11"/>
                  </a:cxn>
                  <a:cxn ang="0">
                    <a:pos x="125" y="3"/>
                  </a:cxn>
                  <a:cxn ang="0">
                    <a:pos x="143" y="0"/>
                  </a:cxn>
                </a:cxnLst>
                <a:rect l="0" t="0" r="r" b="b"/>
                <a:pathLst>
                  <a:path w="195" h="117">
                    <a:moveTo>
                      <a:pt x="143" y="0"/>
                    </a:moveTo>
                    <a:lnTo>
                      <a:pt x="159" y="3"/>
                    </a:lnTo>
                    <a:lnTo>
                      <a:pt x="174" y="10"/>
                    </a:lnTo>
                    <a:lnTo>
                      <a:pt x="185" y="21"/>
                    </a:lnTo>
                    <a:lnTo>
                      <a:pt x="192" y="36"/>
                    </a:lnTo>
                    <a:lnTo>
                      <a:pt x="195" y="53"/>
                    </a:lnTo>
                    <a:lnTo>
                      <a:pt x="192" y="70"/>
                    </a:lnTo>
                    <a:lnTo>
                      <a:pt x="185" y="84"/>
                    </a:lnTo>
                    <a:lnTo>
                      <a:pt x="174" y="96"/>
                    </a:lnTo>
                    <a:lnTo>
                      <a:pt x="159" y="103"/>
                    </a:lnTo>
                    <a:lnTo>
                      <a:pt x="143" y="106"/>
                    </a:lnTo>
                    <a:lnTo>
                      <a:pt x="128" y="104"/>
                    </a:lnTo>
                    <a:lnTo>
                      <a:pt x="115" y="99"/>
                    </a:lnTo>
                    <a:lnTo>
                      <a:pt x="104" y="91"/>
                    </a:lnTo>
                    <a:lnTo>
                      <a:pt x="96" y="79"/>
                    </a:lnTo>
                    <a:lnTo>
                      <a:pt x="88" y="90"/>
                    </a:lnTo>
                    <a:lnTo>
                      <a:pt x="77" y="97"/>
                    </a:lnTo>
                    <a:lnTo>
                      <a:pt x="64" y="99"/>
                    </a:lnTo>
                    <a:lnTo>
                      <a:pt x="52" y="97"/>
                    </a:lnTo>
                    <a:lnTo>
                      <a:pt x="46" y="107"/>
                    </a:lnTo>
                    <a:lnTo>
                      <a:pt x="37" y="114"/>
                    </a:lnTo>
                    <a:lnTo>
                      <a:pt x="26" y="117"/>
                    </a:lnTo>
                    <a:lnTo>
                      <a:pt x="15" y="115"/>
                    </a:lnTo>
                    <a:lnTo>
                      <a:pt x="7" y="110"/>
                    </a:lnTo>
                    <a:lnTo>
                      <a:pt x="2" y="102"/>
                    </a:lnTo>
                    <a:lnTo>
                      <a:pt x="0" y="92"/>
                    </a:lnTo>
                    <a:lnTo>
                      <a:pt x="2" y="81"/>
                    </a:lnTo>
                    <a:lnTo>
                      <a:pt x="7" y="73"/>
                    </a:lnTo>
                    <a:lnTo>
                      <a:pt x="15" y="68"/>
                    </a:lnTo>
                    <a:lnTo>
                      <a:pt x="26" y="66"/>
                    </a:lnTo>
                    <a:lnTo>
                      <a:pt x="29" y="66"/>
                    </a:lnTo>
                    <a:lnTo>
                      <a:pt x="28" y="65"/>
                    </a:lnTo>
                    <a:lnTo>
                      <a:pt x="28" y="63"/>
                    </a:lnTo>
                    <a:lnTo>
                      <a:pt x="31" y="49"/>
                    </a:lnTo>
                    <a:lnTo>
                      <a:pt x="38" y="37"/>
                    </a:lnTo>
                    <a:lnTo>
                      <a:pt x="50" y="30"/>
                    </a:lnTo>
                    <a:lnTo>
                      <a:pt x="64" y="27"/>
                    </a:lnTo>
                    <a:lnTo>
                      <a:pt x="74" y="29"/>
                    </a:lnTo>
                    <a:lnTo>
                      <a:pt x="84" y="33"/>
                    </a:lnTo>
                    <a:lnTo>
                      <a:pt x="91" y="39"/>
                    </a:lnTo>
                    <a:lnTo>
                      <a:pt x="98" y="23"/>
                    </a:lnTo>
                    <a:lnTo>
                      <a:pt x="109" y="11"/>
                    </a:lnTo>
                    <a:lnTo>
                      <a:pt x="125" y="3"/>
                    </a:lnTo>
                    <a:lnTo>
                      <a:pt x="1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9" name="Freeform 33"/>
              <p:cNvSpPr>
                <a:spLocks noEditPoints="1"/>
              </p:cNvSpPr>
              <p:nvPr/>
            </p:nvSpPr>
            <p:spPr bwMode="auto">
              <a:xfrm>
                <a:off x="3602038" y="6429375"/>
                <a:ext cx="458788" cy="361950"/>
              </a:xfrm>
              <a:custGeom>
                <a:avLst/>
                <a:gdLst/>
                <a:ahLst/>
                <a:cxnLst>
                  <a:cxn ang="0">
                    <a:pos x="209" y="121"/>
                  </a:cxn>
                  <a:cxn ang="0">
                    <a:pos x="209" y="165"/>
                  </a:cxn>
                  <a:cxn ang="0">
                    <a:pos x="264" y="165"/>
                  </a:cxn>
                  <a:cxn ang="0">
                    <a:pos x="264" y="121"/>
                  </a:cxn>
                  <a:cxn ang="0">
                    <a:pos x="209" y="121"/>
                  </a:cxn>
                  <a:cxn ang="0">
                    <a:pos x="138" y="121"/>
                  </a:cxn>
                  <a:cxn ang="0">
                    <a:pos x="138" y="165"/>
                  </a:cxn>
                  <a:cxn ang="0">
                    <a:pos x="191" y="165"/>
                  </a:cxn>
                  <a:cxn ang="0">
                    <a:pos x="191" y="121"/>
                  </a:cxn>
                  <a:cxn ang="0">
                    <a:pos x="138" y="121"/>
                  </a:cxn>
                  <a:cxn ang="0">
                    <a:pos x="65" y="121"/>
                  </a:cxn>
                  <a:cxn ang="0">
                    <a:pos x="65" y="165"/>
                  </a:cxn>
                  <a:cxn ang="0">
                    <a:pos x="120" y="165"/>
                  </a:cxn>
                  <a:cxn ang="0">
                    <a:pos x="120" y="121"/>
                  </a:cxn>
                  <a:cxn ang="0">
                    <a:pos x="65" y="121"/>
                  </a:cxn>
                  <a:cxn ang="0">
                    <a:pos x="209" y="77"/>
                  </a:cxn>
                  <a:cxn ang="0">
                    <a:pos x="209" y="107"/>
                  </a:cxn>
                  <a:cxn ang="0">
                    <a:pos x="264" y="107"/>
                  </a:cxn>
                  <a:cxn ang="0">
                    <a:pos x="264" y="77"/>
                  </a:cxn>
                  <a:cxn ang="0">
                    <a:pos x="209" y="77"/>
                  </a:cxn>
                  <a:cxn ang="0">
                    <a:pos x="138" y="77"/>
                  </a:cxn>
                  <a:cxn ang="0">
                    <a:pos x="138" y="107"/>
                  </a:cxn>
                  <a:cxn ang="0">
                    <a:pos x="191" y="107"/>
                  </a:cxn>
                  <a:cxn ang="0">
                    <a:pos x="191" y="77"/>
                  </a:cxn>
                  <a:cxn ang="0">
                    <a:pos x="138" y="77"/>
                  </a:cxn>
                  <a:cxn ang="0">
                    <a:pos x="65" y="77"/>
                  </a:cxn>
                  <a:cxn ang="0">
                    <a:pos x="65" y="107"/>
                  </a:cxn>
                  <a:cxn ang="0">
                    <a:pos x="120" y="107"/>
                  </a:cxn>
                  <a:cxn ang="0">
                    <a:pos x="120" y="77"/>
                  </a:cxn>
                  <a:cxn ang="0">
                    <a:pos x="65" y="77"/>
                  </a:cxn>
                  <a:cxn ang="0">
                    <a:pos x="196" y="0"/>
                  </a:cxn>
                  <a:cxn ang="0">
                    <a:pos x="194" y="39"/>
                  </a:cxn>
                  <a:cxn ang="0">
                    <a:pos x="283" y="3"/>
                  </a:cxn>
                  <a:cxn ang="0">
                    <a:pos x="289" y="228"/>
                  </a:cxn>
                  <a:cxn ang="0">
                    <a:pos x="0" y="228"/>
                  </a:cxn>
                  <a:cxn ang="0">
                    <a:pos x="0" y="40"/>
                  </a:cxn>
                  <a:cxn ang="0">
                    <a:pos x="111" y="39"/>
                  </a:cxn>
                  <a:cxn ang="0">
                    <a:pos x="196" y="0"/>
                  </a:cxn>
                </a:cxnLst>
                <a:rect l="0" t="0" r="r" b="b"/>
                <a:pathLst>
                  <a:path w="289" h="228">
                    <a:moveTo>
                      <a:pt x="209" y="121"/>
                    </a:moveTo>
                    <a:lnTo>
                      <a:pt x="209" y="165"/>
                    </a:lnTo>
                    <a:lnTo>
                      <a:pt x="264" y="165"/>
                    </a:lnTo>
                    <a:lnTo>
                      <a:pt x="264" y="121"/>
                    </a:lnTo>
                    <a:lnTo>
                      <a:pt x="209" y="121"/>
                    </a:lnTo>
                    <a:close/>
                    <a:moveTo>
                      <a:pt x="138" y="121"/>
                    </a:moveTo>
                    <a:lnTo>
                      <a:pt x="138" y="165"/>
                    </a:lnTo>
                    <a:lnTo>
                      <a:pt x="191" y="165"/>
                    </a:lnTo>
                    <a:lnTo>
                      <a:pt x="191" y="121"/>
                    </a:lnTo>
                    <a:lnTo>
                      <a:pt x="138" y="121"/>
                    </a:lnTo>
                    <a:close/>
                    <a:moveTo>
                      <a:pt x="65" y="121"/>
                    </a:moveTo>
                    <a:lnTo>
                      <a:pt x="65" y="165"/>
                    </a:lnTo>
                    <a:lnTo>
                      <a:pt x="120" y="165"/>
                    </a:lnTo>
                    <a:lnTo>
                      <a:pt x="120" y="121"/>
                    </a:lnTo>
                    <a:lnTo>
                      <a:pt x="65" y="121"/>
                    </a:lnTo>
                    <a:close/>
                    <a:moveTo>
                      <a:pt x="209" y="77"/>
                    </a:moveTo>
                    <a:lnTo>
                      <a:pt x="209" y="107"/>
                    </a:lnTo>
                    <a:lnTo>
                      <a:pt x="264" y="107"/>
                    </a:lnTo>
                    <a:lnTo>
                      <a:pt x="264" y="77"/>
                    </a:lnTo>
                    <a:lnTo>
                      <a:pt x="209" y="77"/>
                    </a:lnTo>
                    <a:close/>
                    <a:moveTo>
                      <a:pt x="138" y="77"/>
                    </a:moveTo>
                    <a:lnTo>
                      <a:pt x="138" y="107"/>
                    </a:lnTo>
                    <a:lnTo>
                      <a:pt x="191" y="107"/>
                    </a:lnTo>
                    <a:lnTo>
                      <a:pt x="191" y="77"/>
                    </a:lnTo>
                    <a:lnTo>
                      <a:pt x="138" y="77"/>
                    </a:lnTo>
                    <a:close/>
                    <a:moveTo>
                      <a:pt x="65" y="77"/>
                    </a:moveTo>
                    <a:lnTo>
                      <a:pt x="65" y="107"/>
                    </a:lnTo>
                    <a:lnTo>
                      <a:pt x="120" y="107"/>
                    </a:lnTo>
                    <a:lnTo>
                      <a:pt x="120" y="77"/>
                    </a:lnTo>
                    <a:lnTo>
                      <a:pt x="65" y="77"/>
                    </a:lnTo>
                    <a:close/>
                    <a:moveTo>
                      <a:pt x="196" y="0"/>
                    </a:moveTo>
                    <a:lnTo>
                      <a:pt x="194" y="39"/>
                    </a:lnTo>
                    <a:lnTo>
                      <a:pt x="283" y="3"/>
                    </a:lnTo>
                    <a:lnTo>
                      <a:pt x="289" y="228"/>
                    </a:lnTo>
                    <a:lnTo>
                      <a:pt x="0" y="228"/>
                    </a:lnTo>
                    <a:lnTo>
                      <a:pt x="0" y="40"/>
                    </a:lnTo>
                    <a:lnTo>
                      <a:pt x="111" y="39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16" name="Freeform 16"/>
            <p:cNvSpPr>
              <a:spLocks noEditPoints="1"/>
            </p:cNvSpPr>
            <p:nvPr/>
          </p:nvSpPr>
          <p:spPr bwMode="auto">
            <a:xfrm>
              <a:off x="18540352" y="7347095"/>
              <a:ext cx="797812" cy="709785"/>
            </a:xfrm>
            <a:custGeom>
              <a:avLst/>
              <a:gdLst/>
              <a:ahLst/>
              <a:cxnLst>
                <a:cxn ang="0">
                  <a:pos x="543" y="426"/>
                </a:cxn>
                <a:cxn ang="0">
                  <a:pos x="543" y="499"/>
                </a:cxn>
                <a:cxn ang="0">
                  <a:pos x="616" y="499"/>
                </a:cxn>
                <a:cxn ang="0">
                  <a:pos x="616" y="426"/>
                </a:cxn>
                <a:cxn ang="0">
                  <a:pos x="543" y="426"/>
                </a:cxn>
                <a:cxn ang="0">
                  <a:pos x="441" y="426"/>
                </a:cxn>
                <a:cxn ang="0">
                  <a:pos x="441" y="499"/>
                </a:cxn>
                <a:cxn ang="0">
                  <a:pos x="515" y="499"/>
                </a:cxn>
                <a:cxn ang="0">
                  <a:pos x="515" y="426"/>
                </a:cxn>
                <a:cxn ang="0">
                  <a:pos x="441" y="426"/>
                </a:cxn>
                <a:cxn ang="0">
                  <a:pos x="340" y="426"/>
                </a:cxn>
                <a:cxn ang="0">
                  <a:pos x="340" y="499"/>
                </a:cxn>
                <a:cxn ang="0">
                  <a:pos x="413" y="499"/>
                </a:cxn>
                <a:cxn ang="0">
                  <a:pos x="413" y="426"/>
                </a:cxn>
                <a:cxn ang="0">
                  <a:pos x="340" y="426"/>
                </a:cxn>
                <a:cxn ang="0">
                  <a:pos x="238" y="426"/>
                </a:cxn>
                <a:cxn ang="0">
                  <a:pos x="238" y="499"/>
                </a:cxn>
                <a:cxn ang="0">
                  <a:pos x="311" y="499"/>
                </a:cxn>
                <a:cxn ang="0">
                  <a:pos x="311" y="426"/>
                </a:cxn>
                <a:cxn ang="0">
                  <a:pos x="238" y="426"/>
                </a:cxn>
                <a:cxn ang="0">
                  <a:pos x="136" y="426"/>
                </a:cxn>
                <a:cxn ang="0">
                  <a:pos x="136" y="499"/>
                </a:cxn>
                <a:cxn ang="0">
                  <a:pos x="209" y="499"/>
                </a:cxn>
                <a:cxn ang="0">
                  <a:pos x="209" y="426"/>
                </a:cxn>
                <a:cxn ang="0">
                  <a:pos x="136" y="426"/>
                </a:cxn>
                <a:cxn ang="0">
                  <a:pos x="28" y="0"/>
                </a:cxn>
                <a:cxn ang="0">
                  <a:pos x="103" y="0"/>
                </a:cxn>
                <a:cxn ang="0">
                  <a:pos x="122" y="361"/>
                </a:cxn>
                <a:cxn ang="0">
                  <a:pos x="130" y="361"/>
                </a:cxn>
                <a:cxn ang="0">
                  <a:pos x="325" y="256"/>
                </a:cxn>
                <a:cxn ang="0">
                  <a:pos x="325" y="357"/>
                </a:cxn>
                <a:cxn ang="0">
                  <a:pos x="519" y="256"/>
                </a:cxn>
                <a:cxn ang="0">
                  <a:pos x="519" y="359"/>
                </a:cxn>
                <a:cxn ang="0">
                  <a:pos x="716" y="256"/>
                </a:cxn>
                <a:cxn ang="0">
                  <a:pos x="716" y="637"/>
                </a:cxn>
                <a:cxn ang="0">
                  <a:pos x="0" y="637"/>
                </a:cxn>
                <a:cxn ang="0">
                  <a:pos x="28" y="0"/>
                </a:cxn>
              </a:cxnLst>
              <a:rect l="0" t="0" r="r" b="b"/>
              <a:pathLst>
                <a:path w="716" h="637">
                  <a:moveTo>
                    <a:pt x="543" y="426"/>
                  </a:moveTo>
                  <a:lnTo>
                    <a:pt x="543" y="499"/>
                  </a:lnTo>
                  <a:lnTo>
                    <a:pt x="616" y="499"/>
                  </a:lnTo>
                  <a:lnTo>
                    <a:pt x="616" y="426"/>
                  </a:lnTo>
                  <a:lnTo>
                    <a:pt x="543" y="426"/>
                  </a:lnTo>
                  <a:close/>
                  <a:moveTo>
                    <a:pt x="441" y="426"/>
                  </a:moveTo>
                  <a:lnTo>
                    <a:pt x="441" y="499"/>
                  </a:lnTo>
                  <a:lnTo>
                    <a:pt x="515" y="499"/>
                  </a:lnTo>
                  <a:lnTo>
                    <a:pt x="515" y="426"/>
                  </a:lnTo>
                  <a:lnTo>
                    <a:pt x="441" y="426"/>
                  </a:lnTo>
                  <a:close/>
                  <a:moveTo>
                    <a:pt x="340" y="426"/>
                  </a:moveTo>
                  <a:lnTo>
                    <a:pt x="340" y="499"/>
                  </a:lnTo>
                  <a:lnTo>
                    <a:pt x="413" y="499"/>
                  </a:lnTo>
                  <a:lnTo>
                    <a:pt x="413" y="426"/>
                  </a:lnTo>
                  <a:lnTo>
                    <a:pt x="340" y="426"/>
                  </a:lnTo>
                  <a:close/>
                  <a:moveTo>
                    <a:pt x="238" y="426"/>
                  </a:moveTo>
                  <a:lnTo>
                    <a:pt x="238" y="499"/>
                  </a:lnTo>
                  <a:lnTo>
                    <a:pt x="311" y="499"/>
                  </a:lnTo>
                  <a:lnTo>
                    <a:pt x="311" y="426"/>
                  </a:lnTo>
                  <a:lnTo>
                    <a:pt x="238" y="426"/>
                  </a:lnTo>
                  <a:close/>
                  <a:moveTo>
                    <a:pt x="136" y="426"/>
                  </a:moveTo>
                  <a:lnTo>
                    <a:pt x="136" y="499"/>
                  </a:lnTo>
                  <a:lnTo>
                    <a:pt x="209" y="499"/>
                  </a:lnTo>
                  <a:lnTo>
                    <a:pt x="209" y="426"/>
                  </a:lnTo>
                  <a:lnTo>
                    <a:pt x="136" y="426"/>
                  </a:lnTo>
                  <a:close/>
                  <a:moveTo>
                    <a:pt x="28" y="0"/>
                  </a:moveTo>
                  <a:lnTo>
                    <a:pt x="103" y="0"/>
                  </a:lnTo>
                  <a:lnTo>
                    <a:pt x="122" y="361"/>
                  </a:lnTo>
                  <a:lnTo>
                    <a:pt x="130" y="361"/>
                  </a:lnTo>
                  <a:lnTo>
                    <a:pt x="325" y="256"/>
                  </a:lnTo>
                  <a:lnTo>
                    <a:pt x="325" y="357"/>
                  </a:lnTo>
                  <a:lnTo>
                    <a:pt x="519" y="256"/>
                  </a:lnTo>
                  <a:lnTo>
                    <a:pt x="519" y="359"/>
                  </a:lnTo>
                  <a:lnTo>
                    <a:pt x="716" y="256"/>
                  </a:lnTo>
                  <a:lnTo>
                    <a:pt x="716" y="637"/>
                  </a:lnTo>
                  <a:lnTo>
                    <a:pt x="0" y="63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815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583717" y="1551689"/>
            <a:ext cx="1161852" cy="268855"/>
            <a:chOff x="9906000" y="2798826"/>
            <a:chExt cx="1858963" cy="430168"/>
          </a:xfrm>
        </p:grpSpPr>
        <p:grpSp>
          <p:nvGrpSpPr>
            <p:cNvPr id="1222" name="Group 1221"/>
            <p:cNvGrpSpPr/>
            <p:nvPr/>
          </p:nvGrpSpPr>
          <p:grpSpPr>
            <a:xfrm>
              <a:off x="10169677" y="2798826"/>
              <a:ext cx="1393895" cy="381975"/>
              <a:chOff x="8985414" y="381867"/>
              <a:chExt cx="3235953" cy="700808"/>
            </a:xfrm>
            <a:solidFill>
              <a:schemeClr val="bg1">
                <a:lumMod val="50000"/>
              </a:schemeClr>
            </a:solidFill>
          </p:grpSpPr>
          <p:sp>
            <p:nvSpPr>
              <p:cNvPr id="1220" name="Freeform 426"/>
              <p:cNvSpPr>
                <a:spLocks/>
              </p:cNvSpPr>
              <p:nvPr/>
            </p:nvSpPr>
            <p:spPr bwMode="auto">
              <a:xfrm flipH="1">
                <a:off x="8985414" y="381867"/>
                <a:ext cx="3228123" cy="697922"/>
              </a:xfrm>
              <a:custGeom>
                <a:avLst/>
                <a:gdLst/>
                <a:ahLst/>
                <a:cxnLst>
                  <a:cxn ang="0">
                    <a:pos x="403" y="0"/>
                  </a:cxn>
                  <a:cxn ang="0">
                    <a:pos x="382" y="40"/>
                  </a:cxn>
                  <a:cxn ang="0">
                    <a:pos x="405" y="86"/>
                  </a:cxn>
                  <a:cxn ang="0">
                    <a:pos x="448" y="106"/>
                  </a:cxn>
                  <a:cxn ang="0">
                    <a:pos x="488" y="157"/>
                  </a:cxn>
                  <a:cxn ang="0">
                    <a:pos x="539" y="187"/>
                  </a:cxn>
                  <a:cxn ang="0">
                    <a:pos x="2138" y="213"/>
                  </a:cxn>
                  <a:cxn ang="0">
                    <a:pos x="2232" y="210"/>
                  </a:cxn>
                  <a:cxn ang="0">
                    <a:pos x="2328" y="206"/>
                  </a:cxn>
                  <a:cxn ang="0">
                    <a:pos x="2423" y="201"/>
                  </a:cxn>
                  <a:cxn ang="0">
                    <a:pos x="2511" y="193"/>
                  </a:cxn>
                  <a:cxn ang="0">
                    <a:pos x="2587" y="184"/>
                  </a:cxn>
                  <a:cxn ang="0">
                    <a:pos x="2622" y="181"/>
                  </a:cxn>
                  <a:cxn ang="0">
                    <a:pos x="2627" y="191"/>
                  </a:cxn>
                  <a:cxn ang="0">
                    <a:pos x="2631" y="205"/>
                  </a:cxn>
                  <a:cxn ang="0">
                    <a:pos x="2627" y="221"/>
                  </a:cxn>
                  <a:cxn ang="0">
                    <a:pos x="2614" y="239"/>
                  </a:cxn>
                  <a:cxn ang="0">
                    <a:pos x="2583" y="257"/>
                  </a:cxn>
                  <a:cxn ang="0">
                    <a:pos x="2578" y="259"/>
                  </a:cxn>
                  <a:cxn ang="0">
                    <a:pos x="2562" y="269"/>
                  </a:cxn>
                  <a:cxn ang="0">
                    <a:pos x="2544" y="283"/>
                  </a:cxn>
                  <a:cxn ang="0">
                    <a:pos x="2538" y="293"/>
                  </a:cxn>
                  <a:cxn ang="0">
                    <a:pos x="2549" y="304"/>
                  </a:cxn>
                  <a:cxn ang="0">
                    <a:pos x="2569" y="316"/>
                  </a:cxn>
                  <a:cxn ang="0">
                    <a:pos x="2591" y="331"/>
                  </a:cxn>
                  <a:cxn ang="0">
                    <a:pos x="2607" y="348"/>
                  </a:cxn>
                  <a:cxn ang="0">
                    <a:pos x="2612" y="367"/>
                  </a:cxn>
                  <a:cxn ang="0">
                    <a:pos x="190" y="377"/>
                  </a:cxn>
                  <a:cxn ang="0">
                    <a:pos x="0" y="233"/>
                  </a:cxn>
                  <a:cxn ang="0">
                    <a:pos x="167" y="119"/>
                  </a:cxn>
                  <a:cxn ang="0">
                    <a:pos x="192" y="63"/>
                  </a:cxn>
                  <a:cxn ang="0">
                    <a:pos x="220" y="38"/>
                  </a:cxn>
                  <a:cxn ang="0">
                    <a:pos x="240" y="63"/>
                  </a:cxn>
                  <a:cxn ang="0">
                    <a:pos x="276" y="160"/>
                  </a:cxn>
                  <a:cxn ang="0">
                    <a:pos x="302" y="102"/>
                  </a:cxn>
                  <a:cxn ang="0">
                    <a:pos x="337" y="91"/>
                  </a:cxn>
                  <a:cxn ang="0">
                    <a:pos x="360" y="40"/>
                  </a:cxn>
                  <a:cxn ang="0">
                    <a:pos x="345" y="0"/>
                  </a:cxn>
                </a:cxnLst>
                <a:rect l="0" t="0" r="r" b="b"/>
                <a:pathLst>
                  <a:path w="2631" h="377">
                    <a:moveTo>
                      <a:pt x="345" y="0"/>
                    </a:moveTo>
                    <a:lnTo>
                      <a:pt x="403" y="0"/>
                    </a:lnTo>
                    <a:lnTo>
                      <a:pt x="403" y="40"/>
                    </a:lnTo>
                    <a:lnTo>
                      <a:pt x="382" y="40"/>
                    </a:lnTo>
                    <a:lnTo>
                      <a:pt x="382" y="86"/>
                    </a:lnTo>
                    <a:lnTo>
                      <a:pt x="405" y="86"/>
                    </a:lnTo>
                    <a:lnTo>
                      <a:pt x="405" y="106"/>
                    </a:lnTo>
                    <a:lnTo>
                      <a:pt x="448" y="106"/>
                    </a:lnTo>
                    <a:lnTo>
                      <a:pt x="448" y="157"/>
                    </a:lnTo>
                    <a:lnTo>
                      <a:pt x="488" y="157"/>
                    </a:lnTo>
                    <a:lnTo>
                      <a:pt x="488" y="187"/>
                    </a:lnTo>
                    <a:lnTo>
                      <a:pt x="539" y="187"/>
                    </a:lnTo>
                    <a:lnTo>
                      <a:pt x="539" y="213"/>
                    </a:lnTo>
                    <a:lnTo>
                      <a:pt x="2138" y="213"/>
                    </a:lnTo>
                    <a:lnTo>
                      <a:pt x="2185" y="212"/>
                    </a:lnTo>
                    <a:lnTo>
                      <a:pt x="2232" y="210"/>
                    </a:lnTo>
                    <a:lnTo>
                      <a:pt x="2280" y="209"/>
                    </a:lnTo>
                    <a:lnTo>
                      <a:pt x="2328" y="206"/>
                    </a:lnTo>
                    <a:lnTo>
                      <a:pt x="2376" y="204"/>
                    </a:lnTo>
                    <a:lnTo>
                      <a:pt x="2423" y="201"/>
                    </a:lnTo>
                    <a:lnTo>
                      <a:pt x="2468" y="197"/>
                    </a:lnTo>
                    <a:lnTo>
                      <a:pt x="2511" y="193"/>
                    </a:lnTo>
                    <a:lnTo>
                      <a:pt x="2551" y="189"/>
                    </a:lnTo>
                    <a:lnTo>
                      <a:pt x="2587" y="184"/>
                    </a:lnTo>
                    <a:lnTo>
                      <a:pt x="2619" y="178"/>
                    </a:lnTo>
                    <a:lnTo>
                      <a:pt x="2622" y="181"/>
                    </a:lnTo>
                    <a:lnTo>
                      <a:pt x="2624" y="185"/>
                    </a:lnTo>
                    <a:lnTo>
                      <a:pt x="2627" y="191"/>
                    </a:lnTo>
                    <a:lnTo>
                      <a:pt x="2630" y="197"/>
                    </a:lnTo>
                    <a:lnTo>
                      <a:pt x="2631" y="205"/>
                    </a:lnTo>
                    <a:lnTo>
                      <a:pt x="2631" y="213"/>
                    </a:lnTo>
                    <a:lnTo>
                      <a:pt x="2627" y="221"/>
                    </a:lnTo>
                    <a:lnTo>
                      <a:pt x="2623" y="230"/>
                    </a:lnTo>
                    <a:lnTo>
                      <a:pt x="2614" y="239"/>
                    </a:lnTo>
                    <a:lnTo>
                      <a:pt x="2601" y="249"/>
                    </a:lnTo>
                    <a:lnTo>
                      <a:pt x="2583" y="257"/>
                    </a:lnTo>
                    <a:lnTo>
                      <a:pt x="2580" y="258"/>
                    </a:lnTo>
                    <a:lnTo>
                      <a:pt x="2578" y="259"/>
                    </a:lnTo>
                    <a:lnTo>
                      <a:pt x="2575" y="261"/>
                    </a:lnTo>
                    <a:lnTo>
                      <a:pt x="2562" y="269"/>
                    </a:lnTo>
                    <a:lnTo>
                      <a:pt x="2552" y="276"/>
                    </a:lnTo>
                    <a:lnTo>
                      <a:pt x="2544" y="283"/>
                    </a:lnTo>
                    <a:lnTo>
                      <a:pt x="2540" y="288"/>
                    </a:lnTo>
                    <a:lnTo>
                      <a:pt x="2538" y="293"/>
                    </a:lnTo>
                    <a:lnTo>
                      <a:pt x="2541" y="298"/>
                    </a:lnTo>
                    <a:lnTo>
                      <a:pt x="2549" y="304"/>
                    </a:lnTo>
                    <a:lnTo>
                      <a:pt x="2559" y="309"/>
                    </a:lnTo>
                    <a:lnTo>
                      <a:pt x="2569" y="316"/>
                    </a:lnTo>
                    <a:lnTo>
                      <a:pt x="2580" y="323"/>
                    </a:lnTo>
                    <a:lnTo>
                      <a:pt x="2591" y="331"/>
                    </a:lnTo>
                    <a:lnTo>
                      <a:pt x="2600" y="339"/>
                    </a:lnTo>
                    <a:lnTo>
                      <a:pt x="2607" y="348"/>
                    </a:lnTo>
                    <a:lnTo>
                      <a:pt x="2612" y="357"/>
                    </a:lnTo>
                    <a:lnTo>
                      <a:pt x="2612" y="367"/>
                    </a:lnTo>
                    <a:lnTo>
                      <a:pt x="2607" y="377"/>
                    </a:lnTo>
                    <a:lnTo>
                      <a:pt x="190" y="377"/>
                    </a:lnTo>
                    <a:lnTo>
                      <a:pt x="0" y="322"/>
                    </a:lnTo>
                    <a:lnTo>
                      <a:pt x="0" y="233"/>
                    </a:lnTo>
                    <a:lnTo>
                      <a:pt x="167" y="233"/>
                    </a:lnTo>
                    <a:lnTo>
                      <a:pt x="167" y="119"/>
                    </a:lnTo>
                    <a:lnTo>
                      <a:pt x="192" y="119"/>
                    </a:lnTo>
                    <a:lnTo>
                      <a:pt x="192" y="63"/>
                    </a:lnTo>
                    <a:lnTo>
                      <a:pt x="220" y="63"/>
                    </a:lnTo>
                    <a:lnTo>
                      <a:pt x="220" y="38"/>
                    </a:lnTo>
                    <a:lnTo>
                      <a:pt x="240" y="38"/>
                    </a:lnTo>
                    <a:lnTo>
                      <a:pt x="240" y="63"/>
                    </a:lnTo>
                    <a:lnTo>
                      <a:pt x="276" y="63"/>
                    </a:lnTo>
                    <a:lnTo>
                      <a:pt x="276" y="160"/>
                    </a:lnTo>
                    <a:lnTo>
                      <a:pt x="302" y="160"/>
                    </a:lnTo>
                    <a:lnTo>
                      <a:pt x="302" y="102"/>
                    </a:lnTo>
                    <a:lnTo>
                      <a:pt x="326" y="102"/>
                    </a:lnTo>
                    <a:lnTo>
                      <a:pt x="337" y="91"/>
                    </a:lnTo>
                    <a:lnTo>
                      <a:pt x="360" y="91"/>
                    </a:lnTo>
                    <a:lnTo>
                      <a:pt x="360" y="40"/>
                    </a:lnTo>
                    <a:lnTo>
                      <a:pt x="345" y="40"/>
                    </a:lnTo>
                    <a:lnTo>
                      <a:pt x="3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1" name="Freeform 1220"/>
              <p:cNvSpPr/>
              <p:nvPr/>
            </p:nvSpPr>
            <p:spPr>
              <a:xfrm>
                <a:off x="8999836" y="973594"/>
                <a:ext cx="3221531" cy="109081"/>
              </a:xfrm>
              <a:custGeom>
                <a:avLst/>
                <a:gdLst>
                  <a:gd name="connsiteX0" fmla="*/ 3206750 w 3206750"/>
                  <a:gd name="connsiteY0" fmla="*/ 0 h 107950"/>
                  <a:gd name="connsiteX1" fmla="*/ 50800 w 3206750"/>
                  <a:gd name="connsiteY1" fmla="*/ 0 h 107950"/>
                  <a:gd name="connsiteX2" fmla="*/ 0 w 3206750"/>
                  <a:gd name="connsiteY2" fmla="*/ 107950 h 107950"/>
                  <a:gd name="connsiteX3" fmla="*/ 2965450 w 3206750"/>
                  <a:gd name="connsiteY3" fmla="*/ 107950 h 107950"/>
                  <a:gd name="connsiteX4" fmla="*/ 3206750 w 3206750"/>
                  <a:gd name="connsiteY4" fmla="*/ 0 h 107950"/>
                  <a:gd name="connsiteX0" fmla="*/ 3185319 w 3185319"/>
                  <a:gd name="connsiteY0" fmla="*/ 4762 h 107950"/>
                  <a:gd name="connsiteX1" fmla="*/ 50800 w 3185319"/>
                  <a:gd name="connsiteY1" fmla="*/ 0 h 107950"/>
                  <a:gd name="connsiteX2" fmla="*/ 0 w 3185319"/>
                  <a:gd name="connsiteY2" fmla="*/ 107950 h 107950"/>
                  <a:gd name="connsiteX3" fmla="*/ 2965450 w 3185319"/>
                  <a:gd name="connsiteY3" fmla="*/ 107950 h 107950"/>
                  <a:gd name="connsiteX4" fmla="*/ 3185319 w 3185319"/>
                  <a:gd name="connsiteY4" fmla="*/ 4762 h 107950"/>
                  <a:gd name="connsiteX0" fmla="*/ 3182938 w 3182938"/>
                  <a:gd name="connsiteY0" fmla="*/ 7143 h 107950"/>
                  <a:gd name="connsiteX1" fmla="*/ 50800 w 3182938"/>
                  <a:gd name="connsiteY1" fmla="*/ 0 h 107950"/>
                  <a:gd name="connsiteX2" fmla="*/ 0 w 3182938"/>
                  <a:gd name="connsiteY2" fmla="*/ 107950 h 107950"/>
                  <a:gd name="connsiteX3" fmla="*/ 2965450 w 3182938"/>
                  <a:gd name="connsiteY3" fmla="*/ 107950 h 107950"/>
                  <a:gd name="connsiteX4" fmla="*/ 3182938 w 3182938"/>
                  <a:gd name="connsiteY4" fmla="*/ 7143 h 107950"/>
                  <a:gd name="connsiteX0" fmla="*/ 3197225 w 3197225"/>
                  <a:gd name="connsiteY0" fmla="*/ 4761 h 107950"/>
                  <a:gd name="connsiteX1" fmla="*/ 50800 w 3197225"/>
                  <a:gd name="connsiteY1" fmla="*/ 0 h 107950"/>
                  <a:gd name="connsiteX2" fmla="*/ 0 w 3197225"/>
                  <a:gd name="connsiteY2" fmla="*/ 107950 h 107950"/>
                  <a:gd name="connsiteX3" fmla="*/ 2965450 w 3197225"/>
                  <a:gd name="connsiteY3" fmla="*/ 107950 h 107950"/>
                  <a:gd name="connsiteX4" fmla="*/ 3197225 w 3197225"/>
                  <a:gd name="connsiteY4" fmla="*/ 4761 h 107950"/>
                  <a:gd name="connsiteX0" fmla="*/ 3214766 w 3214766"/>
                  <a:gd name="connsiteY0" fmla="*/ 4761 h 107950"/>
                  <a:gd name="connsiteX1" fmla="*/ 68341 w 3214766"/>
                  <a:gd name="connsiteY1" fmla="*/ 0 h 107950"/>
                  <a:gd name="connsiteX2" fmla="*/ 17541 w 3214766"/>
                  <a:gd name="connsiteY2" fmla="*/ 107950 h 107950"/>
                  <a:gd name="connsiteX3" fmla="*/ 2982991 w 3214766"/>
                  <a:gd name="connsiteY3" fmla="*/ 107950 h 107950"/>
                  <a:gd name="connsiteX4" fmla="*/ 3214766 w 3214766"/>
                  <a:gd name="connsiteY4" fmla="*/ 4761 h 107950"/>
                  <a:gd name="connsiteX0" fmla="*/ 3214766 w 3214766"/>
                  <a:gd name="connsiteY0" fmla="*/ 6019 h 109208"/>
                  <a:gd name="connsiteX1" fmla="*/ 68341 w 3214766"/>
                  <a:gd name="connsiteY1" fmla="*/ 1258 h 109208"/>
                  <a:gd name="connsiteX2" fmla="*/ 17541 w 3214766"/>
                  <a:gd name="connsiteY2" fmla="*/ 109208 h 109208"/>
                  <a:gd name="connsiteX3" fmla="*/ 2982991 w 3214766"/>
                  <a:gd name="connsiteY3" fmla="*/ 109208 h 109208"/>
                  <a:gd name="connsiteX4" fmla="*/ 3214766 w 3214766"/>
                  <a:gd name="connsiteY4" fmla="*/ 6019 h 109208"/>
                  <a:gd name="connsiteX0" fmla="*/ 3215744 w 3215744"/>
                  <a:gd name="connsiteY0" fmla="*/ 5892 h 109081"/>
                  <a:gd name="connsiteX1" fmla="*/ 69319 w 3215744"/>
                  <a:gd name="connsiteY1" fmla="*/ 1131 h 109081"/>
                  <a:gd name="connsiteX2" fmla="*/ 18519 w 3215744"/>
                  <a:gd name="connsiteY2" fmla="*/ 109081 h 109081"/>
                  <a:gd name="connsiteX3" fmla="*/ 2983969 w 3215744"/>
                  <a:gd name="connsiteY3" fmla="*/ 109081 h 109081"/>
                  <a:gd name="connsiteX4" fmla="*/ 3215744 w 3215744"/>
                  <a:gd name="connsiteY4" fmla="*/ 5892 h 109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15744" h="109081">
                    <a:moveTo>
                      <a:pt x="3215744" y="5892"/>
                    </a:moveTo>
                    <a:lnTo>
                      <a:pt x="69319" y="1131"/>
                    </a:lnTo>
                    <a:cubicBezTo>
                      <a:pt x="52386" y="-10511"/>
                      <a:pt x="-38367" y="70717"/>
                      <a:pt x="18519" y="109081"/>
                    </a:cubicBezTo>
                    <a:lnTo>
                      <a:pt x="2983969" y="109081"/>
                    </a:lnTo>
                    <a:lnTo>
                      <a:pt x="3215744" y="58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9906000" y="3141681"/>
              <a:ext cx="1858963" cy="87313"/>
              <a:chOff x="6240" y="1979"/>
              <a:chExt cx="1171" cy="55"/>
            </a:xfrm>
            <a:solidFill>
              <a:schemeClr val="bg1">
                <a:lumMod val="50000"/>
              </a:schemeClr>
            </a:solidFill>
          </p:grpSpPr>
          <p:sp>
            <p:nvSpPr>
              <p:cNvPr id="67" name="Freeform 5"/>
              <p:cNvSpPr>
                <a:spLocks noEditPoints="1"/>
              </p:cNvSpPr>
              <p:nvPr/>
            </p:nvSpPr>
            <p:spPr bwMode="auto">
              <a:xfrm>
                <a:off x="7098" y="1979"/>
                <a:ext cx="313" cy="55"/>
              </a:xfrm>
              <a:custGeom>
                <a:avLst/>
                <a:gdLst>
                  <a:gd name="T0" fmla="*/ 185 w 194"/>
                  <a:gd name="T1" fmla="*/ 13 h 33"/>
                  <a:gd name="T2" fmla="*/ 163 w 194"/>
                  <a:gd name="T3" fmla="*/ 3 h 33"/>
                  <a:gd name="T4" fmla="*/ 155 w 194"/>
                  <a:gd name="T5" fmla="*/ 0 h 33"/>
                  <a:gd name="T6" fmla="*/ 148 w 194"/>
                  <a:gd name="T7" fmla="*/ 3 h 33"/>
                  <a:gd name="T8" fmla="*/ 126 w 194"/>
                  <a:gd name="T9" fmla="*/ 13 h 33"/>
                  <a:gd name="T10" fmla="*/ 104 w 194"/>
                  <a:gd name="T11" fmla="*/ 3 h 33"/>
                  <a:gd name="T12" fmla="*/ 97 w 194"/>
                  <a:gd name="T13" fmla="*/ 0 h 33"/>
                  <a:gd name="T14" fmla="*/ 90 w 194"/>
                  <a:gd name="T15" fmla="*/ 3 h 33"/>
                  <a:gd name="T16" fmla="*/ 68 w 194"/>
                  <a:gd name="T17" fmla="*/ 13 h 33"/>
                  <a:gd name="T18" fmla="*/ 46 w 194"/>
                  <a:gd name="T19" fmla="*/ 3 h 33"/>
                  <a:gd name="T20" fmla="*/ 39 w 194"/>
                  <a:gd name="T21" fmla="*/ 0 h 33"/>
                  <a:gd name="T22" fmla="*/ 31 w 194"/>
                  <a:gd name="T23" fmla="*/ 3 h 33"/>
                  <a:gd name="T24" fmla="*/ 10 w 194"/>
                  <a:gd name="T25" fmla="*/ 13 h 33"/>
                  <a:gd name="T26" fmla="*/ 0 w 194"/>
                  <a:gd name="T27" fmla="*/ 23 h 33"/>
                  <a:gd name="T28" fmla="*/ 10 w 194"/>
                  <a:gd name="T29" fmla="*/ 33 h 33"/>
                  <a:gd name="T30" fmla="*/ 39 w 194"/>
                  <a:gd name="T31" fmla="*/ 23 h 33"/>
                  <a:gd name="T32" fmla="*/ 68 w 194"/>
                  <a:gd name="T33" fmla="*/ 33 h 33"/>
                  <a:gd name="T34" fmla="*/ 97 w 194"/>
                  <a:gd name="T35" fmla="*/ 23 h 33"/>
                  <a:gd name="T36" fmla="*/ 126 w 194"/>
                  <a:gd name="T37" fmla="*/ 33 h 33"/>
                  <a:gd name="T38" fmla="*/ 155 w 194"/>
                  <a:gd name="T39" fmla="*/ 23 h 33"/>
                  <a:gd name="T40" fmla="*/ 185 w 194"/>
                  <a:gd name="T41" fmla="*/ 33 h 33"/>
                  <a:gd name="T42" fmla="*/ 194 w 194"/>
                  <a:gd name="T43" fmla="*/ 23 h 33"/>
                  <a:gd name="T44" fmla="*/ 185 w 194"/>
                  <a:gd name="T45" fmla="*/ 13 h 33"/>
                  <a:gd name="T46" fmla="*/ 185 w 194"/>
                  <a:gd name="T47" fmla="*/ 13 h 33"/>
                  <a:gd name="T48" fmla="*/ 185 w 194"/>
                  <a:gd name="T49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4" h="33">
                    <a:moveTo>
                      <a:pt x="185" y="13"/>
                    </a:moveTo>
                    <a:cubicBezTo>
                      <a:pt x="176" y="13"/>
                      <a:pt x="168" y="10"/>
                      <a:pt x="163" y="3"/>
                    </a:cubicBezTo>
                    <a:cubicBezTo>
                      <a:pt x="161" y="1"/>
                      <a:pt x="158" y="0"/>
                      <a:pt x="155" y="0"/>
                    </a:cubicBezTo>
                    <a:cubicBezTo>
                      <a:pt x="153" y="0"/>
                      <a:pt x="150" y="1"/>
                      <a:pt x="148" y="3"/>
                    </a:cubicBezTo>
                    <a:cubicBezTo>
                      <a:pt x="143" y="10"/>
                      <a:pt x="135" y="13"/>
                      <a:pt x="126" y="13"/>
                    </a:cubicBezTo>
                    <a:cubicBezTo>
                      <a:pt x="118" y="13"/>
                      <a:pt x="110" y="10"/>
                      <a:pt x="104" y="3"/>
                    </a:cubicBezTo>
                    <a:cubicBezTo>
                      <a:pt x="103" y="1"/>
                      <a:pt x="100" y="0"/>
                      <a:pt x="97" y="0"/>
                    </a:cubicBezTo>
                    <a:cubicBezTo>
                      <a:pt x="94" y="0"/>
                      <a:pt x="92" y="1"/>
                      <a:pt x="90" y="3"/>
                    </a:cubicBezTo>
                    <a:cubicBezTo>
                      <a:pt x="84" y="10"/>
                      <a:pt x="76" y="13"/>
                      <a:pt x="68" y="13"/>
                    </a:cubicBezTo>
                    <a:cubicBezTo>
                      <a:pt x="60" y="13"/>
                      <a:pt x="52" y="10"/>
                      <a:pt x="46" y="3"/>
                    </a:cubicBezTo>
                    <a:cubicBezTo>
                      <a:pt x="44" y="1"/>
                      <a:pt x="42" y="0"/>
                      <a:pt x="39" y="0"/>
                    </a:cubicBezTo>
                    <a:cubicBezTo>
                      <a:pt x="36" y="0"/>
                      <a:pt x="33" y="1"/>
                      <a:pt x="31" y="3"/>
                    </a:cubicBezTo>
                    <a:cubicBezTo>
                      <a:pt x="26" y="10"/>
                      <a:pt x="18" y="13"/>
                      <a:pt x="10" y="13"/>
                    </a:cubicBezTo>
                    <a:cubicBezTo>
                      <a:pt x="4" y="13"/>
                      <a:pt x="0" y="18"/>
                      <a:pt x="0" y="23"/>
                    </a:cubicBezTo>
                    <a:cubicBezTo>
                      <a:pt x="0" y="28"/>
                      <a:pt x="4" y="33"/>
                      <a:pt x="10" y="33"/>
                    </a:cubicBezTo>
                    <a:cubicBezTo>
                      <a:pt x="20" y="33"/>
                      <a:pt x="30" y="29"/>
                      <a:pt x="39" y="23"/>
                    </a:cubicBezTo>
                    <a:cubicBezTo>
                      <a:pt x="47" y="29"/>
                      <a:pt x="57" y="33"/>
                      <a:pt x="68" y="33"/>
                    </a:cubicBezTo>
                    <a:cubicBezTo>
                      <a:pt x="79" y="33"/>
                      <a:pt x="89" y="29"/>
                      <a:pt x="97" y="23"/>
                    </a:cubicBezTo>
                    <a:cubicBezTo>
                      <a:pt x="105" y="29"/>
                      <a:pt x="116" y="33"/>
                      <a:pt x="126" y="33"/>
                    </a:cubicBezTo>
                    <a:cubicBezTo>
                      <a:pt x="137" y="33"/>
                      <a:pt x="147" y="29"/>
                      <a:pt x="155" y="23"/>
                    </a:cubicBezTo>
                    <a:cubicBezTo>
                      <a:pt x="164" y="29"/>
                      <a:pt x="174" y="33"/>
                      <a:pt x="185" y="33"/>
                    </a:cubicBezTo>
                    <a:cubicBezTo>
                      <a:pt x="190" y="33"/>
                      <a:pt x="194" y="28"/>
                      <a:pt x="194" y="23"/>
                    </a:cubicBezTo>
                    <a:cubicBezTo>
                      <a:pt x="194" y="18"/>
                      <a:pt x="190" y="13"/>
                      <a:pt x="185" y="13"/>
                    </a:cubicBezTo>
                    <a:close/>
                    <a:moveTo>
                      <a:pt x="185" y="13"/>
                    </a:moveTo>
                    <a:cubicBezTo>
                      <a:pt x="185" y="13"/>
                      <a:pt x="185" y="13"/>
                      <a:pt x="185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6"/>
              <p:cNvSpPr>
                <a:spLocks noEditPoints="1"/>
              </p:cNvSpPr>
              <p:nvPr/>
            </p:nvSpPr>
            <p:spPr bwMode="auto">
              <a:xfrm>
                <a:off x="6813" y="1979"/>
                <a:ext cx="313" cy="55"/>
              </a:xfrm>
              <a:custGeom>
                <a:avLst/>
                <a:gdLst>
                  <a:gd name="T0" fmla="*/ 184 w 194"/>
                  <a:gd name="T1" fmla="*/ 13 h 33"/>
                  <a:gd name="T2" fmla="*/ 162 w 194"/>
                  <a:gd name="T3" fmla="*/ 3 h 33"/>
                  <a:gd name="T4" fmla="*/ 155 w 194"/>
                  <a:gd name="T5" fmla="*/ 0 h 33"/>
                  <a:gd name="T6" fmla="*/ 148 w 194"/>
                  <a:gd name="T7" fmla="*/ 3 h 33"/>
                  <a:gd name="T8" fmla="*/ 126 w 194"/>
                  <a:gd name="T9" fmla="*/ 13 h 33"/>
                  <a:gd name="T10" fmla="*/ 104 w 194"/>
                  <a:gd name="T11" fmla="*/ 3 h 33"/>
                  <a:gd name="T12" fmla="*/ 97 w 194"/>
                  <a:gd name="T13" fmla="*/ 0 h 33"/>
                  <a:gd name="T14" fmla="*/ 89 w 194"/>
                  <a:gd name="T15" fmla="*/ 3 h 33"/>
                  <a:gd name="T16" fmla="*/ 68 w 194"/>
                  <a:gd name="T17" fmla="*/ 13 h 33"/>
                  <a:gd name="T18" fmla="*/ 46 w 194"/>
                  <a:gd name="T19" fmla="*/ 3 h 33"/>
                  <a:gd name="T20" fmla="*/ 38 w 194"/>
                  <a:gd name="T21" fmla="*/ 0 h 33"/>
                  <a:gd name="T22" fmla="*/ 31 w 194"/>
                  <a:gd name="T23" fmla="*/ 3 h 33"/>
                  <a:gd name="T24" fmla="*/ 9 w 194"/>
                  <a:gd name="T25" fmla="*/ 13 h 33"/>
                  <a:gd name="T26" fmla="*/ 0 w 194"/>
                  <a:gd name="T27" fmla="*/ 23 h 33"/>
                  <a:gd name="T28" fmla="*/ 9 w 194"/>
                  <a:gd name="T29" fmla="*/ 33 h 33"/>
                  <a:gd name="T30" fmla="*/ 38 w 194"/>
                  <a:gd name="T31" fmla="*/ 23 h 33"/>
                  <a:gd name="T32" fmla="*/ 68 w 194"/>
                  <a:gd name="T33" fmla="*/ 33 h 33"/>
                  <a:gd name="T34" fmla="*/ 97 w 194"/>
                  <a:gd name="T35" fmla="*/ 23 h 33"/>
                  <a:gd name="T36" fmla="*/ 126 w 194"/>
                  <a:gd name="T37" fmla="*/ 33 h 33"/>
                  <a:gd name="T38" fmla="*/ 155 w 194"/>
                  <a:gd name="T39" fmla="*/ 23 h 33"/>
                  <a:gd name="T40" fmla="*/ 184 w 194"/>
                  <a:gd name="T41" fmla="*/ 33 h 33"/>
                  <a:gd name="T42" fmla="*/ 194 w 194"/>
                  <a:gd name="T43" fmla="*/ 23 h 33"/>
                  <a:gd name="T44" fmla="*/ 184 w 194"/>
                  <a:gd name="T45" fmla="*/ 13 h 33"/>
                  <a:gd name="T46" fmla="*/ 184 w 194"/>
                  <a:gd name="T47" fmla="*/ 13 h 33"/>
                  <a:gd name="T48" fmla="*/ 184 w 194"/>
                  <a:gd name="T49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4" h="33">
                    <a:moveTo>
                      <a:pt x="184" y="13"/>
                    </a:moveTo>
                    <a:cubicBezTo>
                      <a:pt x="176" y="13"/>
                      <a:pt x="168" y="10"/>
                      <a:pt x="162" y="3"/>
                    </a:cubicBezTo>
                    <a:cubicBezTo>
                      <a:pt x="161" y="1"/>
                      <a:pt x="158" y="0"/>
                      <a:pt x="155" y="0"/>
                    </a:cubicBezTo>
                    <a:cubicBezTo>
                      <a:pt x="152" y="0"/>
                      <a:pt x="150" y="1"/>
                      <a:pt x="148" y="3"/>
                    </a:cubicBezTo>
                    <a:cubicBezTo>
                      <a:pt x="142" y="10"/>
                      <a:pt x="134" y="13"/>
                      <a:pt x="126" y="13"/>
                    </a:cubicBezTo>
                    <a:cubicBezTo>
                      <a:pt x="117" y="13"/>
                      <a:pt x="110" y="10"/>
                      <a:pt x="104" y="3"/>
                    </a:cubicBezTo>
                    <a:cubicBezTo>
                      <a:pt x="102" y="1"/>
                      <a:pt x="100" y="0"/>
                      <a:pt x="97" y="0"/>
                    </a:cubicBezTo>
                    <a:cubicBezTo>
                      <a:pt x="94" y="0"/>
                      <a:pt x="91" y="1"/>
                      <a:pt x="89" y="3"/>
                    </a:cubicBezTo>
                    <a:cubicBezTo>
                      <a:pt x="84" y="10"/>
                      <a:pt x="76" y="13"/>
                      <a:pt x="68" y="13"/>
                    </a:cubicBezTo>
                    <a:cubicBezTo>
                      <a:pt x="59" y="13"/>
                      <a:pt x="51" y="10"/>
                      <a:pt x="46" y="3"/>
                    </a:cubicBezTo>
                    <a:cubicBezTo>
                      <a:pt x="44" y="1"/>
                      <a:pt x="41" y="0"/>
                      <a:pt x="38" y="0"/>
                    </a:cubicBezTo>
                    <a:cubicBezTo>
                      <a:pt x="36" y="0"/>
                      <a:pt x="33" y="1"/>
                      <a:pt x="31" y="3"/>
                    </a:cubicBezTo>
                    <a:cubicBezTo>
                      <a:pt x="26" y="10"/>
                      <a:pt x="18" y="13"/>
                      <a:pt x="9" y="13"/>
                    </a:cubicBezTo>
                    <a:cubicBezTo>
                      <a:pt x="4" y="13"/>
                      <a:pt x="0" y="18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cubicBezTo>
                      <a:pt x="20" y="33"/>
                      <a:pt x="30" y="29"/>
                      <a:pt x="38" y="23"/>
                    </a:cubicBezTo>
                    <a:cubicBezTo>
                      <a:pt x="47" y="29"/>
                      <a:pt x="57" y="33"/>
                      <a:pt x="68" y="33"/>
                    </a:cubicBezTo>
                    <a:cubicBezTo>
                      <a:pt x="78" y="33"/>
                      <a:pt x="88" y="29"/>
                      <a:pt x="97" y="23"/>
                    </a:cubicBezTo>
                    <a:cubicBezTo>
                      <a:pt x="105" y="29"/>
                      <a:pt x="115" y="33"/>
                      <a:pt x="126" y="33"/>
                    </a:cubicBezTo>
                    <a:cubicBezTo>
                      <a:pt x="137" y="33"/>
                      <a:pt x="147" y="29"/>
                      <a:pt x="155" y="23"/>
                    </a:cubicBezTo>
                    <a:cubicBezTo>
                      <a:pt x="163" y="29"/>
                      <a:pt x="174" y="33"/>
                      <a:pt x="184" y="33"/>
                    </a:cubicBezTo>
                    <a:cubicBezTo>
                      <a:pt x="190" y="33"/>
                      <a:pt x="194" y="28"/>
                      <a:pt x="194" y="23"/>
                    </a:cubicBezTo>
                    <a:cubicBezTo>
                      <a:pt x="194" y="18"/>
                      <a:pt x="190" y="13"/>
                      <a:pt x="184" y="13"/>
                    </a:cubicBezTo>
                    <a:close/>
                    <a:moveTo>
                      <a:pt x="184" y="13"/>
                    </a:moveTo>
                    <a:cubicBezTo>
                      <a:pt x="184" y="13"/>
                      <a:pt x="184" y="13"/>
                      <a:pt x="18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7"/>
              <p:cNvSpPr>
                <a:spLocks noEditPoints="1"/>
              </p:cNvSpPr>
              <p:nvPr/>
            </p:nvSpPr>
            <p:spPr bwMode="auto">
              <a:xfrm>
                <a:off x="6526" y="1979"/>
                <a:ext cx="314" cy="55"/>
              </a:xfrm>
              <a:custGeom>
                <a:avLst/>
                <a:gdLst>
                  <a:gd name="T0" fmla="*/ 185 w 195"/>
                  <a:gd name="T1" fmla="*/ 13 h 33"/>
                  <a:gd name="T2" fmla="*/ 163 w 195"/>
                  <a:gd name="T3" fmla="*/ 3 h 33"/>
                  <a:gd name="T4" fmla="*/ 156 w 195"/>
                  <a:gd name="T5" fmla="*/ 0 h 33"/>
                  <a:gd name="T6" fmla="*/ 148 w 195"/>
                  <a:gd name="T7" fmla="*/ 3 h 33"/>
                  <a:gd name="T8" fmla="*/ 127 w 195"/>
                  <a:gd name="T9" fmla="*/ 13 h 33"/>
                  <a:gd name="T10" fmla="*/ 105 w 195"/>
                  <a:gd name="T11" fmla="*/ 3 h 33"/>
                  <a:gd name="T12" fmla="*/ 97 w 195"/>
                  <a:gd name="T13" fmla="*/ 0 h 33"/>
                  <a:gd name="T14" fmla="*/ 90 w 195"/>
                  <a:gd name="T15" fmla="*/ 3 h 33"/>
                  <a:gd name="T16" fmla="*/ 68 w 195"/>
                  <a:gd name="T17" fmla="*/ 13 h 33"/>
                  <a:gd name="T18" fmla="*/ 46 w 195"/>
                  <a:gd name="T19" fmla="*/ 3 h 33"/>
                  <a:gd name="T20" fmla="*/ 39 w 195"/>
                  <a:gd name="T21" fmla="*/ 0 h 33"/>
                  <a:gd name="T22" fmla="*/ 32 w 195"/>
                  <a:gd name="T23" fmla="*/ 3 h 33"/>
                  <a:gd name="T24" fmla="*/ 10 w 195"/>
                  <a:gd name="T25" fmla="*/ 13 h 33"/>
                  <a:gd name="T26" fmla="*/ 0 w 195"/>
                  <a:gd name="T27" fmla="*/ 23 h 33"/>
                  <a:gd name="T28" fmla="*/ 10 w 195"/>
                  <a:gd name="T29" fmla="*/ 33 h 33"/>
                  <a:gd name="T30" fmla="*/ 39 w 195"/>
                  <a:gd name="T31" fmla="*/ 23 h 33"/>
                  <a:gd name="T32" fmla="*/ 68 w 195"/>
                  <a:gd name="T33" fmla="*/ 33 h 33"/>
                  <a:gd name="T34" fmla="*/ 97 w 195"/>
                  <a:gd name="T35" fmla="*/ 23 h 33"/>
                  <a:gd name="T36" fmla="*/ 127 w 195"/>
                  <a:gd name="T37" fmla="*/ 33 h 33"/>
                  <a:gd name="T38" fmla="*/ 156 w 195"/>
                  <a:gd name="T39" fmla="*/ 23 h 33"/>
                  <a:gd name="T40" fmla="*/ 185 w 195"/>
                  <a:gd name="T41" fmla="*/ 33 h 33"/>
                  <a:gd name="T42" fmla="*/ 195 w 195"/>
                  <a:gd name="T43" fmla="*/ 23 h 33"/>
                  <a:gd name="T44" fmla="*/ 185 w 195"/>
                  <a:gd name="T45" fmla="*/ 13 h 33"/>
                  <a:gd name="T46" fmla="*/ 185 w 195"/>
                  <a:gd name="T47" fmla="*/ 13 h 33"/>
                  <a:gd name="T48" fmla="*/ 185 w 195"/>
                  <a:gd name="T49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5" h="33">
                    <a:moveTo>
                      <a:pt x="185" y="13"/>
                    </a:moveTo>
                    <a:cubicBezTo>
                      <a:pt x="176" y="13"/>
                      <a:pt x="169" y="10"/>
                      <a:pt x="163" y="3"/>
                    </a:cubicBezTo>
                    <a:cubicBezTo>
                      <a:pt x="161" y="1"/>
                      <a:pt x="159" y="0"/>
                      <a:pt x="156" y="0"/>
                    </a:cubicBezTo>
                    <a:cubicBezTo>
                      <a:pt x="153" y="0"/>
                      <a:pt x="150" y="1"/>
                      <a:pt x="148" y="3"/>
                    </a:cubicBezTo>
                    <a:cubicBezTo>
                      <a:pt x="143" y="10"/>
                      <a:pt x="135" y="13"/>
                      <a:pt x="127" y="13"/>
                    </a:cubicBezTo>
                    <a:cubicBezTo>
                      <a:pt x="118" y="13"/>
                      <a:pt x="110" y="10"/>
                      <a:pt x="105" y="3"/>
                    </a:cubicBezTo>
                    <a:cubicBezTo>
                      <a:pt x="103" y="1"/>
                      <a:pt x="100" y="0"/>
                      <a:pt x="97" y="0"/>
                    </a:cubicBezTo>
                    <a:cubicBezTo>
                      <a:pt x="95" y="0"/>
                      <a:pt x="92" y="1"/>
                      <a:pt x="90" y="3"/>
                    </a:cubicBezTo>
                    <a:cubicBezTo>
                      <a:pt x="85" y="10"/>
                      <a:pt x="77" y="13"/>
                      <a:pt x="68" y="13"/>
                    </a:cubicBezTo>
                    <a:cubicBezTo>
                      <a:pt x="60" y="13"/>
                      <a:pt x="52" y="10"/>
                      <a:pt x="46" y="3"/>
                    </a:cubicBezTo>
                    <a:cubicBezTo>
                      <a:pt x="45" y="1"/>
                      <a:pt x="42" y="0"/>
                      <a:pt x="39" y="0"/>
                    </a:cubicBezTo>
                    <a:cubicBezTo>
                      <a:pt x="36" y="0"/>
                      <a:pt x="34" y="1"/>
                      <a:pt x="32" y="3"/>
                    </a:cubicBezTo>
                    <a:cubicBezTo>
                      <a:pt x="26" y="10"/>
                      <a:pt x="18" y="13"/>
                      <a:pt x="10" y="13"/>
                    </a:cubicBezTo>
                    <a:cubicBezTo>
                      <a:pt x="5" y="13"/>
                      <a:pt x="0" y="18"/>
                      <a:pt x="0" y="23"/>
                    </a:cubicBezTo>
                    <a:cubicBezTo>
                      <a:pt x="0" y="28"/>
                      <a:pt x="5" y="33"/>
                      <a:pt x="10" y="33"/>
                    </a:cubicBezTo>
                    <a:cubicBezTo>
                      <a:pt x="21" y="33"/>
                      <a:pt x="31" y="29"/>
                      <a:pt x="39" y="23"/>
                    </a:cubicBezTo>
                    <a:cubicBezTo>
                      <a:pt x="47" y="29"/>
                      <a:pt x="58" y="33"/>
                      <a:pt x="68" y="33"/>
                    </a:cubicBezTo>
                    <a:cubicBezTo>
                      <a:pt x="79" y="33"/>
                      <a:pt x="89" y="29"/>
                      <a:pt x="97" y="23"/>
                    </a:cubicBezTo>
                    <a:cubicBezTo>
                      <a:pt x="106" y="29"/>
                      <a:pt x="116" y="33"/>
                      <a:pt x="127" y="33"/>
                    </a:cubicBezTo>
                    <a:cubicBezTo>
                      <a:pt x="137" y="33"/>
                      <a:pt x="147" y="29"/>
                      <a:pt x="156" y="23"/>
                    </a:cubicBezTo>
                    <a:cubicBezTo>
                      <a:pt x="164" y="29"/>
                      <a:pt x="174" y="33"/>
                      <a:pt x="185" y="33"/>
                    </a:cubicBezTo>
                    <a:cubicBezTo>
                      <a:pt x="190" y="33"/>
                      <a:pt x="195" y="28"/>
                      <a:pt x="195" y="23"/>
                    </a:cubicBezTo>
                    <a:cubicBezTo>
                      <a:pt x="195" y="18"/>
                      <a:pt x="190" y="13"/>
                      <a:pt x="185" y="13"/>
                    </a:cubicBezTo>
                    <a:close/>
                    <a:moveTo>
                      <a:pt x="185" y="13"/>
                    </a:moveTo>
                    <a:cubicBezTo>
                      <a:pt x="185" y="13"/>
                      <a:pt x="185" y="13"/>
                      <a:pt x="185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8"/>
              <p:cNvSpPr>
                <a:spLocks noEditPoints="1"/>
              </p:cNvSpPr>
              <p:nvPr/>
            </p:nvSpPr>
            <p:spPr bwMode="auto">
              <a:xfrm>
                <a:off x="6240" y="1979"/>
                <a:ext cx="313" cy="55"/>
              </a:xfrm>
              <a:custGeom>
                <a:avLst/>
                <a:gdLst>
                  <a:gd name="T0" fmla="*/ 185 w 194"/>
                  <a:gd name="T1" fmla="*/ 13 h 33"/>
                  <a:gd name="T2" fmla="*/ 163 w 194"/>
                  <a:gd name="T3" fmla="*/ 3 h 33"/>
                  <a:gd name="T4" fmla="*/ 155 w 194"/>
                  <a:gd name="T5" fmla="*/ 0 h 33"/>
                  <a:gd name="T6" fmla="*/ 148 w 194"/>
                  <a:gd name="T7" fmla="*/ 3 h 33"/>
                  <a:gd name="T8" fmla="*/ 126 w 194"/>
                  <a:gd name="T9" fmla="*/ 13 h 33"/>
                  <a:gd name="T10" fmla="*/ 104 w 194"/>
                  <a:gd name="T11" fmla="*/ 3 h 33"/>
                  <a:gd name="T12" fmla="*/ 97 w 194"/>
                  <a:gd name="T13" fmla="*/ 0 h 33"/>
                  <a:gd name="T14" fmla="*/ 90 w 194"/>
                  <a:gd name="T15" fmla="*/ 3 h 33"/>
                  <a:gd name="T16" fmla="*/ 68 w 194"/>
                  <a:gd name="T17" fmla="*/ 13 h 33"/>
                  <a:gd name="T18" fmla="*/ 46 w 194"/>
                  <a:gd name="T19" fmla="*/ 3 h 33"/>
                  <a:gd name="T20" fmla="*/ 39 w 194"/>
                  <a:gd name="T21" fmla="*/ 0 h 33"/>
                  <a:gd name="T22" fmla="*/ 31 w 194"/>
                  <a:gd name="T23" fmla="*/ 3 h 33"/>
                  <a:gd name="T24" fmla="*/ 10 w 194"/>
                  <a:gd name="T25" fmla="*/ 13 h 33"/>
                  <a:gd name="T26" fmla="*/ 0 w 194"/>
                  <a:gd name="T27" fmla="*/ 23 h 33"/>
                  <a:gd name="T28" fmla="*/ 10 w 194"/>
                  <a:gd name="T29" fmla="*/ 33 h 33"/>
                  <a:gd name="T30" fmla="*/ 39 w 194"/>
                  <a:gd name="T31" fmla="*/ 23 h 33"/>
                  <a:gd name="T32" fmla="*/ 68 w 194"/>
                  <a:gd name="T33" fmla="*/ 33 h 33"/>
                  <a:gd name="T34" fmla="*/ 97 w 194"/>
                  <a:gd name="T35" fmla="*/ 23 h 33"/>
                  <a:gd name="T36" fmla="*/ 126 w 194"/>
                  <a:gd name="T37" fmla="*/ 33 h 33"/>
                  <a:gd name="T38" fmla="*/ 155 w 194"/>
                  <a:gd name="T39" fmla="*/ 23 h 33"/>
                  <a:gd name="T40" fmla="*/ 185 w 194"/>
                  <a:gd name="T41" fmla="*/ 33 h 33"/>
                  <a:gd name="T42" fmla="*/ 194 w 194"/>
                  <a:gd name="T43" fmla="*/ 23 h 33"/>
                  <a:gd name="T44" fmla="*/ 185 w 194"/>
                  <a:gd name="T45" fmla="*/ 13 h 33"/>
                  <a:gd name="T46" fmla="*/ 185 w 194"/>
                  <a:gd name="T47" fmla="*/ 13 h 33"/>
                  <a:gd name="T48" fmla="*/ 185 w 194"/>
                  <a:gd name="T49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4" h="33">
                    <a:moveTo>
                      <a:pt x="185" y="13"/>
                    </a:moveTo>
                    <a:cubicBezTo>
                      <a:pt x="176" y="13"/>
                      <a:pt x="168" y="10"/>
                      <a:pt x="163" y="3"/>
                    </a:cubicBezTo>
                    <a:cubicBezTo>
                      <a:pt x="161" y="1"/>
                      <a:pt x="158" y="0"/>
                      <a:pt x="155" y="0"/>
                    </a:cubicBezTo>
                    <a:cubicBezTo>
                      <a:pt x="153" y="0"/>
                      <a:pt x="150" y="1"/>
                      <a:pt x="148" y="3"/>
                    </a:cubicBezTo>
                    <a:cubicBezTo>
                      <a:pt x="143" y="10"/>
                      <a:pt x="135" y="13"/>
                      <a:pt x="126" y="13"/>
                    </a:cubicBezTo>
                    <a:cubicBezTo>
                      <a:pt x="118" y="13"/>
                      <a:pt x="110" y="10"/>
                      <a:pt x="104" y="3"/>
                    </a:cubicBezTo>
                    <a:cubicBezTo>
                      <a:pt x="103" y="1"/>
                      <a:pt x="100" y="0"/>
                      <a:pt x="97" y="0"/>
                    </a:cubicBezTo>
                    <a:cubicBezTo>
                      <a:pt x="94" y="0"/>
                      <a:pt x="92" y="1"/>
                      <a:pt x="90" y="3"/>
                    </a:cubicBezTo>
                    <a:cubicBezTo>
                      <a:pt x="84" y="10"/>
                      <a:pt x="76" y="13"/>
                      <a:pt x="68" y="13"/>
                    </a:cubicBezTo>
                    <a:cubicBezTo>
                      <a:pt x="60" y="13"/>
                      <a:pt x="52" y="10"/>
                      <a:pt x="46" y="3"/>
                    </a:cubicBezTo>
                    <a:cubicBezTo>
                      <a:pt x="44" y="1"/>
                      <a:pt x="42" y="0"/>
                      <a:pt x="39" y="0"/>
                    </a:cubicBezTo>
                    <a:cubicBezTo>
                      <a:pt x="36" y="0"/>
                      <a:pt x="33" y="1"/>
                      <a:pt x="31" y="3"/>
                    </a:cubicBezTo>
                    <a:cubicBezTo>
                      <a:pt x="26" y="10"/>
                      <a:pt x="18" y="13"/>
                      <a:pt x="10" y="13"/>
                    </a:cubicBezTo>
                    <a:cubicBezTo>
                      <a:pt x="4" y="13"/>
                      <a:pt x="0" y="18"/>
                      <a:pt x="0" y="23"/>
                    </a:cubicBezTo>
                    <a:cubicBezTo>
                      <a:pt x="0" y="28"/>
                      <a:pt x="4" y="33"/>
                      <a:pt x="10" y="33"/>
                    </a:cubicBezTo>
                    <a:cubicBezTo>
                      <a:pt x="20" y="33"/>
                      <a:pt x="30" y="29"/>
                      <a:pt x="39" y="23"/>
                    </a:cubicBezTo>
                    <a:cubicBezTo>
                      <a:pt x="47" y="29"/>
                      <a:pt x="57" y="33"/>
                      <a:pt x="68" y="33"/>
                    </a:cubicBezTo>
                    <a:cubicBezTo>
                      <a:pt x="79" y="33"/>
                      <a:pt x="89" y="29"/>
                      <a:pt x="97" y="23"/>
                    </a:cubicBezTo>
                    <a:cubicBezTo>
                      <a:pt x="105" y="29"/>
                      <a:pt x="116" y="33"/>
                      <a:pt x="126" y="33"/>
                    </a:cubicBezTo>
                    <a:cubicBezTo>
                      <a:pt x="137" y="33"/>
                      <a:pt x="147" y="29"/>
                      <a:pt x="155" y="23"/>
                    </a:cubicBezTo>
                    <a:cubicBezTo>
                      <a:pt x="164" y="29"/>
                      <a:pt x="174" y="33"/>
                      <a:pt x="185" y="33"/>
                    </a:cubicBezTo>
                    <a:cubicBezTo>
                      <a:pt x="190" y="33"/>
                      <a:pt x="194" y="28"/>
                      <a:pt x="194" y="23"/>
                    </a:cubicBezTo>
                    <a:cubicBezTo>
                      <a:pt x="194" y="18"/>
                      <a:pt x="190" y="13"/>
                      <a:pt x="185" y="13"/>
                    </a:cubicBezTo>
                    <a:close/>
                    <a:moveTo>
                      <a:pt x="185" y="13"/>
                    </a:moveTo>
                    <a:cubicBezTo>
                      <a:pt x="185" y="13"/>
                      <a:pt x="185" y="13"/>
                      <a:pt x="185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15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223" name="Picture 1222" descr="C:\_projects\010915_Fri\P12095_Monique\Allegro-logo-stacked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1" t="9621" r="9621" b="9621"/>
          <a:stretch/>
        </p:blipFill>
        <p:spPr bwMode="auto">
          <a:xfrm>
            <a:off x="5971139" y="840663"/>
            <a:ext cx="204469" cy="204666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5" name="Picture 1224" descr="C:\_projects\010915_Fri\P12095_Monique\Allegro-logo-stacked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1" t="9621" r="9621" b="9621"/>
          <a:stretch/>
        </p:blipFill>
        <p:spPr bwMode="auto">
          <a:xfrm>
            <a:off x="5972207" y="828303"/>
            <a:ext cx="204469" cy="204666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5" name="Picture 1234" descr="C:\_projects\010915_Fri\P12095_Monique\Allegro-logo-stacked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1" t="9621" r="9621" b="9621"/>
          <a:stretch/>
        </p:blipFill>
        <p:spPr bwMode="auto">
          <a:xfrm>
            <a:off x="4802747" y="2228325"/>
            <a:ext cx="204469" cy="204666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6" name="Picture 1235" descr="C:\_projects\010915_Fri\P12095_Monique\Allegro-logo-stacked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1" t="9621" r="9621" b="9621"/>
          <a:stretch/>
        </p:blipFill>
        <p:spPr bwMode="auto">
          <a:xfrm>
            <a:off x="6108892" y="2686758"/>
            <a:ext cx="204469" cy="204666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4" name="Chevron 1403"/>
          <p:cNvSpPr/>
          <p:nvPr/>
        </p:nvSpPr>
        <p:spPr>
          <a:xfrm flipH="1">
            <a:off x="5964698" y="4548296"/>
            <a:ext cx="70314" cy="109911"/>
          </a:xfrm>
          <a:prstGeom prst="chevron">
            <a:avLst>
              <a:gd name="adj" fmla="val 676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815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06" name="Chevron 1405"/>
          <p:cNvSpPr/>
          <p:nvPr/>
        </p:nvSpPr>
        <p:spPr>
          <a:xfrm flipH="1">
            <a:off x="7454684" y="4909161"/>
            <a:ext cx="70314" cy="109911"/>
          </a:xfrm>
          <a:prstGeom prst="chevron">
            <a:avLst>
              <a:gd name="adj" fmla="val 676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815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08" name="Chevron 1407"/>
          <p:cNvSpPr/>
          <p:nvPr/>
        </p:nvSpPr>
        <p:spPr>
          <a:xfrm flipH="1">
            <a:off x="6781126" y="4915963"/>
            <a:ext cx="70314" cy="109911"/>
          </a:xfrm>
          <a:prstGeom prst="chevron">
            <a:avLst>
              <a:gd name="adj" fmla="val 676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815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71" name="Title 2"/>
          <p:cNvSpPr txBox="1">
            <a:spLocks/>
          </p:cNvSpPr>
          <p:nvPr/>
        </p:nvSpPr>
        <p:spPr>
          <a:xfrm>
            <a:off x="356617" y="66893"/>
            <a:ext cx="7775548" cy="742950"/>
          </a:xfrm>
          <a:prstGeom prst="rect">
            <a:avLst/>
          </a:prstGeom>
        </p:spPr>
        <p:txBody>
          <a:bodyPr vert="horz" lIns="91427" tIns="45715" rIns="91427" bIns="45715" rtlCol="0" anchor="b" anchorCtr="0">
            <a:noAutofit/>
          </a:bodyPr>
          <a:lstStyle>
            <a:lvl1pPr algn="l" defTabSz="816281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438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1628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38" b="1" i="0" u="none" strike="noStrike" kern="1200" cap="none" spc="0" normalizeH="0" baseline="0" noProof="0" dirty="0">
                <a:ln>
                  <a:noFill/>
                </a:ln>
                <a:solidFill>
                  <a:srgbClr val="00499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Value Throughout the Value Chain</a:t>
            </a:r>
            <a:endParaRPr kumimoji="0" lang="en-GB" sz="2438" b="1" i="0" u="none" strike="noStrike" kern="1200" cap="none" spc="0" normalizeH="0" baseline="0" noProof="0" dirty="0">
              <a:ln>
                <a:noFill/>
              </a:ln>
              <a:solidFill>
                <a:srgbClr val="00499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224" name="TextBox 1223"/>
          <p:cNvSpPr txBox="1"/>
          <p:nvPr/>
        </p:nvSpPr>
        <p:spPr>
          <a:xfrm>
            <a:off x="3078480" y="4853940"/>
            <a:ext cx="3009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Proprietary &amp; Confidential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839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-0.00586 C 0.01858 -0.00926 0.02049 -0.01111 0.0349 -0.00833 C 0.03698 -0.00771 0.03889 -0.00617 0.04097 -0.00586 C 0.05695 -0.00463 0.07275 -0.00864 0.08854 -0.00308 C 0.09879 0.00031 0.09184 0.01297 0.09601 0.02037 C 0.10104 0.02902 0.10365 0.02994 0.10955 0.03334 C 0.18681 0.02778 0.15677 0.02469 0.19861 0.03087 C 0.20295 0.04198 0.20087 0.04414 0.20747 0.05186 C 0.21198 0.06358 0.21354 0.07747 0.21632 0.09105 C 0.21528 0.11698 0.21736 0.12099 0.20886 0.1355 C 0.20712 0.14568 0.20417 0.15679 0.2 0.16451 C 0.1974 0.17902 0.19288 0.17871 0.18507 0.18272 C 0.15782 0.19692 0.19427 0.18704 0.12726 0.19044 C 0.11233 0.18858 0.09844 0.18673 0.0842 0.18272 C 0.07327 0.18365 0.06233 0.18642 0.05122 0.18519 C -0.00416 0.17994 0.05347 0.17284 0.01129 0.18025 C 0.00486 0.18519 -0.00312 0.19105 -0.00989 0.19321 C -0.01545 0.19507 -0.0276 0.19846 -0.0276 0.19877 C -0.03524 0.19753 -0.04357 0.19784 -0.05121 0.19568 C -0.05295 0.19507 -0.05399 0.19167 -0.0559 0.19044 C -0.05868 0.18827 -0.06458 0.18519 -0.06458 0.1855 C -0.09236 0.19013 -0.08871 0.19074 -0.12986 0.18519 C -0.1368 0.18426 -0.14687 0.17655 -0.15382 0.175 C -0.21041 0.17686 -0.26562 0.18087 -0.3217 0.18272 C -0.33784 0.18179 -0.37934 0.17315 -0.40052 0.18519 C -0.40781 0.18426 -0.41857 0.18334 -0.42587 0.18025 C -0.42882 0.17871 -0.43472 0.175 -0.43472 0.17531 C -0.45156 0.17963 -0.44687 0.17963 -0.44514 0.2142 C -0.44583 0.22377 -0.44409 0.23673 -0.44809 0.2429 C -0.44982 0.24476 -0.45208 0.24507 -0.45399 0.24537 C -0.46736 0.24692 -0.4809 0.24692 -0.49462 0.24815 C -0.50816 0.25648 -0.51215 0.25648 -0.52968 0.25865 C -0.53663 0.25772 -0.54375 0.25772 -0.55052 0.25587 C -0.5585 0.25371 -0.55434 0.24877 -0.56111 0.24815 C -0.57205 0.24661 -0.58281 0.2463 -0.59375 0.24537 C -0.60764 0.24321 -0.62014 0.23766 -0.63385 0.23766 " pathEditMode="relative" rAng="0" ptsTypes="AAAAAAAAAAAAAAAAAAAAAAAAAAAAAAAAAAAA">
                                      <p:cBhvr>
                                        <p:cTn id="6" dur="2000" fill="hold"/>
                                        <p:tgtEl>
                                          <p:spTgt spid="1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4" y="1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555 0.00278 C 0.17691 0.00494 0.19913 0.00433 0.22031 0.01081 C 0.22465 0.01605 0.22916 0.01883 0.23368 0.02408 C 0.23559 0.02902 0.23836 0.03365 0.23941 0.03951 C 0.24218 0.05402 0.24253 0.05957 0.24982 0.06821 C 0.25538 0.09908 0.25139 0.07254 0.25416 0.12346 C 0.25555 0.14754 0.2618 0.17007 0.26441 0.19414 C 0.26336 0.22161 0.26441 0.23642 0.25573 0.25649 C 0.25277 0.27192 0.25607 0.25803 0.25121 0.26976 C 0.24323 0.28858 0.2493 0.28334 0.24097 0.28828 C 0.2375 0.30587 0.23524 0.32192 0.22621 0.33303 C 0.2243 0.33828 0.22326 0.34507 0.22031 0.34846 C 0.21597 0.35371 0.21215 0.36112 0.20711 0.3642 C 0.19548 0.3713 0.18368 0.37747 0.1717 0.38241 C 0.16284 0.38149 0.15399 0.38149 0.14531 0.37994 C 0.14132 0.37933 0.1375 0.375 0.1335 0.3747 C 0.11493 0.37315 0.09618 0.37284 0.0776 0.37223 C 0.05225 0.36297 0.06354 0.3642 0.02621 0.36173 C 0.02413 0.36081 0.02222 0.35957 0.02031 0.35895 C 0.01441 0.35679 0.00277 0.35371 0.00277 0.35402 C -0.01233 0.35772 -0.02674 0.3642 -0.0415 0.36945 C -0.04289 0.3713 -0.04427 0.37377 -0.04584 0.3747 C -0.0507 0.37747 -0.06059 0.37994 -0.06059 0.38025 C -0.08577 0.37778 -0.10556 0.37377 -0.13108 0.37223 C -0.14011 0.36667 -0.15903 0.3642 -0.15903 0.36451 C -0.17379 0.36513 -0.18855 0.36513 -0.2033 0.36698 C -0.20677 0.36698 -0.21007 0.37068 -0.21355 0.37223 C -0.22118 0.37439 -0.22969 0.37593 -0.23716 0.37747 C -0.24636 0.38149 -0.25573 0.38519 -0.26493 0.38766 C -0.27726 0.38612 -0.29011 0.38673 -0.30174 0.37994 C -0.31546 0.36358 -0.33212 0.37068 -0.34879 0.36945 C -0.37917 0.35649 -0.41042 0.35834 -0.4415 0.35649 C -0.44289 0.34291 -0.44306 0.33118 -0.4474 0.31976 C -0.45296 0.26883 -0.46111 0.29044 -0.50035 0.28828 C -0.51702 0.28395 -0.53351 0.28704 -0.55018 0.29105 C -0.56702 0.30093 -0.58455 0.30031 -0.60174 0.30679 C -0.60625 0.30587 -0.61077 0.30618 -0.61493 0.30402 C -0.62518 0.29877 -0.62084 0.29352 -0.63264 0.29352 " pathEditMode="relative" rAng="0" ptsTypes="AAAAAAAAAAAAAAAAAAAAAAAAAAAAAAAAAAAAAA">
                                      <p:cBhvr>
                                        <p:cTn id="10" dur="2000" fill="hold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76" y="19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3.58025E-6 L -0.50468 -0.0052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78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0.0027 C -0.04264 -0.00193 -0.06966 -0.00347 -0.09657 1.54321E-6 C -0.09841 0.00019 -0.09776 0.00752 -0.0995 0.00771 C -0.11512 0.00926 -0.13086 0.00598 -0.14648 0.00521 C -0.15245 0.00598 -0.15842 0.00579 -0.16417 0.00771 C -0.17285 0.01022 -0.17133 0.01427 -0.17882 0.01562 C -0.18771 0.01697 -0.19661 0.01736 -0.2054 0.01832 C -0.21419 0.02334 -0.21961 0.03125 -0.2245 0.04437 C -0.23014 0.07581 -0.2271 0.11227 -0.22591 0.1439 C -0.22558 0.15471 -0.22178 0.16589 -0.21712 0.17284 C -0.2118 0.18075 -0.20323 0.18287 -0.1965 0.18576 C -0.18326 0.1848 -0.17003 0.18518 -0.15679 0.18325 C -0.15375 0.18268 -0.148 0.17805 -0.148 0.17824 C -0.10568 0.1792 -0.05512 0.18692 -0.01128 0.17535 C -0.00987 0.17438 -0.00835 0.17342 -0.00683 0.17284 C -0.00499 0.17168 -0.00293 0.1711 -0.00097 0.17014 C 0.00196 0.1684 0.00792 0.16493 0.00792 0.16512 C 0.01259 0.15914 0.01498 0.15509 0.01823 0.1466 C 0.02322 0.11825 0.02138 0.13175 0.01823 0.0706 C 0.01736 0.05382 0.01378 0.05035 0.00934 0.03916 C 0.00803 0.03588 0.00456 0.02643 0.00641 0.02874 C 0.01259 0.03607 0.00923 0.03241 0.01671 0.03916 C 0.01867 0.04437 0.02138 0.0488 0.02257 0.05478 C 0.02355 0.05999 0.0255 0.0706 0.0255 0.07079 C 0.02474 0.09278 0.02854 0.125 0.01378 0.13349 C 0.00988 0.14371 0.00684 0.15374 0.00196 0.16223 C 0.00141 0.16474 0.0012 0.16763 0.00055 0.17014 C -0.00032 0.17284 -0.00282 0.17496 -0.00238 0.17805 C -0.00206 0.18055 0.00044 0.17998 0.00196 0.18055 C 0.00684 0.18171 0.01172 0.1821 0.01671 0.18325 C 0.01964 0.18383 0.02257 0.1848 0.0255 0.18576 C 0.04276 0.19618 0.05784 0.19483 0.07704 0.19637 C 0.09364 0.20216 0.08692 0.19946 0.09755 0.20409 C 0.15115 0.20177 0.14063 0.20795 0.16819 0.19637 C 0.21246 0.19792 0.21864 0.18962 0.24762 0.20679 C 0.25065 0.22222 0.25348 0.25386 0.24762 0.26697 C 0.24642 0.26929 0.24458 0.27045 0.24317 0.27218 C 0.24035 0.28704 0.23774 0.28877 0.22993 0.29822 C 0.22722 0.30131 0.22526 0.30613 0.22266 0.30903 C 0.21702 0.31501 0.20996 0.31636 0.20345 0.31674 C 0.17405 0.31751 0.14464 0.31848 0.11524 0.31944 C 0.10146 0.32118 0.08779 0.32465 0.07411 0.32465 C 0.05274 0.32465 0.0357 0.31153 0.0153 0.31153 " pathEditMode="relative" rAng="0" ptsTypes="A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1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3" y="16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itle 3"/>
          <p:cNvSpPr txBox="1">
            <a:spLocks/>
          </p:cNvSpPr>
          <p:nvPr/>
        </p:nvSpPr>
        <p:spPr>
          <a:xfrm>
            <a:off x="727853" y="280002"/>
            <a:ext cx="8326444" cy="411659"/>
          </a:xfrm>
          <a:prstGeom prst="rect">
            <a:avLst/>
          </a:prstGeom>
        </p:spPr>
        <p:txBody>
          <a:bodyPr vert="horz" lIns="51435" tIns="25718" rIns="51435" bIns="25718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0C68AD"/>
                </a:solidFill>
                <a:latin typeface="Georgia"/>
                <a:ea typeface="+mj-ea"/>
                <a:cs typeface="Georgi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C68AD"/>
                </a:solidFill>
                <a:effectLst/>
                <a:uLnTx/>
                <a:uFillTx/>
                <a:latin typeface="Calibri"/>
                <a:ea typeface="+mj-ea"/>
              </a:rPr>
              <a:t>Allegro’s Experience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749899" y="705961"/>
            <a:ext cx="82002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A629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Lucida Sans"/>
              </a:rPr>
              <a:t>Allegro provides a software solution that helps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A629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Lucida Sans"/>
              </a:rPr>
              <a:t>200+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A629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Lucida Sans"/>
              </a:rPr>
              <a:t>companies worldwide manage their commodity transactions and the related risks. </a:t>
            </a:r>
          </a:p>
        </p:txBody>
      </p:sp>
      <p:sp>
        <p:nvSpPr>
          <p:cNvPr id="8" name="object 3"/>
          <p:cNvSpPr/>
          <p:nvPr/>
        </p:nvSpPr>
        <p:spPr>
          <a:xfrm>
            <a:off x="4188523" y="3699469"/>
            <a:ext cx="1086250" cy="5170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dirty="0">
              <a:ln>
                <a:noFill/>
              </a:ln>
              <a:solidFill>
                <a:srgbClr val="081F3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5"/>
          <p:cNvSpPr/>
          <p:nvPr/>
        </p:nvSpPr>
        <p:spPr>
          <a:xfrm>
            <a:off x="771525" y="1236874"/>
            <a:ext cx="7810500" cy="33815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dirty="0">
              <a:ln>
                <a:noFill/>
              </a:ln>
              <a:solidFill>
                <a:srgbClr val="081F3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78124" y="4216560"/>
            <a:ext cx="670727" cy="311813"/>
          </a:xfrm>
          <a:prstGeom prst="rect">
            <a:avLst/>
          </a:prstGeom>
          <a:solidFill>
            <a:srgbClr val="DEEA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065" marR="508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Grande" charset="0"/>
              <a:ea typeface="Lucida Grande" charset="0"/>
              <a:cs typeface="Lucida Grande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519" y="3673676"/>
            <a:ext cx="570073" cy="23753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10979" y="1696190"/>
            <a:ext cx="1125140" cy="2828925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065" marR="508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Grande" charset="0"/>
              <a:ea typeface="Lucida Grande" charset="0"/>
              <a:cs typeface="Lucida Grande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865" y="2917701"/>
            <a:ext cx="1066936" cy="5399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573" y="2089994"/>
            <a:ext cx="1022001" cy="3110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751" y="2488872"/>
            <a:ext cx="460187" cy="4705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180" y="1769854"/>
            <a:ext cx="1038407" cy="30600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17" y="3716875"/>
            <a:ext cx="859713" cy="36011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349" y="4154678"/>
            <a:ext cx="553038" cy="3794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589" y="2460484"/>
            <a:ext cx="513047" cy="51304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395" y="3955376"/>
            <a:ext cx="1012413" cy="25766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369" y="4220439"/>
            <a:ext cx="513185" cy="2952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946" y="3294377"/>
            <a:ext cx="777610" cy="39547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173" y="3680643"/>
            <a:ext cx="1069419" cy="243983"/>
          </a:xfrm>
          <a:prstGeom prst="rect">
            <a:avLst/>
          </a:prstGeom>
        </p:spPr>
      </p:pic>
      <p:grpSp>
        <p:nvGrpSpPr>
          <p:cNvPr id="44" name="Group 43"/>
          <p:cNvGrpSpPr/>
          <p:nvPr/>
        </p:nvGrpSpPr>
        <p:grpSpPr>
          <a:xfrm>
            <a:off x="3379341" y="1673749"/>
            <a:ext cx="1196232" cy="2851366"/>
            <a:chOff x="4622925" y="1739353"/>
            <a:chExt cx="1125140" cy="2828925"/>
          </a:xfrm>
        </p:grpSpPr>
        <p:sp>
          <p:nvSpPr>
            <p:cNvPr id="21" name="Rectangle 20"/>
            <p:cNvSpPr/>
            <p:nvPr/>
          </p:nvSpPr>
          <p:spPr>
            <a:xfrm>
              <a:off x="4622925" y="1739353"/>
              <a:ext cx="1125140" cy="2828925"/>
            </a:xfrm>
            <a:prstGeom prst="rect">
              <a:avLst/>
            </a:prstGeom>
            <a:solidFill>
              <a:schemeClr val="bg1"/>
            </a:solidFill>
            <a:ln w="1905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2065" marR="508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Grande" charset="0"/>
                <a:ea typeface="Lucida Grande" charset="0"/>
                <a:cs typeface="Lucida Grande" charset="0"/>
              </a:endParaRP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9164" y="1820096"/>
              <a:ext cx="768325" cy="283166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6877" y="2124937"/>
              <a:ext cx="879419" cy="253547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9010" y="2477620"/>
              <a:ext cx="973072" cy="269537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0638" y="2729178"/>
              <a:ext cx="681109" cy="32186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6806" y="3173756"/>
              <a:ext cx="765210" cy="342631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0141" y="3454046"/>
              <a:ext cx="934698" cy="339205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1734" y="3798044"/>
              <a:ext cx="1020126" cy="296491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2478" y="4160791"/>
              <a:ext cx="861767" cy="367230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8256" y="3049947"/>
              <a:ext cx="861929" cy="2023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133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Sales Lifecycle: The Full Picture</a:t>
            </a:r>
            <a:endParaRPr lang="en-GB" dirty="0"/>
          </a:p>
        </p:txBody>
      </p:sp>
      <p:pic>
        <p:nvPicPr>
          <p:cNvPr id="103" name="Picture 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2500"/>
            <a:ext cx="8997885" cy="370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4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Opportunity Management Process</a:t>
            </a:r>
            <a:endParaRPr lang="en-GB" dirty="0"/>
          </a:p>
        </p:txBody>
      </p:sp>
      <p:pic>
        <p:nvPicPr>
          <p:cNvPr id="111" name="Picture 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617" y="929541"/>
            <a:ext cx="7011315" cy="366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8536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IM_SPRITE_COUNT" val=" 23"/>
</p:tagLst>
</file>

<file path=ppt/theme/theme1.xml><?xml version="1.0" encoding="utf-8"?>
<a:theme xmlns:a="http://schemas.openxmlformats.org/drawingml/2006/main" name="Allegro Commodity Management - Presentation Template">
  <a:themeElements>
    <a:clrScheme name="Custom 4">
      <a:dk1>
        <a:srgbClr val="081F37"/>
      </a:dk1>
      <a:lt1>
        <a:sysClr val="window" lastClr="FFFFFF"/>
      </a:lt1>
      <a:dk2>
        <a:srgbClr val="0C68AD"/>
      </a:dk2>
      <a:lt2>
        <a:srgbClr val="C7C9C9"/>
      </a:lt2>
      <a:accent1>
        <a:srgbClr val="61A2BC"/>
      </a:accent1>
      <a:accent2>
        <a:srgbClr val="66B434"/>
      </a:accent2>
      <a:accent3>
        <a:srgbClr val="00A49A"/>
      </a:accent3>
      <a:accent4>
        <a:srgbClr val="C73D47"/>
      </a:accent4>
      <a:accent5>
        <a:srgbClr val="DD682D"/>
      </a:accent5>
      <a:accent6>
        <a:srgbClr val="272F37"/>
      </a:accent6>
      <a:hlink>
        <a:srgbClr val="3584A5"/>
      </a:hlink>
      <a:folHlink>
        <a:srgbClr val="6A737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Allegro Tmplt 04">
      <a:dk1>
        <a:srgbClr val="000000"/>
      </a:dk1>
      <a:lt1>
        <a:srgbClr val="FFFFFF"/>
      </a:lt1>
      <a:dk2>
        <a:srgbClr val="004990"/>
      </a:dk2>
      <a:lt2>
        <a:srgbClr val="BFBFBF"/>
      </a:lt2>
      <a:accent1>
        <a:srgbClr val="94BEE5"/>
      </a:accent1>
      <a:accent2>
        <a:srgbClr val="FF6600"/>
      </a:accent2>
      <a:accent3>
        <a:srgbClr val="004990"/>
      </a:accent3>
      <a:accent4>
        <a:srgbClr val="A6CE39"/>
      </a:accent4>
      <a:accent5>
        <a:srgbClr val="993366"/>
      </a:accent5>
      <a:accent6>
        <a:srgbClr val="FFCC00"/>
      </a:accent6>
      <a:hlink>
        <a:srgbClr val="004990"/>
      </a:hlink>
      <a:folHlink>
        <a:srgbClr val="94BEE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Allegro Commodity Management - Presentation Template">
  <a:themeElements>
    <a:clrScheme name="Custom 4">
      <a:dk1>
        <a:srgbClr val="081F37"/>
      </a:dk1>
      <a:lt1>
        <a:sysClr val="window" lastClr="FFFFFF"/>
      </a:lt1>
      <a:dk2>
        <a:srgbClr val="0C68AD"/>
      </a:dk2>
      <a:lt2>
        <a:srgbClr val="C7C9C9"/>
      </a:lt2>
      <a:accent1>
        <a:srgbClr val="61A2BC"/>
      </a:accent1>
      <a:accent2>
        <a:srgbClr val="66B434"/>
      </a:accent2>
      <a:accent3>
        <a:srgbClr val="00A49A"/>
      </a:accent3>
      <a:accent4>
        <a:srgbClr val="C73D47"/>
      </a:accent4>
      <a:accent5>
        <a:srgbClr val="DD682D"/>
      </a:accent5>
      <a:accent6>
        <a:srgbClr val="272F37"/>
      </a:accent6>
      <a:hlink>
        <a:srgbClr val="3584A5"/>
      </a:hlink>
      <a:folHlink>
        <a:srgbClr val="6A737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Allegro Commodity Management - Presentation Template">
  <a:themeElements>
    <a:clrScheme name="Custom 4">
      <a:dk1>
        <a:srgbClr val="081F37"/>
      </a:dk1>
      <a:lt1>
        <a:sysClr val="window" lastClr="FFFFFF"/>
      </a:lt1>
      <a:dk2>
        <a:srgbClr val="0C68AD"/>
      </a:dk2>
      <a:lt2>
        <a:srgbClr val="C7C9C9"/>
      </a:lt2>
      <a:accent1>
        <a:srgbClr val="61A2BC"/>
      </a:accent1>
      <a:accent2>
        <a:srgbClr val="66B434"/>
      </a:accent2>
      <a:accent3>
        <a:srgbClr val="00A49A"/>
      </a:accent3>
      <a:accent4>
        <a:srgbClr val="C73D47"/>
      </a:accent4>
      <a:accent5>
        <a:srgbClr val="DD682D"/>
      </a:accent5>
      <a:accent6>
        <a:srgbClr val="272F37"/>
      </a:accent6>
      <a:hlink>
        <a:srgbClr val="3584A5"/>
      </a:hlink>
      <a:folHlink>
        <a:srgbClr val="6A737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3_Allegro Commodity Management - Presentation Template">
  <a:themeElements>
    <a:clrScheme name="Custom 4">
      <a:dk1>
        <a:srgbClr val="081F37"/>
      </a:dk1>
      <a:lt1>
        <a:sysClr val="window" lastClr="FFFFFF"/>
      </a:lt1>
      <a:dk2>
        <a:srgbClr val="0C68AD"/>
      </a:dk2>
      <a:lt2>
        <a:srgbClr val="C7C9C9"/>
      </a:lt2>
      <a:accent1>
        <a:srgbClr val="61A2BC"/>
      </a:accent1>
      <a:accent2>
        <a:srgbClr val="66B434"/>
      </a:accent2>
      <a:accent3>
        <a:srgbClr val="00A49A"/>
      </a:accent3>
      <a:accent4>
        <a:srgbClr val="C73D47"/>
      </a:accent4>
      <a:accent5>
        <a:srgbClr val="DD682D"/>
      </a:accent5>
      <a:accent6>
        <a:srgbClr val="272F37"/>
      </a:accent6>
      <a:hlink>
        <a:srgbClr val="3584A5"/>
      </a:hlink>
      <a:folHlink>
        <a:srgbClr val="6A737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Office Theme">
  <a:themeElements>
    <a:clrScheme name="Allegro Tmplt 04">
      <a:dk1>
        <a:srgbClr val="000000"/>
      </a:dk1>
      <a:lt1>
        <a:srgbClr val="FFFFFF"/>
      </a:lt1>
      <a:dk2>
        <a:srgbClr val="004990"/>
      </a:dk2>
      <a:lt2>
        <a:srgbClr val="BFBFBF"/>
      </a:lt2>
      <a:accent1>
        <a:srgbClr val="94BEE5"/>
      </a:accent1>
      <a:accent2>
        <a:srgbClr val="FF6600"/>
      </a:accent2>
      <a:accent3>
        <a:srgbClr val="004990"/>
      </a:accent3>
      <a:accent4>
        <a:srgbClr val="A6CE39"/>
      </a:accent4>
      <a:accent5>
        <a:srgbClr val="993366"/>
      </a:accent5>
      <a:accent6>
        <a:srgbClr val="FFCC00"/>
      </a:accent6>
      <a:hlink>
        <a:srgbClr val="004990"/>
      </a:hlink>
      <a:folHlink>
        <a:srgbClr val="94BEE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8765</TotalTime>
  <Words>1270</Words>
  <Application>Microsoft Office PowerPoint</Application>
  <PresentationFormat>On-screen Show (16:9)</PresentationFormat>
  <Paragraphs>398</Paragraphs>
  <Slides>31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31</vt:i4>
      </vt:variant>
    </vt:vector>
  </HeadingPairs>
  <TitlesOfParts>
    <vt:vector size="50" baseType="lpstr">
      <vt:lpstr>ＭＳ Ｐゴシック</vt:lpstr>
      <vt:lpstr>Arial</vt:lpstr>
      <vt:lpstr>Arial Narrow</vt:lpstr>
      <vt:lpstr>Calibri</vt:lpstr>
      <vt:lpstr>Georgia</vt:lpstr>
      <vt:lpstr>Gill Sans</vt:lpstr>
      <vt:lpstr>Lato Light</vt:lpstr>
      <vt:lpstr>Lucida Grande</vt:lpstr>
      <vt:lpstr>Lucida Sans</vt:lpstr>
      <vt:lpstr>Montserrat Light</vt:lpstr>
      <vt:lpstr>Times New Roman</vt:lpstr>
      <vt:lpstr>Trebuchet MS</vt:lpstr>
      <vt:lpstr>Wingdings 3</vt:lpstr>
      <vt:lpstr>Allegro Commodity Management - Presentation Template</vt:lpstr>
      <vt:lpstr>Office Theme</vt:lpstr>
      <vt:lpstr>1_Allegro Commodity Management - Presentation Template</vt:lpstr>
      <vt:lpstr>2_Allegro Commodity Management - Presentation Template</vt:lpstr>
      <vt:lpstr>3_Allegro Commodity Management - Presentation Template</vt:lpstr>
      <vt:lpstr>1_Office Theme</vt:lpstr>
      <vt:lpstr>PowerPoint Presentation</vt:lpstr>
      <vt:lpstr>Agenda</vt:lpstr>
      <vt:lpstr>About myself</vt:lpstr>
      <vt:lpstr>      What is it we do?</vt:lpstr>
      <vt:lpstr>Energy Trading &amp; Risk Management Software</vt:lpstr>
      <vt:lpstr>PowerPoint Presentation</vt:lpstr>
      <vt:lpstr>PowerPoint Presentation</vt:lpstr>
      <vt:lpstr>The Sales Lifecycle: The Full Picture</vt:lpstr>
      <vt:lpstr>Opportunity Management Process</vt:lpstr>
      <vt:lpstr>Salesforce.Com</vt:lpstr>
      <vt:lpstr>PowerPoint Presentation</vt:lpstr>
      <vt:lpstr>PowerPoint Presentation</vt:lpstr>
      <vt:lpstr>     Who are we?</vt:lpstr>
      <vt:lpstr>Meet the Allegro Sales Team</vt:lpstr>
      <vt:lpstr>Sales Americas</vt:lpstr>
      <vt:lpstr>Sales Team AMS</vt:lpstr>
      <vt:lpstr>Americas Coverage Model</vt:lpstr>
      <vt:lpstr>AEBD teams AMS</vt:lpstr>
      <vt:lpstr>PowerPoint Presentation</vt:lpstr>
      <vt:lpstr>DEMOGRAPHIC MARKETS FOR 2018</vt:lpstr>
      <vt:lpstr>GEOGRAPHIC GROWTH MARKETS</vt:lpstr>
      <vt:lpstr>Trends and Market Conditions</vt:lpstr>
      <vt:lpstr>PowerPoint Presentation</vt:lpstr>
      <vt:lpstr>      Sales &amp; Services</vt:lpstr>
      <vt:lpstr>When do we work together</vt:lpstr>
      <vt:lpstr>Roles and Responsibilities during the Sales Process</vt:lpstr>
      <vt:lpstr>Roles and Responsibilities during Implementations</vt:lpstr>
      <vt:lpstr>Account Management</vt:lpstr>
      <vt:lpstr>Information Exchange</vt:lpstr>
      <vt:lpstr>What is important</vt:lpstr>
      <vt:lpstr>Q &amp; 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Ronald</dc:creator>
  <cp:lastModifiedBy>Stefan Luger</cp:lastModifiedBy>
  <cp:revision>257</cp:revision>
  <dcterms:created xsi:type="dcterms:W3CDTF">2015-10-06T05:50:24Z</dcterms:created>
  <dcterms:modified xsi:type="dcterms:W3CDTF">2018-07-11T20:25:14Z</dcterms:modified>
</cp:coreProperties>
</file>