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1"/>
  </p:sldMasterIdLst>
  <p:notesMasterIdLst>
    <p:notesMasterId r:id="rId25"/>
  </p:notesMasterIdLst>
  <p:sldIdLst>
    <p:sldId id="259" r:id="rId2"/>
    <p:sldId id="262" r:id="rId3"/>
    <p:sldId id="263" r:id="rId4"/>
    <p:sldId id="264" r:id="rId5"/>
    <p:sldId id="265" r:id="rId6"/>
    <p:sldId id="266" r:id="rId7"/>
    <p:sldId id="267" r:id="rId8"/>
    <p:sldId id="268" r:id="rId9"/>
    <p:sldId id="269" r:id="rId10"/>
    <p:sldId id="270" r:id="rId11"/>
    <p:sldId id="272" r:id="rId12"/>
    <p:sldId id="271" r:id="rId13"/>
    <p:sldId id="274" r:id="rId14"/>
    <p:sldId id="273" r:id="rId15"/>
    <p:sldId id="275" r:id="rId16"/>
    <p:sldId id="276" r:id="rId17"/>
    <p:sldId id="277" r:id="rId18"/>
    <p:sldId id="278" r:id="rId19"/>
    <p:sldId id="279" r:id="rId20"/>
    <p:sldId id="280" r:id="rId21"/>
    <p:sldId id="281" r:id="rId22"/>
    <p:sldId id="282" r:id="rId23"/>
    <p:sldId id="283" r:id="rId24"/>
  </p:sldIdLst>
  <p:sldSz cx="12192000" cy="9144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4B1"/>
    <a:srgbClr val="54A4AE"/>
    <a:srgbClr val="DA5444"/>
    <a:srgbClr val="DA543E"/>
    <a:srgbClr val="54A7B4"/>
    <a:srgbClr val="51A9B4"/>
    <a:srgbClr val="51A5B4"/>
    <a:srgbClr val="51A7B4"/>
    <a:srgbClr val="51AAB4"/>
    <a:srgbClr val="DA5B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21"/>
    <p:restoredTop sz="94719"/>
  </p:normalViewPr>
  <p:slideViewPr>
    <p:cSldViewPr snapToGrid="0" snapToObjects="1">
      <p:cViewPr varScale="1">
        <p:scale>
          <a:sx n="90" d="100"/>
          <a:sy n="90" d="100"/>
        </p:scale>
        <p:origin x="17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145BE7-EFF8-6B4C-B200-F071B2B35FC8}" type="doc">
      <dgm:prSet loTypeId="urn:microsoft.com/office/officeart/2005/8/layout/cycle2" loCatId="" qsTypeId="urn:microsoft.com/office/officeart/2005/8/quickstyle/simple1" qsCatId="simple" csTypeId="urn:microsoft.com/office/officeart/2005/8/colors/accent3_3" csCatId="accent3" phldr="1"/>
      <dgm:spPr/>
      <dgm:t>
        <a:bodyPr/>
        <a:lstStyle/>
        <a:p>
          <a:endParaRPr lang="es-ES"/>
        </a:p>
      </dgm:t>
    </dgm:pt>
    <dgm:pt modelId="{D73B0ABA-C2CF-2343-887B-D1C8E722503B}">
      <dgm:prSet phldrT="[Texto]" custT="1"/>
      <dgm:spPr/>
      <dgm:t>
        <a:bodyPr/>
        <a:lstStyle/>
        <a:p>
          <a:pPr>
            <a:buFont typeface="Symbol" pitchFamily="2" charset="2"/>
            <a:buChar char=""/>
          </a:pPr>
          <a:r>
            <a:rPr lang="es-ES" sz="1100"/>
            <a:t>edad</a:t>
          </a:r>
          <a:endParaRPr lang="es-ES" sz="1100" dirty="0"/>
        </a:p>
      </dgm:t>
    </dgm:pt>
    <dgm:pt modelId="{96DCADE1-2A06-4F46-89C1-04FF43085456}" type="parTrans" cxnId="{9AF3092F-94C5-1048-88A7-71F31563B479}">
      <dgm:prSet/>
      <dgm:spPr/>
      <dgm:t>
        <a:bodyPr/>
        <a:lstStyle/>
        <a:p>
          <a:endParaRPr lang="es-ES" sz="2400"/>
        </a:p>
      </dgm:t>
    </dgm:pt>
    <dgm:pt modelId="{D811E6EC-9382-5F4A-9BC3-DFE1B9D494A5}" type="sibTrans" cxnId="{9AF3092F-94C5-1048-88A7-71F31563B479}">
      <dgm:prSet custT="1"/>
      <dgm:spPr/>
      <dgm:t>
        <a:bodyPr/>
        <a:lstStyle/>
        <a:p>
          <a:endParaRPr lang="es-ES" sz="1000"/>
        </a:p>
      </dgm:t>
    </dgm:pt>
    <dgm:pt modelId="{1B695A23-5D50-DE48-B876-3F561C0FE46C}">
      <dgm:prSet custT="1"/>
      <dgm:spPr/>
      <dgm:t>
        <a:bodyPr/>
        <a:lstStyle/>
        <a:p>
          <a:pPr>
            <a:buFont typeface="Symbol" pitchFamily="2" charset="2"/>
            <a:buChar char=""/>
          </a:pPr>
          <a:r>
            <a:rPr lang="es-ES" sz="1100"/>
            <a:t>discapacidad</a:t>
          </a:r>
          <a:endParaRPr lang="es-GB" sz="1100"/>
        </a:p>
      </dgm:t>
    </dgm:pt>
    <dgm:pt modelId="{BCE5DC8A-D6BB-CD42-B3DA-60CB60BFB7DF}" type="parTrans" cxnId="{1E4E7997-8FC8-B347-B6A5-2B30F8090EB9}">
      <dgm:prSet/>
      <dgm:spPr/>
      <dgm:t>
        <a:bodyPr/>
        <a:lstStyle/>
        <a:p>
          <a:endParaRPr lang="es-ES" sz="2400"/>
        </a:p>
      </dgm:t>
    </dgm:pt>
    <dgm:pt modelId="{498FEFD9-5087-0143-88DE-DB6F5FA091A5}" type="sibTrans" cxnId="{1E4E7997-8FC8-B347-B6A5-2B30F8090EB9}">
      <dgm:prSet custT="1"/>
      <dgm:spPr/>
      <dgm:t>
        <a:bodyPr/>
        <a:lstStyle/>
        <a:p>
          <a:endParaRPr lang="es-ES" sz="1000"/>
        </a:p>
      </dgm:t>
    </dgm:pt>
    <dgm:pt modelId="{AB541667-A119-0A42-A140-84F23E10509A}">
      <dgm:prSet custT="1"/>
      <dgm:spPr/>
      <dgm:t>
        <a:bodyPr/>
        <a:lstStyle/>
        <a:p>
          <a:pPr>
            <a:buFont typeface="Symbol" pitchFamily="2" charset="2"/>
            <a:buChar char=""/>
          </a:pPr>
          <a:r>
            <a:rPr lang="es-ES" sz="1100"/>
            <a:t>género,</a:t>
          </a:r>
          <a:endParaRPr lang="es-GB" sz="1100"/>
        </a:p>
      </dgm:t>
    </dgm:pt>
    <dgm:pt modelId="{9F79753F-6040-BD40-85C6-2224CC688259}" type="parTrans" cxnId="{988A2E55-B37C-3D45-AF04-AFC9B4110AC8}">
      <dgm:prSet/>
      <dgm:spPr/>
      <dgm:t>
        <a:bodyPr/>
        <a:lstStyle/>
        <a:p>
          <a:endParaRPr lang="es-ES" sz="2400"/>
        </a:p>
      </dgm:t>
    </dgm:pt>
    <dgm:pt modelId="{8BAAED3D-03C3-7943-8E03-4178C6908161}" type="sibTrans" cxnId="{988A2E55-B37C-3D45-AF04-AFC9B4110AC8}">
      <dgm:prSet custT="1"/>
      <dgm:spPr/>
      <dgm:t>
        <a:bodyPr/>
        <a:lstStyle/>
        <a:p>
          <a:endParaRPr lang="es-ES" sz="1000"/>
        </a:p>
      </dgm:t>
    </dgm:pt>
    <dgm:pt modelId="{7F75F70C-2F5E-464D-B583-9FCD9EE08D0F}">
      <dgm:prSet custT="1"/>
      <dgm:spPr/>
      <dgm:t>
        <a:bodyPr/>
        <a:lstStyle/>
        <a:p>
          <a:pPr>
            <a:buFont typeface="Symbol" pitchFamily="2" charset="2"/>
            <a:buChar char=""/>
          </a:pPr>
          <a:r>
            <a:rPr lang="es-ES" sz="1100"/>
            <a:t>cambio de sexo</a:t>
          </a:r>
          <a:endParaRPr lang="es-GB" sz="1100"/>
        </a:p>
      </dgm:t>
    </dgm:pt>
    <dgm:pt modelId="{97214B50-DD94-BD40-B324-AA823F15AE95}" type="parTrans" cxnId="{EE06B775-D3DF-9646-A9B5-76E6B25DBDEF}">
      <dgm:prSet/>
      <dgm:spPr/>
      <dgm:t>
        <a:bodyPr/>
        <a:lstStyle/>
        <a:p>
          <a:endParaRPr lang="es-ES" sz="2400"/>
        </a:p>
      </dgm:t>
    </dgm:pt>
    <dgm:pt modelId="{7C7EC3EC-F637-2940-8F03-BE21CC643B71}" type="sibTrans" cxnId="{EE06B775-D3DF-9646-A9B5-76E6B25DBDEF}">
      <dgm:prSet custT="1"/>
      <dgm:spPr/>
      <dgm:t>
        <a:bodyPr/>
        <a:lstStyle/>
        <a:p>
          <a:endParaRPr lang="es-ES" sz="1000"/>
        </a:p>
      </dgm:t>
    </dgm:pt>
    <dgm:pt modelId="{336CEE85-BEF0-6C42-B66F-FC31AF90532A}">
      <dgm:prSet custT="1"/>
      <dgm:spPr/>
      <dgm:t>
        <a:bodyPr/>
        <a:lstStyle/>
        <a:p>
          <a:pPr>
            <a:buFont typeface="Symbol" pitchFamily="2" charset="2"/>
            <a:buChar char=""/>
          </a:pPr>
          <a:r>
            <a:rPr lang="es-ES" sz="1100"/>
            <a:t>matrimonio y pareja civil</a:t>
          </a:r>
          <a:endParaRPr lang="es-GB" sz="1100"/>
        </a:p>
      </dgm:t>
    </dgm:pt>
    <dgm:pt modelId="{4CC49454-381D-7344-9973-2C5F970985F0}" type="parTrans" cxnId="{E2966354-7271-D04B-90D7-AD5DF893F31F}">
      <dgm:prSet/>
      <dgm:spPr/>
      <dgm:t>
        <a:bodyPr/>
        <a:lstStyle/>
        <a:p>
          <a:endParaRPr lang="es-ES" sz="2400"/>
        </a:p>
      </dgm:t>
    </dgm:pt>
    <dgm:pt modelId="{72059F0C-4687-8E42-A97C-FADC5EF84E72}" type="sibTrans" cxnId="{E2966354-7271-D04B-90D7-AD5DF893F31F}">
      <dgm:prSet custT="1"/>
      <dgm:spPr/>
      <dgm:t>
        <a:bodyPr/>
        <a:lstStyle/>
        <a:p>
          <a:endParaRPr lang="es-ES" sz="1000"/>
        </a:p>
      </dgm:t>
    </dgm:pt>
    <dgm:pt modelId="{EAB376D1-014F-7741-B635-910617151186}">
      <dgm:prSet custT="1"/>
      <dgm:spPr/>
      <dgm:t>
        <a:bodyPr/>
        <a:lstStyle/>
        <a:p>
          <a:pPr>
            <a:buFont typeface="Symbol" pitchFamily="2" charset="2"/>
            <a:buChar char=""/>
          </a:pPr>
          <a:r>
            <a:rPr lang="es-ES" sz="1100"/>
            <a:t>embarazo y maternidad</a:t>
          </a:r>
          <a:endParaRPr lang="es-GB" sz="1100"/>
        </a:p>
      </dgm:t>
    </dgm:pt>
    <dgm:pt modelId="{624D8D79-F2B6-6544-A459-0CE5E26F78C4}" type="parTrans" cxnId="{04D3BCDC-DFFB-3448-8747-7AAECC3B5527}">
      <dgm:prSet/>
      <dgm:spPr/>
      <dgm:t>
        <a:bodyPr/>
        <a:lstStyle/>
        <a:p>
          <a:endParaRPr lang="es-ES" sz="2400"/>
        </a:p>
      </dgm:t>
    </dgm:pt>
    <dgm:pt modelId="{40B68CE2-2B64-9344-BA28-136122076A76}" type="sibTrans" cxnId="{04D3BCDC-DFFB-3448-8747-7AAECC3B5527}">
      <dgm:prSet custT="1"/>
      <dgm:spPr/>
      <dgm:t>
        <a:bodyPr/>
        <a:lstStyle/>
        <a:p>
          <a:endParaRPr lang="es-ES" sz="1000"/>
        </a:p>
      </dgm:t>
    </dgm:pt>
    <dgm:pt modelId="{4D7560A3-9422-A546-8ACA-6277A61E5F07}">
      <dgm:prSet custT="1"/>
      <dgm:spPr/>
      <dgm:t>
        <a:bodyPr/>
        <a:lstStyle/>
        <a:p>
          <a:pPr>
            <a:buFont typeface="Symbol" pitchFamily="2" charset="2"/>
            <a:buChar char=""/>
          </a:pPr>
          <a:r>
            <a:rPr lang="es-ES" sz="1100"/>
            <a:t>religión o creencia</a:t>
          </a:r>
          <a:endParaRPr lang="es-GB" sz="1100"/>
        </a:p>
      </dgm:t>
    </dgm:pt>
    <dgm:pt modelId="{42647E89-3402-5D46-9763-7B5F9628A7EC}" type="parTrans" cxnId="{5579E121-77EF-F746-8AEA-76707204F995}">
      <dgm:prSet/>
      <dgm:spPr/>
      <dgm:t>
        <a:bodyPr/>
        <a:lstStyle/>
        <a:p>
          <a:endParaRPr lang="es-ES" sz="2400"/>
        </a:p>
      </dgm:t>
    </dgm:pt>
    <dgm:pt modelId="{D31F9CFF-6FD9-7443-93C1-F8B245D0DFD2}" type="sibTrans" cxnId="{5579E121-77EF-F746-8AEA-76707204F995}">
      <dgm:prSet custT="1"/>
      <dgm:spPr/>
      <dgm:t>
        <a:bodyPr/>
        <a:lstStyle/>
        <a:p>
          <a:endParaRPr lang="es-ES" sz="1000"/>
        </a:p>
      </dgm:t>
    </dgm:pt>
    <dgm:pt modelId="{BDA17DE2-93B0-664C-91C1-FB37EFB0B445}">
      <dgm:prSet custT="1"/>
      <dgm:spPr/>
      <dgm:t>
        <a:bodyPr/>
        <a:lstStyle/>
        <a:p>
          <a:pPr>
            <a:buFont typeface="Symbol" pitchFamily="2" charset="2"/>
            <a:buChar char=""/>
          </a:pPr>
          <a:r>
            <a:rPr lang="es-ES" sz="1100" dirty="0"/>
            <a:t>orientación sexual</a:t>
          </a:r>
          <a:endParaRPr lang="es-GB" sz="1100" dirty="0"/>
        </a:p>
      </dgm:t>
    </dgm:pt>
    <dgm:pt modelId="{39E4E870-BBEA-5945-8376-8C6BCD5F6046}" type="parTrans" cxnId="{74DAE7C2-5482-B44B-B8E6-DF6102CE235F}">
      <dgm:prSet/>
      <dgm:spPr/>
      <dgm:t>
        <a:bodyPr/>
        <a:lstStyle/>
        <a:p>
          <a:endParaRPr lang="es-ES" sz="2400"/>
        </a:p>
      </dgm:t>
    </dgm:pt>
    <dgm:pt modelId="{E3DD0BAD-3879-4547-9E3C-F4755C8906EF}" type="sibTrans" cxnId="{74DAE7C2-5482-B44B-B8E6-DF6102CE235F}">
      <dgm:prSet custT="1"/>
      <dgm:spPr/>
      <dgm:t>
        <a:bodyPr/>
        <a:lstStyle/>
        <a:p>
          <a:endParaRPr lang="es-ES" sz="1000"/>
        </a:p>
      </dgm:t>
    </dgm:pt>
    <dgm:pt modelId="{A8E23C5F-E75A-5A4C-8AA3-F2D56B6D6024}">
      <dgm:prSet custT="1"/>
      <dgm:spPr/>
      <dgm:t>
        <a:bodyPr/>
        <a:lstStyle/>
        <a:p>
          <a:pPr>
            <a:buFont typeface="Symbol" pitchFamily="2" charset="2"/>
            <a:buChar char=""/>
          </a:pPr>
          <a:r>
            <a:rPr lang="es-ES" sz="1100"/>
            <a:t>nacionalidad</a:t>
          </a:r>
          <a:endParaRPr lang="es-GB" sz="1100"/>
        </a:p>
      </dgm:t>
    </dgm:pt>
    <dgm:pt modelId="{671EAF0A-7A6A-414C-8AF0-009AA26A88E8}" type="parTrans" cxnId="{97A4007C-E9AA-9D4B-AA74-50816AD738B1}">
      <dgm:prSet/>
      <dgm:spPr/>
      <dgm:t>
        <a:bodyPr/>
        <a:lstStyle/>
        <a:p>
          <a:endParaRPr lang="es-ES" sz="2400"/>
        </a:p>
      </dgm:t>
    </dgm:pt>
    <dgm:pt modelId="{2D64F9F8-FFAD-684F-814A-1A35025754B5}" type="sibTrans" cxnId="{97A4007C-E9AA-9D4B-AA74-50816AD738B1}">
      <dgm:prSet custT="1"/>
      <dgm:spPr/>
      <dgm:t>
        <a:bodyPr/>
        <a:lstStyle/>
        <a:p>
          <a:endParaRPr lang="es-ES" sz="1000"/>
        </a:p>
      </dgm:t>
    </dgm:pt>
    <dgm:pt modelId="{21E42471-A81D-1D45-A877-84BF77D69378}" type="pres">
      <dgm:prSet presAssocID="{B2145BE7-EFF8-6B4C-B200-F071B2B35FC8}" presName="cycle" presStyleCnt="0">
        <dgm:presLayoutVars>
          <dgm:dir/>
          <dgm:resizeHandles val="exact"/>
        </dgm:presLayoutVars>
      </dgm:prSet>
      <dgm:spPr/>
    </dgm:pt>
    <dgm:pt modelId="{FAE95FFF-8D76-2145-8FC1-D93BDAEEE12C}" type="pres">
      <dgm:prSet presAssocID="{D73B0ABA-C2CF-2343-887B-D1C8E722503B}" presName="node" presStyleLbl="node1" presStyleIdx="0" presStyleCnt="9">
        <dgm:presLayoutVars>
          <dgm:bulletEnabled val="1"/>
        </dgm:presLayoutVars>
      </dgm:prSet>
      <dgm:spPr/>
    </dgm:pt>
    <dgm:pt modelId="{8A81FE8B-EA23-5649-84DD-EDADDCCD1D34}" type="pres">
      <dgm:prSet presAssocID="{D811E6EC-9382-5F4A-9BC3-DFE1B9D494A5}" presName="sibTrans" presStyleLbl="sibTrans2D1" presStyleIdx="0" presStyleCnt="9"/>
      <dgm:spPr/>
    </dgm:pt>
    <dgm:pt modelId="{AE7A511A-60ED-1F40-85F0-2AD98945958F}" type="pres">
      <dgm:prSet presAssocID="{D811E6EC-9382-5F4A-9BC3-DFE1B9D494A5}" presName="connectorText" presStyleLbl="sibTrans2D1" presStyleIdx="0" presStyleCnt="9"/>
      <dgm:spPr/>
    </dgm:pt>
    <dgm:pt modelId="{174565B3-98C5-0742-B757-806348F4401B}" type="pres">
      <dgm:prSet presAssocID="{1B695A23-5D50-DE48-B876-3F561C0FE46C}" presName="node" presStyleLbl="node1" presStyleIdx="1" presStyleCnt="9">
        <dgm:presLayoutVars>
          <dgm:bulletEnabled val="1"/>
        </dgm:presLayoutVars>
      </dgm:prSet>
      <dgm:spPr/>
    </dgm:pt>
    <dgm:pt modelId="{A46E302F-DA69-5A44-8291-F9B0984F7CFE}" type="pres">
      <dgm:prSet presAssocID="{498FEFD9-5087-0143-88DE-DB6F5FA091A5}" presName="sibTrans" presStyleLbl="sibTrans2D1" presStyleIdx="1" presStyleCnt="9"/>
      <dgm:spPr/>
    </dgm:pt>
    <dgm:pt modelId="{2D2BE06C-63DC-1C47-A629-22E6B2CB0392}" type="pres">
      <dgm:prSet presAssocID="{498FEFD9-5087-0143-88DE-DB6F5FA091A5}" presName="connectorText" presStyleLbl="sibTrans2D1" presStyleIdx="1" presStyleCnt="9"/>
      <dgm:spPr/>
    </dgm:pt>
    <dgm:pt modelId="{8707B8A6-5BD9-C343-85B1-2FF3FFA07A8D}" type="pres">
      <dgm:prSet presAssocID="{AB541667-A119-0A42-A140-84F23E10509A}" presName="node" presStyleLbl="node1" presStyleIdx="2" presStyleCnt="9">
        <dgm:presLayoutVars>
          <dgm:bulletEnabled val="1"/>
        </dgm:presLayoutVars>
      </dgm:prSet>
      <dgm:spPr/>
    </dgm:pt>
    <dgm:pt modelId="{8FF23AE4-FCCE-FF45-BE82-E7B8CBBB3D75}" type="pres">
      <dgm:prSet presAssocID="{8BAAED3D-03C3-7943-8E03-4178C6908161}" presName="sibTrans" presStyleLbl="sibTrans2D1" presStyleIdx="2" presStyleCnt="9"/>
      <dgm:spPr/>
    </dgm:pt>
    <dgm:pt modelId="{D787BBBD-62E2-7441-9BE1-843E759343BD}" type="pres">
      <dgm:prSet presAssocID="{8BAAED3D-03C3-7943-8E03-4178C6908161}" presName="connectorText" presStyleLbl="sibTrans2D1" presStyleIdx="2" presStyleCnt="9"/>
      <dgm:spPr/>
    </dgm:pt>
    <dgm:pt modelId="{8EA757F2-D38D-7441-B6CC-16CBADEC2003}" type="pres">
      <dgm:prSet presAssocID="{7F75F70C-2F5E-464D-B583-9FCD9EE08D0F}" presName="node" presStyleLbl="node1" presStyleIdx="3" presStyleCnt="9">
        <dgm:presLayoutVars>
          <dgm:bulletEnabled val="1"/>
        </dgm:presLayoutVars>
      </dgm:prSet>
      <dgm:spPr/>
    </dgm:pt>
    <dgm:pt modelId="{5A38852E-693D-AF43-BD92-7E54472743E1}" type="pres">
      <dgm:prSet presAssocID="{7C7EC3EC-F637-2940-8F03-BE21CC643B71}" presName="sibTrans" presStyleLbl="sibTrans2D1" presStyleIdx="3" presStyleCnt="9"/>
      <dgm:spPr/>
    </dgm:pt>
    <dgm:pt modelId="{5F33C9CF-5158-5747-B9DE-4EF7389BDDD3}" type="pres">
      <dgm:prSet presAssocID="{7C7EC3EC-F637-2940-8F03-BE21CC643B71}" presName="connectorText" presStyleLbl="sibTrans2D1" presStyleIdx="3" presStyleCnt="9"/>
      <dgm:spPr/>
    </dgm:pt>
    <dgm:pt modelId="{6A58F0BC-FC2D-D54F-82B8-EB1C4A48C159}" type="pres">
      <dgm:prSet presAssocID="{336CEE85-BEF0-6C42-B66F-FC31AF90532A}" presName="node" presStyleLbl="node1" presStyleIdx="4" presStyleCnt="9">
        <dgm:presLayoutVars>
          <dgm:bulletEnabled val="1"/>
        </dgm:presLayoutVars>
      </dgm:prSet>
      <dgm:spPr/>
    </dgm:pt>
    <dgm:pt modelId="{B8BD8FBF-9615-284F-91F3-F853EEB84EA6}" type="pres">
      <dgm:prSet presAssocID="{72059F0C-4687-8E42-A97C-FADC5EF84E72}" presName="sibTrans" presStyleLbl="sibTrans2D1" presStyleIdx="4" presStyleCnt="9"/>
      <dgm:spPr/>
    </dgm:pt>
    <dgm:pt modelId="{3765FF0A-36F3-504A-94E1-3FC37739F8BA}" type="pres">
      <dgm:prSet presAssocID="{72059F0C-4687-8E42-A97C-FADC5EF84E72}" presName="connectorText" presStyleLbl="sibTrans2D1" presStyleIdx="4" presStyleCnt="9"/>
      <dgm:spPr/>
    </dgm:pt>
    <dgm:pt modelId="{42251F8C-A8C5-6945-82C0-951528F8C2E1}" type="pres">
      <dgm:prSet presAssocID="{EAB376D1-014F-7741-B635-910617151186}" presName="node" presStyleLbl="node1" presStyleIdx="5" presStyleCnt="9">
        <dgm:presLayoutVars>
          <dgm:bulletEnabled val="1"/>
        </dgm:presLayoutVars>
      </dgm:prSet>
      <dgm:spPr/>
    </dgm:pt>
    <dgm:pt modelId="{70B25588-913D-9D46-B824-D5DF16096CC8}" type="pres">
      <dgm:prSet presAssocID="{40B68CE2-2B64-9344-BA28-136122076A76}" presName="sibTrans" presStyleLbl="sibTrans2D1" presStyleIdx="5" presStyleCnt="9"/>
      <dgm:spPr/>
    </dgm:pt>
    <dgm:pt modelId="{E16109A6-4DDB-134D-8C03-0B8FFAEB2717}" type="pres">
      <dgm:prSet presAssocID="{40B68CE2-2B64-9344-BA28-136122076A76}" presName="connectorText" presStyleLbl="sibTrans2D1" presStyleIdx="5" presStyleCnt="9"/>
      <dgm:spPr/>
    </dgm:pt>
    <dgm:pt modelId="{8F2B1F34-3B5D-8245-AD73-B28B5A46CE32}" type="pres">
      <dgm:prSet presAssocID="{4D7560A3-9422-A546-8ACA-6277A61E5F07}" presName="node" presStyleLbl="node1" presStyleIdx="6" presStyleCnt="9">
        <dgm:presLayoutVars>
          <dgm:bulletEnabled val="1"/>
        </dgm:presLayoutVars>
      </dgm:prSet>
      <dgm:spPr/>
    </dgm:pt>
    <dgm:pt modelId="{778F3B3F-2BCE-9C41-850D-752DB1828564}" type="pres">
      <dgm:prSet presAssocID="{D31F9CFF-6FD9-7443-93C1-F8B245D0DFD2}" presName="sibTrans" presStyleLbl="sibTrans2D1" presStyleIdx="6" presStyleCnt="9"/>
      <dgm:spPr/>
    </dgm:pt>
    <dgm:pt modelId="{938EB6C8-2D96-3745-A646-674442641796}" type="pres">
      <dgm:prSet presAssocID="{D31F9CFF-6FD9-7443-93C1-F8B245D0DFD2}" presName="connectorText" presStyleLbl="sibTrans2D1" presStyleIdx="6" presStyleCnt="9"/>
      <dgm:spPr/>
    </dgm:pt>
    <dgm:pt modelId="{94077238-8BC4-7E4C-B058-9162B4EB8284}" type="pres">
      <dgm:prSet presAssocID="{BDA17DE2-93B0-664C-91C1-FB37EFB0B445}" presName="node" presStyleLbl="node1" presStyleIdx="7" presStyleCnt="9">
        <dgm:presLayoutVars>
          <dgm:bulletEnabled val="1"/>
        </dgm:presLayoutVars>
      </dgm:prSet>
      <dgm:spPr/>
    </dgm:pt>
    <dgm:pt modelId="{B073C4BA-CD3D-A345-BBD2-4B1BEA2F9A3C}" type="pres">
      <dgm:prSet presAssocID="{E3DD0BAD-3879-4547-9E3C-F4755C8906EF}" presName="sibTrans" presStyleLbl="sibTrans2D1" presStyleIdx="7" presStyleCnt="9"/>
      <dgm:spPr/>
    </dgm:pt>
    <dgm:pt modelId="{E33E4FE3-8925-5E4E-BA28-42B1E4F17017}" type="pres">
      <dgm:prSet presAssocID="{E3DD0BAD-3879-4547-9E3C-F4755C8906EF}" presName="connectorText" presStyleLbl="sibTrans2D1" presStyleIdx="7" presStyleCnt="9"/>
      <dgm:spPr/>
    </dgm:pt>
    <dgm:pt modelId="{E868BF1A-6586-0C4C-9FFE-247DED68E0AB}" type="pres">
      <dgm:prSet presAssocID="{A8E23C5F-E75A-5A4C-8AA3-F2D56B6D6024}" presName="node" presStyleLbl="node1" presStyleIdx="8" presStyleCnt="9">
        <dgm:presLayoutVars>
          <dgm:bulletEnabled val="1"/>
        </dgm:presLayoutVars>
      </dgm:prSet>
      <dgm:spPr/>
    </dgm:pt>
    <dgm:pt modelId="{A330629D-3453-594D-9BEC-03193E735EAD}" type="pres">
      <dgm:prSet presAssocID="{2D64F9F8-FFAD-684F-814A-1A35025754B5}" presName="sibTrans" presStyleLbl="sibTrans2D1" presStyleIdx="8" presStyleCnt="9"/>
      <dgm:spPr/>
    </dgm:pt>
    <dgm:pt modelId="{25A79EC3-631D-A24D-B760-7F4AA6F2536A}" type="pres">
      <dgm:prSet presAssocID="{2D64F9F8-FFAD-684F-814A-1A35025754B5}" presName="connectorText" presStyleLbl="sibTrans2D1" presStyleIdx="8" presStyleCnt="9"/>
      <dgm:spPr/>
    </dgm:pt>
  </dgm:ptLst>
  <dgm:cxnLst>
    <dgm:cxn modelId="{F0264004-1075-2C4B-A4E5-23D2457A0834}" type="presOf" srcId="{B2145BE7-EFF8-6B4C-B200-F071B2B35FC8}" destId="{21E42471-A81D-1D45-A877-84BF77D69378}" srcOrd="0" destOrd="0" presId="urn:microsoft.com/office/officeart/2005/8/layout/cycle2"/>
    <dgm:cxn modelId="{D8A18D06-2FF9-A64A-B3D9-924E449DD83D}" type="presOf" srcId="{336CEE85-BEF0-6C42-B66F-FC31AF90532A}" destId="{6A58F0BC-FC2D-D54F-82B8-EB1C4A48C159}" srcOrd="0" destOrd="0" presId="urn:microsoft.com/office/officeart/2005/8/layout/cycle2"/>
    <dgm:cxn modelId="{3A82E71A-8E3D-0B48-B4DD-A861F0704666}" type="presOf" srcId="{72059F0C-4687-8E42-A97C-FADC5EF84E72}" destId="{B8BD8FBF-9615-284F-91F3-F853EEB84EA6}" srcOrd="0" destOrd="0" presId="urn:microsoft.com/office/officeart/2005/8/layout/cycle2"/>
    <dgm:cxn modelId="{D0EDFD1B-382C-1D47-99C5-6C96301637CB}" type="presOf" srcId="{8BAAED3D-03C3-7943-8E03-4178C6908161}" destId="{8FF23AE4-FCCE-FF45-BE82-E7B8CBBB3D75}" srcOrd="0" destOrd="0" presId="urn:microsoft.com/office/officeart/2005/8/layout/cycle2"/>
    <dgm:cxn modelId="{5579E121-77EF-F746-8AEA-76707204F995}" srcId="{B2145BE7-EFF8-6B4C-B200-F071B2B35FC8}" destId="{4D7560A3-9422-A546-8ACA-6277A61E5F07}" srcOrd="6" destOrd="0" parTransId="{42647E89-3402-5D46-9763-7B5F9628A7EC}" sibTransId="{D31F9CFF-6FD9-7443-93C1-F8B245D0DFD2}"/>
    <dgm:cxn modelId="{8AED9A24-5DB9-134B-8D6B-A4508857C0FE}" type="presOf" srcId="{AB541667-A119-0A42-A140-84F23E10509A}" destId="{8707B8A6-5BD9-C343-85B1-2FF3FFA07A8D}" srcOrd="0" destOrd="0" presId="urn:microsoft.com/office/officeart/2005/8/layout/cycle2"/>
    <dgm:cxn modelId="{9AF3092F-94C5-1048-88A7-71F31563B479}" srcId="{B2145BE7-EFF8-6B4C-B200-F071B2B35FC8}" destId="{D73B0ABA-C2CF-2343-887B-D1C8E722503B}" srcOrd="0" destOrd="0" parTransId="{96DCADE1-2A06-4F46-89C1-04FF43085456}" sibTransId="{D811E6EC-9382-5F4A-9BC3-DFE1B9D494A5}"/>
    <dgm:cxn modelId="{B110C736-11BE-3E4F-B9CB-CBBE01671B13}" type="presOf" srcId="{7C7EC3EC-F637-2940-8F03-BE21CC643B71}" destId="{5A38852E-693D-AF43-BD92-7E54472743E1}" srcOrd="0" destOrd="0" presId="urn:microsoft.com/office/officeart/2005/8/layout/cycle2"/>
    <dgm:cxn modelId="{A9CF4537-A620-D24A-BE05-66497A9A4A99}" type="presOf" srcId="{D31F9CFF-6FD9-7443-93C1-F8B245D0DFD2}" destId="{778F3B3F-2BCE-9C41-850D-752DB1828564}" srcOrd="0" destOrd="0" presId="urn:microsoft.com/office/officeart/2005/8/layout/cycle2"/>
    <dgm:cxn modelId="{BE6B433E-2882-7540-A86C-DFC6DDA5B146}" type="presOf" srcId="{72059F0C-4687-8E42-A97C-FADC5EF84E72}" destId="{3765FF0A-36F3-504A-94E1-3FC37739F8BA}" srcOrd="1" destOrd="0" presId="urn:microsoft.com/office/officeart/2005/8/layout/cycle2"/>
    <dgm:cxn modelId="{E2966354-7271-D04B-90D7-AD5DF893F31F}" srcId="{B2145BE7-EFF8-6B4C-B200-F071B2B35FC8}" destId="{336CEE85-BEF0-6C42-B66F-FC31AF90532A}" srcOrd="4" destOrd="0" parTransId="{4CC49454-381D-7344-9973-2C5F970985F0}" sibTransId="{72059F0C-4687-8E42-A97C-FADC5EF84E72}"/>
    <dgm:cxn modelId="{988A2E55-B37C-3D45-AF04-AFC9B4110AC8}" srcId="{B2145BE7-EFF8-6B4C-B200-F071B2B35FC8}" destId="{AB541667-A119-0A42-A140-84F23E10509A}" srcOrd="2" destOrd="0" parTransId="{9F79753F-6040-BD40-85C6-2224CC688259}" sibTransId="{8BAAED3D-03C3-7943-8E03-4178C6908161}"/>
    <dgm:cxn modelId="{2FD5616A-9FD8-7B43-AE30-53D83D1C5917}" type="presOf" srcId="{498FEFD9-5087-0143-88DE-DB6F5FA091A5}" destId="{2D2BE06C-63DC-1C47-A629-22E6B2CB0392}" srcOrd="1" destOrd="0" presId="urn:microsoft.com/office/officeart/2005/8/layout/cycle2"/>
    <dgm:cxn modelId="{5063C771-87B2-C747-9245-4C491B4AFB55}" type="presOf" srcId="{D811E6EC-9382-5F4A-9BC3-DFE1B9D494A5}" destId="{AE7A511A-60ED-1F40-85F0-2AD98945958F}" srcOrd="1" destOrd="0" presId="urn:microsoft.com/office/officeart/2005/8/layout/cycle2"/>
    <dgm:cxn modelId="{EE06B775-D3DF-9646-A9B5-76E6B25DBDEF}" srcId="{B2145BE7-EFF8-6B4C-B200-F071B2B35FC8}" destId="{7F75F70C-2F5E-464D-B583-9FCD9EE08D0F}" srcOrd="3" destOrd="0" parTransId="{97214B50-DD94-BD40-B324-AA823F15AE95}" sibTransId="{7C7EC3EC-F637-2940-8F03-BE21CC643B71}"/>
    <dgm:cxn modelId="{97A4007C-E9AA-9D4B-AA74-50816AD738B1}" srcId="{B2145BE7-EFF8-6B4C-B200-F071B2B35FC8}" destId="{A8E23C5F-E75A-5A4C-8AA3-F2D56B6D6024}" srcOrd="8" destOrd="0" parTransId="{671EAF0A-7A6A-414C-8AF0-009AA26A88E8}" sibTransId="{2D64F9F8-FFAD-684F-814A-1A35025754B5}"/>
    <dgm:cxn modelId="{B486B792-D79B-1247-9E60-0E047AC318B0}" type="presOf" srcId="{D73B0ABA-C2CF-2343-887B-D1C8E722503B}" destId="{FAE95FFF-8D76-2145-8FC1-D93BDAEEE12C}" srcOrd="0" destOrd="0" presId="urn:microsoft.com/office/officeart/2005/8/layout/cycle2"/>
    <dgm:cxn modelId="{88B0BE92-0BD4-D741-B58E-45947361D2A6}" type="presOf" srcId="{2D64F9F8-FFAD-684F-814A-1A35025754B5}" destId="{A330629D-3453-594D-9BEC-03193E735EAD}" srcOrd="0" destOrd="0" presId="urn:microsoft.com/office/officeart/2005/8/layout/cycle2"/>
    <dgm:cxn modelId="{DB7F5897-4B83-2A47-86C5-F2D56615DE16}" type="presOf" srcId="{EAB376D1-014F-7741-B635-910617151186}" destId="{42251F8C-A8C5-6945-82C0-951528F8C2E1}" srcOrd="0" destOrd="0" presId="urn:microsoft.com/office/officeart/2005/8/layout/cycle2"/>
    <dgm:cxn modelId="{1E4E7997-8FC8-B347-B6A5-2B30F8090EB9}" srcId="{B2145BE7-EFF8-6B4C-B200-F071B2B35FC8}" destId="{1B695A23-5D50-DE48-B876-3F561C0FE46C}" srcOrd="1" destOrd="0" parTransId="{BCE5DC8A-D6BB-CD42-B3DA-60CB60BFB7DF}" sibTransId="{498FEFD9-5087-0143-88DE-DB6F5FA091A5}"/>
    <dgm:cxn modelId="{BC541398-B96C-5E49-BB6E-564F73130307}" type="presOf" srcId="{7C7EC3EC-F637-2940-8F03-BE21CC643B71}" destId="{5F33C9CF-5158-5747-B9DE-4EF7389BDDD3}" srcOrd="1" destOrd="0" presId="urn:microsoft.com/office/officeart/2005/8/layout/cycle2"/>
    <dgm:cxn modelId="{545E389C-8491-3A4B-B9FE-CC2E79F1E694}" type="presOf" srcId="{E3DD0BAD-3879-4547-9E3C-F4755C8906EF}" destId="{B073C4BA-CD3D-A345-BBD2-4B1BEA2F9A3C}" srcOrd="0" destOrd="0" presId="urn:microsoft.com/office/officeart/2005/8/layout/cycle2"/>
    <dgm:cxn modelId="{5C3DC5A2-ABA8-3C42-810D-D2B999F4BED5}" type="presOf" srcId="{1B695A23-5D50-DE48-B876-3F561C0FE46C}" destId="{174565B3-98C5-0742-B757-806348F4401B}" srcOrd="0" destOrd="0" presId="urn:microsoft.com/office/officeart/2005/8/layout/cycle2"/>
    <dgm:cxn modelId="{FFD147B9-24B9-EE44-A972-C3542560887B}" type="presOf" srcId="{7F75F70C-2F5E-464D-B583-9FCD9EE08D0F}" destId="{8EA757F2-D38D-7441-B6CC-16CBADEC2003}" srcOrd="0" destOrd="0" presId="urn:microsoft.com/office/officeart/2005/8/layout/cycle2"/>
    <dgm:cxn modelId="{74DAE7C2-5482-B44B-B8E6-DF6102CE235F}" srcId="{B2145BE7-EFF8-6B4C-B200-F071B2B35FC8}" destId="{BDA17DE2-93B0-664C-91C1-FB37EFB0B445}" srcOrd="7" destOrd="0" parTransId="{39E4E870-BBEA-5945-8376-8C6BCD5F6046}" sibTransId="{E3DD0BAD-3879-4547-9E3C-F4755C8906EF}"/>
    <dgm:cxn modelId="{4A81C7C6-C004-F440-B0C5-F08627CC59FC}" type="presOf" srcId="{2D64F9F8-FFAD-684F-814A-1A35025754B5}" destId="{25A79EC3-631D-A24D-B760-7F4AA6F2536A}" srcOrd="1" destOrd="0" presId="urn:microsoft.com/office/officeart/2005/8/layout/cycle2"/>
    <dgm:cxn modelId="{9983D3C8-DC91-2049-A64B-7DDF750AA2AB}" type="presOf" srcId="{8BAAED3D-03C3-7943-8E03-4178C6908161}" destId="{D787BBBD-62E2-7441-9BE1-843E759343BD}" srcOrd="1" destOrd="0" presId="urn:microsoft.com/office/officeart/2005/8/layout/cycle2"/>
    <dgm:cxn modelId="{704DD4D4-B40F-9447-928F-0C544D8CF0A4}" type="presOf" srcId="{D31F9CFF-6FD9-7443-93C1-F8B245D0DFD2}" destId="{938EB6C8-2D96-3745-A646-674442641796}" srcOrd="1" destOrd="0" presId="urn:microsoft.com/office/officeart/2005/8/layout/cycle2"/>
    <dgm:cxn modelId="{A43095D5-E77E-CB49-A81B-E60E004AF041}" type="presOf" srcId="{498FEFD9-5087-0143-88DE-DB6F5FA091A5}" destId="{A46E302F-DA69-5A44-8291-F9B0984F7CFE}" srcOrd="0" destOrd="0" presId="urn:microsoft.com/office/officeart/2005/8/layout/cycle2"/>
    <dgm:cxn modelId="{7E72F3D9-358F-5346-A3FB-3F9A5091FD49}" type="presOf" srcId="{D811E6EC-9382-5F4A-9BC3-DFE1B9D494A5}" destId="{8A81FE8B-EA23-5649-84DD-EDADDCCD1D34}" srcOrd="0" destOrd="0" presId="urn:microsoft.com/office/officeart/2005/8/layout/cycle2"/>
    <dgm:cxn modelId="{04D3BCDC-DFFB-3448-8747-7AAECC3B5527}" srcId="{B2145BE7-EFF8-6B4C-B200-F071B2B35FC8}" destId="{EAB376D1-014F-7741-B635-910617151186}" srcOrd="5" destOrd="0" parTransId="{624D8D79-F2B6-6544-A459-0CE5E26F78C4}" sibTransId="{40B68CE2-2B64-9344-BA28-136122076A76}"/>
    <dgm:cxn modelId="{5F7B17E5-4F26-2849-A98B-5BC3BD5E7415}" type="presOf" srcId="{A8E23C5F-E75A-5A4C-8AA3-F2D56B6D6024}" destId="{E868BF1A-6586-0C4C-9FFE-247DED68E0AB}" srcOrd="0" destOrd="0" presId="urn:microsoft.com/office/officeart/2005/8/layout/cycle2"/>
    <dgm:cxn modelId="{67AB46EB-4DFC-0E43-B1D1-70C0F939B587}" type="presOf" srcId="{BDA17DE2-93B0-664C-91C1-FB37EFB0B445}" destId="{94077238-8BC4-7E4C-B058-9162B4EB8284}" srcOrd="0" destOrd="0" presId="urn:microsoft.com/office/officeart/2005/8/layout/cycle2"/>
    <dgm:cxn modelId="{2BAA3EED-16BE-8644-8161-8EAAE2E482AB}" type="presOf" srcId="{4D7560A3-9422-A546-8ACA-6277A61E5F07}" destId="{8F2B1F34-3B5D-8245-AD73-B28B5A46CE32}" srcOrd="0" destOrd="0" presId="urn:microsoft.com/office/officeart/2005/8/layout/cycle2"/>
    <dgm:cxn modelId="{9FFCE3F5-BB14-4E46-8A57-61DBA84C06A0}" type="presOf" srcId="{40B68CE2-2B64-9344-BA28-136122076A76}" destId="{70B25588-913D-9D46-B824-D5DF16096CC8}" srcOrd="0" destOrd="0" presId="urn:microsoft.com/office/officeart/2005/8/layout/cycle2"/>
    <dgm:cxn modelId="{D3CBD6FA-E989-704B-972A-6300827A049E}" type="presOf" srcId="{E3DD0BAD-3879-4547-9E3C-F4755C8906EF}" destId="{E33E4FE3-8925-5E4E-BA28-42B1E4F17017}" srcOrd="1" destOrd="0" presId="urn:microsoft.com/office/officeart/2005/8/layout/cycle2"/>
    <dgm:cxn modelId="{1F8F6FFF-2FAB-7F41-9F77-5350B498EDD3}" type="presOf" srcId="{40B68CE2-2B64-9344-BA28-136122076A76}" destId="{E16109A6-4DDB-134D-8C03-0B8FFAEB2717}" srcOrd="1" destOrd="0" presId="urn:microsoft.com/office/officeart/2005/8/layout/cycle2"/>
    <dgm:cxn modelId="{3A97AC5B-098B-6046-93F6-9C5B14BE3DE0}" type="presParOf" srcId="{21E42471-A81D-1D45-A877-84BF77D69378}" destId="{FAE95FFF-8D76-2145-8FC1-D93BDAEEE12C}" srcOrd="0" destOrd="0" presId="urn:microsoft.com/office/officeart/2005/8/layout/cycle2"/>
    <dgm:cxn modelId="{8E969AD5-7838-1B4F-9782-120B9B8688DC}" type="presParOf" srcId="{21E42471-A81D-1D45-A877-84BF77D69378}" destId="{8A81FE8B-EA23-5649-84DD-EDADDCCD1D34}" srcOrd="1" destOrd="0" presId="urn:microsoft.com/office/officeart/2005/8/layout/cycle2"/>
    <dgm:cxn modelId="{15B16BC6-F740-CA41-A446-AC84AA7093C6}" type="presParOf" srcId="{8A81FE8B-EA23-5649-84DD-EDADDCCD1D34}" destId="{AE7A511A-60ED-1F40-85F0-2AD98945958F}" srcOrd="0" destOrd="0" presId="urn:microsoft.com/office/officeart/2005/8/layout/cycle2"/>
    <dgm:cxn modelId="{9E9977D5-7742-3042-A2F1-19EA5968E287}" type="presParOf" srcId="{21E42471-A81D-1D45-A877-84BF77D69378}" destId="{174565B3-98C5-0742-B757-806348F4401B}" srcOrd="2" destOrd="0" presId="urn:microsoft.com/office/officeart/2005/8/layout/cycle2"/>
    <dgm:cxn modelId="{D1A8619B-FA63-7B4D-B40D-CBF0F734A217}" type="presParOf" srcId="{21E42471-A81D-1D45-A877-84BF77D69378}" destId="{A46E302F-DA69-5A44-8291-F9B0984F7CFE}" srcOrd="3" destOrd="0" presId="urn:microsoft.com/office/officeart/2005/8/layout/cycle2"/>
    <dgm:cxn modelId="{E4E807E3-199A-714B-AF53-4D8206E6A44D}" type="presParOf" srcId="{A46E302F-DA69-5A44-8291-F9B0984F7CFE}" destId="{2D2BE06C-63DC-1C47-A629-22E6B2CB0392}" srcOrd="0" destOrd="0" presId="urn:microsoft.com/office/officeart/2005/8/layout/cycle2"/>
    <dgm:cxn modelId="{CC298460-0C8E-1C49-B571-02F587B184A9}" type="presParOf" srcId="{21E42471-A81D-1D45-A877-84BF77D69378}" destId="{8707B8A6-5BD9-C343-85B1-2FF3FFA07A8D}" srcOrd="4" destOrd="0" presId="urn:microsoft.com/office/officeart/2005/8/layout/cycle2"/>
    <dgm:cxn modelId="{E03E277A-4D91-CF40-830F-361EBB46EE19}" type="presParOf" srcId="{21E42471-A81D-1D45-A877-84BF77D69378}" destId="{8FF23AE4-FCCE-FF45-BE82-E7B8CBBB3D75}" srcOrd="5" destOrd="0" presId="urn:microsoft.com/office/officeart/2005/8/layout/cycle2"/>
    <dgm:cxn modelId="{AFDE927E-BF6D-3649-B72A-4872CAF415CC}" type="presParOf" srcId="{8FF23AE4-FCCE-FF45-BE82-E7B8CBBB3D75}" destId="{D787BBBD-62E2-7441-9BE1-843E759343BD}" srcOrd="0" destOrd="0" presId="urn:microsoft.com/office/officeart/2005/8/layout/cycle2"/>
    <dgm:cxn modelId="{B91E451C-3CFA-2349-87D8-3B3EC356B674}" type="presParOf" srcId="{21E42471-A81D-1D45-A877-84BF77D69378}" destId="{8EA757F2-D38D-7441-B6CC-16CBADEC2003}" srcOrd="6" destOrd="0" presId="urn:microsoft.com/office/officeart/2005/8/layout/cycle2"/>
    <dgm:cxn modelId="{3D31172D-7E03-8C4B-90BE-316C3EB96024}" type="presParOf" srcId="{21E42471-A81D-1D45-A877-84BF77D69378}" destId="{5A38852E-693D-AF43-BD92-7E54472743E1}" srcOrd="7" destOrd="0" presId="urn:microsoft.com/office/officeart/2005/8/layout/cycle2"/>
    <dgm:cxn modelId="{3465ED1C-F6CA-9D47-B000-4F0516E45C78}" type="presParOf" srcId="{5A38852E-693D-AF43-BD92-7E54472743E1}" destId="{5F33C9CF-5158-5747-B9DE-4EF7389BDDD3}" srcOrd="0" destOrd="0" presId="urn:microsoft.com/office/officeart/2005/8/layout/cycle2"/>
    <dgm:cxn modelId="{1CEABD48-1CF7-A14A-AAC3-CC118ED1E51C}" type="presParOf" srcId="{21E42471-A81D-1D45-A877-84BF77D69378}" destId="{6A58F0BC-FC2D-D54F-82B8-EB1C4A48C159}" srcOrd="8" destOrd="0" presId="urn:microsoft.com/office/officeart/2005/8/layout/cycle2"/>
    <dgm:cxn modelId="{4AE1DDD2-94AE-C94C-9B54-321FE3723076}" type="presParOf" srcId="{21E42471-A81D-1D45-A877-84BF77D69378}" destId="{B8BD8FBF-9615-284F-91F3-F853EEB84EA6}" srcOrd="9" destOrd="0" presId="urn:microsoft.com/office/officeart/2005/8/layout/cycle2"/>
    <dgm:cxn modelId="{A695E038-CEC2-C24A-A5D3-D98DC965A988}" type="presParOf" srcId="{B8BD8FBF-9615-284F-91F3-F853EEB84EA6}" destId="{3765FF0A-36F3-504A-94E1-3FC37739F8BA}" srcOrd="0" destOrd="0" presId="urn:microsoft.com/office/officeart/2005/8/layout/cycle2"/>
    <dgm:cxn modelId="{C99C6353-8C0B-454A-8930-B4E6FD1F1B4F}" type="presParOf" srcId="{21E42471-A81D-1D45-A877-84BF77D69378}" destId="{42251F8C-A8C5-6945-82C0-951528F8C2E1}" srcOrd="10" destOrd="0" presId="urn:microsoft.com/office/officeart/2005/8/layout/cycle2"/>
    <dgm:cxn modelId="{DABAA477-0B5E-0A43-B8D3-E22B636027F7}" type="presParOf" srcId="{21E42471-A81D-1D45-A877-84BF77D69378}" destId="{70B25588-913D-9D46-B824-D5DF16096CC8}" srcOrd="11" destOrd="0" presId="urn:microsoft.com/office/officeart/2005/8/layout/cycle2"/>
    <dgm:cxn modelId="{4448D520-1AF9-824C-92A0-047A8DAAA851}" type="presParOf" srcId="{70B25588-913D-9D46-B824-D5DF16096CC8}" destId="{E16109A6-4DDB-134D-8C03-0B8FFAEB2717}" srcOrd="0" destOrd="0" presId="urn:microsoft.com/office/officeart/2005/8/layout/cycle2"/>
    <dgm:cxn modelId="{87E06DF1-2824-414B-87BC-F41AA763C1C5}" type="presParOf" srcId="{21E42471-A81D-1D45-A877-84BF77D69378}" destId="{8F2B1F34-3B5D-8245-AD73-B28B5A46CE32}" srcOrd="12" destOrd="0" presId="urn:microsoft.com/office/officeart/2005/8/layout/cycle2"/>
    <dgm:cxn modelId="{F259019C-1325-2247-8F87-DCADAB891E02}" type="presParOf" srcId="{21E42471-A81D-1D45-A877-84BF77D69378}" destId="{778F3B3F-2BCE-9C41-850D-752DB1828564}" srcOrd="13" destOrd="0" presId="urn:microsoft.com/office/officeart/2005/8/layout/cycle2"/>
    <dgm:cxn modelId="{BF979AAD-A7EB-F746-9B2E-2566A5194B8B}" type="presParOf" srcId="{778F3B3F-2BCE-9C41-850D-752DB1828564}" destId="{938EB6C8-2D96-3745-A646-674442641796}" srcOrd="0" destOrd="0" presId="urn:microsoft.com/office/officeart/2005/8/layout/cycle2"/>
    <dgm:cxn modelId="{B2F9A6AF-03D8-D54F-9D51-3EE613C06741}" type="presParOf" srcId="{21E42471-A81D-1D45-A877-84BF77D69378}" destId="{94077238-8BC4-7E4C-B058-9162B4EB8284}" srcOrd="14" destOrd="0" presId="urn:microsoft.com/office/officeart/2005/8/layout/cycle2"/>
    <dgm:cxn modelId="{8777AE18-2C48-E14F-8C21-BCE6A040C638}" type="presParOf" srcId="{21E42471-A81D-1D45-A877-84BF77D69378}" destId="{B073C4BA-CD3D-A345-BBD2-4B1BEA2F9A3C}" srcOrd="15" destOrd="0" presId="urn:microsoft.com/office/officeart/2005/8/layout/cycle2"/>
    <dgm:cxn modelId="{A5DC2094-33D0-C34D-8422-9901E1A14BA9}" type="presParOf" srcId="{B073C4BA-CD3D-A345-BBD2-4B1BEA2F9A3C}" destId="{E33E4FE3-8925-5E4E-BA28-42B1E4F17017}" srcOrd="0" destOrd="0" presId="urn:microsoft.com/office/officeart/2005/8/layout/cycle2"/>
    <dgm:cxn modelId="{28CC8480-09D0-824F-A59E-7BF68BDF16F9}" type="presParOf" srcId="{21E42471-A81D-1D45-A877-84BF77D69378}" destId="{E868BF1A-6586-0C4C-9FFE-247DED68E0AB}" srcOrd="16" destOrd="0" presId="urn:microsoft.com/office/officeart/2005/8/layout/cycle2"/>
    <dgm:cxn modelId="{3A85D10A-E7FC-4B4E-B5DD-78D04DCD01BA}" type="presParOf" srcId="{21E42471-A81D-1D45-A877-84BF77D69378}" destId="{A330629D-3453-594D-9BEC-03193E735EAD}" srcOrd="17" destOrd="0" presId="urn:microsoft.com/office/officeart/2005/8/layout/cycle2"/>
    <dgm:cxn modelId="{494F8B50-463A-C142-91BE-6766895BC1EA}" type="presParOf" srcId="{A330629D-3453-594D-9BEC-03193E735EAD}" destId="{25A79EC3-631D-A24D-B760-7F4AA6F253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612D48-D5F8-7B4E-A6E6-954C5F3B3DC7}" type="doc">
      <dgm:prSet loTypeId="urn:microsoft.com/office/officeart/2005/8/layout/orgChart1" loCatId="" qsTypeId="urn:microsoft.com/office/officeart/2005/8/quickstyle/simple1" qsCatId="simple" csTypeId="urn:microsoft.com/office/officeart/2005/8/colors/colorful1" csCatId="colorful" phldr="1"/>
      <dgm:spPr/>
      <dgm:t>
        <a:bodyPr/>
        <a:lstStyle/>
        <a:p>
          <a:endParaRPr lang="es-ES"/>
        </a:p>
      </dgm:t>
    </dgm:pt>
    <dgm:pt modelId="{CD01726D-D402-644A-A3A0-D21258534872}">
      <dgm:prSet phldrT="[Texto]"/>
      <dgm:spPr/>
      <dgm:t>
        <a:bodyPr/>
        <a:lstStyle/>
        <a:p>
          <a:r>
            <a:rPr lang="es-ES" dirty="0"/>
            <a:t>Director de </a:t>
          </a:r>
          <a:r>
            <a:rPr lang="es-ES" dirty="0" err="1"/>
            <a:t>Advanced</a:t>
          </a:r>
          <a:r>
            <a:rPr lang="es-ES" dirty="0"/>
            <a:t> Pro </a:t>
          </a:r>
          <a:r>
            <a:rPr lang="es-ES"/>
            <a:t>Care</a:t>
          </a:r>
          <a:endParaRPr lang="es-ES" dirty="0"/>
        </a:p>
      </dgm:t>
    </dgm:pt>
    <dgm:pt modelId="{9B28CD91-9D98-C24C-926C-948AB4249CB3}" type="parTrans" cxnId="{FAD30054-BE3D-5B49-A924-01F520B8C721}">
      <dgm:prSet/>
      <dgm:spPr/>
      <dgm:t>
        <a:bodyPr/>
        <a:lstStyle/>
        <a:p>
          <a:endParaRPr lang="es-ES"/>
        </a:p>
      </dgm:t>
    </dgm:pt>
    <dgm:pt modelId="{9B149B48-ED32-D94B-8D97-B84A8D9909D2}" type="sibTrans" cxnId="{FAD30054-BE3D-5B49-A924-01F520B8C721}">
      <dgm:prSet/>
      <dgm:spPr/>
      <dgm:t>
        <a:bodyPr/>
        <a:lstStyle/>
        <a:p>
          <a:endParaRPr lang="es-ES"/>
        </a:p>
      </dgm:t>
    </dgm:pt>
    <dgm:pt modelId="{CA3A4923-6489-0B44-8F8F-C1F751372093}">
      <dgm:prSet phldrT="[Texto]"/>
      <dgm:spPr/>
      <dgm:t>
        <a:bodyPr/>
        <a:lstStyle/>
        <a:p>
          <a:r>
            <a:rPr lang="es-ES" b="1"/>
            <a:t>Equipo de Recursos Humanos</a:t>
          </a:r>
          <a:endParaRPr lang="es-ES" dirty="0"/>
        </a:p>
      </dgm:t>
    </dgm:pt>
    <dgm:pt modelId="{D323B0EC-EC90-3943-AD9D-FD93233197E9}" type="parTrans" cxnId="{7C2B5DCD-FE4B-0D49-AAE1-EBC8F1E8D979}">
      <dgm:prSet/>
      <dgm:spPr/>
      <dgm:t>
        <a:bodyPr/>
        <a:lstStyle/>
        <a:p>
          <a:endParaRPr lang="es-ES"/>
        </a:p>
      </dgm:t>
    </dgm:pt>
    <dgm:pt modelId="{835B5467-BEBD-1B45-83D2-07BF09D890CE}" type="sibTrans" cxnId="{7C2B5DCD-FE4B-0D49-AAE1-EBC8F1E8D979}">
      <dgm:prSet/>
      <dgm:spPr/>
      <dgm:t>
        <a:bodyPr/>
        <a:lstStyle/>
        <a:p>
          <a:endParaRPr lang="es-ES"/>
        </a:p>
      </dgm:t>
    </dgm:pt>
    <dgm:pt modelId="{D4D6F67D-C35C-904B-8C35-216D50D4F8D5}">
      <dgm:prSet phldrT="[Texto]"/>
      <dgm:spPr/>
      <dgm:t>
        <a:bodyPr/>
        <a:lstStyle/>
        <a:p>
          <a:r>
            <a:rPr lang="es-ES" dirty="0"/>
            <a:t>Equipo de </a:t>
          </a:r>
          <a:r>
            <a:rPr lang="es-ES" dirty="0" err="1"/>
            <a:t>Advanced</a:t>
          </a:r>
          <a:r>
            <a:rPr lang="es-ES" dirty="0"/>
            <a:t> Pro </a:t>
          </a:r>
          <a:r>
            <a:rPr lang="es-ES" dirty="0" err="1"/>
            <a:t>Clinical</a:t>
          </a:r>
          <a:endParaRPr lang="es-ES" dirty="0"/>
        </a:p>
      </dgm:t>
    </dgm:pt>
    <dgm:pt modelId="{692ED5D6-56BA-CD41-A1AA-D2B0C6695E4C}" type="parTrans" cxnId="{C8831658-AD75-3347-847A-0A21AAE00456}">
      <dgm:prSet/>
      <dgm:spPr/>
      <dgm:t>
        <a:bodyPr/>
        <a:lstStyle/>
        <a:p>
          <a:endParaRPr lang="es-ES"/>
        </a:p>
      </dgm:t>
    </dgm:pt>
    <dgm:pt modelId="{C33E971A-F000-4441-A64F-FAB4E864E472}" type="sibTrans" cxnId="{C8831658-AD75-3347-847A-0A21AAE00456}">
      <dgm:prSet/>
      <dgm:spPr/>
      <dgm:t>
        <a:bodyPr/>
        <a:lstStyle/>
        <a:p>
          <a:endParaRPr lang="es-ES"/>
        </a:p>
      </dgm:t>
    </dgm:pt>
    <dgm:pt modelId="{1A3A84CD-FEA3-6348-938D-C0C9E8271541}">
      <dgm:prSet phldrT="[Texto]"/>
      <dgm:spPr/>
      <dgm:t>
        <a:bodyPr/>
        <a:lstStyle/>
        <a:p>
          <a:r>
            <a:rPr lang="es-ES" dirty="0"/>
            <a:t>Candidato</a:t>
          </a:r>
        </a:p>
      </dgm:t>
    </dgm:pt>
    <dgm:pt modelId="{994002D1-34A6-B648-89D4-14678F2A1D29}" type="parTrans" cxnId="{21AA4215-DCC6-B845-A7C1-598156CF9ADB}">
      <dgm:prSet/>
      <dgm:spPr/>
      <dgm:t>
        <a:bodyPr/>
        <a:lstStyle/>
        <a:p>
          <a:endParaRPr lang="es-ES"/>
        </a:p>
      </dgm:t>
    </dgm:pt>
    <dgm:pt modelId="{5159BABD-27B6-2647-8B9E-4EC5DB436246}" type="sibTrans" cxnId="{21AA4215-DCC6-B845-A7C1-598156CF9ADB}">
      <dgm:prSet/>
      <dgm:spPr/>
      <dgm:t>
        <a:bodyPr/>
        <a:lstStyle/>
        <a:p>
          <a:endParaRPr lang="es-ES"/>
        </a:p>
      </dgm:t>
    </dgm:pt>
    <dgm:pt modelId="{8CD535A0-8FC8-F144-9A0D-6D06BAC55D2F}" type="pres">
      <dgm:prSet presAssocID="{25612D48-D5F8-7B4E-A6E6-954C5F3B3DC7}" presName="hierChild1" presStyleCnt="0">
        <dgm:presLayoutVars>
          <dgm:orgChart val="1"/>
          <dgm:chPref val="1"/>
          <dgm:dir/>
          <dgm:animOne val="branch"/>
          <dgm:animLvl val="lvl"/>
          <dgm:resizeHandles/>
        </dgm:presLayoutVars>
      </dgm:prSet>
      <dgm:spPr/>
    </dgm:pt>
    <dgm:pt modelId="{C8730E8B-6541-C84A-835B-E6B6B4767F6E}" type="pres">
      <dgm:prSet presAssocID="{CD01726D-D402-644A-A3A0-D21258534872}" presName="hierRoot1" presStyleCnt="0">
        <dgm:presLayoutVars>
          <dgm:hierBranch val="init"/>
        </dgm:presLayoutVars>
      </dgm:prSet>
      <dgm:spPr/>
    </dgm:pt>
    <dgm:pt modelId="{D5A1B03C-46F2-AA46-8029-F77563687510}" type="pres">
      <dgm:prSet presAssocID="{CD01726D-D402-644A-A3A0-D21258534872}" presName="rootComposite1" presStyleCnt="0"/>
      <dgm:spPr/>
    </dgm:pt>
    <dgm:pt modelId="{0D942074-4ED7-8D4A-9757-4CB5AB27353A}" type="pres">
      <dgm:prSet presAssocID="{CD01726D-D402-644A-A3A0-D21258534872}" presName="rootText1" presStyleLbl="node0" presStyleIdx="0" presStyleCnt="1">
        <dgm:presLayoutVars>
          <dgm:chPref val="3"/>
        </dgm:presLayoutVars>
      </dgm:prSet>
      <dgm:spPr/>
    </dgm:pt>
    <dgm:pt modelId="{84BA7237-AB4C-D546-8E80-F2EC1CDC8BCC}" type="pres">
      <dgm:prSet presAssocID="{CD01726D-D402-644A-A3A0-D21258534872}" presName="rootConnector1" presStyleLbl="node1" presStyleIdx="0" presStyleCnt="0"/>
      <dgm:spPr/>
    </dgm:pt>
    <dgm:pt modelId="{920A7608-4167-E245-B709-9CBBE9B22408}" type="pres">
      <dgm:prSet presAssocID="{CD01726D-D402-644A-A3A0-D21258534872}" presName="hierChild2" presStyleCnt="0"/>
      <dgm:spPr/>
    </dgm:pt>
    <dgm:pt modelId="{0A49E7ED-C32D-674D-B48B-F2E82836B60E}" type="pres">
      <dgm:prSet presAssocID="{D323B0EC-EC90-3943-AD9D-FD93233197E9}" presName="Name37" presStyleLbl="parChTrans1D2" presStyleIdx="0" presStyleCnt="3"/>
      <dgm:spPr/>
    </dgm:pt>
    <dgm:pt modelId="{C732AD89-56BB-494F-933E-630743361869}" type="pres">
      <dgm:prSet presAssocID="{CA3A4923-6489-0B44-8F8F-C1F751372093}" presName="hierRoot2" presStyleCnt="0">
        <dgm:presLayoutVars>
          <dgm:hierBranch val="init"/>
        </dgm:presLayoutVars>
      </dgm:prSet>
      <dgm:spPr/>
    </dgm:pt>
    <dgm:pt modelId="{0190C513-ED45-E44F-8DD7-39A4137916A2}" type="pres">
      <dgm:prSet presAssocID="{CA3A4923-6489-0B44-8F8F-C1F751372093}" presName="rootComposite" presStyleCnt="0"/>
      <dgm:spPr/>
    </dgm:pt>
    <dgm:pt modelId="{EF3CB0C2-B4F8-2240-A383-3D3EB9A2F288}" type="pres">
      <dgm:prSet presAssocID="{CA3A4923-6489-0B44-8F8F-C1F751372093}" presName="rootText" presStyleLbl="node2" presStyleIdx="0" presStyleCnt="3">
        <dgm:presLayoutVars>
          <dgm:chPref val="3"/>
        </dgm:presLayoutVars>
      </dgm:prSet>
      <dgm:spPr/>
    </dgm:pt>
    <dgm:pt modelId="{1BC58E3C-5C7C-AE45-8C0A-4F74435A1D4D}" type="pres">
      <dgm:prSet presAssocID="{CA3A4923-6489-0B44-8F8F-C1F751372093}" presName="rootConnector" presStyleLbl="node2" presStyleIdx="0" presStyleCnt="3"/>
      <dgm:spPr/>
    </dgm:pt>
    <dgm:pt modelId="{74CEFA98-0D6A-BA43-92FB-604DE58D40E9}" type="pres">
      <dgm:prSet presAssocID="{CA3A4923-6489-0B44-8F8F-C1F751372093}" presName="hierChild4" presStyleCnt="0"/>
      <dgm:spPr/>
    </dgm:pt>
    <dgm:pt modelId="{0E3E3515-11A9-EA4A-AC48-B2E077723624}" type="pres">
      <dgm:prSet presAssocID="{CA3A4923-6489-0B44-8F8F-C1F751372093}" presName="hierChild5" presStyleCnt="0"/>
      <dgm:spPr/>
    </dgm:pt>
    <dgm:pt modelId="{177A34EE-2F60-F84E-9E66-789E9E7CC752}" type="pres">
      <dgm:prSet presAssocID="{692ED5D6-56BA-CD41-A1AA-D2B0C6695E4C}" presName="Name37" presStyleLbl="parChTrans1D2" presStyleIdx="1" presStyleCnt="3"/>
      <dgm:spPr/>
    </dgm:pt>
    <dgm:pt modelId="{F5337466-B8D1-BA44-9749-0675006CC850}" type="pres">
      <dgm:prSet presAssocID="{D4D6F67D-C35C-904B-8C35-216D50D4F8D5}" presName="hierRoot2" presStyleCnt="0">
        <dgm:presLayoutVars>
          <dgm:hierBranch val="init"/>
        </dgm:presLayoutVars>
      </dgm:prSet>
      <dgm:spPr/>
    </dgm:pt>
    <dgm:pt modelId="{14C90970-7294-4242-9639-B765EBE6A393}" type="pres">
      <dgm:prSet presAssocID="{D4D6F67D-C35C-904B-8C35-216D50D4F8D5}" presName="rootComposite" presStyleCnt="0"/>
      <dgm:spPr/>
    </dgm:pt>
    <dgm:pt modelId="{091376EC-D33C-7E41-8032-B7FB48A7E86D}" type="pres">
      <dgm:prSet presAssocID="{D4D6F67D-C35C-904B-8C35-216D50D4F8D5}" presName="rootText" presStyleLbl="node2" presStyleIdx="1" presStyleCnt="3">
        <dgm:presLayoutVars>
          <dgm:chPref val="3"/>
        </dgm:presLayoutVars>
      </dgm:prSet>
      <dgm:spPr/>
    </dgm:pt>
    <dgm:pt modelId="{A3537078-B99D-F24B-9060-23C7D2AAA77A}" type="pres">
      <dgm:prSet presAssocID="{D4D6F67D-C35C-904B-8C35-216D50D4F8D5}" presName="rootConnector" presStyleLbl="node2" presStyleIdx="1" presStyleCnt="3"/>
      <dgm:spPr/>
    </dgm:pt>
    <dgm:pt modelId="{A2DC2E23-0BC3-F64B-BE9B-CC9F15E36D4C}" type="pres">
      <dgm:prSet presAssocID="{D4D6F67D-C35C-904B-8C35-216D50D4F8D5}" presName="hierChild4" presStyleCnt="0"/>
      <dgm:spPr/>
    </dgm:pt>
    <dgm:pt modelId="{72D7DAE8-75A1-7541-A065-FCE83F4BAC1E}" type="pres">
      <dgm:prSet presAssocID="{D4D6F67D-C35C-904B-8C35-216D50D4F8D5}" presName="hierChild5" presStyleCnt="0"/>
      <dgm:spPr/>
    </dgm:pt>
    <dgm:pt modelId="{63F0BDAE-573D-2046-AAF2-28300C124C55}" type="pres">
      <dgm:prSet presAssocID="{994002D1-34A6-B648-89D4-14678F2A1D29}" presName="Name37" presStyleLbl="parChTrans1D2" presStyleIdx="2" presStyleCnt="3"/>
      <dgm:spPr/>
    </dgm:pt>
    <dgm:pt modelId="{0E5B18D2-7479-3C4C-8764-9FD63F6C854C}" type="pres">
      <dgm:prSet presAssocID="{1A3A84CD-FEA3-6348-938D-C0C9E8271541}" presName="hierRoot2" presStyleCnt="0">
        <dgm:presLayoutVars>
          <dgm:hierBranch val="init"/>
        </dgm:presLayoutVars>
      </dgm:prSet>
      <dgm:spPr/>
    </dgm:pt>
    <dgm:pt modelId="{25B68EBC-D411-BA4E-AEE0-063B8147FEE9}" type="pres">
      <dgm:prSet presAssocID="{1A3A84CD-FEA3-6348-938D-C0C9E8271541}" presName="rootComposite" presStyleCnt="0"/>
      <dgm:spPr/>
    </dgm:pt>
    <dgm:pt modelId="{DFCE84DE-1585-AA4D-B6BD-8EDC2BBB1D88}" type="pres">
      <dgm:prSet presAssocID="{1A3A84CD-FEA3-6348-938D-C0C9E8271541}" presName="rootText" presStyleLbl="node2" presStyleIdx="2" presStyleCnt="3">
        <dgm:presLayoutVars>
          <dgm:chPref val="3"/>
        </dgm:presLayoutVars>
      </dgm:prSet>
      <dgm:spPr/>
    </dgm:pt>
    <dgm:pt modelId="{A86BB41D-A63C-6142-A7A9-DCA40D3179B0}" type="pres">
      <dgm:prSet presAssocID="{1A3A84CD-FEA3-6348-938D-C0C9E8271541}" presName="rootConnector" presStyleLbl="node2" presStyleIdx="2" presStyleCnt="3"/>
      <dgm:spPr/>
    </dgm:pt>
    <dgm:pt modelId="{AFBEF88F-179C-394D-A582-BD76D7FCCC39}" type="pres">
      <dgm:prSet presAssocID="{1A3A84CD-FEA3-6348-938D-C0C9E8271541}" presName="hierChild4" presStyleCnt="0"/>
      <dgm:spPr/>
    </dgm:pt>
    <dgm:pt modelId="{6156B782-868C-114D-BDE5-E9BE341E23AF}" type="pres">
      <dgm:prSet presAssocID="{1A3A84CD-FEA3-6348-938D-C0C9E8271541}" presName="hierChild5" presStyleCnt="0"/>
      <dgm:spPr/>
    </dgm:pt>
    <dgm:pt modelId="{B7D5AEF4-A710-244B-AE11-C7D0F9F29278}" type="pres">
      <dgm:prSet presAssocID="{CD01726D-D402-644A-A3A0-D21258534872}" presName="hierChild3" presStyleCnt="0"/>
      <dgm:spPr/>
    </dgm:pt>
  </dgm:ptLst>
  <dgm:cxnLst>
    <dgm:cxn modelId="{21AA4215-DCC6-B845-A7C1-598156CF9ADB}" srcId="{CD01726D-D402-644A-A3A0-D21258534872}" destId="{1A3A84CD-FEA3-6348-938D-C0C9E8271541}" srcOrd="2" destOrd="0" parTransId="{994002D1-34A6-B648-89D4-14678F2A1D29}" sibTransId="{5159BABD-27B6-2647-8B9E-4EC5DB436246}"/>
    <dgm:cxn modelId="{FC6B3F23-9F04-684C-A210-8E494735AEA1}" type="presOf" srcId="{692ED5D6-56BA-CD41-A1AA-D2B0C6695E4C}" destId="{177A34EE-2F60-F84E-9E66-789E9E7CC752}" srcOrd="0" destOrd="0" presId="urn:microsoft.com/office/officeart/2005/8/layout/orgChart1"/>
    <dgm:cxn modelId="{7B040B3C-62F3-AA4B-A08B-5BEA0BBB48C3}" type="presOf" srcId="{CD01726D-D402-644A-A3A0-D21258534872}" destId="{84BA7237-AB4C-D546-8E80-F2EC1CDC8BCC}" srcOrd="1" destOrd="0" presId="urn:microsoft.com/office/officeart/2005/8/layout/orgChart1"/>
    <dgm:cxn modelId="{5C70D041-AA40-EB4B-BB3D-F228355A5DA8}" type="presOf" srcId="{25612D48-D5F8-7B4E-A6E6-954C5F3B3DC7}" destId="{8CD535A0-8FC8-F144-9A0D-6D06BAC55D2F}" srcOrd="0" destOrd="0" presId="urn:microsoft.com/office/officeart/2005/8/layout/orgChart1"/>
    <dgm:cxn modelId="{895C9E47-D0C2-B049-97CF-454CDE11C121}" type="presOf" srcId="{D4D6F67D-C35C-904B-8C35-216D50D4F8D5}" destId="{091376EC-D33C-7E41-8032-B7FB48A7E86D}" srcOrd="0" destOrd="0" presId="urn:microsoft.com/office/officeart/2005/8/layout/orgChart1"/>
    <dgm:cxn modelId="{FAD30054-BE3D-5B49-A924-01F520B8C721}" srcId="{25612D48-D5F8-7B4E-A6E6-954C5F3B3DC7}" destId="{CD01726D-D402-644A-A3A0-D21258534872}" srcOrd="0" destOrd="0" parTransId="{9B28CD91-9D98-C24C-926C-948AB4249CB3}" sibTransId="{9B149B48-ED32-D94B-8D97-B84A8D9909D2}"/>
    <dgm:cxn modelId="{E1BBC657-10C1-FA44-8E97-43B7CBC93179}" type="presOf" srcId="{D323B0EC-EC90-3943-AD9D-FD93233197E9}" destId="{0A49E7ED-C32D-674D-B48B-F2E82836B60E}" srcOrd="0" destOrd="0" presId="urn:microsoft.com/office/officeart/2005/8/layout/orgChart1"/>
    <dgm:cxn modelId="{C8831658-AD75-3347-847A-0A21AAE00456}" srcId="{CD01726D-D402-644A-A3A0-D21258534872}" destId="{D4D6F67D-C35C-904B-8C35-216D50D4F8D5}" srcOrd="1" destOrd="0" parTransId="{692ED5D6-56BA-CD41-A1AA-D2B0C6695E4C}" sibTransId="{C33E971A-F000-4441-A64F-FAB4E864E472}"/>
    <dgm:cxn modelId="{DF473D5D-C1F5-E643-9222-F007FEE16783}" type="presOf" srcId="{994002D1-34A6-B648-89D4-14678F2A1D29}" destId="{63F0BDAE-573D-2046-AAF2-28300C124C55}" srcOrd="0" destOrd="0" presId="urn:microsoft.com/office/officeart/2005/8/layout/orgChart1"/>
    <dgm:cxn modelId="{E7506683-70BD-7E4C-B0F6-42121EB4C55C}" type="presOf" srcId="{CD01726D-D402-644A-A3A0-D21258534872}" destId="{0D942074-4ED7-8D4A-9757-4CB5AB27353A}" srcOrd="0" destOrd="0" presId="urn:microsoft.com/office/officeart/2005/8/layout/orgChart1"/>
    <dgm:cxn modelId="{83110CA1-DBF1-F148-BBB6-C57CE9C7AF23}" type="presOf" srcId="{1A3A84CD-FEA3-6348-938D-C0C9E8271541}" destId="{A86BB41D-A63C-6142-A7A9-DCA40D3179B0}" srcOrd="1" destOrd="0" presId="urn:microsoft.com/office/officeart/2005/8/layout/orgChart1"/>
    <dgm:cxn modelId="{7C2B5DCD-FE4B-0D49-AAE1-EBC8F1E8D979}" srcId="{CD01726D-D402-644A-A3A0-D21258534872}" destId="{CA3A4923-6489-0B44-8F8F-C1F751372093}" srcOrd="0" destOrd="0" parTransId="{D323B0EC-EC90-3943-AD9D-FD93233197E9}" sibTransId="{835B5467-BEBD-1B45-83D2-07BF09D890CE}"/>
    <dgm:cxn modelId="{645EC7D5-6FE6-C241-8BA9-35B0C077B005}" type="presOf" srcId="{CA3A4923-6489-0B44-8F8F-C1F751372093}" destId="{1BC58E3C-5C7C-AE45-8C0A-4F74435A1D4D}" srcOrd="1" destOrd="0" presId="urn:microsoft.com/office/officeart/2005/8/layout/orgChart1"/>
    <dgm:cxn modelId="{D9AB49DD-EBD4-5E47-AE93-E095B4AE2760}" type="presOf" srcId="{CA3A4923-6489-0B44-8F8F-C1F751372093}" destId="{EF3CB0C2-B4F8-2240-A383-3D3EB9A2F288}" srcOrd="0" destOrd="0" presId="urn:microsoft.com/office/officeart/2005/8/layout/orgChart1"/>
    <dgm:cxn modelId="{A4D092E6-32C9-A14D-89F1-B3624832A735}" type="presOf" srcId="{D4D6F67D-C35C-904B-8C35-216D50D4F8D5}" destId="{A3537078-B99D-F24B-9060-23C7D2AAA77A}" srcOrd="1" destOrd="0" presId="urn:microsoft.com/office/officeart/2005/8/layout/orgChart1"/>
    <dgm:cxn modelId="{353A3EF2-8D3D-3E4A-8933-EF7A6768214D}" type="presOf" srcId="{1A3A84CD-FEA3-6348-938D-C0C9E8271541}" destId="{DFCE84DE-1585-AA4D-B6BD-8EDC2BBB1D88}" srcOrd="0" destOrd="0" presId="urn:microsoft.com/office/officeart/2005/8/layout/orgChart1"/>
    <dgm:cxn modelId="{6F8E08B5-1301-DE4F-943C-56D14432190A}" type="presParOf" srcId="{8CD535A0-8FC8-F144-9A0D-6D06BAC55D2F}" destId="{C8730E8B-6541-C84A-835B-E6B6B4767F6E}" srcOrd="0" destOrd="0" presId="urn:microsoft.com/office/officeart/2005/8/layout/orgChart1"/>
    <dgm:cxn modelId="{347BA04C-4D2D-414E-915B-1A952A3DEC4F}" type="presParOf" srcId="{C8730E8B-6541-C84A-835B-E6B6B4767F6E}" destId="{D5A1B03C-46F2-AA46-8029-F77563687510}" srcOrd="0" destOrd="0" presId="urn:microsoft.com/office/officeart/2005/8/layout/orgChart1"/>
    <dgm:cxn modelId="{37C5DEFF-1E9B-E046-AC29-4DD4F8C2645A}" type="presParOf" srcId="{D5A1B03C-46F2-AA46-8029-F77563687510}" destId="{0D942074-4ED7-8D4A-9757-4CB5AB27353A}" srcOrd="0" destOrd="0" presId="urn:microsoft.com/office/officeart/2005/8/layout/orgChart1"/>
    <dgm:cxn modelId="{5E9150C9-8997-D447-9931-0B01707C56EC}" type="presParOf" srcId="{D5A1B03C-46F2-AA46-8029-F77563687510}" destId="{84BA7237-AB4C-D546-8E80-F2EC1CDC8BCC}" srcOrd="1" destOrd="0" presId="urn:microsoft.com/office/officeart/2005/8/layout/orgChart1"/>
    <dgm:cxn modelId="{A6EB5F13-A0DC-554C-9512-9961E917D6E5}" type="presParOf" srcId="{C8730E8B-6541-C84A-835B-E6B6B4767F6E}" destId="{920A7608-4167-E245-B709-9CBBE9B22408}" srcOrd="1" destOrd="0" presId="urn:microsoft.com/office/officeart/2005/8/layout/orgChart1"/>
    <dgm:cxn modelId="{19433AC9-5E7D-384B-BA9D-4C3A8F6287A4}" type="presParOf" srcId="{920A7608-4167-E245-B709-9CBBE9B22408}" destId="{0A49E7ED-C32D-674D-B48B-F2E82836B60E}" srcOrd="0" destOrd="0" presId="urn:microsoft.com/office/officeart/2005/8/layout/orgChart1"/>
    <dgm:cxn modelId="{974618F0-F9FA-D841-995A-576DAA2A498D}" type="presParOf" srcId="{920A7608-4167-E245-B709-9CBBE9B22408}" destId="{C732AD89-56BB-494F-933E-630743361869}" srcOrd="1" destOrd="0" presId="urn:microsoft.com/office/officeart/2005/8/layout/orgChart1"/>
    <dgm:cxn modelId="{F75FDF29-139C-3649-BACB-AA1F64A886FD}" type="presParOf" srcId="{C732AD89-56BB-494F-933E-630743361869}" destId="{0190C513-ED45-E44F-8DD7-39A4137916A2}" srcOrd="0" destOrd="0" presId="urn:microsoft.com/office/officeart/2005/8/layout/orgChart1"/>
    <dgm:cxn modelId="{CD49A993-DF6A-6142-97CF-5A615B561FA6}" type="presParOf" srcId="{0190C513-ED45-E44F-8DD7-39A4137916A2}" destId="{EF3CB0C2-B4F8-2240-A383-3D3EB9A2F288}" srcOrd="0" destOrd="0" presId="urn:microsoft.com/office/officeart/2005/8/layout/orgChart1"/>
    <dgm:cxn modelId="{4BA053AB-E4DE-2D4E-BBEB-5775DE6A129E}" type="presParOf" srcId="{0190C513-ED45-E44F-8DD7-39A4137916A2}" destId="{1BC58E3C-5C7C-AE45-8C0A-4F74435A1D4D}" srcOrd="1" destOrd="0" presId="urn:microsoft.com/office/officeart/2005/8/layout/orgChart1"/>
    <dgm:cxn modelId="{DA1796CE-AB21-9944-B69A-46BCF61CECFB}" type="presParOf" srcId="{C732AD89-56BB-494F-933E-630743361869}" destId="{74CEFA98-0D6A-BA43-92FB-604DE58D40E9}" srcOrd="1" destOrd="0" presId="urn:microsoft.com/office/officeart/2005/8/layout/orgChart1"/>
    <dgm:cxn modelId="{DB9C870C-F93E-5143-B664-B035D58C9F95}" type="presParOf" srcId="{C732AD89-56BB-494F-933E-630743361869}" destId="{0E3E3515-11A9-EA4A-AC48-B2E077723624}" srcOrd="2" destOrd="0" presId="urn:microsoft.com/office/officeart/2005/8/layout/orgChart1"/>
    <dgm:cxn modelId="{B62D3151-0E86-6446-A2D1-7BD911275143}" type="presParOf" srcId="{920A7608-4167-E245-B709-9CBBE9B22408}" destId="{177A34EE-2F60-F84E-9E66-789E9E7CC752}" srcOrd="2" destOrd="0" presId="urn:microsoft.com/office/officeart/2005/8/layout/orgChart1"/>
    <dgm:cxn modelId="{806DC53F-385E-DA4C-B34F-993EE67B5077}" type="presParOf" srcId="{920A7608-4167-E245-B709-9CBBE9B22408}" destId="{F5337466-B8D1-BA44-9749-0675006CC850}" srcOrd="3" destOrd="0" presId="urn:microsoft.com/office/officeart/2005/8/layout/orgChart1"/>
    <dgm:cxn modelId="{0C61EC67-0999-A549-8C7D-2EEF3476C089}" type="presParOf" srcId="{F5337466-B8D1-BA44-9749-0675006CC850}" destId="{14C90970-7294-4242-9639-B765EBE6A393}" srcOrd="0" destOrd="0" presId="urn:microsoft.com/office/officeart/2005/8/layout/orgChart1"/>
    <dgm:cxn modelId="{D075AA4D-77FF-FC41-84CC-1F63F275D188}" type="presParOf" srcId="{14C90970-7294-4242-9639-B765EBE6A393}" destId="{091376EC-D33C-7E41-8032-B7FB48A7E86D}" srcOrd="0" destOrd="0" presId="urn:microsoft.com/office/officeart/2005/8/layout/orgChart1"/>
    <dgm:cxn modelId="{EE614D96-23A9-2140-AF51-1DBCFB163F30}" type="presParOf" srcId="{14C90970-7294-4242-9639-B765EBE6A393}" destId="{A3537078-B99D-F24B-9060-23C7D2AAA77A}" srcOrd="1" destOrd="0" presId="urn:microsoft.com/office/officeart/2005/8/layout/orgChart1"/>
    <dgm:cxn modelId="{BA70CBFA-F875-D54C-BE3F-6B76D9D9AB98}" type="presParOf" srcId="{F5337466-B8D1-BA44-9749-0675006CC850}" destId="{A2DC2E23-0BC3-F64B-BE9B-CC9F15E36D4C}" srcOrd="1" destOrd="0" presId="urn:microsoft.com/office/officeart/2005/8/layout/orgChart1"/>
    <dgm:cxn modelId="{8A20C0BC-6F2E-CC4E-9BC6-BF68DA1CCB3A}" type="presParOf" srcId="{F5337466-B8D1-BA44-9749-0675006CC850}" destId="{72D7DAE8-75A1-7541-A065-FCE83F4BAC1E}" srcOrd="2" destOrd="0" presId="urn:microsoft.com/office/officeart/2005/8/layout/orgChart1"/>
    <dgm:cxn modelId="{7ADDAF87-4B71-8449-8103-05CE49D729D1}" type="presParOf" srcId="{920A7608-4167-E245-B709-9CBBE9B22408}" destId="{63F0BDAE-573D-2046-AAF2-28300C124C55}" srcOrd="4" destOrd="0" presId="urn:microsoft.com/office/officeart/2005/8/layout/orgChart1"/>
    <dgm:cxn modelId="{CDA4AF2C-9E9F-4E42-9DF7-9E856443A232}" type="presParOf" srcId="{920A7608-4167-E245-B709-9CBBE9B22408}" destId="{0E5B18D2-7479-3C4C-8764-9FD63F6C854C}" srcOrd="5" destOrd="0" presId="urn:microsoft.com/office/officeart/2005/8/layout/orgChart1"/>
    <dgm:cxn modelId="{414B5DE9-72C5-9F41-817A-EC89EBF4A9B5}" type="presParOf" srcId="{0E5B18D2-7479-3C4C-8764-9FD63F6C854C}" destId="{25B68EBC-D411-BA4E-AEE0-063B8147FEE9}" srcOrd="0" destOrd="0" presId="urn:microsoft.com/office/officeart/2005/8/layout/orgChart1"/>
    <dgm:cxn modelId="{694C4A34-1E5F-E44A-8FBA-5A5E9C07BFEA}" type="presParOf" srcId="{25B68EBC-D411-BA4E-AEE0-063B8147FEE9}" destId="{DFCE84DE-1585-AA4D-B6BD-8EDC2BBB1D88}" srcOrd="0" destOrd="0" presId="urn:microsoft.com/office/officeart/2005/8/layout/orgChart1"/>
    <dgm:cxn modelId="{9BE7B9CE-69DC-8246-9B0E-CD206C6AC48E}" type="presParOf" srcId="{25B68EBC-D411-BA4E-AEE0-063B8147FEE9}" destId="{A86BB41D-A63C-6142-A7A9-DCA40D3179B0}" srcOrd="1" destOrd="0" presId="urn:microsoft.com/office/officeart/2005/8/layout/orgChart1"/>
    <dgm:cxn modelId="{26F9FFE9-F7C3-EF48-B922-6EEEFEF64226}" type="presParOf" srcId="{0E5B18D2-7479-3C4C-8764-9FD63F6C854C}" destId="{AFBEF88F-179C-394D-A582-BD76D7FCCC39}" srcOrd="1" destOrd="0" presId="urn:microsoft.com/office/officeart/2005/8/layout/orgChart1"/>
    <dgm:cxn modelId="{E3DB94E2-B279-7E4B-BAE3-7E21F75E5C14}" type="presParOf" srcId="{0E5B18D2-7479-3C4C-8764-9FD63F6C854C}" destId="{6156B782-868C-114D-BDE5-E9BE341E23AF}" srcOrd="2" destOrd="0" presId="urn:microsoft.com/office/officeart/2005/8/layout/orgChart1"/>
    <dgm:cxn modelId="{F8931C92-3B94-5A46-B899-635FDBF5C056}" type="presParOf" srcId="{C8730E8B-6541-C84A-835B-E6B6B4767F6E}" destId="{B7D5AEF4-A710-244B-AE11-C7D0F9F292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4203E8-9CF7-D449-B075-79C4F086B479}" type="doc">
      <dgm:prSet loTypeId="urn:microsoft.com/office/officeart/2005/8/layout/bProcess2" loCatId="" qsTypeId="urn:microsoft.com/office/officeart/2005/8/quickstyle/simple1" qsCatId="simple" csTypeId="urn:microsoft.com/office/officeart/2005/8/colors/accent1_2" csCatId="accent1" phldr="1"/>
      <dgm:spPr/>
      <dgm:t>
        <a:bodyPr/>
        <a:lstStyle/>
        <a:p>
          <a:endParaRPr lang="es-ES"/>
        </a:p>
      </dgm:t>
    </dgm:pt>
    <dgm:pt modelId="{2A041A49-3A93-B147-B7B2-CB19D46FB64F}">
      <dgm:prSet phldrT="[Texto]"/>
      <dgm:spPr/>
      <dgm:t>
        <a:bodyPr/>
        <a:lstStyle/>
        <a:p>
          <a:r>
            <a:rPr lang="es-ES_tradnl" b="1" dirty="0"/>
            <a:t>La vacante</a:t>
          </a:r>
          <a:endParaRPr lang="es-ES" dirty="0"/>
        </a:p>
      </dgm:t>
    </dgm:pt>
    <dgm:pt modelId="{8F9ABF1F-B367-304A-9508-A9863DA149A3}" type="parTrans" cxnId="{6A9F8D9A-604D-824D-A8A6-73E3506B8BAA}">
      <dgm:prSet/>
      <dgm:spPr/>
      <dgm:t>
        <a:bodyPr/>
        <a:lstStyle/>
        <a:p>
          <a:endParaRPr lang="es-ES"/>
        </a:p>
      </dgm:t>
    </dgm:pt>
    <dgm:pt modelId="{3EF12F77-5C49-FE4E-9AB3-BDE8294ED085}" type="sibTrans" cxnId="{6A9F8D9A-604D-824D-A8A6-73E3506B8BAA}">
      <dgm:prSet/>
      <dgm:spPr/>
      <dgm:t>
        <a:bodyPr/>
        <a:lstStyle/>
        <a:p>
          <a:endParaRPr lang="es-ES"/>
        </a:p>
      </dgm:t>
    </dgm:pt>
    <dgm:pt modelId="{B5B3E921-9904-A348-A98F-277AC3AC6099}">
      <dgm:prSet/>
      <dgm:spPr/>
      <dgm:t>
        <a:bodyPr/>
        <a:lstStyle/>
        <a:p>
          <a:r>
            <a:rPr lang="es-ES_tradnl" b="1" dirty="0"/>
            <a:t>Publicación de vacantes</a:t>
          </a:r>
          <a:endParaRPr lang="es-GB" dirty="0"/>
        </a:p>
      </dgm:t>
    </dgm:pt>
    <dgm:pt modelId="{E429E769-4DEF-6A46-9A43-A0502980CC50}" type="parTrans" cxnId="{3AFC7871-73CC-A040-A570-BD19C53F911E}">
      <dgm:prSet/>
      <dgm:spPr/>
      <dgm:t>
        <a:bodyPr/>
        <a:lstStyle/>
        <a:p>
          <a:endParaRPr lang="es-ES"/>
        </a:p>
      </dgm:t>
    </dgm:pt>
    <dgm:pt modelId="{D0179682-4DDE-7C41-9EB9-5DA2D798E262}" type="sibTrans" cxnId="{3AFC7871-73CC-A040-A570-BD19C53F911E}">
      <dgm:prSet/>
      <dgm:spPr/>
      <dgm:t>
        <a:bodyPr/>
        <a:lstStyle/>
        <a:p>
          <a:endParaRPr lang="es-ES"/>
        </a:p>
      </dgm:t>
    </dgm:pt>
    <dgm:pt modelId="{0B96F098-A00F-3845-BD75-28A361D85BD9}">
      <dgm:prSet/>
      <dgm:spPr/>
      <dgm:t>
        <a:bodyPr/>
        <a:lstStyle/>
        <a:p>
          <a:r>
            <a:rPr lang="es-ES_tradnl" b="1" dirty="0"/>
            <a:t>Proceso de solicitud</a:t>
          </a:r>
          <a:endParaRPr lang="es-GB" dirty="0"/>
        </a:p>
      </dgm:t>
    </dgm:pt>
    <dgm:pt modelId="{0AECBDEC-D546-A649-9A83-13C244FAA1DF}" type="parTrans" cxnId="{9DED3A6F-8A1A-CE42-B1B5-A033AA4B1E3A}">
      <dgm:prSet/>
      <dgm:spPr/>
      <dgm:t>
        <a:bodyPr/>
        <a:lstStyle/>
        <a:p>
          <a:endParaRPr lang="es-ES"/>
        </a:p>
      </dgm:t>
    </dgm:pt>
    <dgm:pt modelId="{34D1A319-6EFD-8148-8AB7-CD9261E2F6C9}" type="sibTrans" cxnId="{9DED3A6F-8A1A-CE42-B1B5-A033AA4B1E3A}">
      <dgm:prSet/>
      <dgm:spPr/>
      <dgm:t>
        <a:bodyPr/>
        <a:lstStyle/>
        <a:p>
          <a:endParaRPr lang="es-ES"/>
        </a:p>
      </dgm:t>
    </dgm:pt>
    <dgm:pt modelId="{198D45B2-5C33-7847-A4FC-C0129EA79666}">
      <dgm:prSet/>
      <dgm:spPr/>
      <dgm:t>
        <a:bodyPr/>
        <a:lstStyle/>
        <a:p>
          <a:r>
            <a:rPr lang="es-ES_tradnl" b="1" dirty="0"/>
            <a:t>Información sobre salud y discapacidad en la contratación</a:t>
          </a:r>
          <a:endParaRPr lang="es-GB" dirty="0"/>
        </a:p>
      </dgm:t>
    </dgm:pt>
    <dgm:pt modelId="{04BC876F-6BC5-214C-A743-54669D65B972}" type="parTrans" cxnId="{B1AC7483-60FD-984E-A40C-EF285D4B1BC4}">
      <dgm:prSet/>
      <dgm:spPr/>
      <dgm:t>
        <a:bodyPr/>
        <a:lstStyle/>
        <a:p>
          <a:endParaRPr lang="es-ES"/>
        </a:p>
      </dgm:t>
    </dgm:pt>
    <dgm:pt modelId="{0051D193-A396-9342-8234-05210168B8F6}" type="sibTrans" cxnId="{B1AC7483-60FD-984E-A40C-EF285D4B1BC4}">
      <dgm:prSet/>
      <dgm:spPr/>
      <dgm:t>
        <a:bodyPr/>
        <a:lstStyle/>
        <a:p>
          <a:endParaRPr lang="es-ES"/>
        </a:p>
      </dgm:t>
    </dgm:pt>
    <dgm:pt modelId="{0AA810C1-2C11-1E44-A59F-07446564E1AF}">
      <dgm:prSet/>
      <dgm:spPr/>
      <dgm:t>
        <a:bodyPr/>
        <a:lstStyle/>
        <a:p>
          <a:r>
            <a:rPr lang="es-ES_tradnl" b="1" dirty="0"/>
            <a:t>Planificación del proceso de selección</a:t>
          </a:r>
          <a:endParaRPr lang="es-GB" dirty="0"/>
        </a:p>
      </dgm:t>
    </dgm:pt>
    <dgm:pt modelId="{A29EF853-0E9F-B64C-96E8-778A34BAB2D3}" type="parTrans" cxnId="{E11969DB-7600-9744-BB46-65EA167A8F09}">
      <dgm:prSet/>
      <dgm:spPr/>
      <dgm:t>
        <a:bodyPr/>
        <a:lstStyle/>
        <a:p>
          <a:endParaRPr lang="es-ES"/>
        </a:p>
      </dgm:t>
    </dgm:pt>
    <dgm:pt modelId="{1755D6A2-053D-114B-B345-51F3FE822AE8}" type="sibTrans" cxnId="{E11969DB-7600-9744-BB46-65EA167A8F09}">
      <dgm:prSet/>
      <dgm:spPr/>
      <dgm:t>
        <a:bodyPr/>
        <a:lstStyle/>
        <a:p>
          <a:endParaRPr lang="es-ES"/>
        </a:p>
      </dgm:t>
    </dgm:pt>
    <dgm:pt modelId="{8F3AE462-9A0B-3D4D-A63A-8D68FEB9C9D7}">
      <dgm:prSet/>
      <dgm:spPr/>
      <dgm:t>
        <a:bodyPr/>
        <a:lstStyle/>
        <a:p>
          <a:r>
            <a:rPr lang="es-ES_tradnl" b="1" dirty="0"/>
            <a:t>Lista preseleccionados</a:t>
          </a:r>
          <a:endParaRPr lang="es-GB" dirty="0"/>
        </a:p>
      </dgm:t>
    </dgm:pt>
    <dgm:pt modelId="{DF20E783-6F10-8446-893C-741161C2E91A}" type="parTrans" cxnId="{41BE1A1C-989A-1B46-AEDF-16D760F7F31B}">
      <dgm:prSet/>
      <dgm:spPr/>
      <dgm:t>
        <a:bodyPr/>
        <a:lstStyle/>
        <a:p>
          <a:endParaRPr lang="es-ES"/>
        </a:p>
      </dgm:t>
    </dgm:pt>
    <dgm:pt modelId="{0D4001D9-D573-054E-B6DC-150F86222483}" type="sibTrans" cxnId="{41BE1A1C-989A-1B46-AEDF-16D760F7F31B}">
      <dgm:prSet/>
      <dgm:spPr/>
      <dgm:t>
        <a:bodyPr/>
        <a:lstStyle/>
        <a:p>
          <a:endParaRPr lang="es-ES"/>
        </a:p>
      </dgm:t>
    </dgm:pt>
    <dgm:pt modelId="{A5CF2EF6-DC27-1B46-8825-CCC1AA7B1C26}">
      <dgm:prSet/>
      <dgm:spPr/>
      <dgm:t>
        <a:bodyPr/>
        <a:lstStyle/>
        <a:p>
          <a:r>
            <a:rPr lang="es-ES_tradnl" b="1" dirty="0"/>
            <a:t>Invitar candidatos a una entrevista</a:t>
          </a:r>
          <a:endParaRPr lang="es-GB" dirty="0"/>
        </a:p>
      </dgm:t>
    </dgm:pt>
    <dgm:pt modelId="{84E676DA-49CE-634B-AB27-2BFFC1EAA0A6}" type="parTrans" cxnId="{0FEA6D92-F3BA-C34C-96AC-B128CE4B0E16}">
      <dgm:prSet/>
      <dgm:spPr/>
      <dgm:t>
        <a:bodyPr/>
        <a:lstStyle/>
        <a:p>
          <a:endParaRPr lang="es-ES"/>
        </a:p>
      </dgm:t>
    </dgm:pt>
    <dgm:pt modelId="{0B129C26-B035-674F-ACDE-B1089D4CB2B7}" type="sibTrans" cxnId="{0FEA6D92-F3BA-C34C-96AC-B128CE4B0E16}">
      <dgm:prSet/>
      <dgm:spPr/>
      <dgm:t>
        <a:bodyPr/>
        <a:lstStyle/>
        <a:p>
          <a:endParaRPr lang="es-ES"/>
        </a:p>
      </dgm:t>
    </dgm:pt>
    <dgm:pt modelId="{E1865448-C4B9-B742-B0A2-18F84352FDAC}">
      <dgm:prSet/>
      <dgm:spPr/>
      <dgm:t>
        <a:bodyPr/>
        <a:lstStyle/>
        <a:p>
          <a:r>
            <a:rPr lang="es-ES_tradnl" b="1" dirty="0"/>
            <a:t>Entrevistas</a:t>
          </a:r>
          <a:endParaRPr lang="es-GB" dirty="0"/>
        </a:p>
      </dgm:t>
    </dgm:pt>
    <dgm:pt modelId="{E15467C1-A1E1-2948-92A4-7CF24968FB8E}" type="parTrans" cxnId="{6D2F1A03-D203-944C-B6DA-DBD45180136B}">
      <dgm:prSet/>
      <dgm:spPr/>
      <dgm:t>
        <a:bodyPr/>
        <a:lstStyle/>
        <a:p>
          <a:endParaRPr lang="es-ES"/>
        </a:p>
      </dgm:t>
    </dgm:pt>
    <dgm:pt modelId="{7692C367-7AD6-2B4F-AC0D-BAFE496BDC1E}" type="sibTrans" cxnId="{6D2F1A03-D203-944C-B6DA-DBD45180136B}">
      <dgm:prSet/>
      <dgm:spPr/>
      <dgm:t>
        <a:bodyPr/>
        <a:lstStyle/>
        <a:p>
          <a:endParaRPr lang="es-ES"/>
        </a:p>
      </dgm:t>
    </dgm:pt>
    <dgm:pt modelId="{9D5604E1-7805-3648-8BD0-BDD6601D6405}">
      <dgm:prSet/>
      <dgm:spPr/>
      <dgm:t>
        <a:bodyPr/>
        <a:lstStyle/>
        <a:p>
          <a:r>
            <a:rPr lang="es-ES_tradnl" b="1" dirty="0"/>
            <a:t>Hacer una oferta de empleo</a:t>
          </a:r>
          <a:endParaRPr lang="es-GB" dirty="0"/>
        </a:p>
      </dgm:t>
    </dgm:pt>
    <dgm:pt modelId="{FCBB9823-6876-F24F-B50D-A27C95A9CD7E}" type="parTrans" cxnId="{592B8BF8-1B48-B249-89BE-4C711403D5FF}">
      <dgm:prSet/>
      <dgm:spPr/>
      <dgm:t>
        <a:bodyPr/>
        <a:lstStyle/>
        <a:p>
          <a:endParaRPr lang="es-ES"/>
        </a:p>
      </dgm:t>
    </dgm:pt>
    <dgm:pt modelId="{F0C59CA4-780C-9E47-9D96-45FF1F1F622B}" type="sibTrans" cxnId="{592B8BF8-1B48-B249-89BE-4C711403D5FF}">
      <dgm:prSet/>
      <dgm:spPr/>
      <dgm:t>
        <a:bodyPr/>
        <a:lstStyle/>
        <a:p>
          <a:endParaRPr lang="es-ES"/>
        </a:p>
      </dgm:t>
    </dgm:pt>
    <dgm:pt modelId="{C4C42F46-61E4-F548-AE7A-FA120E688063}" type="pres">
      <dgm:prSet presAssocID="{984203E8-9CF7-D449-B075-79C4F086B479}" presName="diagram" presStyleCnt="0">
        <dgm:presLayoutVars>
          <dgm:dir/>
          <dgm:resizeHandles/>
        </dgm:presLayoutVars>
      </dgm:prSet>
      <dgm:spPr/>
    </dgm:pt>
    <dgm:pt modelId="{E34A0D35-9AC5-E94D-BCBE-89588C6C2D49}" type="pres">
      <dgm:prSet presAssocID="{2A041A49-3A93-B147-B7B2-CB19D46FB64F}" presName="firstNode" presStyleLbl="node1" presStyleIdx="0" presStyleCnt="9">
        <dgm:presLayoutVars>
          <dgm:bulletEnabled val="1"/>
        </dgm:presLayoutVars>
      </dgm:prSet>
      <dgm:spPr/>
    </dgm:pt>
    <dgm:pt modelId="{0CEA3D4A-43B8-3A4A-A199-AF88FA8121AA}" type="pres">
      <dgm:prSet presAssocID="{3EF12F77-5C49-FE4E-9AB3-BDE8294ED085}" presName="sibTrans" presStyleLbl="sibTrans2D1" presStyleIdx="0" presStyleCnt="8"/>
      <dgm:spPr/>
    </dgm:pt>
    <dgm:pt modelId="{1C50CDC9-1FFA-AA4A-B5DB-A26C5F64B9D7}" type="pres">
      <dgm:prSet presAssocID="{B5B3E921-9904-A348-A98F-277AC3AC6099}" presName="middleNode" presStyleCnt="0"/>
      <dgm:spPr/>
    </dgm:pt>
    <dgm:pt modelId="{9BE262EB-D0A3-9946-A7FD-AB5A0A63812C}" type="pres">
      <dgm:prSet presAssocID="{B5B3E921-9904-A348-A98F-277AC3AC6099}" presName="padding" presStyleLbl="node1" presStyleIdx="0" presStyleCnt="9"/>
      <dgm:spPr/>
    </dgm:pt>
    <dgm:pt modelId="{A92668C4-5E6A-4340-BE2C-1D8DCD28F543}" type="pres">
      <dgm:prSet presAssocID="{B5B3E921-9904-A348-A98F-277AC3AC6099}" presName="shape" presStyleLbl="node1" presStyleIdx="1" presStyleCnt="9">
        <dgm:presLayoutVars>
          <dgm:bulletEnabled val="1"/>
        </dgm:presLayoutVars>
      </dgm:prSet>
      <dgm:spPr/>
    </dgm:pt>
    <dgm:pt modelId="{5DADD3C1-43BB-6141-9F49-FED89B632B6B}" type="pres">
      <dgm:prSet presAssocID="{D0179682-4DDE-7C41-9EB9-5DA2D798E262}" presName="sibTrans" presStyleLbl="sibTrans2D1" presStyleIdx="1" presStyleCnt="8"/>
      <dgm:spPr/>
    </dgm:pt>
    <dgm:pt modelId="{2EED70B2-BAC2-0C48-9B2B-A8842D566EB9}" type="pres">
      <dgm:prSet presAssocID="{0B96F098-A00F-3845-BD75-28A361D85BD9}" presName="middleNode" presStyleCnt="0"/>
      <dgm:spPr/>
    </dgm:pt>
    <dgm:pt modelId="{EA8624AA-5BA1-CA46-9735-48AB263D1036}" type="pres">
      <dgm:prSet presAssocID="{0B96F098-A00F-3845-BD75-28A361D85BD9}" presName="padding" presStyleLbl="node1" presStyleIdx="1" presStyleCnt="9"/>
      <dgm:spPr/>
    </dgm:pt>
    <dgm:pt modelId="{E3B29BE4-0414-F143-BAAD-E8B2E4D49B55}" type="pres">
      <dgm:prSet presAssocID="{0B96F098-A00F-3845-BD75-28A361D85BD9}" presName="shape" presStyleLbl="node1" presStyleIdx="2" presStyleCnt="9">
        <dgm:presLayoutVars>
          <dgm:bulletEnabled val="1"/>
        </dgm:presLayoutVars>
      </dgm:prSet>
      <dgm:spPr/>
    </dgm:pt>
    <dgm:pt modelId="{F1A802FD-1383-0144-B3E3-2B95726DE8C9}" type="pres">
      <dgm:prSet presAssocID="{34D1A319-6EFD-8148-8AB7-CD9261E2F6C9}" presName="sibTrans" presStyleLbl="sibTrans2D1" presStyleIdx="2" presStyleCnt="8"/>
      <dgm:spPr/>
    </dgm:pt>
    <dgm:pt modelId="{97C49483-CACC-D541-B3CB-C99869568FFF}" type="pres">
      <dgm:prSet presAssocID="{198D45B2-5C33-7847-A4FC-C0129EA79666}" presName="middleNode" presStyleCnt="0"/>
      <dgm:spPr/>
    </dgm:pt>
    <dgm:pt modelId="{A3899B7A-5D04-0649-855A-B994FF99F68F}" type="pres">
      <dgm:prSet presAssocID="{198D45B2-5C33-7847-A4FC-C0129EA79666}" presName="padding" presStyleLbl="node1" presStyleIdx="2" presStyleCnt="9"/>
      <dgm:spPr/>
    </dgm:pt>
    <dgm:pt modelId="{0AB812AE-2644-3F4D-A016-B55AC3946214}" type="pres">
      <dgm:prSet presAssocID="{198D45B2-5C33-7847-A4FC-C0129EA79666}" presName="shape" presStyleLbl="node1" presStyleIdx="3" presStyleCnt="9">
        <dgm:presLayoutVars>
          <dgm:bulletEnabled val="1"/>
        </dgm:presLayoutVars>
      </dgm:prSet>
      <dgm:spPr/>
    </dgm:pt>
    <dgm:pt modelId="{C3D285DD-EF3F-A149-B793-9A511AC1815C}" type="pres">
      <dgm:prSet presAssocID="{0051D193-A396-9342-8234-05210168B8F6}" presName="sibTrans" presStyleLbl="sibTrans2D1" presStyleIdx="3" presStyleCnt="8"/>
      <dgm:spPr/>
    </dgm:pt>
    <dgm:pt modelId="{F61A2799-C168-6542-A896-518D795E9C1F}" type="pres">
      <dgm:prSet presAssocID="{0AA810C1-2C11-1E44-A59F-07446564E1AF}" presName="middleNode" presStyleCnt="0"/>
      <dgm:spPr/>
    </dgm:pt>
    <dgm:pt modelId="{2F732318-C86F-0849-97D0-6555277DB57D}" type="pres">
      <dgm:prSet presAssocID="{0AA810C1-2C11-1E44-A59F-07446564E1AF}" presName="padding" presStyleLbl="node1" presStyleIdx="3" presStyleCnt="9"/>
      <dgm:spPr/>
    </dgm:pt>
    <dgm:pt modelId="{B526FA1E-FCC7-BC47-B44A-79503CC1DD13}" type="pres">
      <dgm:prSet presAssocID="{0AA810C1-2C11-1E44-A59F-07446564E1AF}" presName="shape" presStyleLbl="node1" presStyleIdx="4" presStyleCnt="9">
        <dgm:presLayoutVars>
          <dgm:bulletEnabled val="1"/>
        </dgm:presLayoutVars>
      </dgm:prSet>
      <dgm:spPr/>
    </dgm:pt>
    <dgm:pt modelId="{44A96668-E086-AE4F-9EFB-BCD916DFE52A}" type="pres">
      <dgm:prSet presAssocID="{1755D6A2-053D-114B-B345-51F3FE822AE8}" presName="sibTrans" presStyleLbl="sibTrans2D1" presStyleIdx="4" presStyleCnt="8"/>
      <dgm:spPr/>
    </dgm:pt>
    <dgm:pt modelId="{78A0B5BB-3F32-9F4E-BE56-1A9B002E9166}" type="pres">
      <dgm:prSet presAssocID="{8F3AE462-9A0B-3D4D-A63A-8D68FEB9C9D7}" presName="middleNode" presStyleCnt="0"/>
      <dgm:spPr/>
    </dgm:pt>
    <dgm:pt modelId="{5F374844-9EF2-764E-A410-5014F82E75B4}" type="pres">
      <dgm:prSet presAssocID="{8F3AE462-9A0B-3D4D-A63A-8D68FEB9C9D7}" presName="padding" presStyleLbl="node1" presStyleIdx="4" presStyleCnt="9"/>
      <dgm:spPr/>
    </dgm:pt>
    <dgm:pt modelId="{7E5B450E-D1A0-6B49-A0BB-32865FC5ED13}" type="pres">
      <dgm:prSet presAssocID="{8F3AE462-9A0B-3D4D-A63A-8D68FEB9C9D7}" presName="shape" presStyleLbl="node1" presStyleIdx="5" presStyleCnt="9">
        <dgm:presLayoutVars>
          <dgm:bulletEnabled val="1"/>
        </dgm:presLayoutVars>
      </dgm:prSet>
      <dgm:spPr/>
    </dgm:pt>
    <dgm:pt modelId="{5160A263-8A99-FC44-979C-2D90A9ECE95B}" type="pres">
      <dgm:prSet presAssocID="{0D4001D9-D573-054E-B6DC-150F86222483}" presName="sibTrans" presStyleLbl="sibTrans2D1" presStyleIdx="5" presStyleCnt="8"/>
      <dgm:spPr/>
    </dgm:pt>
    <dgm:pt modelId="{13B4BE82-ADE7-EA41-B178-128038787C9F}" type="pres">
      <dgm:prSet presAssocID="{A5CF2EF6-DC27-1B46-8825-CCC1AA7B1C26}" presName="middleNode" presStyleCnt="0"/>
      <dgm:spPr/>
    </dgm:pt>
    <dgm:pt modelId="{6985AB8D-16FB-D640-BA4E-F9E54D2515C7}" type="pres">
      <dgm:prSet presAssocID="{A5CF2EF6-DC27-1B46-8825-CCC1AA7B1C26}" presName="padding" presStyleLbl="node1" presStyleIdx="5" presStyleCnt="9"/>
      <dgm:spPr/>
    </dgm:pt>
    <dgm:pt modelId="{6B01CB99-2191-9447-ADA8-E56864FA8DD5}" type="pres">
      <dgm:prSet presAssocID="{A5CF2EF6-DC27-1B46-8825-CCC1AA7B1C26}" presName="shape" presStyleLbl="node1" presStyleIdx="6" presStyleCnt="9">
        <dgm:presLayoutVars>
          <dgm:bulletEnabled val="1"/>
        </dgm:presLayoutVars>
      </dgm:prSet>
      <dgm:spPr/>
    </dgm:pt>
    <dgm:pt modelId="{9C8DC4C7-3C17-0C41-A38B-27E85B51F9D7}" type="pres">
      <dgm:prSet presAssocID="{0B129C26-B035-674F-ACDE-B1089D4CB2B7}" presName="sibTrans" presStyleLbl="sibTrans2D1" presStyleIdx="6" presStyleCnt="8"/>
      <dgm:spPr/>
    </dgm:pt>
    <dgm:pt modelId="{E44BDB65-DD92-E247-A00D-BE0330EC35EA}" type="pres">
      <dgm:prSet presAssocID="{E1865448-C4B9-B742-B0A2-18F84352FDAC}" presName="middleNode" presStyleCnt="0"/>
      <dgm:spPr/>
    </dgm:pt>
    <dgm:pt modelId="{ECBCA07A-F99A-6B45-BE4B-D852F4D619F5}" type="pres">
      <dgm:prSet presAssocID="{E1865448-C4B9-B742-B0A2-18F84352FDAC}" presName="padding" presStyleLbl="node1" presStyleIdx="6" presStyleCnt="9"/>
      <dgm:spPr/>
    </dgm:pt>
    <dgm:pt modelId="{E884FA5C-A66F-C943-821D-01B96228E564}" type="pres">
      <dgm:prSet presAssocID="{E1865448-C4B9-B742-B0A2-18F84352FDAC}" presName="shape" presStyleLbl="node1" presStyleIdx="7" presStyleCnt="9">
        <dgm:presLayoutVars>
          <dgm:bulletEnabled val="1"/>
        </dgm:presLayoutVars>
      </dgm:prSet>
      <dgm:spPr/>
    </dgm:pt>
    <dgm:pt modelId="{375C871B-D098-7D43-99C3-C53967CD0EFC}" type="pres">
      <dgm:prSet presAssocID="{7692C367-7AD6-2B4F-AC0D-BAFE496BDC1E}" presName="sibTrans" presStyleLbl="sibTrans2D1" presStyleIdx="7" presStyleCnt="8"/>
      <dgm:spPr/>
    </dgm:pt>
    <dgm:pt modelId="{CAB027EE-AA1C-A742-948F-31BA22F2C3A3}" type="pres">
      <dgm:prSet presAssocID="{9D5604E1-7805-3648-8BD0-BDD6601D6405}" presName="lastNode" presStyleLbl="node1" presStyleIdx="8" presStyleCnt="9">
        <dgm:presLayoutVars>
          <dgm:bulletEnabled val="1"/>
        </dgm:presLayoutVars>
      </dgm:prSet>
      <dgm:spPr/>
    </dgm:pt>
  </dgm:ptLst>
  <dgm:cxnLst>
    <dgm:cxn modelId="{6D2F1A03-D203-944C-B6DA-DBD45180136B}" srcId="{984203E8-9CF7-D449-B075-79C4F086B479}" destId="{E1865448-C4B9-B742-B0A2-18F84352FDAC}" srcOrd="7" destOrd="0" parTransId="{E15467C1-A1E1-2948-92A4-7CF24968FB8E}" sibTransId="{7692C367-7AD6-2B4F-AC0D-BAFE496BDC1E}"/>
    <dgm:cxn modelId="{42ED8419-FDE4-EA46-9332-82F239F87A94}" type="presOf" srcId="{3EF12F77-5C49-FE4E-9AB3-BDE8294ED085}" destId="{0CEA3D4A-43B8-3A4A-A199-AF88FA8121AA}" srcOrd="0" destOrd="0" presId="urn:microsoft.com/office/officeart/2005/8/layout/bProcess2"/>
    <dgm:cxn modelId="{41BE1A1C-989A-1B46-AEDF-16D760F7F31B}" srcId="{984203E8-9CF7-D449-B075-79C4F086B479}" destId="{8F3AE462-9A0B-3D4D-A63A-8D68FEB9C9D7}" srcOrd="5" destOrd="0" parTransId="{DF20E783-6F10-8446-893C-741161C2E91A}" sibTransId="{0D4001D9-D573-054E-B6DC-150F86222483}"/>
    <dgm:cxn modelId="{36052320-2944-DA41-BB44-DDC6E1FCFEC6}" type="presOf" srcId="{E1865448-C4B9-B742-B0A2-18F84352FDAC}" destId="{E884FA5C-A66F-C943-821D-01B96228E564}" srcOrd="0" destOrd="0" presId="urn:microsoft.com/office/officeart/2005/8/layout/bProcess2"/>
    <dgm:cxn modelId="{0F59B227-5CA4-2846-9773-D384C342EC84}" type="presOf" srcId="{8F3AE462-9A0B-3D4D-A63A-8D68FEB9C9D7}" destId="{7E5B450E-D1A0-6B49-A0BB-32865FC5ED13}" srcOrd="0" destOrd="0" presId="urn:microsoft.com/office/officeart/2005/8/layout/bProcess2"/>
    <dgm:cxn modelId="{C8FDA158-2323-BE41-98D3-8B02B8037B92}" type="presOf" srcId="{198D45B2-5C33-7847-A4FC-C0129EA79666}" destId="{0AB812AE-2644-3F4D-A016-B55AC3946214}" srcOrd="0" destOrd="0" presId="urn:microsoft.com/office/officeart/2005/8/layout/bProcess2"/>
    <dgm:cxn modelId="{4A45FA6B-FE03-9C40-9073-AF1CBF140D03}" type="presOf" srcId="{9D5604E1-7805-3648-8BD0-BDD6601D6405}" destId="{CAB027EE-AA1C-A742-948F-31BA22F2C3A3}" srcOrd="0" destOrd="0" presId="urn:microsoft.com/office/officeart/2005/8/layout/bProcess2"/>
    <dgm:cxn modelId="{9DED3A6F-8A1A-CE42-B1B5-A033AA4B1E3A}" srcId="{984203E8-9CF7-D449-B075-79C4F086B479}" destId="{0B96F098-A00F-3845-BD75-28A361D85BD9}" srcOrd="2" destOrd="0" parTransId="{0AECBDEC-D546-A649-9A83-13C244FAA1DF}" sibTransId="{34D1A319-6EFD-8148-8AB7-CD9261E2F6C9}"/>
    <dgm:cxn modelId="{3AFC7871-73CC-A040-A570-BD19C53F911E}" srcId="{984203E8-9CF7-D449-B075-79C4F086B479}" destId="{B5B3E921-9904-A348-A98F-277AC3AC6099}" srcOrd="1" destOrd="0" parTransId="{E429E769-4DEF-6A46-9A43-A0502980CC50}" sibTransId="{D0179682-4DDE-7C41-9EB9-5DA2D798E262}"/>
    <dgm:cxn modelId="{1C3E7976-1F1F-454C-A5FC-EBFA7B288620}" type="presOf" srcId="{D0179682-4DDE-7C41-9EB9-5DA2D798E262}" destId="{5DADD3C1-43BB-6141-9F49-FED89B632B6B}" srcOrd="0" destOrd="0" presId="urn:microsoft.com/office/officeart/2005/8/layout/bProcess2"/>
    <dgm:cxn modelId="{50F82B7C-86AA-A34A-A31B-B9F30B6524D0}" type="presOf" srcId="{34D1A319-6EFD-8148-8AB7-CD9261E2F6C9}" destId="{F1A802FD-1383-0144-B3E3-2B95726DE8C9}" srcOrd="0" destOrd="0" presId="urn:microsoft.com/office/officeart/2005/8/layout/bProcess2"/>
    <dgm:cxn modelId="{A88CB47C-1BB3-794F-9527-397F8A9AD3A5}" type="presOf" srcId="{1755D6A2-053D-114B-B345-51F3FE822AE8}" destId="{44A96668-E086-AE4F-9EFB-BCD916DFE52A}" srcOrd="0" destOrd="0" presId="urn:microsoft.com/office/officeart/2005/8/layout/bProcess2"/>
    <dgm:cxn modelId="{6CEA9B82-D0DE-CF44-A129-F635AC1AB1B4}" type="presOf" srcId="{A5CF2EF6-DC27-1B46-8825-CCC1AA7B1C26}" destId="{6B01CB99-2191-9447-ADA8-E56864FA8DD5}" srcOrd="0" destOrd="0" presId="urn:microsoft.com/office/officeart/2005/8/layout/bProcess2"/>
    <dgm:cxn modelId="{B1AC7483-60FD-984E-A40C-EF285D4B1BC4}" srcId="{984203E8-9CF7-D449-B075-79C4F086B479}" destId="{198D45B2-5C33-7847-A4FC-C0129EA79666}" srcOrd="3" destOrd="0" parTransId="{04BC876F-6BC5-214C-A743-54669D65B972}" sibTransId="{0051D193-A396-9342-8234-05210168B8F6}"/>
    <dgm:cxn modelId="{70520887-A301-0F47-8C8F-3F8CB883E10A}" type="presOf" srcId="{0B129C26-B035-674F-ACDE-B1089D4CB2B7}" destId="{9C8DC4C7-3C17-0C41-A38B-27E85B51F9D7}" srcOrd="0" destOrd="0" presId="urn:microsoft.com/office/officeart/2005/8/layout/bProcess2"/>
    <dgm:cxn modelId="{E9AC6C8E-BF78-3F41-BF85-61AF1CC59C36}" type="presOf" srcId="{2A041A49-3A93-B147-B7B2-CB19D46FB64F}" destId="{E34A0D35-9AC5-E94D-BCBE-89588C6C2D49}" srcOrd="0" destOrd="0" presId="urn:microsoft.com/office/officeart/2005/8/layout/bProcess2"/>
    <dgm:cxn modelId="{0FEA6D92-F3BA-C34C-96AC-B128CE4B0E16}" srcId="{984203E8-9CF7-D449-B075-79C4F086B479}" destId="{A5CF2EF6-DC27-1B46-8825-CCC1AA7B1C26}" srcOrd="6" destOrd="0" parTransId="{84E676DA-49CE-634B-AB27-2BFFC1EAA0A6}" sibTransId="{0B129C26-B035-674F-ACDE-B1089D4CB2B7}"/>
    <dgm:cxn modelId="{6A9F8D9A-604D-824D-A8A6-73E3506B8BAA}" srcId="{984203E8-9CF7-D449-B075-79C4F086B479}" destId="{2A041A49-3A93-B147-B7B2-CB19D46FB64F}" srcOrd="0" destOrd="0" parTransId="{8F9ABF1F-B367-304A-9508-A9863DA149A3}" sibTransId="{3EF12F77-5C49-FE4E-9AB3-BDE8294ED085}"/>
    <dgm:cxn modelId="{2CBEE99E-D2CA-234A-A239-6D2713FF7855}" type="presOf" srcId="{984203E8-9CF7-D449-B075-79C4F086B479}" destId="{C4C42F46-61E4-F548-AE7A-FA120E688063}" srcOrd="0" destOrd="0" presId="urn:microsoft.com/office/officeart/2005/8/layout/bProcess2"/>
    <dgm:cxn modelId="{3CFEFCB7-233F-C54B-A2AF-5B4D5B4C6C3D}" type="presOf" srcId="{0051D193-A396-9342-8234-05210168B8F6}" destId="{C3D285DD-EF3F-A149-B793-9A511AC1815C}" srcOrd="0" destOrd="0" presId="urn:microsoft.com/office/officeart/2005/8/layout/bProcess2"/>
    <dgm:cxn modelId="{9AE1D4C9-3E00-AA41-8730-ED2B75C04EF7}" type="presOf" srcId="{0AA810C1-2C11-1E44-A59F-07446564E1AF}" destId="{B526FA1E-FCC7-BC47-B44A-79503CC1DD13}" srcOrd="0" destOrd="0" presId="urn:microsoft.com/office/officeart/2005/8/layout/bProcess2"/>
    <dgm:cxn modelId="{C165EED5-26B7-D041-BF54-D65E4D274DE8}" type="presOf" srcId="{B5B3E921-9904-A348-A98F-277AC3AC6099}" destId="{A92668C4-5E6A-4340-BE2C-1D8DCD28F543}" srcOrd="0" destOrd="0" presId="urn:microsoft.com/office/officeart/2005/8/layout/bProcess2"/>
    <dgm:cxn modelId="{E11969DB-7600-9744-BB46-65EA167A8F09}" srcId="{984203E8-9CF7-D449-B075-79C4F086B479}" destId="{0AA810C1-2C11-1E44-A59F-07446564E1AF}" srcOrd="4" destOrd="0" parTransId="{A29EF853-0E9F-B64C-96E8-778A34BAB2D3}" sibTransId="{1755D6A2-053D-114B-B345-51F3FE822AE8}"/>
    <dgm:cxn modelId="{51ED45DF-9134-4D44-A657-F75FF311CC86}" type="presOf" srcId="{7692C367-7AD6-2B4F-AC0D-BAFE496BDC1E}" destId="{375C871B-D098-7D43-99C3-C53967CD0EFC}" srcOrd="0" destOrd="0" presId="urn:microsoft.com/office/officeart/2005/8/layout/bProcess2"/>
    <dgm:cxn modelId="{EB0091F1-02C2-E646-AD79-674835CE38C9}" type="presOf" srcId="{0D4001D9-D573-054E-B6DC-150F86222483}" destId="{5160A263-8A99-FC44-979C-2D90A9ECE95B}" srcOrd="0" destOrd="0" presId="urn:microsoft.com/office/officeart/2005/8/layout/bProcess2"/>
    <dgm:cxn modelId="{592B8BF8-1B48-B249-89BE-4C711403D5FF}" srcId="{984203E8-9CF7-D449-B075-79C4F086B479}" destId="{9D5604E1-7805-3648-8BD0-BDD6601D6405}" srcOrd="8" destOrd="0" parTransId="{FCBB9823-6876-F24F-B50D-A27C95A9CD7E}" sibTransId="{F0C59CA4-780C-9E47-9D96-45FF1F1F622B}"/>
    <dgm:cxn modelId="{4B7649FF-808F-1848-9214-8B74D496F3F2}" type="presOf" srcId="{0B96F098-A00F-3845-BD75-28A361D85BD9}" destId="{E3B29BE4-0414-F143-BAAD-E8B2E4D49B55}" srcOrd="0" destOrd="0" presId="urn:microsoft.com/office/officeart/2005/8/layout/bProcess2"/>
    <dgm:cxn modelId="{336D7A2A-B973-E345-96DF-D30DFAFEF5F6}" type="presParOf" srcId="{C4C42F46-61E4-F548-AE7A-FA120E688063}" destId="{E34A0D35-9AC5-E94D-BCBE-89588C6C2D49}" srcOrd="0" destOrd="0" presId="urn:microsoft.com/office/officeart/2005/8/layout/bProcess2"/>
    <dgm:cxn modelId="{AAB36A0B-E356-C04B-9340-6D4A9F2DC634}" type="presParOf" srcId="{C4C42F46-61E4-F548-AE7A-FA120E688063}" destId="{0CEA3D4A-43B8-3A4A-A199-AF88FA8121AA}" srcOrd="1" destOrd="0" presId="urn:microsoft.com/office/officeart/2005/8/layout/bProcess2"/>
    <dgm:cxn modelId="{952A9719-EE8D-D947-B086-2A3FA94BD41E}" type="presParOf" srcId="{C4C42F46-61E4-F548-AE7A-FA120E688063}" destId="{1C50CDC9-1FFA-AA4A-B5DB-A26C5F64B9D7}" srcOrd="2" destOrd="0" presId="urn:microsoft.com/office/officeart/2005/8/layout/bProcess2"/>
    <dgm:cxn modelId="{752B0BB9-D995-4E4B-A3B3-5E42BFF9AE74}" type="presParOf" srcId="{1C50CDC9-1FFA-AA4A-B5DB-A26C5F64B9D7}" destId="{9BE262EB-D0A3-9946-A7FD-AB5A0A63812C}" srcOrd="0" destOrd="0" presId="urn:microsoft.com/office/officeart/2005/8/layout/bProcess2"/>
    <dgm:cxn modelId="{771F729F-6E76-A845-94F4-CB5A3F114DA5}" type="presParOf" srcId="{1C50CDC9-1FFA-AA4A-B5DB-A26C5F64B9D7}" destId="{A92668C4-5E6A-4340-BE2C-1D8DCD28F543}" srcOrd="1" destOrd="0" presId="urn:microsoft.com/office/officeart/2005/8/layout/bProcess2"/>
    <dgm:cxn modelId="{C0FE9863-490D-1647-8C72-2D13823A2E81}" type="presParOf" srcId="{C4C42F46-61E4-F548-AE7A-FA120E688063}" destId="{5DADD3C1-43BB-6141-9F49-FED89B632B6B}" srcOrd="3" destOrd="0" presId="urn:microsoft.com/office/officeart/2005/8/layout/bProcess2"/>
    <dgm:cxn modelId="{2009F4DB-267C-3C4A-8EEC-2DD19129390D}" type="presParOf" srcId="{C4C42F46-61E4-F548-AE7A-FA120E688063}" destId="{2EED70B2-BAC2-0C48-9B2B-A8842D566EB9}" srcOrd="4" destOrd="0" presId="urn:microsoft.com/office/officeart/2005/8/layout/bProcess2"/>
    <dgm:cxn modelId="{115B5EA4-5F05-7249-989B-9CEC52F6DA66}" type="presParOf" srcId="{2EED70B2-BAC2-0C48-9B2B-A8842D566EB9}" destId="{EA8624AA-5BA1-CA46-9735-48AB263D1036}" srcOrd="0" destOrd="0" presId="urn:microsoft.com/office/officeart/2005/8/layout/bProcess2"/>
    <dgm:cxn modelId="{5BA3EE6D-6B38-8644-9017-ACAD63DC3683}" type="presParOf" srcId="{2EED70B2-BAC2-0C48-9B2B-A8842D566EB9}" destId="{E3B29BE4-0414-F143-BAAD-E8B2E4D49B55}" srcOrd="1" destOrd="0" presId="urn:microsoft.com/office/officeart/2005/8/layout/bProcess2"/>
    <dgm:cxn modelId="{F2B66ABF-30C5-ED46-9FBA-F9C87DCE596B}" type="presParOf" srcId="{C4C42F46-61E4-F548-AE7A-FA120E688063}" destId="{F1A802FD-1383-0144-B3E3-2B95726DE8C9}" srcOrd="5" destOrd="0" presId="urn:microsoft.com/office/officeart/2005/8/layout/bProcess2"/>
    <dgm:cxn modelId="{D76E17DF-B61F-F14F-B2C0-7B3ECA1A37CC}" type="presParOf" srcId="{C4C42F46-61E4-F548-AE7A-FA120E688063}" destId="{97C49483-CACC-D541-B3CB-C99869568FFF}" srcOrd="6" destOrd="0" presId="urn:microsoft.com/office/officeart/2005/8/layout/bProcess2"/>
    <dgm:cxn modelId="{9A4770AB-3654-FC42-B8CF-75452918C322}" type="presParOf" srcId="{97C49483-CACC-D541-B3CB-C99869568FFF}" destId="{A3899B7A-5D04-0649-855A-B994FF99F68F}" srcOrd="0" destOrd="0" presId="urn:microsoft.com/office/officeart/2005/8/layout/bProcess2"/>
    <dgm:cxn modelId="{A65667AA-E402-A94E-994C-5CD9144D904F}" type="presParOf" srcId="{97C49483-CACC-D541-B3CB-C99869568FFF}" destId="{0AB812AE-2644-3F4D-A016-B55AC3946214}" srcOrd="1" destOrd="0" presId="urn:microsoft.com/office/officeart/2005/8/layout/bProcess2"/>
    <dgm:cxn modelId="{0DC6F433-6E02-0C41-8510-09FC96EA117D}" type="presParOf" srcId="{C4C42F46-61E4-F548-AE7A-FA120E688063}" destId="{C3D285DD-EF3F-A149-B793-9A511AC1815C}" srcOrd="7" destOrd="0" presId="urn:microsoft.com/office/officeart/2005/8/layout/bProcess2"/>
    <dgm:cxn modelId="{F8B2AAF1-9D70-3C44-BF59-7419C75910D7}" type="presParOf" srcId="{C4C42F46-61E4-F548-AE7A-FA120E688063}" destId="{F61A2799-C168-6542-A896-518D795E9C1F}" srcOrd="8" destOrd="0" presId="urn:microsoft.com/office/officeart/2005/8/layout/bProcess2"/>
    <dgm:cxn modelId="{5BE445B9-1958-834D-9880-CA0AC8661281}" type="presParOf" srcId="{F61A2799-C168-6542-A896-518D795E9C1F}" destId="{2F732318-C86F-0849-97D0-6555277DB57D}" srcOrd="0" destOrd="0" presId="urn:microsoft.com/office/officeart/2005/8/layout/bProcess2"/>
    <dgm:cxn modelId="{70851060-9CB4-0649-948F-BD5A84FAA8E9}" type="presParOf" srcId="{F61A2799-C168-6542-A896-518D795E9C1F}" destId="{B526FA1E-FCC7-BC47-B44A-79503CC1DD13}" srcOrd="1" destOrd="0" presId="urn:microsoft.com/office/officeart/2005/8/layout/bProcess2"/>
    <dgm:cxn modelId="{50E25940-13CF-E241-844F-227148380D0E}" type="presParOf" srcId="{C4C42F46-61E4-F548-AE7A-FA120E688063}" destId="{44A96668-E086-AE4F-9EFB-BCD916DFE52A}" srcOrd="9" destOrd="0" presId="urn:microsoft.com/office/officeart/2005/8/layout/bProcess2"/>
    <dgm:cxn modelId="{0E2EE55E-D6D5-1742-8061-1B84095FDB47}" type="presParOf" srcId="{C4C42F46-61E4-F548-AE7A-FA120E688063}" destId="{78A0B5BB-3F32-9F4E-BE56-1A9B002E9166}" srcOrd="10" destOrd="0" presId="urn:microsoft.com/office/officeart/2005/8/layout/bProcess2"/>
    <dgm:cxn modelId="{1BE2388F-C481-3B44-B773-ED9993FCD365}" type="presParOf" srcId="{78A0B5BB-3F32-9F4E-BE56-1A9B002E9166}" destId="{5F374844-9EF2-764E-A410-5014F82E75B4}" srcOrd="0" destOrd="0" presId="urn:microsoft.com/office/officeart/2005/8/layout/bProcess2"/>
    <dgm:cxn modelId="{9061B980-53E5-4F47-9FE8-B4AEE35B0668}" type="presParOf" srcId="{78A0B5BB-3F32-9F4E-BE56-1A9B002E9166}" destId="{7E5B450E-D1A0-6B49-A0BB-32865FC5ED13}" srcOrd="1" destOrd="0" presId="urn:microsoft.com/office/officeart/2005/8/layout/bProcess2"/>
    <dgm:cxn modelId="{31E21B22-F05E-FA4D-B2CF-061376F2FB67}" type="presParOf" srcId="{C4C42F46-61E4-F548-AE7A-FA120E688063}" destId="{5160A263-8A99-FC44-979C-2D90A9ECE95B}" srcOrd="11" destOrd="0" presId="urn:microsoft.com/office/officeart/2005/8/layout/bProcess2"/>
    <dgm:cxn modelId="{0EF4CE2E-ABAD-6947-9466-AC3B470D91A4}" type="presParOf" srcId="{C4C42F46-61E4-F548-AE7A-FA120E688063}" destId="{13B4BE82-ADE7-EA41-B178-128038787C9F}" srcOrd="12" destOrd="0" presId="urn:microsoft.com/office/officeart/2005/8/layout/bProcess2"/>
    <dgm:cxn modelId="{57B239BD-C460-654E-B7FC-4DBE7596AC96}" type="presParOf" srcId="{13B4BE82-ADE7-EA41-B178-128038787C9F}" destId="{6985AB8D-16FB-D640-BA4E-F9E54D2515C7}" srcOrd="0" destOrd="0" presId="urn:microsoft.com/office/officeart/2005/8/layout/bProcess2"/>
    <dgm:cxn modelId="{8DA473EB-6290-8947-A515-CB6E892D9460}" type="presParOf" srcId="{13B4BE82-ADE7-EA41-B178-128038787C9F}" destId="{6B01CB99-2191-9447-ADA8-E56864FA8DD5}" srcOrd="1" destOrd="0" presId="urn:microsoft.com/office/officeart/2005/8/layout/bProcess2"/>
    <dgm:cxn modelId="{4504CAE9-F7A1-0B47-ADFB-D0A9D620FE61}" type="presParOf" srcId="{C4C42F46-61E4-F548-AE7A-FA120E688063}" destId="{9C8DC4C7-3C17-0C41-A38B-27E85B51F9D7}" srcOrd="13" destOrd="0" presId="urn:microsoft.com/office/officeart/2005/8/layout/bProcess2"/>
    <dgm:cxn modelId="{40611AEA-9EAB-5047-A08F-E41A99C2563B}" type="presParOf" srcId="{C4C42F46-61E4-F548-AE7A-FA120E688063}" destId="{E44BDB65-DD92-E247-A00D-BE0330EC35EA}" srcOrd="14" destOrd="0" presId="urn:microsoft.com/office/officeart/2005/8/layout/bProcess2"/>
    <dgm:cxn modelId="{EDE65542-6030-6945-84BD-5A655DF6801E}" type="presParOf" srcId="{E44BDB65-DD92-E247-A00D-BE0330EC35EA}" destId="{ECBCA07A-F99A-6B45-BE4B-D852F4D619F5}" srcOrd="0" destOrd="0" presId="urn:microsoft.com/office/officeart/2005/8/layout/bProcess2"/>
    <dgm:cxn modelId="{EB13C0A8-0568-824A-9EB2-3FE2F1A16BAA}" type="presParOf" srcId="{E44BDB65-DD92-E247-A00D-BE0330EC35EA}" destId="{E884FA5C-A66F-C943-821D-01B96228E564}" srcOrd="1" destOrd="0" presId="urn:microsoft.com/office/officeart/2005/8/layout/bProcess2"/>
    <dgm:cxn modelId="{5916082B-84F7-9E43-BE3C-BDAD0EB9EF57}" type="presParOf" srcId="{C4C42F46-61E4-F548-AE7A-FA120E688063}" destId="{375C871B-D098-7D43-99C3-C53967CD0EFC}" srcOrd="15" destOrd="0" presId="urn:microsoft.com/office/officeart/2005/8/layout/bProcess2"/>
    <dgm:cxn modelId="{38476E45-4F09-A74D-9B09-47D8118DEFB6}" type="presParOf" srcId="{C4C42F46-61E4-F548-AE7A-FA120E688063}" destId="{CAB027EE-AA1C-A742-948F-31BA22F2C3A3}"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83B2AC-34EA-3F4A-950F-9883D8C23BFB}" type="doc">
      <dgm:prSet loTypeId="urn:microsoft.com/office/officeart/2005/8/layout/pyramid1" loCatId="" qsTypeId="urn:microsoft.com/office/officeart/2005/8/quickstyle/simple1" qsCatId="simple" csTypeId="urn:microsoft.com/office/officeart/2005/8/colors/colorful1" csCatId="colorful" phldr="1"/>
      <dgm:spPr/>
    </dgm:pt>
    <dgm:pt modelId="{5D69F28E-B779-5B41-A225-EAD17E91B4B8}">
      <dgm:prSet phldrT="[Texto]"/>
      <dgm:spPr/>
      <dgm:t>
        <a:bodyPr/>
        <a:lstStyle/>
        <a:p>
          <a:r>
            <a:rPr lang="es-ES"/>
            <a:t>Director general</a:t>
          </a:r>
          <a:endParaRPr lang="es-ES" dirty="0"/>
        </a:p>
      </dgm:t>
    </dgm:pt>
    <dgm:pt modelId="{E481F6CD-0630-904B-9B6B-22914467C4B4}" type="parTrans" cxnId="{758900A5-CE60-7D48-90CD-483F84478797}">
      <dgm:prSet/>
      <dgm:spPr/>
      <dgm:t>
        <a:bodyPr/>
        <a:lstStyle/>
        <a:p>
          <a:endParaRPr lang="es-ES"/>
        </a:p>
      </dgm:t>
    </dgm:pt>
    <dgm:pt modelId="{1107F3D0-9C76-EF44-83CB-9D99A53ED2D9}" type="sibTrans" cxnId="{758900A5-CE60-7D48-90CD-483F84478797}">
      <dgm:prSet/>
      <dgm:spPr/>
      <dgm:t>
        <a:bodyPr/>
        <a:lstStyle/>
        <a:p>
          <a:endParaRPr lang="es-ES"/>
        </a:p>
      </dgm:t>
    </dgm:pt>
    <dgm:pt modelId="{46A55A7F-BDA9-D948-A1C1-7B0019A0EEE2}">
      <dgm:prSet phldrT="[Texto]"/>
      <dgm:spPr/>
      <dgm:t>
        <a:bodyPr/>
        <a:lstStyle/>
        <a:p>
          <a:r>
            <a:rPr lang="es-ES" dirty="0"/>
            <a:t>Auxiliares senior</a:t>
          </a:r>
        </a:p>
      </dgm:t>
    </dgm:pt>
    <dgm:pt modelId="{A294C4E2-32CB-8941-8F79-3A6684744507}" type="parTrans" cxnId="{534E7D28-2A73-194A-A1F6-7E1ADDF2398A}">
      <dgm:prSet/>
      <dgm:spPr/>
      <dgm:t>
        <a:bodyPr/>
        <a:lstStyle/>
        <a:p>
          <a:endParaRPr lang="es-ES"/>
        </a:p>
      </dgm:t>
    </dgm:pt>
    <dgm:pt modelId="{3B7FC90C-25BD-C943-884C-EA071E5D6B04}" type="sibTrans" cxnId="{534E7D28-2A73-194A-A1F6-7E1ADDF2398A}">
      <dgm:prSet/>
      <dgm:spPr/>
      <dgm:t>
        <a:bodyPr/>
        <a:lstStyle/>
        <a:p>
          <a:endParaRPr lang="es-ES"/>
        </a:p>
      </dgm:t>
    </dgm:pt>
    <dgm:pt modelId="{E10300D6-D6BF-0C48-A042-A8D698257AAB}">
      <dgm:prSet phldrT="[Texto]"/>
      <dgm:spPr/>
      <dgm:t>
        <a:bodyPr/>
        <a:lstStyle/>
        <a:p>
          <a:r>
            <a:rPr lang="es-ES" dirty="0"/>
            <a:t>Auxiliares</a:t>
          </a:r>
        </a:p>
      </dgm:t>
    </dgm:pt>
    <dgm:pt modelId="{72ABE0A6-1BA9-1C4D-952C-D29F17EE940D}" type="parTrans" cxnId="{90D82C62-A6C5-624A-81FD-C12D2DCF0B34}">
      <dgm:prSet/>
      <dgm:spPr/>
      <dgm:t>
        <a:bodyPr/>
        <a:lstStyle/>
        <a:p>
          <a:endParaRPr lang="es-ES"/>
        </a:p>
      </dgm:t>
    </dgm:pt>
    <dgm:pt modelId="{7E30A34D-26E4-EF47-B90B-634BF9C901E8}" type="sibTrans" cxnId="{90D82C62-A6C5-624A-81FD-C12D2DCF0B34}">
      <dgm:prSet/>
      <dgm:spPr/>
      <dgm:t>
        <a:bodyPr/>
        <a:lstStyle/>
        <a:p>
          <a:endParaRPr lang="es-ES"/>
        </a:p>
      </dgm:t>
    </dgm:pt>
    <dgm:pt modelId="{9E47787E-95AC-1740-8C4D-555C7E2C46E3}">
      <dgm:prSet phldrT="[Texto]"/>
      <dgm:spPr/>
      <dgm:t>
        <a:bodyPr/>
        <a:lstStyle/>
        <a:p>
          <a:r>
            <a:rPr lang="es-ES" dirty="0"/>
            <a:t>Cualificados - Profesionales líderes / Coordinadores de cuidados</a:t>
          </a:r>
        </a:p>
      </dgm:t>
    </dgm:pt>
    <dgm:pt modelId="{0FBFC2D5-64C5-5344-98DF-3BB0CC33CDE9}" type="parTrans" cxnId="{29D7CC3D-FCC2-AC49-A238-5FFB4242AB2A}">
      <dgm:prSet/>
      <dgm:spPr/>
      <dgm:t>
        <a:bodyPr/>
        <a:lstStyle/>
        <a:p>
          <a:endParaRPr lang="es-ES"/>
        </a:p>
      </dgm:t>
    </dgm:pt>
    <dgm:pt modelId="{9AC97CFE-0E45-1646-9103-CBA18E5A0B21}" type="sibTrans" cxnId="{29D7CC3D-FCC2-AC49-A238-5FFB4242AB2A}">
      <dgm:prSet/>
      <dgm:spPr/>
      <dgm:t>
        <a:bodyPr/>
        <a:lstStyle/>
        <a:p>
          <a:endParaRPr lang="es-ES"/>
        </a:p>
      </dgm:t>
    </dgm:pt>
    <dgm:pt modelId="{02420297-3AF7-8E4E-8346-9F24E545F6B6}">
      <dgm:prSet phldrT="[Texto]"/>
      <dgm:spPr/>
      <dgm:t>
        <a:bodyPr/>
        <a:lstStyle/>
        <a:p>
          <a:r>
            <a:rPr lang="es-ES" dirty="0"/>
            <a:t>Senior Cualificados</a:t>
          </a:r>
        </a:p>
      </dgm:t>
    </dgm:pt>
    <dgm:pt modelId="{E9B2F698-D663-7F41-8137-0C2496EC0728}" type="parTrans" cxnId="{B5E63800-2FA7-0144-8020-0F51F30962AD}">
      <dgm:prSet/>
      <dgm:spPr/>
      <dgm:t>
        <a:bodyPr/>
        <a:lstStyle/>
        <a:p>
          <a:endParaRPr lang="es-ES"/>
        </a:p>
      </dgm:t>
    </dgm:pt>
    <dgm:pt modelId="{3353617D-A4E6-124A-B18D-01F5F1F52385}" type="sibTrans" cxnId="{B5E63800-2FA7-0144-8020-0F51F30962AD}">
      <dgm:prSet/>
      <dgm:spPr/>
      <dgm:t>
        <a:bodyPr/>
        <a:lstStyle/>
        <a:p>
          <a:endParaRPr lang="es-ES"/>
        </a:p>
      </dgm:t>
    </dgm:pt>
    <dgm:pt modelId="{EA3EFFA4-DB05-C341-9174-C4E8AC4B82E5}">
      <dgm:prSet phldrT="[Texto]"/>
      <dgm:spPr/>
      <dgm:t>
        <a:bodyPr/>
        <a:lstStyle/>
        <a:p>
          <a:r>
            <a:rPr lang="es-ES" dirty="0"/>
            <a:t>Coordinadores de área</a:t>
          </a:r>
        </a:p>
      </dgm:t>
    </dgm:pt>
    <dgm:pt modelId="{947C5860-B3E7-B540-B337-5105A0D08B6E}" type="parTrans" cxnId="{D0D39FBD-4600-1042-8360-7A0FBE9FB2F7}">
      <dgm:prSet/>
      <dgm:spPr/>
      <dgm:t>
        <a:bodyPr/>
        <a:lstStyle/>
        <a:p>
          <a:endParaRPr lang="es-ES"/>
        </a:p>
      </dgm:t>
    </dgm:pt>
    <dgm:pt modelId="{EC68B953-F55D-EB4F-8613-7A2139C8E77D}" type="sibTrans" cxnId="{D0D39FBD-4600-1042-8360-7A0FBE9FB2F7}">
      <dgm:prSet/>
      <dgm:spPr/>
      <dgm:t>
        <a:bodyPr/>
        <a:lstStyle/>
        <a:p>
          <a:endParaRPr lang="es-ES"/>
        </a:p>
      </dgm:t>
    </dgm:pt>
    <dgm:pt modelId="{D96B6622-1EFE-1746-8D09-DCC227EA1DC2}">
      <dgm:prSet phldrT="[Texto]"/>
      <dgm:spPr/>
      <dgm:t>
        <a:bodyPr/>
        <a:lstStyle/>
        <a:p>
          <a:r>
            <a:rPr lang="es-ES" dirty="0"/>
            <a:t>Directores de área</a:t>
          </a:r>
        </a:p>
      </dgm:t>
    </dgm:pt>
    <dgm:pt modelId="{39759187-2EAC-A645-A550-DB1D87EF1501}" type="parTrans" cxnId="{2EA810AD-DDF7-B643-8874-4E39E1480BC6}">
      <dgm:prSet/>
      <dgm:spPr/>
      <dgm:t>
        <a:bodyPr/>
        <a:lstStyle/>
        <a:p>
          <a:endParaRPr lang="es-ES"/>
        </a:p>
      </dgm:t>
    </dgm:pt>
    <dgm:pt modelId="{99EDD48D-4B14-B546-BB9A-AA221CE446D1}" type="sibTrans" cxnId="{2EA810AD-DDF7-B643-8874-4E39E1480BC6}">
      <dgm:prSet/>
      <dgm:spPr/>
      <dgm:t>
        <a:bodyPr/>
        <a:lstStyle/>
        <a:p>
          <a:endParaRPr lang="es-ES"/>
        </a:p>
      </dgm:t>
    </dgm:pt>
    <dgm:pt modelId="{9C5D30AA-E866-774A-9F73-4B82DABCA407}" type="pres">
      <dgm:prSet presAssocID="{5783B2AC-34EA-3F4A-950F-9883D8C23BFB}" presName="Name0" presStyleCnt="0">
        <dgm:presLayoutVars>
          <dgm:dir/>
          <dgm:animLvl val="lvl"/>
          <dgm:resizeHandles val="exact"/>
        </dgm:presLayoutVars>
      </dgm:prSet>
      <dgm:spPr/>
    </dgm:pt>
    <dgm:pt modelId="{DDFA1EF0-A035-DA4B-AE81-05221F3D4974}" type="pres">
      <dgm:prSet presAssocID="{5D69F28E-B779-5B41-A225-EAD17E91B4B8}" presName="Name8" presStyleCnt="0"/>
      <dgm:spPr/>
    </dgm:pt>
    <dgm:pt modelId="{77D1AF34-79B3-AF4E-B0BA-468882611423}" type="pres">
      <dgm:prSet presAssocID="{5D69F28E-B779-5B41-A225-EAD17E91B4B8}" presName="level" presStyleLbl="node1" presStyleIdx="0" presStyleCnt="7">
        <dgm:presLayoutVars>
          <dgm:chMax val="1"/>
          <dgm:bulletEnabled val="1"/>
        </dgm:presLayoutVars>
      </dgm:prSet>
      <dgm:spPr/>
    </dgm:pt>
    <dgm:pt modelId="{6260228B-BDD3-414B-B6DC-90C0D81A5B78}" type="pres">
      <dgm:prSet presAssocID="{5D69F28E-B779-5B41-A225-EAD17E91B4B8}" presName="levelTx" presStyleLbl="revTx" presStyleIdx="0" presStyleCnt="0">
        <dgm:presLayoutVars>
          <dgm:chMax val="1"/>
          <dgm:bulletEnabled val="1"/>
        </dgm:presLayoutVars>
      </dgm:prSet>
      <dgm:spPr/>
    </dgm:pt>
    <dgm:pt modelId="{8475DD6F-3668-2245-A505-F439A59D5CA6}" type="pres">
      <dgm:prSet presAssocID="{D96B6622-1EFE-1746-8D09-DCC227EA1DC2}" presName="Name8" presStyleCnt="0"/>
      <dgm:spPr/>
    </dgm:pt>
    <dgm:pt modelId="{A1BA8044-B011-F943-BFC5-AE7E0C70DA2A}" type="pres">
      <dgm:prSet presAssocID="{D96B6622-1EFE-1746-8D09-DCC227EA1DC2}" presName="level" presStyleLbl="node1" presStyleIdx="1" presStyleCnt="7">
        <dgm:presLayoutVars>
          <dgm:chMax val="1"/>
          <dgm:bulletEnabled val="1"/>
        </dgm:presLayoutVars>
      </dgm:prSet>
      <dgm:spPr/>
    </dgm:pt>
    <dgm:pt modelId="{B4E2B6D7-55FE-2D42-9700-58721D3F25DA}" type="pres">
      <dgm:prSet presAssocID="{D96B6622-1EFE-1746-8D09-DCC227EA1DC2}" presName="levelTx" presStyleLbl="revTx" presStyleIdx="0" presStyleCnt="0">
        <dgm:presLayoutVars>
          <dgm:chMax val="1"/>
          <dgm:bulletEnabled val="1"/>
        </dgm:presLayoutVars>
      </dgm:prSet>
      <dgm:spPr/>
    </dgm:pt>
    <dgm:pt modelId="{30F59814-7704-7048-AD80-C297264A36C9}" type="pres">
      <dgm:prSet presAssocID="{EA3EFFA4-DB05-C341-9174-C4E8AC4B82E5}" presName="Name8" presStyleCnt="0"/>
      <dgm:spPr/>
    </dgm:pt>
    <dgm:pt modelId="{2B74BF25-6E40-D64A-A5DB-70DDF9897273}" type="pres">
      <dgm:prSet presAssocID="{EA3EFFA4-DB05-C341-9174-C4E8AC4B82E5}" presName="level" presStyleLbl="node1" presStyleIdx="2" presStyleCnt="7">
        <dgm:presLayoutVars>
          <dgm:chMax val="1"/>
          <dgm:bulletEnabled val="1"/>
        </dgm:presLayoutVars>
      </dgm:prSet>
      <dgm:spPr/>
    </dgm:pt>
    <dgm:pt modelId="{0F35C0DD-4D85-8643-BF11-4A83C5F93E32}" type="pres">
      <dgm:prSet presAssocID="{EA3EFFA4-DB05-C341-9174-C4E8AC4B82E5}" presName="levelTx" presStyleLbl="revTx" presStyleIdx="0" presStyleCnt="0">
        <dgm:presLayoutVars>
          <dgm:chMax val="1"/>
          <dgm:bulletEnabled val="1"/>
        </dgm:presLayoutVars>
      </dgm:prSet>
      <dgm:spPr/>
    </dgm:pt>
    <dgm:pt modelId="{F67DE46B-BCC1-CC40-AC4E-D9762E38BB01}" type="pres">
      <dgm:prSet presAssocID="{02420297-3AF7-8E4E-8346-9F24E545F6B6}" presName="Name8" presStyleCnt="0"/>
      <dgm:spPr/>
    </dgm:pt>
    <dgm:pt modelId="{F7398B1B-C894-A248-89A1-D676BB675FC7}" type="pres">
      <dgm:prSet presAssocID="{02420297-3AF7-8E4E-8346-9F24E545F6B6}" presName="level" presStyleLbl="node1" presStyleIdx="3" presStyleCnt="7">
        <dgm:presLayoutVars>
          <dgm:chMax val="1"/>
          <dgm:bulletEnabled val="1"/>
        </dgm:presLayoutVars>
      </dgm:prSet>
      <dgm:spPr/>
    </dgm:pt>
    <dgm:pt modelId="{A507BD2C-5BED-1048-BC5E-65BEB01C2834}" type="pres">
      <dgm:prSet presAssocID="{02420297-3AF7-8E4E-8346-9F24E545F6B6}" presName="levelTx" presStyleLbl="revTx" presStyleIdx="0" presStyleCnt="0">
        <dgm:presLayoutVars>
          <dgm:chMax val="1"/>
          <dgm:bulletEnabled val="1"/>
        </dgm:presLayoutVars>
      </dgm:prSet>
      <dgm:spPr/>
    </dgm:pt>
    <dgm:pt modelId="{7ED58A8C-8FDF-7D4B-B1E8-3665921FA478}" type="pres">
      <dgm:prSet presAssocID="{9E47787E-95AC-1740-8C4D-555C7E2C46E3}" presName="Name8" presStyleCnt="0"/>
      <dgm:spPr/>
    </dgm:pt>
    <dgm:pt modelId="{C0CC9E69-8A06-8347-9995-216F96C89C78}" type="pres">
      <dgm:prSet presAssocID="{9E47787E-95AC-1740-8C4D-555C7E2C46E3}" presName="level" presStyleLbl="node1" presStyleIdx="4" presStyleCnt="7">
        <dgm:presLayoutVars>
          <dgm:chMax val="1"/>
          <dgm:bulletEnabled val="1"/>
        </dgm:presLayoutVars>
      </dgm:prSet>
      <dgm:spPr/>
    </dgm:pt>
    <dgm:pt modelId="{ACCADBB8-9C5C-764D-8C75-541F03564B01}" type="pres">
      <dgm:prSet presAssocID="{9E47787E-95AC-1740-8C4D-555C7E2C46E3}" presName="levelTx" presStyleLbl="revTx" presStyleIdx="0" presStyleCnt="0">
        <dgm:presLayoutVars>
          <dgm:chMax val="1"/>
          <dgm:bulletEnabled val="1"/>
        </dgm:presLayoutVars>
      </dgm:prSet>
      <dgm:spPr/>
    </dgm:pt>
    <dgm:pt modelId="{4184F4A3-1559-D94C-B035-C6AAFEA014B6}" type="pres">
      <dgm:prSet presAssocID="{46A55A7F-BDA9-D948-A1C1-7B0019A0EEE2}" presName="Name8" presStyleCnt="0"/>
      <dgm:spPr/>
    </dgm:pt>
    <dgm:pt modelId="{0F134CF6-7EBB-EA45-A21E-283368AF38F6}" type="pres">
      <dgm:prSet presAssocID="{46A55A7F-BDA9-D948-A1C1-7B0019A0EEE2}" presName="level" presStyleLbl="node1" presStyleIdx="5" presStyleCnt="7">
        <dgm:presLayoutVars>
          <dgm:chMax val="1"/>
          <dgm:bulletEnabled val="1"/>
        </dgm:presLayoutVars>
      </dgm:prSet>
      <dgm:spPr/>
    </dgm:pt>
    <dgm:pt modelId="{4014FEF1-3A84-9E43-B969-AD4E52338D0D}" type="pres">
      <dgm:prSet presAssocID="{46A55A7F-BDA9-D948-A1C1-7B0019A0EEE2}" presName="levelTx" presStyleLbl="revTx" presStyleIdx="0" presStyleCnt="0">
        <dgm:presLayoutVars>
          <dgm:chMax val="1"/>
          <dgm:bulletEnabled val="1"/>
        </dgm:presLayoutVars>
      </dgm:prSet>
      <dgm:spPr/>
    </dgm:pt>
    <dgm:pt modelId="{93EB5CE5-092B-1A41-A41F-CCA7AE7F9AD1}" type="pres">
      <dgm:prSet presAssocID="{E10300D6-D6BF-0C48-A042-A8D698257AAB}" presName="Name8" presStyleCnt="0"/>
      <dgm:spPr/>
    </dgm:pt>
    <dgm:pt modelId="{ABD474C9-6666-184A-A5BF-5D4792751F93}" type="pres">
      <dgm:prSet presAssocID="{E10300D6-D6BF-0C48-A042-A8D698257AAB}" presName="level" presStyleLbl="node1" presStyleIdx="6" presStyleCnt="7">
        <dgm:presLayoutVars>
          <dgm:chMax val="1"/>
          <dgm:bulletEnabled val="1"/>
        </dgm:presLayoutVars>
      </dgm:prSet>
      <dgm:spPr/>
    </dgm:pt>
    <dgm:pt modelId="{014CECD5-DA89-8549-AB01-5B37AD36E1A0}" type="pres">
      <dgm:prSet presAssocID="{E10300D6-D6BF-0C48-A042-A8D698257AAB}" presName="levelTx" presStyleLbl="revTx" presStyleIdx="0" presStyleCnt="0">
        <dgm:presLayoutVars>
          <dgm:chMax val="1"/>
          <dgm:bulletEnabled val="1"/>
        </dgm:presLayoutVars>
      </dgm:prSet>
      <dgm:spPr/>
    </dgm:pt>
  </dgm:ptLst>
  <dgm:cxnLst>
    <dgm:cxn modelId="{B5E63800-2FA7-0144-8020-0F51F30962AD}" srcId="{5783B2AC-34EA-3F4A-950F-9883D8C23BFB}" destId="{02420297-3AF7-8E4E-8346-9F24E545F6B6}" srcOrd="3" destOrd="0" parTransId="{E9B2F698-D663-7F41-8137-0C2496EC0728}" sibTransId="{3353617D-A4E6-124A-B18D-01F5F1F52385}"/>
    <dgm:cxn modelId="{763EA604-9A53-8942-9BD8-33DAFAE74169}" type="presOf" srcId="{9E47787E-95AC-1740-8C4D-555C7E2C46E3}" destId="{C0CC9E69-8A06-8347-9995-216F96C89C78}" srcOrd="0" destOrd="0" presId="urn:microsoft.com/office/officeart/2005/8/layout/pyramid1"/>
    <dgm:cxn modelId="{E083691A-1C68-C64B-BECD-E5859CF30F7D}" type="presOf" srcId="{46A55A7F-BDA9-D948-A1C1-7B0019A0EEE2}" destId="{0F134CF6-7EBB-EA45-A21E-283368AF38F6}" srcOrd="0" destOrd="0" presId="urn:microsoft.com/office/officeart/2005/8/layout/pyramid1"/>
    <dgm:cxn modelId="{03D0701D-1EEB-D34A-9D1F-DFE96268C6C3}" type="presOf" srcId="{02420297-3AF7-8E4E-8346-9F24E545F6B6}" destId="{A507BD2C-5BED-1048-BC5E-65BEB01C2834}" srcOrd="1" destOrd="0" presId="urn:microsoft.com/office/officeart/2005/8/layout/pyramid1"/>
    <dgm:cxn modelId="{534E7D28-2A73-194A-A1F6-7E1ADDF2398A}" srcId="{5783B2AC-34EA-3F4A-950F-9883D8C23BFB}" destId="{46A55A7F-BDA9-D948-A1C1-7B0019A0EEE2}" srcOrd="5" destOrd="0" parTransId="{A294C4E2-32CB-8941-8F79-3A6684744507}" sibTransId="{3B7FC90C-25BD-C943-884C-EA071E5D6B04}"/>
    <dgm:cxn modelId="{60709E32-17ED-AA4C-8CE5-F125C51CF447}" type="presOf" srcId="{02420297-3AF7-8E4E-8346-9F24E545F6B6}" destId="{F7398B1B-C894-A248-89A1-D676BB675FC7}" srcOrd="0" destOrd="0" presId="urn:microsoft.com/office/officeart/2005/8/layout/pyramid1"/>
    <dgm:cxn modelId="{59621437-4985-7744-9C7E-1683A8AA4087}" type="presOf" srcId="{E10300D6-D6BF-0C48-A042-A8D698257AAB}" destId="{ABD474C9-6666-184A-A5BF-5D4792751F93}" srcOrd="0" destOrd="0" presId="urn:microsoft.com/office/officeart/2005/8/layout/pyramid1"/>
    <dgm:cxn modelId="{29D7CC3D-FCC2-AC49-A238-5FFB4242AB2A}" srcId="{5783B2AC-34EA-3F4A-950F-9883D8C23BFB}" destId="{9E47787E-95AC-1740-8C4D-555C7E2C46E3}" srcOrd="4" destOrd="0" parTransId="{0FBFC2D5-64C5-5344-98DF-3BB0CC33CDE9}" sibTransId="{9AC97CFE-0E45-1646-9103-CBA18E5A0B21}"/>
    <dgm:cxn modelId="{64434041-6EA2-8543-9FEC-A256FC7BF6C2}" type="presOf" srcId="{D96B6622-1EFE-1746-8D09-DCC227EA1DC2}" destId="{B4E2B6D7-55FE-2D42-9700-58721D3F25DA}" srcOrd="1" destOrd="0" presId="urn:microsoft.com/office/officeart/2005/8/layout/pyramid1"/>
    <dgm:cxn modelId="{3B0B9753-391B-DD44-8A9F-2718E47DE7B1}" type="presOf" srcId="{5783B2AC-34EA-3F4A-950F-9883D8C23BFB}" destId="{9C5D30AA-E866-774A-9F73-4B82DABCA407}" srcOrd="0" destOrd="0" presId="urn:microsoft.com/office/officeart/2005/8/layout/pyramid1"/>
    <dgm:cxn modelId="{AF08395F-99F8-EE4C-BDE1-CD40DC003E0F}" type="presOf" srcId="{46A55A7F-BDA9-D948-A1C1-7B0019A0EEE2}" destId="{4014FEF1-3A84-9E43-B969-AD4E52338D0D}" srcOrd="1" destOrd="0" presId="urn:microsoft.com/office/officeart/2005/8/layout/pyramid1"/>
    <dgm:cxn modelId="{90D82C62-A6C5-624A-81FD-C12D2DCF0B34}" srcId="{5783B2AC-34EA-3F4A-950F-9883D8C23BFB}" destId="{E10300D6-D6BF-0C48-A042-A8D698257AAB}" srcOrd="6" destOrd="0" parTransId="{72ABE0A6-1BA9-1C4D-952C-D29F17EE940D}" sibTransId="{7E30A34D-26E4-EF47-B90B-634BF9C901E8}"/>
    <dgm:cxn modelId="{D83AC37D-7D98-8B47-9B41-B9B043AF1C9E}" type="presOf" srcId="{EA3EFFA4-DB05-C341-9174-C4E8AC4B82E5}" destId="{0F35C0DD-4D85-8643-BF11-4A83C5F93E32}" srcOrd="1" destOrd="0" presId="urn:microsoft.com/office/officeart/2005/8/layout/pyramid1"/>
    <dgm:cxn modelId="{AAC28092-B120-BD49-8327-7FA9AD95867A}" type="presOf" srcId="{EA3EFFA4-DB05-C341-9174-C4E8AC4B82E5}" destId="{2B74BF25-6E40-D64A-A5DB-70DDF9897273}" srcOrd="0" destOrd="0" presId="urn:microsoft.com/office/officeart/2005/8/layout/pyramid1"/>
    <dgm:cxn modelId="{AB02C996-8F82-E442-92D1-12CEF77BBB89}" type="presOf" srcId="{E10300D6-D6BF-0C48-A042-A8D698257AAB}" destId="{014CECD5-DA89-8549-AB01-5B37AD36E1A0}" srcOrd="1" destOrd="0" presId="urn:microsoft.com/office/officeart/2005/8/layout/pyramid1"/>
    <dgm:cxn modelId="{758900A5-CE60-7D48-90CD-483F84478797}" srcId="{5783B2AC-34EA-3F4A-950F-9883D8C23BFB}" destId="{5D69F28E-B779-5B41-A225-EAD17E91B4B8}" srcOrd="0" destOrd="0" parTransId="{E481F6CD-0630-904B-9B6B-22914467C4B4}" sibTransId="{1107F3D0-9C76-EF44-83CB-9D99A53ED2D9}"/>
    <dgm:cxn modelId="{2EA810AD-DDF7-B643-8874-4E39E1480BC6}" srcId="{5783B2AC-34EA-3F4A-950F-9883D8C23BFB}" destId="{D96B6622-1EFE-1746-8D09-DCC227EA1DC2}" srcOrd="1" destOrd="0" parTransId="{39759187-2EAC-A645-A550-DB1D87EF1501}" sibTransId="{99EDD48D-4B14-B546-BB9A-AA221CE446D1}"/>
    <dgm:cxn modelId="{AF595BB2-1426-6742-B126-A5397841F6B5}" type="presOf" srcId="{9E47787E-95AC-1740-8C4D-555C7E2C46E3}" destId="{ACCADBB8-9C5C-764D-8C75-541F03564B01}" srcOrd="1" destOrd="0" presId="urn:microsoft.com/office/officeart/2005/8/layout/pyramid1"/>
    <dgm:cxn modelId="{D0D39FBD-4600-1042-8360-7A0FBE9FB2F7}" srcId="{5783B2AC-34EA-3F4A-950F-9883D8C23BFB}" destId="{EA3EFFA4-DB05-C341-9174-C4E8AC4B82E5}" srcOrd="2" destOrd="0" parTransId="{947C5860-B3E7-B540-B337-5105A0D08B6E}" sibTransId="{EC68B953-F55D-EB4F-8613-7A2139C8E77D}"/>
    <dgm:cxn modelId="{938B93EA-0B8D-4448-9939-1719C20FAD4C}" type="presOf" srcId="{5D69F28E-B779-5B41-A225-EAD17E91B4B8}" destId="{77D1AF34-79B3-AF4E-B0BA-468882611423}" srcOrd="0" destOrd="0" presId="urn:microsoft.com/office/officeart/2005/8/layout/pyramid1"/>
    <dgm:cxn modelId="{080392F1-0DBD-2C4A-AE53-AED427134C2B}" type="presOf" srcId="{D96B6622-1EFE-1746-8D09-DCC227EA1DC2}" destId="{A1BA8044-B011-F943-BFC5-AE7E0C70DA2A}" srcOrd="0" destOrd="0" presId="urn:microsoft.com/office/officeart/2005/8/layout/pyramid1"/>
    <dgm:cxn modelId="{C829B4F2-5D38-A948-8AA2-9A33E3F03EE0}" type="presOf" srcId="{5D69F28E-B779-5B41-A225-EAD17E91B4B8}" destId="{6260228B-BDD3-414B-B6DC-90C0D81A5B78}" srcOrd="1" destOrd="0" presId="urn:microsoft.com/office/officeart/2005/8/layout/pyramid1"/>
    <dgm:cxn modelId="{1BC5F8EA-0FB5-BE48-B8A0-44419CF7B126}" type="presParOf" srcId="{9C5D30AA-E866-774A-9F73-4B82DABCA407}" destId="{DDFA1EF0-A035-DA4B-AE81-05221F3D4974}" srcOrd="0" destOrd="0" presId="urn:microsoft.com/office/officeart/2005/8/layout/pyramid1"/>
    <dgm:cxn modelId="{6B5CEE2E-7692-5F49-8196-7D6A3D3B182B}" type="presParOf" srcId="{DDFA1EF0-A035-DA4B-AE81-05221F3D4974}" destId="{77D1AF34-79B3-AF4E-B0BA-468882611423}" srcOrd="0" destOrd="0" presId="urn:microsoft.com/office/officeart/2005/8/layout/pyramid1"/>
    <dgm:cxn modelId="{36553520-9FF7-A945-A40B-02EFCD4F7DF7}" type="presParOf" srcId="{DDFA1EF0-A035-DA4B-AE81-05221F3D4974}" destId="{6260228B-BDD3-414B-B6DC-90C0D81A5B78}" srcOrd="1" destOrd="0" presId="urn:microsoft.com/office/officeart/2005/8/layout/pyramid1"/>
    <dgm:cxn modelId="{131DFB57-61F5-4E46-9AFB-A3112A7692EC}" type="presParOf" srcId="{9C5D30AA-E866-774A-9F73-4B82DABCA407}" destId="{8475DD6F-3668-2245-A505-F439A59D5CA6}" srcOrd="1" destOrd="0" presId="urn:microsoft.com/office/officeart/2005/8/layout/pyramid1"/>
    <dgm:cxn modelId="{CA61C078-0DAA-2340-A86A-631B59C2C0FB}" type="presParOf" srcId="{8475DD6F-3668-2245-A505-F439A59D5CA6}" destId="{A1BA8044-B011-F943-BFC5-AE7E0C70DA2A}" srcOrd="0" destOrd="0" presId="urn:microsoft.com/office/officeart/2005/8/layout/pyramid1"/>
    <dgm:cxn modelId="{76B0E315-8CF2-F643-BCF3-7A86DC56E612}" type="presParOf" srcId="{8475DD6F-3668-2245-A505-F439A59D5CA6}" destId="{B4E2B6D7-55FE-2D42-9700-58721D3F25DA}" srcOrd="1" destOrd="0" presId="urn:microsoft.com/office/officeart/2005/8/layout/pyramid1"/>
    <dgm:cxn modelId="{B6CEA00E-C231-4A4E-8A9E-606572D6CBF0}" type="presParOf" srcId="{9C5D30AA-E866-774A-9F73-4B82DABCA407}" destId="{30F59814-7704-7048-AD80-C297264A36C9}" srcOrd="2" destOrd="0" presId="urn:microsoft.com/office/officeart/2005/8/layout/pyramid1"/>
    <dgm:cxn modelId="{20CE1D6D-C671-0746-8B79-61A2C829A17C}" type="presParOf" srcId="{30F59814-7704-7048-AD80-C297264A36C9}" destId="{2B74BF25-6E40-D64A-A5DB-70DDF9897273}" srcOrd="0" destOrd="0" presId="urn:microsoft.com/office/officeart/2005/8/layout/pyramid1"/>
    <dgm:cxn modelId="{C2975156-9AB2-7747-B692-530B70D06EBE}" type="presParOf" srcId="{30F59814-7704-7048-AD80-C297264A36C9}" destId="{0F35C0DD-4D85-8643-BF11-4A83C5F93E32}" srcOrd="1" destOrd="0" presId="urn:microsoft.com/office/officeart/2005/8/layout/pyramid1"/>
    <dgm:cxn modelId="{BCADC833-BA52-7C4D-8670-7E49B5D240B5}" type="presParOf" srcId="{9C5D30AA-E866-774A-9F73-4B82DABCA407}" destId="{F67DE46B-BCC1-CC40-AC4E-D9762E38BB01}" srcOrd="3" destOrd="0" presId="urn:microsoft.com/office/officeart/2005/8/layout/pyramid1"/>
    <dgm:cxn modelId="{DDD70149-2E1B-5B41-A366-373F188E7A16}" type="presParOf" srcId="{F67DE46B-BCC1-CC40-AC4E-D9762E38BB01}" destId="{F7398B1B-C894-A248-89A1-D676BB675FC7}" srcOrd="0" destOrd="0" presId="urn:microsoft.com/office/officeart/2005/8/layout/pyramid1"/>
    <dgm:cxn modelId="{C79C513D-8733-1043-8706-CB408A122462}" type="presParOf" srcId="{F67DE46B-BCC1-CC40-AC4E-D9762E38BB01}" destId="{A507BD2C-5BED-1048-BC5E-65BEB01C2834}" srcOrd="1" destOrd="0" presId="urn:microsoft.com/office/officeart/2005/8/layout/pyramid1"/>
    <dgm:cxn modelId="{1E305A3A-9BE1-6642-B26B-CB4F1D9DA380}" type="presParOf" srcId="{9C5D30AA-E866-774A-9F73-4B82DABCA407}" destId="{7ED58A8C-8FDF-7D4B-B1E8-3665921FA478}" srcOrd="4" destOrd="0" presId="urn:microsoft.com/office/officeart/2005/8/layout/pyramid1"/>
    <dgm:cxn modelId="{CA2F7D94-9C7F-D14C-94CB-F454EC617E34}" type="presParOf" srcId="{7ED58A8C-8FDF-7D4B-B1E8-3665921FA478}" destId="{C0CC9E69-8A06-8347-9995-216F96C89C78}" srcOrd="0" destOrd="0" presId="urn:microsoft.com/office/officeart/2005/8/layout/pyramid1"/>
    <dgm:cxn modelId="{7BB6BA60-20F8-8741-8E15-F0F0AAD737AA}" type="presParOf" srcId="{7ED58A8C-8FDF-7D4B-B1E8-3665921FA478}" destId="{ACCADBB8-9C5C-764D-8C75-541F03564B01}" srcOrd="1" destOrd="0" presId="urn:microsoft.com/office/officeart/2005/8/layout/pyramid1"/>
    <dgm:cxn modelId="{4A9AA523-3EF0-B54C-B3A1-D6E3F017AB06}" type="presParOf" srcId="{9C5D30AA-E866-774A-9F73-4B82DABCA407}" destId="{4184F4A3-1559-D94C-B035-C6AAFEA014B6}" srcOrd="5" destOrd="0" presId="urn:microsoft.com/office/officeart/2005/8/layout/pyramid1"/>
    <dgm:cxn modelId="{EFC42893-EE38-5940-985B-633EC2EA584C}" type="presParOf" srcId="{4184F4A3-1559-D94C-B035-C6AAFEA014B6}" destId="{0F134CF6-7EBB-EA45-A21E-283368AF38F6}" srcOrd="0" destOrd="0" presId="urn:microsoft.com/office/officeart/2005/8/layout/pyramid1"/>
    <dgm:cxn modelId="{21FABDA0-E117-D04B-8A3B-C8A517522681}" type="presParOf" srcId="{4184F4A3-1559-D94C-B035-C6AAFEA014B6}" destId="{4014FEF1-3A84-9E43-B969-AD4E52338D0D}" srcOrd="1" destOrd="0" presId="urn:microsoft.com/office/officeart/2005/8/layout/pyramid1"/>
    <dgm:cxn modelId="{332BA4D8-29FA-CD4C-AE8A-7BE476BE2C17}" type="presParOf" srcId="{9C5D30AA-E866-774A-9F73-4B82DABCA407}" destId="{93EB5CE5-092B-1A41-A41F-CCA7AE7F9AD1}" srcOrd="6" destOrd="0" presId="urn:microsoft.com/office/officeart/2005/8/layout/pyramid1"/>
    <dgm:cxn modelId="{98F92C38-BD98-DF4B-A8E1-2349CA978254}" type="presParOf" srcId="{93EB5CE5-092B-1A41-A41F-CCA7AE7F9AD1}" destId="{ABD474C9-6666-184A-A5BF-5D4792751F93}" srcOrd="0" destOrd="0" presId="urn:microsoft.com/office/officeart/2005/8/layout/pyramid1"/>
    <dgm:cxn modelId="{65E4A25B-F112-B542-8D3B-2BA57ECAEB29}" type="presParOf" srcId="{93EB5CE5-092B-1A41-A41F-CCA7AE7F9AD1}" destId="{014CECD5-DA89-8549-AB01-5B37AD36E1A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B4C15B-DBEF-4B44-BE86-60E469DDDC2F}" type="doc">
      <dgm:prSet loTypeId="urn:microsoft.com/office/officeart/2005/8/layout/hChevron3" loCatId="" qsTypeId="urn:microsoft.com/office/officeart/2005/8/quickstyle/simple1" qsCatId="simple" csTypeId="urn:microsoft.com/office/officeart/2005/8/colors/accent1_2" csCatId="accent1" phldr="1"/>
      <dgm:spPr/>
    </dgm:pt>
    <dgm:pt modelId="{B6C18409-BA42-E04F-AC1A-4850C17631A7}">
      <dgm:prSet phldrT="[Texto]"/>
      <dgm:spPr/>
      <dgm:t>
        <a:bodyPr/>
        <a:lstStyle/>
        <a:p>
          <a:r>
            <a:rPr lang="es-ES" dirty="0"/>
            <a:t>Publicación de vacantes</a:t>
          </a:r>
        </a:p>
      </dgm:t>
    </dgm:pt>
    <dgm:pt modelId="{73A86187-0616-0C46-A99C-AA1606492612}" type="parTrans" cxnId="{677B1D8E-CD5D-BD45-9D9B-4311AA55A4B0}">
      <dgm:prSet/>
      <dgm:spPr/>
      <dgm:t>
        <a:bodyPr/>
        <a:lstStyle/>
        <a:p>
          <a:endParaRPr lang="es-ES"/>
        </a:p>
      </dgm:t>
    </dgm:pt>
    <dgm:pt modelId="{F8DB1AE3-3315-DB48-8077-88C1B26BAAD6}" type="sibTrans" cxnId="{677B1D8E-CD5D-BD45-9D9B-4311AA55A4B0}">
      <dgm:prSet/>
      <dgm:spPr/>
      <dgm:t>
        <a:bodyPr/>
        <a:lstStyle/>
        <a:p>
          <a:endParaRPr lang="es-ES"/>
        </a:p>
      </dgm:t>
    </dgm:pt>
    <dgm:pt modelId="{0A39F451-C1D0-D048-9A95-FF82FBDDAECA}">
      <dgm:prSet phldrT="[Texto]"/>
      <dgm:spPr/>
      <dgm:t>
        <a:bodyPr/>
        <a:lstStyle/>
        <a:p>
          <a:r>
            <a:rPr lang="es-ES" dirty="0"/>
            <a:t>Proceso de solicitud</a:t>
          </a:r>
        </a:p>
      </dgm:t>
    </dgm:pt>
    <dgm:pt modelId="{EAD9FD9F-D891-9A43-94E0-48E97DBE124B}" type="parTrans" cxnId="{35574CBD-AF51-BA41-9107-21425EA34A26}">
      <dgm:prSet/>
      <dgm:spPr/>
      <dgm:t>
        <a:bodyPr/>
        <a:lstStyle/>
        <a:p>
          <a:endParaRPr lang="es-ES"/>
        </a:p>
      </dgm:t>
    </dgm:pt>
    <dgm:pt modelId="{B8205E9F-B932-3349-998E-92099441F536}" type="sibTrans" cxnId="{35574CBD-AF51-BA41-9107-21425EA34A26}">
      <dgm:prSet/>
      <dgm:spPr/>
      <dgm:t>
        <a:bodyPr/>
        <a:lstStyle/>
        <a:p>
          <a:endParaRPr lang="es-ES"/>
        </a:p>
      </dgm:t>
    </dgm:pt>
    <dgm:pt modelId="{309988E6-9800-6A41-AEDF-B4FBA19109D1}" type="pres">
      <dgm:prSet presAssocID="{D8B4C15B-DBEF-4B44-BE86-60E469DDDC2F}" presName="Name0" presStyleCnt="0">
        <dgm:presLayoutVars>
          <dgm:dir/>
          <dgm:resizeHandles val="exact"/>
        </dgm:presLayoutVars>
      </dgm:prSet>
      <dgm:spPr/>
    </dgm:pt>
    <dgm:pt modelId="{4A5C30EC-42DD-0D49-9E52-609B556B576C}" type="pres">
      <dgm:prSet presAssocID="{B6C18409-BA42-E04F-AC1A-4850C17631A7}" presName="parTxOnly" presStyleLbl="node1" presStyleIdx="0" presStyleCnt="2">
        <dgm:presLayoutVars>
          <dgm:bulletEnabled val="1"/>
        </dgm:presLayoutVars>
      </dgm:prSet>
      <dgm:spPr/>
    </dgm:pt>
    <dgm:pt modelId="{D049C98C-AC90-384D-AC88-11CABA51AD0F}" type="pres">
      <dgm:prSet presAssocID="{F8DB1AE3-3315-DB48-8077-88C1B26BAAD6}" presName="parSpace" presStyleCnt="0"/>
      <dgm:spPr/>
    </dgm:pt>
    <dgm:pt modelId="{5DE72146-3F91-C24F-A924-442B170B1924}" type="pres">
      <dgm:prSet presAssocID="{0A39F451-C1D0-D048-9A95-FF82FBDDAECA}" presName="parTxOnly" presStyleLbl="node1" presStyleIdx="1" presStyleCnt="2">
        <dgm:presLayoutVars>
          <dgm:bulletEnabled val="1"/>
        </dgm:presLayoutVars>
      </dgm:prSet>
      <dgm:spPr/>
    </dgm:pt>
  </dgm:ptLst>
  <dgm:cxnLst>
    <dgm:cxn modelId="{DD0DC96B-7948-FA41-BED5-C46AD7ABEAED}" type="presOf" srcId="{0A39F451-C1D0-D048-9A95-FF82FBDDAECA}" destId="{5DE72146-3F91-C24F-A924-442B170B1924}" srcOrd="0" destOrd="0" presId="urn:microsoft.com/office/officeart/2005/8/layout/hChevron3"/>
    <dgm:cxn modelId="{677B1D8E-CD5D-BD45-9D9B-4311AA55A4B0}" srcId="{D8B4C15B-DBEF-4B44-BE86-60E469DDDC2F}" destId="{B6C18409-BA42-E04F-AC1A-4850C17631A7}" srcOrd="0" destOrd="0" parTransId="{73A86187-0616-0C46-A99C-AA1606492612}" sibTransId="{F8DB1AE3-3315-DB48-8077-88C1B26BAAD6}"/>
    <dgm:cxn modelId="{D76261B4-793B-2E46-A5E9-CDBDDC0DDF25}" type="presOf" srcId="{B6C18409-BA42-E04F-AC1A-4850C17631A7}" destId="{4A5C30EC-42DD-0D49-9E52-609B556B576C}" srcOrd="0" destOrd="0" presId="urn:microsoft.com/office/officeart/2005/8/layout/hChevron3"/>
    <dgm:cxn modelId="{35574CBD-AF51-BA41-9107-21425EA34A26}" srcId="{D8B4C15B-DBEF-4B44-BE86-60E469DDDC2F}" destId="{0A39F451-C1D0-D048-9A95-FF82FBDDAECA}" srcOrd="1" destOrd="0" parTransId="{EAD9FD9F-D891-9A43-94E0-48E97DBE124B}" sibTransId="{B8205E9F-B932-3349-998E-92099441F536}"/>
    <dgm:cxn modelId="{31C951D8-8BEE-004D-849A-C4FF9335A731}" type="presOf" srcId="{D8B4C15B-DBEF-4B44-BE86-60E469DDDC2F}" destId="{309988E6-9800-6A41-AEDF-B4FBA19109D1}" srcOrd="0" destOrd="0" presId="urn:microsoft.com/office/officeart/2005/8/layout/hChevron3"/>
    <dgm:cxn modelId="{F25B8F68-FCAA-CF43-B951-A93BC9B28C16}" type="presParOf" srcId="{309988E6-9800-6A41-AEDF-B4FBA19109D1}" destId="{4A5C30EC-42DD-0D49-9E52-609B556B576C}" srcOrd="0" destOrd="0" presId="urn:microsoft.com/office/officeart/2005/8/layout/hChevron3"/>
    <dgm:cxn modelId="{0FF184F5-FDAB-6D41-9BCC-2FC94634DB15}" type="presParOf" srcId="{309988E6-9800-6A41-AEDF-B4FBA19109D1}" destId="{D049C98C-AC90-384D-AC88-11CABA51AD0F}" srcOrd="1" destOrd="0" presId="urn:microsoft.com/office/officeart/2005/8/layout/hChevron3"/>
    <dgm:cxn modelId="{F348D6E7-3B01-9147-B715-08B25183E385}" type="presParOf" srcId="{309988E6-9800-6A41-AEDF-B4FBA19109D1}" destId="{5DE72146-3F91-C24F-A924-442B170B1924}"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4203E8-9CF7-D449-B075-79C4F086B479}" type="doc">
      <dgm:prSet loTypeId="urn:microsoft.com/office/officeart/2005/8/layout/bProcess2" loCatId="" qsTypeId="urn:microsoft.com/office/officeart/2005/8/quickstyle/simple1" qsCatId="simple" csTypeId="urn:microsoft.com/office/officeart/2005/8/colors/accent0_1" csCatId="mainScheme" phldr="1"/>
      <dgm:spPr/>
      <dgm:t>
        <a:bodyPr/>
        <a:lstStyle/>
        <a:p>
          <a:endParaRPr lang="es-ES"/>
        </a:p>
      </dgm:t>
    </dgm:pt>
    <dgm:pt modelId="{2A041A49-3A93-B147-B7B2-CB19D46FB64F}">
      <dgm:prSet phldrT="[Texto]"/>
      <dgm:spPr>
        <a:solidFill>
          <a:srgbClr val="54A4B1"/>
        </a:solidFill>
      </dgm:spPr>
      <dgm:t>
        <a:bodyPr/>
        <a:lstStyle/>
        <a:p>
          <a:r>
            <a:rPr lang="es-ES_tradnl" b="1" dirty="0"/>
            <a:t>La vacante</a:t>
          </a:r>
          <a:endParaRPr lang="es-ES" dirty="0"/>
        </a:p>
      </dgm:t>
    </dgm:pt>
    <dgm:pt modelId="{8F9ABF1F-B367-304A-9508-A9863DA149A3}" type="parTrans" cxnId="{6A9F8D9A-604D-824D-A8A6-73E3506B8BAA}">
      <dgm:prSet/>
      <dgm:spPr/>
      <dgm:t>
        <a:bodyPr/>
        <a:lstStyle/>
        <a:p>
          <a:endParaRPr lang="es-ES"/>
        </a:p>
      </dgm:t>
    </dgm:pt>
    <dgm:pt modelId="{3EF12F77-5C49-FE4E-9AB3-BDE8294ED085}" type="sibTrans" cxnId="{6A9F8D9A-604D-824D-A8A6-73E3506B8BAA}">
      <dgm:prSet/>
      <dgm:spPr/>
      <dgm:t>
        <a:bodyPr/>
        <a:lstStyle/>
        <a:p>
          <a:endParaRPr lang="es-ES"/>
        </a:p>
      </dgm:t>
    </dgm:pt>
    <dgm:pt modelId="{B5B3E921-9904-A348-A98F-277AC3AC6099}">
      <dgm:prSet/>
      <dgm:spPr>
        <a:solidFill>
          <a:srgbClr val="54A4B1"/>
        </a:solidFill>
      </dgm:spPr>
      <dgm:t>
        <a:bodyPr/>
        <a:lstStyle/>
        <a:p>
          <a:r>
            <a:rPr lang="es-ES_tradnl" b="1" dirty="0"/>
            <a:t>Publicación de vacantes</a:t>
          </a:r>
          <a:endParaRPr lang="es-GB" dirty="0"/>
        </a:p>
      </dgm:t>
    </dgm:pt>
    <dgm:pt modelId="{E429E769-4DEF-6A46-9A43-A0502980CC50}" type="parTrans" cxnId="{3AFC7871-73CC-A040-A570-BD19C53F911E}">
      <dgm:prSet/>
      <dgm:spPr/>
      <dgm:t>
        <a:bodyPr/>
        <a:lstStyle/>
        <a:p>
          <a:endParaRPr lang="es-ES"/>
        </a:p>
      </dgm:t>
    </dgm:pt>
    <dgm:pt modelId="{D0179682-4DDE-7C41-9EB9-5DA2D798E262}" type="sibTrans" cxnId="{3AFC7871-73CC-A040-A570-BD19C53F911E}">
      <dgm:prSet/>
      <dgm:spPr/>
      <dgm:t>
        <a:bodyPr/>
        <a:lstStyle/>
        <a:p>
          <a:endParaRPr lang="es-ES"/>
        </a:p>
      </dgm:t>
    </dgm:pt>
    <dgm:pt modelId="{0B96F098-A00F-3845-BD75-28A361D85BD9}">
      <dgm:prSet/>
      <dgm:spPr>
        <a:solidFill>
          <a:srgbClr val="54A4B1"/>
        </a:solidFill>
      </dgm:spPr>
      <dgm:t>
        <a:bodyPr/>
        <a:lstStyle/>
        <a:p>
          <a:r>
            <a:rPr lang="es-ES_tradnl" b="1" dirty="0"/>
            <a:t>Proceso de solicitud</a:t>
          </a:r>
          <a:endParaRPr lang="es-GB" dirty="0"/>
        </a:p>
      </dgm:t>
    </dgm:pt>
    <dgm:pt modelId="{0AECBDEC-D546-A649-9A83-13C244FAA1DF}" type="parTrans" cxnId="{9DED3A6F-8A1A-CE42-B1B5-A033AA4B1E3A}">
      <dgm:prSet/>
      <dgm:spPr/>
      <dgm:t>
        <a:bodyPr/>
        <a:lstStyle/>
        <a:p>
          <a:endParaRPr lang="es-ES"/>
        </a:p>
      </dgm:t>
    </dgm:pt>
    <dgm:pt modelId="{34D1A319-6EFD-8148-8AB7-CD9261E2F6C9}" type="sibTrans" cxnId="{9DED3A6F-8A1A-CE42-B1B5-A033AA4B1E3A}">
      <dgm:prSet/>
      <dgm:spPr/>
      <dgm:t>
        <a:bodyPr/>
        <a:lstStyle/>
        <a:p>
          <a:endParaRPr lang="es-ES"/>
        </a:p>
      </dgm:t>
    </dgm:pt>
    <dgm:pt modelId="{198D45B2-5C33-7847-A4FC-C0129EA79666}">
      <dgm:prSet/>
      <dgm:spPr>
        <a:solidFill>
          <a:srgbClr val="54A4B1"/>
        </a:solidFill>
      </dgm:spPr>
      <dgm:t>
        <a:bodyPr/>
        <a:lstStyle/>
        <a:p>
          <a:r>
            <a:rPr lang="es-ES_tradnl" b="1" dirty="0"/>
            <a:t>Información sobre salud y discapacidad en la contratación</a:t>
          </a:r>
          <a:endParaRPr lang="es-GB" dirty="0"/>
        </a:p>
      </dgm:t>
    </dgm:pt>
    <dgm:pt modelId="{04BC876F-6BC5-214C-A743-54669D65B972}" type="parTrans" cxnId="{B1AC7483-60FD-984E-A40C-EF285D4B1BC4}">
      <dgm:prSet/>
      <dgm:spPr/>
      <dgm:t>
        <a:bodyPr/>
        <a:lstStyle/>
        <a:p>
          <a:endParaRPr lang="es-ES"/>
        </a:p>
      </dgm:t>
    </dgm:pt>
    <dgm:pt modelId="{0051D193-A396-9342-8234-05210168B8F6}" type="sibTrans" cxnId="{B1AC7483-60FD-984E-A40C-EF285D4B1BC4}">
      <dgm:prSet/>
      <dgm:spPr/>
      <dgm:t>
        <a:bodyPr/>
        <a:lstStyle/>
        <a:p>
          <a:endParaRPr lang="es-ES"/>
        </a:p>
      </dgm:t>
    </dgm:pt>
    <dgm:pt modelId="{0AA810C1-2C11-1E44-A59F-07446564E1AF}">
      <dgm:prSet/>
      <dgm:spPr>
        <a:solidFill>
          <a:schemeClr val="accent4"/>
        </a:solidFill>
      </dgm:spPr>
      <dgm:t>
        <a:bodyPr/>
        <a:lstStyle/>
        <a:p>
          <a:r>
            <a:rPr lang="es-ES_tradnl" b="1" dirty="0"/>
            <a:t>Planificación del proceso de selección</a:t>
          </a:r>
          <a:endParaRPr lang="es-GB" dirty="0"/>
        </a:p>
      </dgm:t>
    </dgm:pt>
    <dgm:pt modelId="{A29EF853-0E9F-B64C-96E8-778A34BAB2D3}" type="parTrans" cxnId="{E11969DB-7600-9744-BB46-65EA167A8F09}">
      <dgm:prSet/>
      <dgm:spPr/>
      <dgm:t>
        <a:bodyPr/>
        <a:lstStyle/>
        <a:p>
          <a:endParaRPr lang="es-ES"/>
        </a:p>
      </dgm:t>
    </dgm:pt>
    <dgm:pt modelId="{1755D6A2-053D-114B-B345-51F3FE822AE8}" type="sibTrans" cxnId="{E11969DB-7600-9744-BB46-65EA167A8F09}">
      <dgm:prSet/>
      <dgm:spPr/>
      <dgm:t>
        <a:bodyPr/>
        <a:lstStyle/>
        <a:p>
          <a:endParaRPr lang="es-ES"/>
        </a:p>
      </dgm:t>
    </dgm:pt>
    <dgm:pt modelId="{8F3AE462-9A0B-3D4D-A63A-8D68FEB9C9D7}">
      <dgm:prSet/>
      <dgm:spPr/>
      <dgm:t>
        <a:bodyPr/>
        <a:lstStyle/>
        <a:p>
          <a:r>
            <a:rPr lang="es-ES_tradnl" b="1" dirty="0"/>
            <a:t>Lista preseleccionados</a:t>
          </a:r>
          <a:endParaRPr lang="es-GB" dirty="0"/>
        </a:p>
      </dgm:t>
    </dgm:pt>
    <dgm:pt modelId="{DF20E783-6F10-8446-893C-741161C2E91A}" type="parTrans" cxnId="{41BE1A1C-989A-1B46-AEDF-16D760F7F31B}">
      <dgm:prSet/>
      <dgm:spPr/>
      <dgm:t>
        <a:bodyPr/>
        <a:lstStyle/>
        <a:p>
          <a:endParaRPr lang="es-ES"/>
        </a:p>
      </dgm:t>
    </dgm:pt>
    <dgm:pt modelId="{0D4001D9-D573-054E-B6DC-150F86222483}" type="sibTrans" cxnId="{41BE1A1C-989A-1B46-AEDF-16D760F7F31B}">
      <dgm:prSet/>
      <dgm:spPr/>
      <dgm:t>
        <a:bodyPr/>
        <a:lstStyle/>
        <a:p>
          <a:endParaRPr lang="es-ES"/>
        </a:p>
      </dgm:t>
    </dgm:pt>
    <dgm:pt modelId="{A5CF2EF6-DC27-1B46-8825-CCC1AA7B1C26}">
      <dgm:prSet/>
      <dgm:spPr/>
      <dgm:t>
        <a:bodyPr/>
        <a:lstStyle/>
        <a:p>
          <a:r>
            <a:rPr lang="es-ES_tradnl" b="1" dirty="0"/>
            <a:t>Invitar candidatos a una entrevista</a:t>
          </a:r>
          <a:endParaRPr lang="es-GB" dirty="0"/>
        </a:p>
      </dgm:t>
    </dgm:pt>
    <dgm:pt modelId="{84E676DA-49CE-634B-AB27-2BFFC1EAA0A6}" type="parTrans" cxnId="{0FEA6D92-F3BA-C34C-96AC-B128CE4B0E16}">
      <dgm:prSet/>
      <dgm:spPr/>
      <dgm:t>
        <a:bodyPr/>
        <a:lstStyle/>
        <a:p>
          <a:endParaRPr lang="es-ES"/>
        </a:p>
      </dgm:t>
    </dgm:pt>
    <dgm:pt modelId="{0B129C26-B035-674F-ACDE-B1089D4CB2B7}" type="sibTrans" cxnId="{0FEA6D92-F3BA-C34C-96AC-B128CE4B0E16}">
      <dgm:prSet/>
      <dgm:spPr/>
      <dgm:t>
        <a:bodyPr/>
        <a:lstStyle/>
        <a:p>
          <a:endParaRPr lang="es-ES"/>
        </a:p>
      </dgm:t>
    </dgm:pt>
    <dgm:pt modelId="{E1865448-C4B9-B742-B0A2-18F84352FDAC}">
      <dgm:prSet/>
      <dgm:spPr/>
      <dgm:t>
        <a:bodyPr/>
        <a:lstStyle/>
        <a:p>
          <a:r>
            <a:rPr lang="es-ES_tradnl" b="1" dirty="0"/>
            <a:t>Entrevistas</a:t>
          </a:r>
          <a:endParaRPr lang="es-GB" dirty="0"/>
        </a:p>
      </dgm:t>
    </dgm:pt>
    <dgm:pt modelId="{E15467C1-A1E1-2948-92A4-7CF24968FB8E}" type="parTrans" cxnId="{6D2F1A03-D203-944C-B6DA-DBD45180136B}">
      <dgm:prSet/>
      <dgm:spPr/>
      <dgm:t>
        <a:bodyPr/>
        <a:lstStyle/>
        <a:p>
          <a:endParaRPr lang="es-ES"/>
        </a:p>
      </dgm:t>
    </dgm:pt>
    <dgm:pt modelId="{7692C367-7AD6-2B4F-AC0D-BAFE496BDC1E}" type="sibTrans" cxnId="{6D2F1A03-D203-944C-B6DA-DBD45180136B}">
      <dgm:prSet/>
      <dgm:spPr/>
      <dgm:t>
        <a:bodyPr/>
        <a:lstStyle/>
        <a:p>
          <a:endParaRPr lang="es-ES"/>
        </a:p>
      </dgm:t>
    </dgm:pt>
    <dgm:pt modelId="{9D5604E1-7805-3648-8BD0-BDD6601D6405}">
      <dgm:prSet/>
      <dgm:spPr/>
      <dgm:t>
        <a:bodyPr/>
        <a:lstStyle/>
        <a:p>
          <a:r>
            <a:rPr lang="es-ES_tradnl" b="1" dirty="0"/>
            <a:t>Hacer una oferta de empleo</a:t>
          </a:r>
          <a:endParaRPr lang="es-GB" dirty="0"/>
        </a:p>
      </dgm:t>
    </dgm:pt>
    <dgm:pt modelId="{FCBB9823-6876-F24F-B50D-A27C95A9CD7E}" type="parTrans" cxnId="{592B8BF8-1B48-B249-89BE-4C711403D5FF}">
      <dgm:prSet/>
      <dgm:spPr/>
      <dgm:t>
        <a:bodyPr/>
        <a:lstStyle/>
        <a:p>
          <a:endParaRPr lang="es-ES"/>
        </a:p>
      </dgm:t>
    </dgm:pt>
    <dgm:pt modelId="{F0C59CA4-780C-9E47-9D96-45FF1F1F622B}" type="sibTrans" cxnId="{592B8BF8-1B48-B249-89BE-4C711403D5FF}">
      <dgm:prSet/>
      <dgm:spPr/>
      <dgm:t>
        <a:bodyPr/>
        <a:lstStyle/>
        <a:p>
          <a:endParaRPr lang="es-ES"/>
        </a:p>
      </dgm:t>
    </dgm:pt>
    <dgm:pt modelId="{C4C42F46-61E4-F548-AE7A-FA120E688063}" type="pres">
      <dgm:prSet presAssocID="{984203E8-9CF7-D449-B075-79C4F086B479}" presName="diagram" presStyleCnt="0">
        <dgm:presLayoutVars>
          <dgm:dir/>
          <dgm:resizeHandles/>
        </dgm:presLayoutVars>
      </dgm:prSet>
      <dgm:spPr/>
    </dgm:pt>
    <dgm:pt modelId="{E34A0D35-9AC5-E94D-BCBE-89588C6C2D49}" type="pres">
      <dgm:prSet presAssocID="{2A041A49-3A93-B147-B7B2-CB19D46FB64F}" presName="firstNode" presStyleLbl="node1" presStyleIdx="0" presStyleCnt="9">
        <dgm:presLayoutVars>
          <dgm:bulletEnabled val="1"/>
        </dgm:presLayoutVars>
      </dgm:prSet>
      <dgm:spPr/>
    </dgm:pt>
    <dgm:pt modelId="{0CEA3D4A-43B8-3A4A-A199-AF88FA8121AA}" type="pres">
      <dgm:prSet presAssocID="{3EF12F77-5C49-FE4E-9AB3-BDE8294ED085}" presName="sibTrans" presStyleLbl="sibTrans2D1" presStyleIdx="0" presStyleCnt="8"/>
      <dgm:spPr/>
    </dgm:pt>
    <dgm:pt modelId="{1C50CDC9-1FFA-AA4A-B5DB-A26C5F64B9D7}" type="pres">
      <dgm:prSet presAssocID="{B5B3E921-9904-A348-A98F-277AC3AC6099}" presName="middleNode" presStyleCnt="0"/>
      <dgm:spPr/>
    </dgm:pt>
    <dgm:pt modelId="{9BE262EB-D0A3-9946-A7FD-AB5A0A63812C}" type="pres">
      <dgm:prSet presAssocID="{B5B3E921-9904-A348-A98F-277AC3AC6099}" presName="padding" presStyleLbl="node1" presStyleIdx="0" presStyleCnt="9"/>
      <dgm:spPr/>
    </dgm:pt>
    <dgm:pt modelId="{A92668C4-5E6A-4340-BE2C-1D8DCD28F543}" type="pres">
      <dgm:prSet presAssocID="{B5B3E921-9904-A348-A98F-277AC3AC6099}" presName="shape" presStyleLbl="node1" presStyleIdx="1" presStyleCnt="9">
        <dgm:presLayoutVars>
          <dgm:bulletEnabled val="1"/>
        </dgm:presLayoutVars>
      </dgm:prSet>
      <dgm:spPr/>
    </dgm:pt>
    <dgm:pt modelId="{5DADD3C1-43BB-6141-9F49-FED89B632B6B}" type="pres">
      <dgm:prSet presAssocID="{D0179682-4DDE-7C41-9EB9-5DA2D798E262}" presName="sibTrans" presStyleLbl="sibTrans2D1" presStyleIdx="1" presStyleCnt="8"/>
      <dgm:spPr/>
    </dgm:pt>
    <dgm:pt modelId="{2EED70B2-BAC2-0C48-9B2B-A8842D566EB9}" type="pres">
      <dgm:prSet presAssocID="{0B96F098-A00F-3845-BD75-28A361D85BD9}" presName="middleNode" presStyleCnt="0"/>
      <dgm:spPr/>
    </dgm:pt>
    <dgm:pt modelId="{EA8624AA-5BA1-CA46-9735-48AB263D1036}" type="pres">
      <dgm:prSet presAssocID="{0B96F098-A00F-3845-BD75-28A361D85BD9}" presName="padding" presStyleLbl="node1" presStyleIdx="1" presStyleCnt="9"/>
      <dgm:spPr/>
    </dgm:pt>
    <dgm:pt modelId="{E3B29BE4-0414-F143-BAAD-E8B2E4D49B55}" type="pres">
      <dgm:prSet presAssocID="{0B96F098-A00F-3845-BD75-28A361D85BD9}" presName="shape" presStyleLbl="node1" presStyleIdx="2" presStyleCnt="9">
        <dgm:presLayoutVars>
          <dgm:bulletEnabled val="1"/>
        </dgm:presLayoutVars>
      </dgm:prSet>
      <dgm:spPr/>
    </dgm:pt>
    <dgm:pt modelId="{F1A802FD-1383-0144-B3E3-2B95726DE8C9}" type="pres">
      <dgm:prSet presAssocID="{34D1A319-6EFD-8148-8AB7-CD9261E2F6C9}" presName="sibTrans" presStyleLbl="sibTrans2D1" presStyleIdx="2" presStyleCnt="8"/>
      <dgm:spPr/>
    </dgm:pt>
    <dgm:pt modelId="{97C49483-CACC-D541-B3CB-C99869568FFF}" type="pres">
      <dgm:prSet presAssocID="{198D45B2-5C33-7847-A4FC-C0129EA79666}" presName="middleNode" presStyleCnt="0"/>
      <dgm:spPr/>
    </dgm:pt>
    <dgm:pt modelId="{A3899B7A-5D04-0649-855A-B994FF99F68F}" type="pres">
      <dgm:prSet presAssocID="{198D45B2-5C33-7847-A4FC-C0129EA79666}" presName="padding" presStyleLbl="node1" presStyleIdx="2" presStyleCnt="9"/>
      <dgm:spPr/>
    </dgm:pt>
    <dgm:pt modelId="{0AB812AE-2644-3F4D-A016-B55AC3946214}" type="pres">
      <dgm:prSet presAssocID="{198D45B2-5C33-7847-A4FC-C0129EA79666}" presName="shape" presStyleLbl="node1" presStyleIdx="3" presStyleCnt="9">
        <dgm:presLayoutVars>
          <dgm:bulletEnabled val="1"/>
        </dgm:presLayoutVars>
      </dgm:prSet>
      <dgm:spPr/>
    </dgm:pt>
    <dgm:pt modelId="{C3D285DD-EF3F-A149-B793-9A511AC1815C}" type="pres">
      <dgm:prSet presAssocID="{0051D193-A396-9342-8234-05210168B8F6}" presName="sibTrans" presStyleLbl="sibTrans2D1" presStyleIdx="3" presStyleCnt="8"/>
      <dgm:spPr/>
    </dgm:pt>
    <dgm:pt modelId="{F61A2799-C168-6542-A896-518D795E9C1F}" type="pres">
      <dgm:prSet presAssocID="{0AA810C1-2C11-1E44-A59F-07446564E1AF}" presName="middleNode" presStyleCnt="0"/>
      <dgm:spPr/>
    </dgm:pt>
    <dgm:pt modelId="{2F732318-C86F-0849-97D0-6555277DB57D}" type="pres">
      <dgm:prSet presAssocID="{0AA810C1-2C11-1E44-A59F-07446564E1AF}" presName="padding" presStyleLbl="node1" presStyleIdx="3" presStyleCnt="9"/>
      <dgm:spPr/>
    </dgm:pt>
    <dgm:pt modelId="{B526FA1E-FCC7-BC47-B44A-79503CC1DD13}" type="pres">
      <dgm:prSet presAssocID="{0AA810C1-2C11-1E44-A59F-07446564E1AF}" presName="shape" presStyleLbl="node1" presStyleIdx="4" presStyleCnt="9">
        <dgm:presLayoutVars>
          <dgm:bulletEnabled val="1"/>
        </dgm:presLayoutVars>
      </dgm:prSet>
      <dgm:spPr/>
    </dgm:pt>
    <dgm:pt modelId="{44A96668-E086-AE4F-9EFB-BCD916DFE52A}" type="pres">
      <dgm:prSet presAssocID="{1755D6A2-053D-114B-B345-51F3FE822AE8}" presName="sibTrans" presStyleLbl="sibTrans2D1" presStyleIdx="4" presStyleCnt="8"/>
      <dgm:spPr/>
    </dgm:pt>
    <dgm:pt modelId="{78A0B5BB-3F32-9F4E-BE56-1A9B002E9166}" type="pres">
      <dgm:prSet presAssocID="{8F3AE462-9A0B-3D4D-A63A-8D68FEB9C9D7}" presName="middleNode" presStyleCnt="0"/>
      <dgm:spPr/>
    </dgm:pt>
    <dgm:pt modelId="{5F374844-9EF2-764E-A410-5014F82E75B4}" type="pres">
      <dgm:prSet presAssocID="{8F3AE462-9A0B-3D4D-A63A-8D68FEB9C9D7}" presName="padding" presStyleLbl="node1" presStyleIdx="4" presStyleCnt="9"/>
      <dgm:spPr/>
    </dgm:pt>
    <dgm:pt modelId="{7E5B450E-D1A0-6B49-A0BB-32865FC5ED13}" type="pres">
      <dgm:prSet presAssocID="{8F3AE462-9A0B-3D4D-A63A-8D68FEB9C9D7}" presName="shape" presStyleLbl="node1" presStyleIdx="5" presStyleCnt="9">
        <dgm:presLayoutVars>
          <dgm:bulletEnabled val="1"/>
        </dgm:presLayoutVars>
      </dgm:prSet>
      <dgm:spPr/>
    </dgm:pt>
    <dgm:pt modelId="{5160A263-8A99-FC44-979C-2D90A9ECE95B}" type="pres">
      <dgm:prSet presAssocID="{0D4001D9-D573-054E-B6DC-150F86222483}" presName="sibTrans" presStyleLbl="sibTrans2D1" presStyleIdx="5" presStyleCnt="8"/>
      <dgm:spPr/>
    </dgm:pt>
    <dgm:pt modelId="{13B4BE82-ADE7-EA41-B178-128038787C9F}" type="pres">
      <dgm:prSet presAssocID="{A5CF2EF6-DC27-1B46-8825-CCC1AA7B1C26}" presName="middleNode" presStyleCnt="0"/>
      <dgm:spPr/>
    </dgm:pt>
    <dgm:pt modelId="{6985AB8D-16FB-D640-BA4E-F9E54D2515C7}" type="pres">
      <dgm:prSet presAssocID="{A5CF2EF6-DC27-1B46-8825-CCC1AA7B1C26}" presName="padding" presStyleLbl="node1" presStyleIdx="5" presStyleCnt="9"/>
      <dgm:spPr/>
    </dgm:pt>
    <dgm:pt modelId="{6B01CB99-2191-9447-ADA8-E56864FA8DD5}" type="pres">
      <dgm:prSet presAssocID="{A5CF2EF6-DC27-1B46-8825-CCC1AA7B1C26}" presName="shape" presStyleLbl="node1" presStyleIdx="6" presStyleCnt="9">
        <dgm:presLayoutVars>
          <dgm:bulletEnabled val="1"/>
        </dgm:presLayoutVars>
      </dgm:prSet>
      <dgm:spPr/>
    </dgm:pt>
    <dgm:pt modelId="{9C8DC4C7-3C17-0C41-A38B-27E85B51F9D7}" type="pres">
      <dgm:prSet presAssocID="{0B129C26-B035-674F-ACDE-B1089D4CB2B7}" presName="sibTrans" presStyleLbl="sibTrans2D1" presStyleIdx="6" presStyleCnt="8"/>
      <dgm:spPr/>
    </dgm:pt>
    <dgm:pt modelId="{E44BDB65-DD92-E247-A00D-BE0330EC35EA}" type="pres">
      <dgm:prSet presAssocID="{E1865448-C4B9-B742-B0A2-18F84352FDAC}" presName="middleNode" presStyleCnt="0"/>
      <dgm:spPr/>
    </dgm:pt>
    <dgm:pt modelId="{ECBCA07A-F99A-6B45-BE4B-D852F4D619F5}" type="pres">
      <dgm:prSet presAssocID="{E1865448-C4B9-B742-B0A2-18F84352FDAC}" presName="padding" presStyleLbl="node1" presStyleIdx="6" presStyleCnt="9"/>
      <dgm:spPr/>
    </dgm:pt>
    <dgm:pt modelId="{E884FA5C-A66F-C943-821D-01B96228E564}" type="pres">
      <dgm:prSet presAssocID="{E1865448-C4B9-B742-B0A2-18F84352FDAC}" presName="shape" presStyleLbl="node1" presStyleIdx="7" presStyleCnt="9">
        <dgm:presLayoutVars>
          <dgm:bulletEnabled val="1"/>
        </dgm:presLayoutVars>
      </dgm:prSet>
      <dgm:spPr/>
    </dgm:pt>
    <dgm:pt modelId="{375C871B-D098-7D43-99C3-C53967CD0EFC}" type="pres">
      <dgm:prSet presAssocID="{7692C367-7AD6-2B4F-AC0D-BAFE496BDC1E}" presName="sibTrans" presStyleLbl="sibTrans2D1" presStyleIdx="7" presStyleCnt="8"/>
      <dgm:spPr/>
    </dgm:pt>
    <dgm:pt modelId="{CAB027EE-AA1C-A742-948F-31BA22F2C3A3}" type="pres">
      <dgm:prSet presAssocID="{9D5604E1-7805-3648-8BD0-BDD6601D6405}" presName="lastNode" presStyleLbl="node1" presStyleIdx="8" presStyleCnt="9">
        <dgm:presLayoutVars>
          <dgm:bulletEnabled val="1"/>
        </dgm:presLayoutVars>
      </dgm:prSet>
      <dgm:spPr/>
    </dgm:pt>
  </dgm:ptLst>
  <dgm:cxnLst>
    <dgm:cxn modelId="{6D2F1A03-D203-944C-B6DA-DBD45180136B}" srcId="{984203E8-9CF7-D449-B075-79C4F086B479}" destId="{E1865448-C4B9-B742-B0A2-18F84352FDAC}" srcOrd="7" destOrd="0" parTransId="{E15467C1-A1E1-2948-92A4-7CF24968FB8E}" sibTransId="{7692C367-7AD6-2B4F-AC0D-BAFE496BDC1E}"/>
    <dgm:cxn modelId="{42ED8419-FDE4-EA46-9332-82F239F87A94}" type="presOf" srcId="{3EF12F77-5C49-FE4E-9AB3-BDE8294ED085}" destId="{0CEA3D4A-43B8-3A4A-A199-AF88FA8121AA}" srcOrd="0" destOrd="0" presId="urn:microsoft.com/office/officeart/2005/8/layout/bProcess2"/>
    <dgm:cxn modelId="{41BE1A1C-989A-1B46-AEDF-16D760F7F31B}" srcId="{984203E8-9CF7-D449-B075-79C4F086B479}" destId="{8F3AE462-9A0B-3D4D-A63A-8D68FEB9C9D7}" srcOrd="5" destOrd="0" parTransId="{DF20E783-6F10-8446-893C-741161C2E91A}" sibTransId="{0D4001D9-D573-054E-B6DC-150F86222483}"/>
    <dgm:cxn modelId="{36052320-2944-DA41-BB44-DDC6E1FCFEC6}" type="presOf" srcId="{E1865448-C4B9-B742-B0A2-18F84352FDAC}" destId="{E884FA5C-A66F-C943-821D-01B96228E564}" srcOrd="0" destOrd="0" presId="urn:microsoft.com/office/officeart/2005/8/layout/bProcess2"/>
    <dgm:cxn modelId="{0F59B227-5CA4-2846-9773-D384C342EC84}" type="presOf" srcId="{8F3AE462-9A0B-3D4D-A63A-8D68FEB9C9D7}" destId="{7E5B450E-D1A0-6B49-A0BB-32865FC5ED13}" srcOrd="0" destOrd="0" presId="urn:microsoft.com/office/officeart/2005/8/layout/bProcess2"/>
    <dgm:cxn modelId="{C8FDA158-2323-BE41-98D3-8B02B8037B92}" type="presOf" srcId="{198D45B2-5C33-7847-A4FC-C0129EA79666}" destId="{0AB812AE-2644-3F4D-A016-B55AC3946214}" srcOrd="0" destOrd="0" presId="urn:microsoft.com/office/officeart/2005/8/layout/bProcess2"/>
    <dgm:cxn modelId="{4A45FA6B-FE03-9C40-9073-AF1CBF140D03}" type="presOf" srcId="{9D5604E1-7805-3648-8BD0-BDD6601D6405}" destId="{CAB027EE-AA1C-A742-948F-31BA22F2C3A3}" srcOrd="0" destOrd="0" presId="urn:microsoft.com/office/officeart/2005/8/layout/bProcess2"/>
    <dgm:cxn modelId="{9DED3A6F-8A1A-CE42-B1B5-A033AA4B1E3A}" srcId="{984203E8-9CF7-D449-B075-79C4F086B479}" destId="{0B96F098-A00F-3845-BD75-28A361D85BD9}" srcOrd="2" destOrd="0" parTransId="{0AECBDEC-D546-A649-9A83-13C244FAA1DF}" sibTransId="{34D1A319-6EFD-8148-8AB7-CD9261E2F6C9}"/>
    <dgm:cxn modelId="{3AFC7871-73CC-A040-A570-BD19C53F911E}" srcId="{984203E8-9CF7-D449-B075-79C4F086B479}" destId="{B5B3E921-9904-A348-A98F-277AC3AC6099}" srcOrd="1" destOrd="0" parTransId="{E429E769-4DEF-6A46-9A43-A0502980CC50}" sibTransId="{D0179682-4DDE-7C41-9EB9-5DA2D798E262}"/>
    <dgm:cxn modelId="{1C3E7976-1F1F-454C-A5FC-EBFA7B288620}" type="presOf" srcId="{D0179682-4DDE-7C41-9EB9-5DA2D798E262}" destId="{5DADD3C1-43BB-6141-9F49-FED89B632B6B}" srcOrd="0" destOrd="0" presId="urn:microsoft.com/office/officeart/2005/8/layout/bProcess2"/>
    <dgm:cxn modelId="{50F82B7C-86AA-A34A-A31B-B9F30B6524D0}" type="presOf" srcId="{34D1A319-6EFD-8148-8AB7-CD9261E2F6C9}" destId="{F1A802FD-1383-0144-B3E3-2B95726DE8C9}" srcOrd="0" destOrd="0" presId="urn:microsoft.com/office/officeart/2005/8/layout/bProcess2"/>
    <dgm:cxn modelId="{A88CB47C-1BB3-794F-9527-397F8A9AD3A5}" type="presOf" srcId="{1755D6A2-053D-114B-B345-51F3FE822AE8}" destId="{44A96668-E086-AE4F-9EFB-BCD916DFE52A}" srcOrd="0" destOrd="0" presId="urn:microsoft.com/office/officeart/2005/8/layout/bProcess2"/>
    <dgm:cxn modelId="{6CEA9B82-D0DE-CF44-A129-F635AC1AB1B4}" type="presOf" srcId="{A5CF2EF6-DC27-1B46-8825-CCC1AA7B1C26}" destId="{6B01CB99-2191-9447-ADA8-E56864FA8DD5}" srcOrd="0" destOrd="0" presId="urn:microsoft.com/office/officeart/2005/8/layout/bProcess2"/>
    <dgm:cxn modelId="{B1AC7483-60FD-984E-A40C-EF285D4B1BC4}" srcId="{984203E8-9CF7-D449-B075-79C4F086B479}" destId="{198D45B2-5C33-7847-A4FC-C0129EA79666}" srcOrd="3" destOrd="0" parTransId="{04BC876F-6BC5-214C-A743-54669D65B972}" sibTransId="{0051D193-A396-9342-8234-05210168B8F6}"/>
    <dgm:cxn modelId="{70520887-A301-0F47-8C8F-3F8CB883E10A}" type="presOf" srcId="{0B129C26-B035-674F-ACDE-B1089D4CB2B7}" destId="{9C8DC4C7-3C17-0C41-A38B-27E85B51F9D7}" srcOrd="0" destOrd="0" presId="urn:microsoft.com/office/officeart/2005/8/layout/bProcess2"/>
    <dgm:cxn modelId="{E9AC6C8E-BF78-3F41-BF85-61AF1CC59C36}" type="presOf" srcId="{2A041A49-3A93-B147-B7B2-CB19D46FB64F}" destId="{E34A0D35-9AC5-E94D-BCBE-89588C6C2D49}" srcOrd="0" destOrd="0" presId="urn:microsoft.com/office/officeart/2005/8/layout/bProcess2"/>
    <dgm:cxn modelId="{0FEA6D92-F3BA-C34C-96AC-B128CE4B0E16}" srcId="{984203E8-9CF7-D449-B075-79C4F086B479}" destId="{A5CF2EF6-DC27-1B46-8825-CCC1AA7B1C26}" srcOrd="6" destOrd="0" parTransId="{84E676DA-49CE-634B-AB27-2BFFC1EAA0A6}" sibTransId="{0B129C26-B035-674F-ACDE-B1089D4CB2B7}"/>
    <dgm:cxn modelId="{6A9F8D9A-604D-824D-A8A6-73E3506B8BAA}" srcId="{984203E8-9CF7-D449-B075-79C4F086B479}" destId="{2A041A49-3A93-B147-B7B2-CB19D46FB64F}" srcOrd="0" destOrd="0" parTransId="{8F9ABF1F-B367-304A-9508-A9863DA149A3}" sibTransId="{3EF12F77-5C49-FE4E-9AB3-BDE8294ED085}"/>
    <dgm:cxn modelId="{2CBEE99E-D2CA-234A-A239-6D2713FF7855}" type="presOf" srcId="{984203E8-9CF7-D449-B075-79C4F086B479}" destId="{C4C42F46-61E4-F548-AE7A-FA120E688063}" srcOrd="0" destOrd="0" presId="urn:microsoft.com/office/officeart/2005/8/layout/bProcess2"/>
    <dgm:cxn modelId="{3CFEFCB7-233F-C54B-A2AF-5B4D5B4C6C3D}" type="presOf" srcId="{0051D193-A396-9342-8234-05210168B8F6}" destId="{C3D285DD-EF3F-A149-B793-9A511AC1815C}" srcOrd="0" destOrd="0" presId="urn:microsoft.com/office/officeart/2005/8/layout/bProcess2"/>
    <dgm:cxn modelId="{9AE1D4C9-3E00-AA41-8730-ED2B75C04EF7}" type="presOf" srcId="{0AA810C1-2C11-1E44-A59F-07446564E1AF}" destId="{B526FA1E-FCC7-BC47-B44A-79503CC1DD13}" srcOrd="0" destOrd="0" presId="urn:microsoft.com/office/officeart/2005/8/layout/bProcess2"/>
    <dgm:cxn modelId="{C165EED5-26B7-D041-BF54-D65E4D274DE8}" type="presOf" srcId="{B5B3E921-9904-A348-A98F-277AC3AC6099}" destId="{A92668C4-5E6A-4340-BE2C-1D8DCD28F543}" srcOrd="0" destOrd="0" presId="urn:microsoft.com/office/officeart/2005/8/layout/bProcess2"/>
    <dgm:cxn modelId="{E11969DB-7600-9744-BB46-65EA167A8F09}" srcId="{984203E8-9CF7-D449-B075-79C4F086B479}" destId="{0AA810C1-2C11-1E44-A59F-07446564E1AF}" srcOrd="4" destOrd="0" parTransId="{A29EF853-0E9F-B64C-96E8-778A34BAB2D3}" sibTransId="{1755D6A2-053D-114B-B345-51F3FE822AE8}"/>
    <dgm:cxn modelId="{51ED45DF-9134-4D44-A657-F75FF311CC86}" type="presOf" srcId="{7692C367-7AD6-2B4F-AC0D-BAFE496BDC1E}" destId="{375C871B-D098-7D43-99C3-C53967CD0EFC}" srcOrd="0" destOrd="0" presId="urn:microsoft.com/office/officeart/2005/8/layout/bProcess2"/>
    <dgm:cxn modelId="{EB0091F1-02C2-E646-AD79-674835CE38C9}" type="presOf" srcId="{0D4001D9-D573-054E-B6DC-150F86222483}" destId="{5160A263-8A99-FC44-979C-2D90A9ECE95B}" srcOrd="0" destOrd="0" presId="urn:microsoft.com/office/officeart/2005/8/layout/bProcess2"/>
    <dgm:cxn modelId="{592B8BF8-1B48-B249-89BE-4C711403D5FF}" srcId="{984203E8-9CF7-D449-B075-79C4F086B479}" destId="{9D5604E1-7805-3648-8BD0-BDD6601D6405}" srcOrd="8" destOrd="0" parTransId="{FCBB9823-6876-F24F-B50D-A27C95A9CD7E}" sibTransId="{F0C59CA4-780C-9E47-9D96-45FF1F1F622B}"/>
    <dgm:cxn modelId="{4B7649FF-808F-1848-9214-8B74D496F3F2}" type="presOf" srcId="{0B96F098-A00F-3845-BD75-28A361D85BD9}" destId="{E3B29BE4-0414-F143-BAAD-E8B2E4D49B55}" srcOrd="0" destOrd="0" presId="urn:microsoft.com/office/officeart/2005/8/layout/bProcess2"/>
    <dgm:cxn modelId="{336D7A2A-B973-E345-96DF-D30DFAFEF5F6}" type="presParOf" srcId="{C4C42F46-61E4-F548-AE7A-FA120E688063}" destId="{E34A0D35-9AC5-E94D-BCBE-89588C6C2D49}" srcOrd="0" destOrd="0" presId="urn:microsoft.com/office/officeart/2005/8/layout/bProcess2"/>
    <dgm:cxn modelId="{AAB36A0B-E356-C04B-9340-6D4A9F2DC634}" type="presParOf" srcId="{C4C42F46-61E4-F548-AE7A-FA120E688063}" destId="{0CEA3D4A-43B8-3A4A-A199-AF88FA8121AA}" srcOrd="1" destOrd="0" presId="urn:microsoft.com/office/officeart/2005/8/layout/bProcess2"/>
    <dgm:cxn modelId="{952A9719-EE8D-D947-B086-2A3FA94BD41E}" type="presParOf" srcId="{C4C42F46-61E4-F548-AE7A-FA120E688063}" destId="{1C50CDC9-1FFA-AA4A-B5DB-A26C5F64B9D7}" srcOrd="2" destOrd="0" presId="urn:microsoft.com/office/officeart/2005/8/layout/bProcess2"/>
    <dgm:cxn modelId="{752B0BB9-D995-4E4B-A3B3-5E42BFF9AE74}" type="presParOf" srcId="{1C50CDC9-1FFA-AA4A-B5DB-A26C5F64B9D7}" destId="{9BE262EB-D0A3-9946-A7FD-AB5A0A63812C}" srcOrd="0" destOrd="0" presId="urn:microsoft.com/office/officeart/2005/8/layout/bProcess2"/>
    <dgm:cxn modelId="{771F729F-6E76-A845-94F4-CB5A3F114DA5}" type="presParOf" srcId="{1C50CDC9-1FFA-AA4A-B5DB-A26C5F64B9D7}" destId="{A92668C4-5E6A-4340-BE2C-1D8DCD28F543}" srcOrd="1" destOrd="0" presId="urn:microsoft.com/office/officeart/2005/8/layout/bProcess2"/>
    <dgm:cxn modelId="{C0FE9863-490D-1647-8C72-2D13823A2E81}" type="presParOf" srcId="{C4C42F46-61E4-F548-AE7A-FA120E688063}" destId="{5DADD3C1-43BB-6141-9F49-FED89B632B6B}" srcOrd="3" destOrd="0" presId="urn:microsoft.com/office/officeart/2005/8/layout/bProcess2"/>
    <dgm:cxn modelId="{2009F4DB-267C-3C4A-8EEC-2DD19129390D}" type="presParOf" srcId="{C4C42F46-61E4-F548-AE7A-FA120E688063}" destId="{2EED70B2-BAC2-0C48-9B2B-A8842D566EB9}" srcOrd="4" destOrd="0" presId="urn:microsoft.com/office/officeart/2005/8/layout/bProcess2"/>
    <dgm:cxn modelId="{115B5EA4-5F05-7249-989B-9CEC52F6DA66}" type="presParOf" srcId="{2EED70B2-BAC2-0C48-9B2B-A8842D566EB9}" destId="{EA8624AA-5BA1-CA46-9735-48AB263D1036}" srcOrd="0" destOrd="0" presId="urn:microsoft.com/office/officeart/2005/8/layout/bProcess2"/>
    <dgm:cxn modelId="{5BA3EE6D-6B38-8644-9017-ACAD63DC3683}" type="presParOf" srcId="{2EED70B2-BAC2-0C48-9B2B-A8842D566EB9}" destId="{E3B29BE4-0414-F143-BAAD-E8B2E4D49B55}" srcOrd="1" destOrd="0" presId="urn:microsoft.com/office/officeart/2005/8/layout/bProcess2"/>
    <dgm:cxn modelId="{F2B66ABF-30C5-ED46-9FBA-F9C87DCE596B}" type="presParOf" srcId="{C4C42F46-61E4-F548-AE7A-FA120E688063}" destId="{F1A802FD-1383-0144-B3E3-2B95726DE8C9}" srcOrd="5" destOrd="0" presId="urn:microsoft.com/office/officeart/2005/8/layout/bProcess2"/>
    <dgm:cxn modelId="{D76E17DF-B61F-F14F-B2C0-7B3ECA1A37CC}" type="presParOf" srcId="{C4C42F46-61E4-F548-AE7A-FA120E688063}" destId="{97C49483-CACC-D541-B3CB-C99869568FFF}" srcOrd="6" destOrd="0" presId="urn:microsoft.com/office/officeart/2005/8/layout/bProcess2"/>
    <dgm:cxn modelId="{9A4770AB-3654-FC42-B8CF-75452918C322}" type="presParOf" srcId="{97C49483-CACC-D541-B3CB-C99869568FFF}" destId="{A3899B7A-5D04-0649-855A-B994FF99F68F}" srcOrd="0" destOrd="0" presId="urn:microsoft.com/office/officeart/2005/8/layout/bProcess2"/>
    <dgm:cxn modelId="{A65667AA-E402-A94E-994C-5CD9144D904F}" type="presParOf" srcId="{97C49483-CACC-D541-B3CB-C99869568FFF}" destId="{0AB812AE-2644-3F4D-A016-B55AC3946214}" srcOrd="1" destOrd="0" presId="urn:microsoft.com/office/officeart/2005/8/layout/bProcess2"/>
    <dgm:cxn modelId="{0DC6F433-6E02-0C41-8510-09FC96EA117D}" type="presParOf" srcId="{C4C42F46-61E4-F548-AE7A-FA120E688063}" destId="{C3D285DD-EF3F-A149-B793-9A511AC1815C}" srcOrd="7" destOrd="0" presId="urn:microsoft.com/office/officeart/2005/8/layout/bProcess2"/>
    <dgm:cxn modelId="{F8B2AAF1-9D70-3C44-BF59-7419C75910D7}" type="presParOf" srcId="{C4C42F46-61E4-F548-AE7A-FA120E688063}" destId="{F61A2799-C168-6542-A896-518D795E9C1F}" srcOrd="8" destOrd="0" presId="urn:microsoft.com/office/officeart/2005/8/layout/bProcess2"/>
    <dgm:cxn modelId="{5BE445B9-1958-834D-9880-CA0AC8661281}" type="presParOf" srcId="{F61A2799-C168-6542-A896-518D795E9C1F}" destId="{2F732318-C86F-0849-97D0-6555277DB57D}" srcOrd="0" destOrd="0" presId="urn:microsoft.com/office/officeart/2005/8/layout/bProcess2"/>
    <dgm:cxn modelId="{70851060-9CB4-0649-948F-BD5A84FAA8E9}" type="presParOf" srcId="{F61A2799-C168-6542-A896-518D795E9C1F}" destId="{B526FA1E-FCC7-BC47-B44A-79503CC1DD13}" srcOrd="1" destOrd="0" presId="urn:microsoft.com/office/officeart/2005/8/layout/bProcess2"/>
    <dgm:cxn modelId="{50E25940-13CF-E241-844F-227148380D0E}" type="presParOf" srcId="{C4C42F46-61E4-F548-AE7A-FA120E688063}" destId="{44A96668-E086-AE4F-9EFB-BCD916DFE52A}" srcOrd="9" destOrd="0" presId="urn:microsoft.com/office/officeart/2005/8/layout/bProcess2"/>
    <dgm:cxn modelId="{0E2EE55E-D6D5-1742-8061-1B84095FDB47}" type="presParOf" srcId="{C4C42F46-61E4-F548-AE7A-FA120E688063}" destId="{78A0B5BB-3F32-9F4E-BE56-1A9B002E9166}" srcOrd="10" destOrd="0" presId="urn:microsoft.com/office/officeart/2005/8/layout/bProcess2"/>
    <dgm:cxn modelId="{1BE2388F-C481-3B44-B773-ED9993FCD365}" type="presParOf" srcId="{78A0B5BB-3F32-9F4E-BE56-1A9B002E9166}" destId="{5F374844-9EF2-764E-A410-5014F82E75B4}" srcOrd="0" destOrd="0" presId="urn:microsoft.com/office/officeart/2005/8/layout/bProcess2"/>
    <dgm:cxn modelId="{9061B980-53E5-4F47-9FE8-B4AEE35B0668}" type="presParOf" srcId="{78A0B5BB-3F32-9F4E-BE56-1A9B002E9166}" destId="{7E5B450E-D1A0-6B49-A0BB-32865FC5ED13}" srcOrd="1" destOrd="0" presId="urn:microsoft.com/office/officeart/2005/8/layout/bProcess2"/>
    <dgm:cxn modelId="{31E21B22-F05E-FA4D-B2CF-061376F2FB67}" type="presParOf" srcId="{C4C42F46-61E4-F548-AE7A-FA120E688063}" destId="{5160A263-8A99-FC44-979C-2D90A9ECE95B}" srcOrd="11" destOrd="0" presId="urn:microsoft.com/office/officeart/2005/8/layout/bProcess2"/>
    <dgm:cxn modelId="{0EF4CE2E-ABAD-6947-9466-AC3B470D91A4}" type="presParOf" srcId="{C4C42F46-61E4-F548-AE7A-FA120E688063}" destId="{13B4BE82-ADE7-EA41-B178-128038787C9F}" srcOrd="12" destOrd="0" presId="urn:microsoft.com/office/officeart/2005/8/layout/bProcess2"/>
    <dgm:cxn modelId="{57B239BD-C460-654E-B7FC-4DBE7596AC96}" type="presParOf" srcId="{13B4BE82-ADE7-EA41-B178-128038787C9F}" destId="{6985AB8D-16FB-D640-BA4E-F9E54D2515C7}" srcOrd="0" destOrd="0" presId="urn:microsoft.com/office/officeart/2005/8/layout/bProcess2"/>
    <dgm:cxn modelId="{8DA473EB-6290-8947-A515-CB6E892D9460}" type="presParOf" srcId="{13B4BE82-ADE7-EA41-B178-128038787C9F}" destId="{6B01CB99-2191-9447-ADA8-E56864FA8DD5}" srcOrd="1" destOrd="0" presId="urn:microsoft.com/office/officeart/2005/8/layout/bProcess2"/>
    <dgm:cxn modelId="{4504CAE9-F7A1-0B47-ADFB-D0A9D620FE61}" type="presParOf" srcId="{C4C42F46-61E4-F548-AE7A-FA120E688063}" destId="{9C8DC4C7-3C17-0C41-A38B-27E85B51F9D7}" srcOrd="13" destOrd="0" presId="urn:microsoft.com/office/officeart/2005/8/layout/bProcess2"/>
    <dgm:cxn modelId="{40611AEA-9EAB-5047-A08F-E41A99C2563B}" type="presParOf" srcId="{C4C42F46-61E4-F548-AE7A-FA120E688063}" destId="{E44BDB65-DD92-E247-A00D-BE0330EC35EA}" srcOrd="14" destOrd="0" presId="urn:microsoft.com/office/officeart/2005/8/layout/bProcess2"/>
    <dgm:cxn modelId="{EDE65542-6030-6945-84BD-5A655DF6801E}" type="presParOf" srcId="{E44BDB65-DD92-E247-A00D-BE0330EC35EA}" destId="{ECBCA07A-F99A-6B45-BE4B-D852F4D619F5}" srcOrd="0" destOrd="0" presId="urn:microsoft.com/office/officeart/2005/8/layout/bProcess2"/>
    <dgm:cxn modelId="{EB13C0A8-0568-824A-9EB2-3FE2F1A16BAA}" type="presParOf" srcId="{E44BDB65-DD92-E247-A00D-BE0330EC35EA}" destId="{E884FA5C-A66F-C943-821D-01B96228E564}" srcOrd="1" destOrd="0" presId="urn:microsoft.com/office/officeart/2005/8/layout/bProcess2"/>
    <dgm:cxn modelId="{5916082B-84F7-9E43-BE3C-BDAD0EB9EF57}" type="presParOf" srcId="{C4C42F46-61E4-F548-AE7A-FA120E688063}" destId="{375C871B-D098-7D43-99C3-C53967CD0EFC}" srcOrd="15" destOrd="0" presId="urn:microsoft.com/office/officeart/2005/8/layout/bProcess2"/>
    <dgm:cxn modelId="{38476E45-4F09-A74D-9B09-47D8118DEFB6}" type="presParOf" srcId="{C4C42F46-61E4-F548-AE7A-FA120E688063}" destId="{CAB027EE-AA1C-A742-948F-31BA22F2C3A3}"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4203E8-9CF7-D449-B075-79C4F086B479}" type="doc">
      <dgm:prSet loTypeId="urn:microsoft.com/office/officeart/2005/8/layout/bProcess2" loCatId="" qsTypeId="urn:microsoft.com/office/officeart/2005/8/quickstyle/simple1" qsCatId="simple" csTypeId="urn:microsoft.com/office/officeart/2005/8/colors/accent0_1" csCatId="mainScheme" phldr="1"/>
      <dgm:spPr/>
      <dgm:t>
        <a:bodyPr/>
        <a:lstStyle/>
        <a:p>
          <a:endParaRPr lang="es-ES"/>
        </a:p>
      </dgm:t>
    </dgm:pt>
    <dgm:pt modelId="{2A041A49-3A93-B147-B7B2-CB19D46FB64F}">
      <dgm:prSet phldrT="[Texto]"/>
      <dgm:spPr>
        <a:solidFill>
          <a:srgbClr val="54A4B1"/>
        </a:solidFill>
      </dgm:spPr>
      <dgm:t>
        <a:bodyPr/>
        <a:lstStyle/>
        <a:p>
          <a:r>
            <a:rPr lang="es-ES_tradnl" b="1" dirty="0"/>
            <a:t>La vacante</a:t>
          </a:r>
          <a:endParaRPr lang="es-ES" dirty="0"/>
        </a:p>
      </dgm:t>
    </dgm:pt>
    <dgm:pt modelId="{8F9ABF1F-B367-304A-9508-A9863DA149A3}" type="parTrans" cxnId="{6A9F8D9A-604D-824D-A8A6-73E3506B8BAA}">
      <dgm:prSet/>
      <dgm:spPr/>
      <dgm:t>
        <a:bodyPr/>
        <a:lstStyle/>
        <a:p>
          <a:endParaRPr lang="es-ES"/>
        </a:p>
      </dgm:t>
    </dgm:pt>
    <dgm:pt modelId="{3EF12F77-5C49-FE4E-9AB3-BDE8294ED085}" type="sibTrans" cxnId="{6A9F8D9A-604D-824D-A8A6-73E3506B8BAA}">
      <dgm:prSet/>
      <dgm:spPr/>
      <dgm:t>
        <a:bodyPr/>
        <a:lstStyle/>
        <a:p>
          <a:endParaRPr lang="es-ES"/>
        </a:p>
      </dgm:t>
    </dgm:pt>
    <dgm:pt modelId="{B5B3E921-9904-A348-A98F-277AC3AC6099}">
      <dgm:prSet/>
      <dgm:spPr>
        <a:solidFill>
          <a:srgbClr val="54A4B1"/>
        </a:solidFill>
      </dgm:spPr>
      <dgm:t>
        <a:bodyPr/>
        <a:lstStyle/>
        <a:p>
          <a:r>
            <a:rPr lang="es-ES_tradnl" b="1" dirty="0"/>
            <a:t>Publicación de vacantes</a:t>
          </a:r>
          <a:endParaRPr lang="es-GB" dirty="0"/>
        </a:p>
      </dgm:t>
    </dgm:pt>
    <dgm:pt modelId="{E429E769-4DEF-6A46-9A43-A0502980CC50}" type="parTrans" cxnId="{3AFC7871-73CC-A040-A570-BD19C53F911E}">
      <dgm:prSet/>
      <dgm:spPr/>
      <dgm:t>
        <a:bodyPr/>
        <a:lstStyle/>
        <a:p>
          <a:endParaRPr lang="es-ES"/>
        </a:p>
      </dgm:t>
    </dgm:pt>
    <dgm:pt modelId="{D0179682-4DDE-7C41-9EB9-5DA2D798E262}" type="sibTrans" cxnId="{3AFC7871-73CC-A040-A570-BD19C53F911E}">
      <dgm:prSet/>
      <dgm:spPr/>
      <dgm:t>
        <a:bodyPr/>
        <a:lstStyle/>
        <a:p>
          <a:endParaRPr lang="es-ES"/>
        </a:p>
      </dgm:t>
    </dgm:pt>
    <dgm:pt modelId="{0B96F098-A00F-3845-BD75-28A361D85BD9}">
      <dgm:prSet/>
      <dgm:spPr>
        <a:solidFill>
          <a:srgbClr val="54A4B1"/>
        </a:solidFill>
      </dgm:spPr>
      <dgm:t>
        <a:bodyPr/>
        <a:lstStyle/>
        <a:p>
          <a:r>
            <a:rPr lang="es-ES_tradnl" b="1" dirty="0"/>
            <a:t>Proceso de solicitud</a:t>
          </a:r>
          <a:endParaRPr lang="es-GB" dirty="0"/>
        </a:p>
      </dgm:t>
    </dgm:pt>
    <dgm:pt modelId="{0AECBDEC-D546-A649-9A83-13C244FAA1DF}" type="parTrans" cxnId="{9DED3A6F-8A1A-CE42-B1B5-A033AA4B1E3A}">
      <dgm:prSet/>
      <dgm:spPr/>
      <dgm:t>
        <a:bodyPr/>
        <a:lstStyle/>
        <a:p>
          <a:endParaRPr lang="es-ES"/>
        </a:p>
      </dgm:t>
    </dgm:pt>
    <dgm:pt modelId="{34D1A319-6EFD-8148-8AB7-CD9261E2F6C9}" type="sibTrans" cxnId="{9DED3A6F-8A1A-CE42-B1B5-A033AA4B1E3A}">
      <dgm:prSet/>
      <dgm:spPr/>
      <dgm:t>
        <a:bodyPr/>
        <a:lstStyle/>
        <a:p>
          <a:endParaRPr lang="es-ES"/>
        </a:p>
      </dgm:t>
    </dgm:pt>
    <dgm:pt modelId="{198D45B2-5C33-7847-A4FC-C0129EA79666}">
      <dgm:prSet/>
      <dgm:spPr>
        <a:solidFill>
          <a:srgbClr val="54A4B1"/>
        </a:solidFill>
      </dgm:spPr>
      <dgm:t>
        <a:bodyPr/>
        <a:lstStyle/>
        <a:p>
          <a:r>
            <a:rPr lang="es-ES_tradnl" b="1" dirty="0"/>
            <a:t>Información sobre salud y discapacidad en la contratación</a:t>
          </a:r>
          <a:endParaRPr lang="es-GB" dirty="0"/>
        </a:p>
      </dgm:t>
    </dgm:pt>
    <dgm:pt modelId="{04BC876F-6BC5-214C-A743-54669D65B972}" type="parTrans" cxnId="{B1AC7483-60FD-984E-A40C-EF285D4B1BC4}">
      <dgm:prSet/>
      <dgm:spPr/>
      <dgm:t>
        <a:bodyPr/>
        <a:lstStyle/>
        <a:p>
          <a:endParaRPr lang="es-ES"/>
        </a:p>
      </dgm:t>
    </dgm:pt>
    <dgm:pt modelId="{0051D193-A396-9342-8234-05210168B8F6}" type="sibTrans" cxnId="{B1AC7483-60FD-984E-A40C-EF285D4B1BC4}">
      <dgm:prSet/>
      <dgm:spPr/>
      <dgm:t>
        <a:bodyPr/>
        <a:lstStyle/>
        <a:p>
          <a:endParaRPr lang="es-ES"/>
        </a:p>
      </dgm:t>
    </dgm:pt>
    <dgm:pt modelId="{0AA810C1-2C11-1E44-A59F-07446564E1AF}">
      <dgm:prSet/>
      <dgm:spPr>
        <a:solidFill>
          <a:srgbClr val="54A4AE"/>
        </a:solidFill>
      </dgm:spPr>
      <dgm:t>
        <a:bodyPr/>
        <a:lstStyle/>
        <a:p>
          <a:r>
            <a:rPr lang="es-ES_tradnl" b="1" dirty="0"/>
            <a:t>Planificación del proceso de selección</a:t>
          </a:r>
          <a:endParaRPr lang="es-GB" dirty="0"/>
        </a:p>
      </dgm:t>
    </dgm:pt>
    <dgm:pt modelId="{A29EF853-0E9F-B64C-96E8-778A34BAB2D3}" type="parTrans" cxnId="{E11969DB-7600-9744-BB46-65EA167A8F09}">
      <dgm:prSet/>
      <dgm:spPr/>
      <dgm:t>
        <a:bodyPr/>
        <a:lstStyle/>
        <a:p>
          <a:endParaRPr lang="es-ES"/>
        </a:p>
      </dgm:t>
    </dgm:pt>
    <dgm:pt modelId="{1755D6A2-053D-114B-B345-51F3FE822AE8}" type="sibTrans" cxnId="{E11969DB-7600-9744-BB46-65EA167A8F09}">
      <dgm:prSet/>
      <dgm:spPr/>
      <dgm:t>
        <a:bodyPr/>
        <a:lstStyle/>
        <a:p>
          <a:endParaRPr lang="es-ES"/>
        </a:p>
      </dgm:t>
    </dgm:pt>
    <dgm:pt modelId="{8F3AE462-9A0B-3D4D-A63A-8D68FEB9C9D7}">
      <dgm:prSet/>
      <dgm:spPr>
        <a:solidFill>
          <a:schemeClr val="accent4"/>
        </a:solidFill>
      </dgm:spPr>
      <dgm:t>
        <a:bodyPr/>
        <a:lstStyle/>
        <a:p>
          <a:r>
            <a:rPr lang="es-ES_tradnl" b="1" dirty="0"/>
            <a:t>Lista preseleccionados</a:t>
          </a:r>
          <a:endParaRPr lang="es-GB" dirty="0"/>
        </a:p>
      </dgm:t>
    </dgm:pt>
    <dgm:pt modelId="{DF20E783-6F10-8446-893C-741161C2E91A}" type="parTrans" cxnId="{41BE1A1C-989A-1B46-AEDF-16D760F7F31B}">
      <dgm:prSet/>
      <dgm:spPr/>
      <dgm:t>
        <a:bodyPr/>
        <a:lstStyle/>
        <a:p>
          <a:endParaRPr lang="es-ES"/>
        </a:p>
      </dgm:t>
    </dgm:pt>
    <dgm:pt modelId="{0D4001D9-D573-054E-B6DC-150F86222483}" type="sibTrans" cxnId="{41BE1A1C-989A-1B46-AEDF-16D760F7F31B}">
      <dgm:prSet/>
      <dgm:spPr/>
      <dgm:t>
        <a:bodyPr/>
        <a:lstStyle/>
        <a:p>
          <a:endParaRPr lang="es-ES"/>
        </a:p>
      </dgm:t>
    </dgm:pt>
    <dgm:pt modelId="{A5CF2EF6-DC27-1B46-8825-CCC1AA7B1C26}">
      <dgm:prSet/>
      <dgm:spPr/>
      <dgm:t>
        <a:bodyPr/>
        <a:lstStyle/>
        <a:p>
          <a:r>
            <a:rPr lang="es-ES_tradnl" b="1" dirty="0"/>
            <a:t>Invitar candidatos a una entrevista</a:t>
          </a:r>
          <a:endParaRPr lang="es-GB" dirty="0"/>
        </a:p>
      </dgm:t>
    </dgm:pt>
    <dgm:pt modelId="{84E676DA-49CE-634B-AB27-2BFFC1EAA0A6}" type="parTrans" cxnId="{0FEA6D92-F3BA-C34C-96AC-B128CE4B0E16}">
      <dgm:prSet/>
      <dgm:spPr/>
      <dgm:t>
        <a:bodyPr/>
        <a:lstStyle/>
        <a:p>
          <a:endParaRPr lang="es-ES"/>
        </a:p>
      </dgm:t>
    </dgm:pt>
    <dgm:pt modelId="{0B129C26-B035-674F-ACDE-B1089D4CB2B7}" type="sibTrans" cxnId="{0FEA6D92-F3BA-C34C-96AC-B128CE4B0E16}">
      <dgm:prSet/>
      <dgm:spPr/>
      <dgm:t>
        <a:bodyPr/>
        <a:lstStyle/>
        <a:p>
          <a:endParaRPr lang="es-ES"/>
        </a:p>
      </dgm:t>
    </dgm:pt>
    <dgm:pt modelId="{E1865448-C4B9-B742-B0A2-18F84352FDAC}">
      <dgm:prSet/>
      <dgm:spPr/>
      <dgm:t>
        <a:bodyPr/>
        <a:lstStyle/>
        <a:p>
          <a:r>
            <a:rPr lang="es-ES_tradnl" b="1" dirty="0"/>
            <a:t>Entrevistas</a:t>
          </a:r>
          <a:endParaRPr lang="es-GB" dirty="0"/>
        </a:p>
      </dgm:t>
    </dgm:pt>
    <dgm:pt modelId="{E15467C1-A1E1-2948-92A4-7CF24968FB8E}" type="parTrans" cxnId="{6D2F1A03-D203-944C-B6DA-DBD45180136B}">
      <dgm:prSet/>
      <dgm:spPr/>
      <dgm:t>
        <a:bodyPr/>
        <a:lstStyle/>
        <a:p>
          <a:endParaRPr lang="es-ES"/>
        </a:p>
      </dgm:t>
    </dgm:pt>
    <dgm:pt modelId="{7692C367-7AD6-2B4F-AC0D-BAFE496BDC1E}" type="sibTrans" cxnId="{6D2F1A03-D203-944C-B6DA-DBD45180136B}">
      <dgm:prSet/>
      <dgm:spPr/>
      <dgm:t>
        <a:bodyPr/>
        <a:lstStyle/>
        <a:p>
          <a:endParaRPr lang="es-ES"/>
        </a:p>
      </dgm:t>
    </dgm:pt>
    <dgm:pt modelId="{9D5604E1-7805-3648-8BD0-BDD6601D6405}">
      <dgm:prSet/>
      <dgm:spPr/>
      <dgm:t>
        <a:bodyPr/>
        <a:lstStyle/>
        <a:p>
          <a:r>
            <a:rPr lang="es-ES_tradnl" b="1" dirty="0"/>
            <a:t>Hacer una oferta de empleo</a:t>
          </a:r>
          <a:endParaRPr lang="es-GB" dirty="0"/>
        </a:p>
      </dgm:t>
    </dgm:pt>
    <dgm:pt modelId="{FCBB9823-6876-F24F-B50D-A27C95A9CD7E}" type="parTrans" cxnId="{592B8BF8-1B48-B249-89BE-4C711403D5FF}">
      <dgm:prSet/>
      <dgm:spPr/>
      <dgm:t>
        <a:bodyPr/>
        <a:lstStyle/>
        <a:p>
          <a:endParaRPr lang="es-ES"/>
        </a:p>
      </dgm:t>
    </dgm:pt>
    <dgm:pt modelId="{F0C59CA4-780C-9E47-9D96-45FF1F1F622B}" type="sibTrans" cxnId="{592B8BF8-1B48-B249-89BE-4C711403D5FF}">
      <dgm:prSet/>
      <dgm:spPr/>
      <dgm:t>
        <a:bodyPr/>
        <a:lstStyle/>
        <a:p>
          <a:endParaRPr lang="es-ES"/>
        </a:p>
      </dgm:t>
    </dgm:pt>
    <dgm:pt modelId="{C4C42F46-61E4-F548-AE7A-FA120E688063}" type="pres">
      <dgm:prSet presAssocID="{984203E8-9CF7-D449-B075-79C4F086B479}" presName="diagram" presStyleCnt="0">
        <dgm:presLayoutVars>
          <dgm:dir/>
          <dgm:resizeHandles/>
        </dgm:presLayoutVars>
      </dgm:prSet>
      <dgm:spPr/>
    </dgm:pt>
    <dgm:pt modelId="{E34A0D35-9AC5-E94D-BCBE-89588C6C2D49}" type="pres">
      <dgm:prSet presAssocID="{2A041A49-3A93-B147-B7B2-CB19D46FB64F}" presName="firstNode" presStyleLbl="node1" presStyleIdx="0" presStyleCnt="9">
        <dgm:presLayoutVars>
          <dgm:bulletEnabled val="1"/>
        </dgm:presLayoutVars>
      </dgm:prSet>
      <dgm:spPr/>
    </dgm:pt>
    <dgm:pt modelId="{0CEA3D4A-43B8-3A4A-A199-AF88FA8121AA}" type="pres">
      <dgm:prSet presAssocID="{3EF12F77-5C49-FE4E-9AB3-BDE8294ED085}" presName="sibTrans" presStyleLbl="sibTrans2D1" presStyleIdx="0" presStyleCnt="8"/>
      <dgm:spPr/>
    </dgm:pt>
    <dgm:pt modelId="{1C50CDC9-1FFA-AA4A-B5DB-A26C5F64B9D7}" type="pres">
      <dgm:prSet presAssocID="{B5B3E921-9904-A348-A98F-277AC3AC6099}" presName="middleNode" presStyleCnt="0"/>
      <dgm:spPr/>
    </dgm:pt>
    <dgm:pt modelId="{9BE262EB-D0A3-9946-A7FD-AB5A0A63812C}" type="pres">
      <dgm:prSet presAssocID="{B5B3E921-9904-A348-A98F-277AC3AC6099}" presName="padding" presStyleLbl="node1" presStyleIdx="0" presStyleCnt="9"/>
      <dgm:spPr/>
    </dgm:pt>
    <dgm:pt modelId="{A92668C4-5E6A-4340-BE2C-1D8DCD28F543}" type="pres">
      <dgm:prSet presAssocID="{B5B3E921-9904-A348-A98F-277AC3AC6099}" presName="shape" presStyleLbl="node1" presStyleIdx="1" presStyleCnt="9">
        <dgm:presLayoutVars>
          <dgm:bulletEnabled val="1"/>
        </dgm:presLayoutVars>
      </dgm:prSet>
      <dgm:spPr/>
    </dgm:pt>
    <dgm:pt modelId="{5DADD3C1-43BB-6141-9F49-FED89B632B6B}" type="pres">
      <dgm:prSet presAssocID="{D0179682-4DDE-7C41-9EB9-5DA2D798E262}" presName="sibTrans" presStyleLbl="sibTrans2D1" presStyleIdx="1" presStyleCnt="8"/>
      <dgm:spPr/>
    </dgm:pt>
    <dgm:pt modelId="{2EED70B2-BAC2-0C48-9B2B-A8842D566EB9}" type="pres">
      <dgm:prSet presAssocID="{0B96F098-A00F-3845-BD75-28A361D85BD9}" presName="middleNode" presStyleCnt="0"/>
      <dgm:spPr/>
    </dgm:pt>
    <dgm:pt modelId="{EA8624AA-5BA1-CA46-9735-48AB263D1036}" type="pres">
      <dgm:prSet presAssocID="{0B96F098-A00F-3845-BD75-28A361D85BD9}" presName="padding" presStyleLbl="node1" presStyleIdx="1" presStyleCnt="9"/>
      <dgm:spPr/>
    </dgm:pt>
    <dgm:pt modelId="{E3B29BE4-0414-F143-BAAD-E8B2E4D49B55}" type="pres">
      <dgm:prSet presAssocID="{0B96F098-A00F-3845-BD75-28A361D85BD9}" presName="shape" presStyleLbl="node1" presStyleIdx="2" presStyleCnt="9">
        <dgm:presLayoutVars>
          <dgm:bulletEnabled val="1"/>
        </dgm:presLayoutVars>
      </dgm:prSet>
      <dgm:spPr/>
    </dgm:pt>
    <dgm:pt modelId="{F1A802FD-1383-0144-B3E3-2B95726DE8C9}" type="pres">
      <dgm:prSet presAssocID="{34D1A319-6EFD-8148-8AB7-CD9261E2F6C9}" presName="sibTrans" presStyleLbl="sibTrans2D1" presStyleIdx="2" presStyleCnt="8"/>
      <dgm:spPr/>
    </dgm:pt>
    <dgm:pt modelId="{97C49483-CACC-D541-B3CB-C99869568FFF}" type="pres">
      <dgm:prSet presAssocID="{198D45B2-5C33-7847-A4FC-C0129EA79666}" presName="middleNode" presStyleCnt="0"/>
      <dgm:spPr/>
    </dgm:pt>
    <dgm:pt modelId="{A3899B7A-5D04-0649-855A-B994FF99F68F}" type="pres">
      <dgm:prSet presAssocID="{198D45B2-5C33-7847-A4FC-C0129EA79666}" presName="padding" presStyleLbl="node1" presStyleIdx="2" presStyleCnt="9"/>
      <dgm:spPr/>
    </dgm:pt>
    <dgm:pt modelId="{0AB812AE-2644-3F4D-A016-B55AC3946214}" type="pres">
      <dgm:prSet presAssocID="{198D45B2-5C33-7847-A4FC-C0129EA79666}" presName="shape" presStyleLbl="node1" presStyleIdx="3" presStyleCnt="9">
        <dgm:presLayoutVars>
          <dgm:bulletEnabled val="1"/>
        </dgm:presLayoutVars>
      </dgm:prSet>
      <dgm:spPr/>
    </dgm:pt>
    <dgm:pt modelId="{C3D285DD-EF3F-A149-B793-9A511AC1815C}" type="pres">
      <dgm:prSet presAssocID="{0051D193-A396-9342-8234-05210168B8F6}" presName="sibTrans" presStyleLbl="sibTrans2D1" presStyleIdx="3" presStyleCnt="8"/>
      <dgm:spPr/>
    </dgm:pt>
    <dgm:pt modelId="{F61A2799-C168-6542-A896-518D795E9C1F}" type="pres">
      <dgm:prSet presAssocID="{0AA810C1-2C11-1E44-A59F-07446564E1AF}" presName="middleNode" presStyleCnt="0"/>
      <dgm:spPr/>
    </dgm:pt>
    <dgm:pt modelId="{2F732318-C86F-0849-97D0-6555277DB57D}" type="pres">
      <dgm:prSet presAssocID="{0AA810C1-2C11-1E44-A59F-07446564E1AF}" presName="padding" presStyleLbl="node1" presStyleIdx="3" presStyleCnt="9"/>
      <dgm:spPr/>
    </dgm:pt>
    <dgm:pt modelId="{B526FA1E-FCC7-BC47-B44A-79503CC1DD13}" type="pres">
      <dgm:prSet presAssocID="{0AA810C1-2C11-1E44-A59F-07446564E1AF}" presName="shape" presStyleLbl="node1" presStyleIdx="4" presStyleCnt="9">
        <dgm:presLayoutVars>
          <dgm:bulletEnabled val="1"/>
        </dgm:presLayoutVars>
      </dgm:prSet>
      <dgm:spPr/>
    </dgm:pt>
    <dgm:pt modelId="{44A96668-E086-AE4F-9EFB-BCD916DFE52A}" type="pres">
      <dgm:prSet presAssocID="{1755D6A2-053D-114B-B345-51F3FE822AE8}" presName="sibTrans" presStyleLbl="sibTrans2D1" presStyleIdx="4" presStyleCnt="8"/>
      <dgm:spPr/>
    </dgm:pt>
    <dgm:pt modelId="{78A0B5BB-3F32-9F4E-BE56-1A9B002E9166}" type="pres">
      <dgm:prSet presAssocID="{8F3AE462-9A0B-3D4D-A63A-8D68FEB9C9D7}" presName="middleNode" presStyleCnt="0"/>
      <dgm:spPr/>
    </dgm:pt>
    <dgm:pt modelId="{5F374844-9EF2-764E-A410-5014F82E75B4}" type="pres">
      <dgm:prSet presAssocID="{8F3AE462-9A0B-3D4D-A63A-8D68FEB9C9D7}" presName="padding" presStyleLbl="node1" presStyleIdx="4" presStyleCnt="9"/>
      <dgm:spPr/>
    </dgm:pt>
    <dgm:pt modelId="{7E5B450E-D1A0-6B49-A0BB-32865FC5ED13}" type="pres">
      <dgm:prSet presAssocID="{8F3AE462-9A0B-3D4D-A63A-8D68FEB9C9D7}" presName="shape" presStyleLbl="node1" presStyleIdx="5" presStyleCnt="9">
        <dgm:presLayoutVars>
          <dgm:bulletEnabled val="1"/>
        </dgm:presLayoutVars>
      </dgm:prSet>
      <dgm:spPr/>
    </dgm:pt>
    <dgm:pt modelId="{5160A263-8A99-FC44-979C-2D90A9ECE95B}" type="pres">
      <dgm:prSet presAssocID="{0D4001D9-D573-054E-B6DC-150F86222483}" presName="sibTrans" presStyleLbl="sibTrans2D1" presStyleIdx="5" presStyleCnt="8"/>
      <dgm:spPr/>
    </dgm:pt>
    <dgm:pt modelId="{13B4BE82-ADE7-EA41-B178-128038787C9F}" type="pres">
      <dgm:prSet presAssocID="{A5CF2EF6-DC27-1B46-8825-CCC1AA7B1C26}" presName="middleNode" presStyleCnt="0"/>
      <dgm:spPr/>
    </dgm:pt>
    <dgm:pt modelId="{6985AB8D-16FB-D640-BA4E-F9E54D2515C7}" type="pres">
      <dgm:prSet presAssocID="{A5CF2EF6-DC27-1B46-8825-CCC1AA7B1C26}" presName="padding" presStyleLbl="node1" presStyleIdx="5" presStyleCnt="9"/>
      <dgm:spPr/>
    </dgm:pt>
    <dgm:pt modelId="{6B01CB99-2191-9447-ADA8-E56864FA8DD5}" type="pres">
      <dgm:prSet presAssocID="{A5CF2EF6-DC27-1B46-8825-CCC1AA7B1C26}" presName="shape" presStyleLbl="node1" presStyleIdx="6" presStyleCnt="9">
        <dgm:presLayoutVars>
          <dgm:bulletEnabled val="1"/>
        </dgm:presLayoutVars>
      </dgm:prSet>
      <dgm:spPr/>
    </dgm:pt>
    <dgm:pt modelId="{9C8DC4C7-3C17-0C41-A38B-27E85B51F9D7}" type="pres">
      <dgm:prSet presAssocID="{0B129C26-B035-674F-ACDE-B1089D4CB2B7}" presName="sibTrans" presStyleLbl="sibTrans2D1" presStyleIdx="6" presStyleCnt="8"/>
      <dgm:spPr/>
    </dgm:pt>
    <dgm:pt modelId="{E44BDB65-DD92-E247-A00D-BE0330EC35EA}" type="pres">
      <dgm:prSet presAssocID="{E1865448-C4B9-B742-B0A2-18F84352FDAC}" presName="middleNode" presStyleCnt="0"/>
      <dgm:spPr/>
    </dgm:pt>
    <dgm:pt modelId="{ECBCA07A-F99A-6B45-BE4B-D852F4D619F5}" type="pres">
      <dgm:prSet presAssocID="{E1865448-C4B9-B742-B0A2-18F84352FDAC}" presName="padding" presStyleLbl="node1" presStyleIdx="6" presStyleCnt="9"/>
      <dgm:spPr/>
    </dgm:pt>
    <dgm:pt modelId="{E884FA5C-A66F-C943-821D-01B96228E564}" type="pres">
      <dgm:prSet presAssocID="{E1865448-C4B9-B742-B0A2-18F84352FDAC}" presName="shape" presStyleLbl="node1" presStyleIdx="7" presStyleCnt="9">
        <dgm:presLayoutVars>
          <dgm:bulletEnabled val="1"/>
        </dgm:presLayoutVars>
      </dgm:prSet>
      <dgm:spPr/>
    </dgm:pt>
    <dgm:pt modelId="{375C871B-D098-7D43-99C3-C53967CD0EFC}" type="pres">
      <dgm:prSet presAssocID="{7692C367-7AD6-2B4F-AC0D-BAFE496BDC1E}" presName="sibTrans" presStyleLbl="sibTrans2D1" presStyleIdx="7" presStyleCnt="8"/>
      <dgm:spPr/>
    </dgm:pt>
    <dgm:pt modelId="{CAB027EE-AA1C-A742-948F-31BA22F2C3A3}" type="pres">
      <dgm:prSet presAssocID="{9D5604E1-7805-3648-8BD0-BDD6601D6405}" presName="lastNode" presStyleLbl="node1" presStyleIdx="8" presStyleCnt="9">
        <dgm:presLayoutVars>
          <dgm:bulletEnabled val="1"/>
        </dgm:presLayoutVars>
      </dgm:prSet>
      <dgm:spPr/>
    </dgm:pt>
  </dgm:ptLst>
  <dgm:cxnLst>
    <dgm:cxn modelId="{6D2F1A03-D203-944C-B6DA-DBD45180136B}" srcId="{984203E8-9CF7-D449-B075-79C4F086B479}" destId="{E1865448-C4B9-B742-B0A2-18F84352FDAC}" srcOrd="7" destOrd="0" parTransId="{E15467C1-A1E1-2948-92A4-7CF24968FB8E}" sibTransId="{7692C367-7AD6-2B4F-AC0D-BAFE496BDC1E}"/>
    <dgm:cxn modelId="{42ED8419-FDE4-EA46-9332-82F239F87A94}" type="presOf" srcId="{3EF12F77-5C49-FE4E-9AB3-BDE8294ED085}" destId="{0CEA3D4A-43B8-3A4A-A199-AF88FA8121AA}" srcOrd="0" destOrd="0" presId="urn:microsoft.com/office/officeart/2005/8/layout/bProcess2"/>
    <dgm:cxn modelId="{41BE1A1C-989A-1B46-AEDF-16D760F7F31B}" srcId="{984203E8-9CF7-D449-B075-79C4F086B479}" destId="{8F3AE462-9A0B-3D4D-A63A-8D68FEB9C9D7}" srcOrd="5" destOrd="0" parTransId="{DF20E783-6F10-8446-893C-741161C2E91A}" sibTransId="{0D4001D9-D573-054E-B6DC-150F86222483}"/>
    <dgm:cxn modelId="{36052320-2944-DA41-BB44-DDC6E1FCFEC6}" type="presOf" srcId="{E1865448-C4B9-B742-B0A2-18F84352FDAC}" destId="{E884FA5C-A66F-C943-821D-01B96228E564}" srcOrd="0" destOrd="0" presId="urn:microsoft.com/office/officeart/2005/8/layout/bProcess2"/>
    <dgm:cxn modelId="{0F59B227-5CA4-2846-9773-D384C342EC84}" type="presOf" srcId="{8F3AE462-9A0B-3D4D-A63A-8D68FEB9C9D7}" destId="{7E5B450E-D1A0-6B49-A0BB-32865FC5ED13}" srcOrd="0" destOrd="0" presId="urn:microsoft.com/office/officeart/2005/8/layout/bProcess2"/>
    <dgm:cxn modelId="{C8FDA158-2323-BE41-98D3-8B02B8037B92}" type="presOf" srcId="{198D45B2-5C33-7847-A4FC-C0129EA79666}" destId="{0AB812AE-2644-3F4D-A016-B55AC3946214}" srcOrd="0" destOrd="0" presId="urn:microsoft.com/office/officeart/2005/8/layout/bProcess2"/>
    <dgm:cxn modelId="{4A45FA6B-FE03-9C40-9073-AF1CBF140D03}" type="presOf" srcId="{9D5604E1-7805-3648-8BD0-BDD6601D6405}" destId="{CAB027EE-AA1C-A742-948F-31BA22F2C3A3}" srcOrd="0" destOrd="0" presId="urn:microsoft.com/office/officeart/2005/8/layout/bProcess2"/>
    <dgm:cxn modelId="{9DED3A6F-8A1A-CE42-B1B5-A033AA4B1E3A}" srcId="{984203E8-9CF7-D449-B075-79C4F086B479}" destId="{0B96F098-A00F-3845-BD75-28A361D85BD9}" srcOrd="2" destOrd="0" parTransId="{0AECBDEC-D546-A649-9A83-13C244FAA1DF}" sibTransId="{34D1A319-6EFD-8148-8AB7-CD9261E2F6C9}"/>
    <dgm:cxn modelId="{3AFC7871-73CC-A040-A570-BD19C53F911E}" srcId="{984203E8-9CF7-D449-B075-79C4F086B479}" destId="{B5B3E921-9904-A348-A98F-277AC3AC6099}" srcOrd="1" destOrd="0" parTransId="{E429E769-4DEF-6A46-9A43-A0502980CC50}" sibTransId="{D0179682-4DDE-7C41-9EB9-5DA2D798E262}"/>
    <dgm:cxn modelId="{1C3E7976-1F1F-454C-A5FC-EBFA7B288620}" type="presOf" srcId="{D0179682-4DDE-7C41-9EB9-5DA2D798E262}" destId="{5DADD3C1-43BB-6141-9F49-FED89B632B6B}" srcOrd="0" destOrd="0" presId="urn:microsoft.com/office/officeart/2005/8/layout/bProcess2"/>
    <dgm:cxn modelId="{50F82B7C-86AA-A34A-A31B-B9F30B6524D0}" type="presOf" srcId="{34D1A319-6EFD-8148-8AB7-CD9261E2F6C9}" destId="{F1A802FD-1383-0144-B3E3-2B95726DE8C9}" srcOrd="0" destOrd="0" presId="urn:microsoft.com/office/officeart/2005/8/layout/bProcess2"/>
    <dgm:cxn modelId="{A88CB47C-1BB3-794F-9527-397F8A9AD3A5}" type="presOf" srcId="{1755D6A2-053D-114B-B345-51F3FE822AE8}" destId="{44A96668-E086-AE4F-9EFB-BCD916DFE52A}" srcOrd="0" destOrd="0" presId="urn:microsoft.com/office/officeart/2005/8/layout/bProcess2"/>
    <dgm:cxn modelId="{6CEA9B82-D0DE-CF44-A129-F635AC1AB1B4}" type="presOf" srcId="{A5CF2EF6-DC27-1B46-8825-CCC1AA7B1C26}" destId="{6B01CB99-2191-9447-ADA8-E56864FA8DD5}" srcOrd="0" destOrd="0" presId="urn:microsoft.com/office/officeart/2005/8/layout/bProcess2"/>
    <dgm:cxn modelId="{B1AC7483-60FD-984E-A40C-EF285D4B1BC4}" srcId="{984203E8-9CF7-D449-B075-79C4F086B479}" destId="{198D45B2-5C33-7847-A4FC-C0129EA79666}" srcOrd="3" destOrd="0" parTransId="{04BC876F-6BC5-214C-A743-54669D65B972}" sibTransId="{0051D193-A396-9342-8234-05210168B8F6}"/>
    <dgm:cxn modelId="{70520887-A301-0F47-8C8F-3F8CB883E10A}" type="presOf" srcId="{0B129C26-B035-674F-ACDE-B1089D4CB2B7}" destId="{9C8DC4C7-3C17-0C41-A38B-27E85B51F9D7}" srcOrd="0" destOrd="0" presId="urn:microsoft.com/office/officeart/2005/8/layout/bProcess2"/>
    <dgm:cxn modelId="{E9AC6C8E-BF78-3F41-BF85-61AF1CC59C36}" type="presOf" srcId="{2A041A49-3A93-B147-B7B2-CB19D46FB64F}" destId="{E34A0D35-9AC5-E94D-BCBE-89588C6C2D49}" srcOrd="0" destOrd="0" presId="urn:microsoft.com/office/officeart/2005/8/layout/bProcess2"/>
    <dgm:cxn modelId="{0FEA6D92-F3BA-C34C-96AC-B128CE4B0E16}" srcId="{984203E8-9CF7-D449-B075-79C4F086B479}" destId="{A5CF2EF6-DC27-1B46-8825-CCC1AA7B1C26}" srcOrd="6" destOrd="0" parTransId="{84E676DA-49CE-634B-AB27-2BFFC1EAA0A6}" sibTransId="{0B129C26-B035-674F-ACDE-B1089D4CB2B7}"/>
    <dgm:cxn modelId="{6A9F8D9A-604D-824D-A8A6-73E3506B8BAA}" srcId="{984203E8-9CF7-D449-B075-79C4F086B479}" destId="{2A041A49-3A93-B147-B7B2-CB19D46FB64F}" srcOrd="0" destOrd="0" parTransId="{8F9ABF1F-B367-304A-9508-A9863DA149A3}" sibTransId="{3EF12F77-5C49-FE4E-9AB3-BDE8294ED085}"/>
    <dgm:cxn modelId="{2CBEE99E-D2CA-234A-A239-6D2713FF7855}" type="presOf" srcId="{984203E8-9CF7-D449-B075-79C4F086B479}" destId="{C4C42F46-61E4-F548-AE7A-FA120E688063}" srcOrd="0" destOrd="0" presId="urn:microsoft.com/office/officeart/2005/8/layout/bProcess2"/>
    <dgm:cxn modelId="{3CFEFCB7-233F-C54B-A2AF-5B4D5B4C6C3D}" type="presOf" srcId="{0051D193-A396-9342-8234-05210168B8F6}" destId="{C3D285DD-EF3F-A149-B793-9A511AC1815C}" srcOrd="0" destOrd="0" presId="urn:microsoft.com/office/officeart/2005/8/layout/bProcess2"/>
    <dgm:cxn modelId="{9AE1D4C9-3E00-AA41-8730-ED2B75C04EF7}" type="presOf" srcId="{0AA810C1-2C11-1E44-A59F-07446564E1AF}" destId="{B526FA1E-FCC7-BC47-B44A-79503CC1DD13}" srcOrd="0" destOrd="0" presId="urn:microsoft.com/office/officeart/2005/8/layout/bProcess2"/>
    <dgm:cxn modelId="{C165EED5-26B7-D041-BF54-D65E4D274DE8}" type="presOf" srcId="{B5B3E921-9904-A348-A98F-277AC3AC6099}" destId="{A92668C4-5E6A-4340-BE2C-1D8DCD28F543}" srcOrd="0" destOrd="0" presId="urn:microsoft.com/office/officeart/2005/8/layout/bProcess2"/>
    <dgm:cxn modelId="{E11969DB-7600-9744-BB46-65EA167A8F09}" srcId="{984203E8-9CF7-D449-B075-79C4F086B479}" destId="{0AA810C1-2C11-1E44-A59F-07446564E1AF}" srcOrd="4" destOrd="0" parTransId="{A29EF853-0E9F-B64C-96E8-778A34BAB2D3}" sibTransId="{1755D6A2-053D-114B-B345-51F3FE822AE8}"/>
    <dgm:cxn modelId="{51ED45DF-9134-4D44-A657-F75FF311CC86}" type="presOf" srcId="{7692C367-7AD6-2B4F-AC0D-BAFE496BDC1E}" destId="{375C871B-D098-7D43-99C3-C53967CD0EFC}" srcOrd="0" destOrd="0" presId="urn:microsoft.com/office/officeart/2005/8/layout/bProcess2"/>
    <dgm:cxn modelId="{EB0091F1-02C2-E646-AD79-674835CE38C9}" type="presOf" srcId="{0D4001D9-D573-054E-B6DC-150F86222483}" destId="{5160A263-8A99-FC44-979C-2D90A9ECE95B}" srcOrd="0" destOrd="0" presId="urn:microsoft.com/office/officeart/2005/8/layout/bProcess2"/>
    <dgm:cxn modelId="{592B8BF8-1B48-B249-89BE-4C711403D5FF}" srcId="{984203E8-9CF7-D449-B075-79C4F086B479}" destId="{9D5604E1-7805-3648-8BD0-BDD6601D6405}" srcOrd="8" destOrd="0" parTransId="{FCBB9823-6876-F24F-B50D-A27C95A9CD7E}" sibTransId="{F0C59CA4-780C-9E47-9D96-45FF1F1F622B}"/>
    <dgm:cxn modelId="{4B7649FF-808F-1848-9214-8B74D496F3F2}" type="presOf" srcId="{0B96F098-A00F-3845-BD75-28A361D85BD9}" destId="{E3B29BE4-0414-F143-BAAD-E8B2E4D49B55}" srcOrd="0" destOrd="0" presId="urn:microsoft.com/office/officeart/2005/8/layout/bProcess2"/>
    <dgm:cxn modelId="{336D7A2A-B973-E345-96DF-D30DFAFEF5F6}" type="presParOf" srcId="{C4C42F46-61E4-F548-AE7A-FA120E688063}" destId="{E34A0D35-9AC5-E94D-BCBE-89588C6C2D49}" srcOrd="0" destOrd="0" presId="urn:microsoft.com/office/officeart/2005/8/layout/bProcess2"/>
    <dgm:cxn modelId="{AAB36A0B-E356-C04B-9340-6D4A9F2DC634}" type="presParOf" srcId="{C4C42F46-61E4-F548-AE7A-FA120E688063}" destId="{0CEA3D4A-43B8-3A4A-A199-AF88FA8121AA}" srcOrd="1" destOrd="0" presId="urn:microsoft.com/office/officeart/2005/8/layout/bProcess2"/>
    <dgm:cxn modelId="{952A9719-EE8D-D947-B086-2A3FA94BD41E}" type="presParOf" srcId="{C4C42F46-61E4-F548-AE7A-FA120E688063}" destId="{1C50CDC9-1FFA-AA4A-B5DB-A26C5F64B9D7}" srcOrd="2" destOrd="0" presId="urn:microsoft.com/office/officeart/2005/8/layout/bProcess2"/>
    <dgm:cxn modelId="{752B0BB9-D995-4E4B-A3B3-5E42BFF9AE74}" type="presParOf" srcId="{1C50CDC9-1FFA-AA4A-B5DB-A26C5F64B9D7}" destId="{9BE262EB-D0A3-9946-A7FD-AB5A0A63812C}" srcOrd="0" destOrd="0" presId="urn:microsoft.com/office/officeart/2005/8/layout/bProcess2"/>
    <dgm:cxn modelId="{771F729F-6E76-A845-94F4-CB5A3F114DA5}" type="presParOf" srcId="{1C50CDC9-1FFA-AA4A-B5DB-A26C5F64B9D7}" destId="{A92668C4-5E6A-4340-BE2C-1D8DCD28F543}" srcOrd="1" destOrd="0" presId="urn:microsoft.com/office/officeart/2005/8/layout/bProcess2"/>
    <dgm:cxn modelId="{C0FE9863-490D-1647-8C72-2D13823A2E81}" type="presParOf" srcId="{C4C42F46-61E4-F548-AE7A-FA120E688063}" destId="{5DADD3C1-43BB-6141-9F49-FED89B632B6B}" srcOrd="3" destOrd="0" presId="urn:microsoft.com/office/officeart/2005/8/layout/bProcess2"/>
    <dgm:cxn modelId="{2009F4DB-267C-3C4A-8EEC-2DD19129390D}" type="presParOf" srcId="{C4C42F46-61E4-F548-AE7A-FA120E688063}" destId="{2EED70B2-BAC2-0C48-9B2B-A8842D566EB9}" srcOrd="4" destOrd="0" presId="urn:microsoft.com/office/officeart/2005/8/layout/bProcess2"/>
    <dgm:cxn modelId="{115B5EA4-5F05-7249-989B-9CEC52F6DA66}" type="presParOf" srcId="{2EED70B2-BAC2-0C48-9B2B-A8842D566EB9}" destId="{EA8624AA-5BA1-CA46-9735-48AB263D1036}" srcOrd="0" destOrd="0" presId="urn:microsoft.com/office/officeart/2005/8/layout/bProcess2"/>
    <dgm:cxn modelId="{5BA3EE6D-6B38-8644-9017-ACAD63DC3683}" type="presParOf" srcId="{2EED70B2-BAC2-0C48-9B2B-A8842D566EB9}" destId="{E3B29BE4-0414-F143-BAAD-E8B2E4D49B55}" srcOrd="1" destOrd="0" presId="urn:microsoft.com/office/officeart/2005/8/layout/bProcess2"/>
    <dgm:cxn modelId="{F2B66ABF-30C5-ED46-9FBA-F9C87DCE596B}" type="presParOf" srcId="{C4C42F46-61E4-F548-AE7A-FA120E688063}" destId="{F1A802FD-1383-0144-B3E3-2B95726DE8C9}" srcOrd="5" destOrd="0" presId="urn:microsoft.com/office/officeart/2005/8/layout/bProcess2"/>
    <dgm:cxn modelId="{D76E17DF-B61F-F14F-B2C0-7B3ECA1A37CC}" type="presParOf" srcId="{C4C42F46-61E4-F548-AE7A-FA120E688063}" destId="{97C49483-CACC-D541-B3CB-C99869568FFF}" srcOrd="6" destOrd="0" presId="urn:microsoft.com/office/officeart/2005/8/layout/bProcess2"/>
    <dgm:cxn modelId="{9A4770AB-3654-FC42-B8CF-75452918C322}" type="presParOf" srcId="{97C49483-CACC-D541-B3CB-C99869568FFF}" destId="{A3899B7A-5D04-0649-855A-B994FF99F68F}" srcOrd="0" destOrd="0" presId="urn:microsoft.com/office/officeart/2005/8/layout/bProcess2"/>
    <dgm:cxn modelId="{A65667AA-E402-A94E-994C-5CD9144D904F}" type="presParOf" srcId="{97C49483-CACC-D541-B3CB-C99869568FFF}" destId="{0AB812AE-2644-3F4D-A016-B55AC3946214}" srcOrd="1" destOrd="0" presId="urn:microsoft.com/office/officeart/2005/8/layout/bProcess2"/>
    <dgm:cxn modelId="{0DC6F433-6E02-0C41-8510-09FC96EA117D}" type="presParOf" srcId="{C4C42F46-61E4-F548-AE7A-FA120E688063}" destId="{C3D285DD-EF3F-A149-B793-9A511AC1815C}" srcOrd="7" destOrd="0" presId="urn:microsoft.com/office/officeart/2005/8/layout/bProcess2"/>
    <dgm:cxn modelId="{F8B2AAF1-9D70-3C44-BF59-7419C75910D7}" type="presParOf" srcId="{C4C42F46-61E4-F548-AE7A-FA120E688063}" destId="{F61A2799-C168-6542-A896-518D795E9C1F}" srcOrd="8" destOrd="0" presId="urn:microsoft.com/office/officeart/2005/8/layout/bProcess2"/>
    <dgm:cxn modelId="{5BE445B9-1958-834D-9880-CA0AC8661281}" type="presParOf" srcId="{F61A2799-C168-6542-A896-518D795E9C1F}" destId="{2F732318-C86F-0849-97D0-6555277DB57D}" srcOrd="0" destOrd="0" presId="urn:microsoft.com/office/officeart/2005/8/layout/bProcess2"/>
    <dgm:cxn modelId="{70851060-9CB4-0649-948F-BD5A84FAA8E9}" type="presParOf" srcId="{F61A2799-C168-6542-A896-518D795E9C1F}" destId="{B526FA1E-FCC7-BC47-B44A-79503CC1DD13}" srcOrd="1" destOrd="0" presId="urn:microsoft.com/office/officeart/2005/8/layout/bProcess2"/>
    <dgm:cxn modelId="{50E25940-13CF-E241-844F-227148380D0E}" type="presParOf" srcId="{C4C42F46-61E4-F548-AE7A-FA120E688063}" destId="{44A96668-E086-AE4F-9EFB-BCD916DFE52A}" srcOrd="9" destOrd="0" presId="urn:microsoft.com/office/officeart/2005/8/layout/bProcess2"/>
    <dgm:cxn modelId="{0E2EE55E-D6D5-1742-8061-1B84095FDB47}" type="presParOf" srcId="{C4C42F46-61E4-F548-AE7A-FA120E688063}" destId="{78A0B5BB-3F32-9F4E-BE56-1A9B002E9166}" srcOrd="10" destOrd="0" presId="urn:microsoft.com/office/officeart/2005/8/layout/bProcess2"/>
    <dgm:cxn modelId="{1BE2388F-C481-3B44-B773-ED9993FCD365}" type="presParOf" srcId="{78A0B5BB-3F32-9F4E-BE56-1A9B002E9166}" destId="{5F374844-9EF2-764E-A410-5014F82E75B4}" srcOrd="0" destOrd="0" presId="urn:microsoft.com/office/officeart/2005/8/layout/bProcess2"/>
    <dgm:cxn modelId="{9061B980-53E5-4F47-9FE8-B4AEE35B0668}" type="presParOf" srcId="{78A0B5BB-3F32-9F4E-BE56-1A9B002E9166}" destId="{7E5B450E-D1A0-6B49-A0BB-32865FC5ED13}" srcOrd="1" destOrd="0" presId="urn:microsoft.com/office/officeart/2005/8/layout/bProcess2"/>
    <dgm:cxn modelId="{31E21B22-F05E-FA4D-B2CF-061376F2FB67}" type="presParOf" srcId="{C4C42F46-61E4-F548-AE7A-FA120E688063}" destId="{5160A263-8A99-FC44-979C-2D90A9ECE95B}" srcOrd="11" destOrd="0" presId="urn:microsoft.com/office/officeart/2005/8/layout/bProcess2"/>
    <dgm:cxn modelId="{0EF4CE2E-ABAD-6947-9466-AC3B470D91A4}" type="presParOf" srcId="{C4C42F46-61E4-F548-AE7A-FA120E688063}" destId="{13B4BE82-ADE7-EA41-B178-128038787C9F}" srcOrd="12" destOrd="0" presId="urn:microsoft.com/office/officeart/2005/8/layout/bProcess2"/>
    <dgm:cxn modelId="{57B239BD-C460-654E-B7FC-4DBE7596AC96}" type="presParOf" srcId="{13B4BE82-ADE7-EA41-B178-128038787C9F}" destId="{6985AB8D-16FB-D640-BA4E-F9E54D2515C7}" srcOrd="0" destOrd="0" presId="urn:microsoft.com/office/officeart/2005/8/layout/bProcess2"/>
    <dgm:cxn modelId="{8DA473EB-6290-8947-A515-CB6E892D9460}" type="presParOf" srcId="{13B4BE82-ADE7-EA41-B178-128038787C9F}" destId="{6B01CB99-2191-9447-ADA8-E56864FA8DD5}" srcOrd="1" destOrd="0" presId="urn:microsoft.com/office/officeart/2005/8/layout/bProcess2"/>
    <dgm:cxn modelId="{4504CAE9-F7A1-0B47-ADFB-D0A9D620FE61}" type="presParOf" srcId="{C4C42F46-61E4-F548-AE7A-FA120E688063}" destId="{9C8DC4C7-3C17-0C41-A38B-27E85B51F9D7}" srcOrd="13" destOrd="0" presId="urn:microsoft.com/office/officeart/2005/8/layout/bProcess2"/>
    <dgm:cxn modelId="{40611AEA-9EAB-5047-A08F-E41A99C2563B}" type="presParOf" srcId="{C4C42F46-61E4-F548-AE7A-FA120E688063}" destId="{E44BDB65-DD92-E247-A00D-BE0330EC35EA}" srcOrd="14" destOrd="0" presId="urn:microsoft.com/office/officeart/2005/8/layout/bProcess2"/>
    <dgm:cxn modelId="{EDE65542-6030-6945-84BD-5A655DF6801E}" type="presParOf" srcId="{E44BDB65-DD92-E247-A00D-BE0330EC35EA}" destId="{ECBCA07A-F99A-6B45-BE4B-D852F4D619F5}" srcOrd="0" destOrd="0" presId="urn:microsoft.com/office/officeart/2005/8/layout/bProcess2"/>
    <dgm:cxn modelId="{EB13C0A8-0568-824A-9EB2-3FE2F1A16BAA}" type="presParOf" srcId="{E44BDB65-DD92-E247-A00D-BE0330EC35EA}" destId="{E884FA5C-A66F-C943-821D-01B96228E564}" srcOrd="1" destOrd="0" presId="urn:microsoft.com/office/officeart/2005/8/layout/bProcess2"/>
    <dgm:cxn modelId="{5916082B-84F7-9E43-BE3C-BDAD0EB9EF57}" type="presParOf" srcId="{C4C42F46-61E4-F548-AE7A-FA120E688063}" destId="{375C871B-D098-7D43-99C3-C53967CD0EFC}" srcOrd="15" destOrd="0" presId="urn:microsoft.com/office/officeart/2005/8/layout/bProcess2"/>
    <dgm:cxn modelId="{38476E45-4F09-A74D-9B09-47D8118DEFB6}" type="presParOf" srcId="{C4C42F46-61E4-F548-AE7A-FA120E688063}" destId="{CAB027EE-AA1C-A742-948F-31BA22F2C3A3}"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4203E8-9CF7-D449-B075-79C4F086B479}" type="doc">
      <dgm:prSet loTypeId="urn:microsoft.com/office/officeart/2005/8/layout/bProcess2" loCatId="" qsTypeId="urn:microsoft.com/office/officeart/2005/8/quickstyle/simple1" qsCatId="simple" csTypeId="urn:microsoft.com/office/officeart/2005/8/colors/accent0_1" csCatId="mainScheme" phldr="1"/>
      <dgm:spPr/>
      <dgm:t>
        <a:bodyPr/>
        <a:lstStyle/>
        <a:p>
          <a:endParaRPr lang="es-ES"/>
        </a:p>
      </dgm:t>
    </dgm:pt>
    <dgm:pt modelId="{2A041A49-3A93-B147-B7B2-CB19D46FB64F}">
      <dgm:prSet phldrT="[Texto]"/>
      <dgm:spPr>
        <a:solidFill>
          <a:srgbClr val="54A4B1"/>
        </a:solidFill>
      </dgm:spPr>
      <dgm:t>
        <a:bodyPr/>
        <a:lstStyle/>
        <a:p>
          <a:r>
            <a:rPr lang="es-ES_tradnl" b="1" dirty="0"/>
            <a:t>La vacante</a:t>
          </a:r>
          <a:endParaRPr lang="es-ES" dirty="0"/>
        </a:p>
      </dgm:t>
    </dgm:pt>
    <dgm:pt modelId="{8F9ABF1F-B367-304A-9508-A9863DA149A3}" type="parTrans" cxnId="{6A9F8D9A-604D-824D-A8A6-73E3506B8BAA}">
      <dgm:prSet/>
      <dgm:spPr/>
      <dgm:t>
        <a:bodyPr/>
        <a:lstStyle/>
        <a:p>
          <a:endParaRPr lang="es-ES"/>
        </a:p>
      </dgm:t>
    </dgm:pt>
    <dgm:pt modelId="{3EF12F77-5C49-FE4E-9AB3-BDE8294ED085}" type="sibTrans" cxnId="{6A9F8D9A-604D-824D-A8A6-73E3506B8BAA}">
      <dgm:prSet/>
      <dgm:spPr/>
      <dgm:t>
        <a:bodyPr/>
        <a:lstStyle/>
        <a:p>
          <a:endParaRPr lang="es-ES"/>
        </a:p>
      </dgm:t>
    </dgm:pt>
    <dgm:pt modelId="{B5B3E921-9904-A348-A98F-277AC3AC6099}">
      <dgm:prSet/>
      <dgm:spPr>
        <a:solidFill>
          <a:srgbClr val="54A4B1"/>
        </a:solidFill>
      </dgm:spPr>
      <dgm:t>
        <a:bodyPr/>
        <a:lstStyle/>
        <a:p>
          <a:r>
            <a:rPr lang="es-ES_tradnl" b="1" dirty="0"/>
            <a:t>Publicación de vacantes</a:t>
          </a:r>
          <a:endParaRPr lang="es-GB" dirty="0"/>
        </a:p>
      </dgm:t>
    </dgm:pt>
    <dgm:pt modelId="{E429E769-4DEF-6A46-9A43-A0502980CC50}" type="parTrans" cxnId="{3AFC7871-73CC-A040-A570-BD19C53F911E}">
      <dgm:prSet/>
      <dgm:spPr/>
      <dgm:t>
        <a:bodyPr/>
        <a:lstStyle/>
        <a:p>
          <a:endParaRPr lang="es-ES"/>
        </a:p>
      </dgm:t>
    </dgm:pt>
    <dgm:pt modelId="{D0179682-4DDE-7C41-9EB9-5DA2D798E262}" type="sibTrans" cxnId="{3AFC7871-73CC-A040-A570-BD19C53F911E}">
      <dgm:prSet/>
      <dgm:spPr/>
      <dgm:t>
        <a:bodyPr/>
        <a:lstStyle/>
        <a:p>
          <a:endParaRPr lang="es-ES"/>
        </a:p>
      </dgm:t>
    </dgm:pt>
    <dgm:pt modelId="{0B96F098-A00F-3845-BD75-28A361D85BD9}">
      <dgm:prSet/>
      <dgm:spPr>
        <a:solidFill>
          <a:srgbClr val="54A4B1"/>
        </a:solidFill>
      </dgm:spPr>
      <dgm:t>
        <a:bodyPr/>
        <a:lstStyle/>
        <a:p>
          <a:r>
            <a:rPr lang="es-ES_tradnl" b="1" dirty="0"/>
            <a:t>Proceso de solicitud</a:t>
          </a:r>
          <a:endParaRPr lang="es-GB" dirty="0"/>
        </a:p>
      </dgm:t>
    </dgm:pt>
    <dgm:pt modelId="{0AECBDEC-D546-A649-9A83-13C244FAA1DF}" type="parTrans" cxnId="{9DED3A6F-8A1A-CE42-B1B5-A033AA4B1E3A}">
      <dgm:prSet/>
      <dgm:spPr/>
      <dgm:t>
        <a:bodyPr/>
        <a:lstStyle/>
        <a:p>
          <a:endParaRPr lang="es-ES"/>
        </a:p>
      </dgm:t>
    </dgm:pt>
    <dgm:pt modelId="{34D1A319-6EFD-8148-8AB7-CD9261E2F6C9}" type="sibTrans" cxnId="{9DED3A6F-8A1A-CE42-B1B5-A033AA4B1E3A}">
      <dgm:prSet/>
      <dgm:spPr/>
      <dgm:t>
        <a:bodyPr/>
        <a:lstStyle/>
        <a:p>
          <a:endParaRPr lang="es-ES"/>
        </a:p>
      </dgm:t>
    </dgm:pt>
    <dgm:pt modelId="{198D45B2-5C33-7847-A4FC-C0129EA79666}">
      <dgm:prSet/>
      <dgm:spPr>
        <a:solidFill>
          <a:srgbClr val="54A4B1"/>
        </a:solidFill>
      </dgm:spPr>
      <dgm:t>
        <a:bodyPr/>
        <a:lstStyle/>
        <a:p>
          <a:r>
            <a:rPr lang="es-ES_tradnl" b="1" dirty="0"/>
            <a:t>Información sobre salud y discapacidad en la contratación</a:t>
          </a:r>
          <a:endParaRPr lang="es-GB" dirty="0"/>
        </a:p>
      </dgm:t>
    </dgm:pt>
    <dgm:pt modelId="{04BC876F-6BC5-214C-A743-54669D65B972}" type="parTrans" cxnId="{B1AC7483-60FD-984E-A40C-EF285D4B1BC4}">
      <dgm:prSet/>
      <dgm:spPr/>
      <dgm:t>
        <a:bodyPr/>
        <a:lstStyle/>
        <a:p>
          <a:endParaRPr lang="es-ES"/>
        </a:p>
      </dgm:t>
    </dgm:pt>
    <dgm:pt modelId="{0051D193-A396-9342-8234-05210168B8F6}" type="sibTrans" cxnId="{B1AC7483-60FD-984E-A40C-EF285D4B1BC4}">
      <dgm:prSet/>
      <dgm:spPr/>
      <dgm:t>
        <a:bodyPr/>
        <a:lstStyle/>
        <a:p>
          <a:endParaRPr lang="es-ES"/>
        </a:p>
      </dgm:t>
    </dgm:pt>
    <dgm:pt modelId="{0AA810C1-2C11-1E44-A59F-07446564E1AF}">
      <dgm:prSet/>
      <dgm:spPr>
        <a:solidFill>
          <a:srgbClr val="54A4B1"/>
        </a:solidFill>
      </dgm:spPr>
      <dgm:t>
        <a:bodyPr/>
        <a:lstStyle/>
        <a:p>
          <a:r>
            <a:rPr lang="es-ES_tradnl" b="1" dirty="0"/>
            <a:t>Planificación del proceso de selección</a:t>
          </a:r>
          <a:endParaRPr lang="es-GB" dirty="0"/>
        </a:p>
      </dgm:t>
    </dgm:pt>
    <dgm:pt modelId="{A29EF853-0E9F-B64C-96E8-778A34BAB2D3}" type="parTrans" cxnId="{E11969DB-7600-9744-BB46-65EA167A8F09}">
      <dgm:prSet/>
      <dgm:spPr/>
      <dgm:t>
        <a:bodyPr/>
        <a:lstStyle/>
        <a:p>
          <a:endParaRPr lang="es-ES"/>
        </a:p>
      </dgm:t>
    </dgm:pt>
    <dgm:pt modelId="{1755D6A2-053D-114B-B345-51F3FE822AE8}" type="sibTrans" cxnId="{E11969DB-7600-9744-BB46-65EA167A8F09}">
      <dgm:prSet/>
      <dgm:spPr/>
      <dgm:t>
        <a:bodyPr/>
        <a:lstStyle/>
        <a:p>
          <a:endParaRPr lang="es-ES"/>
        </a:p>
      </dgm:t>
    </dgm:pt>
    <dgm:pt modelId="{8F3AE462-9A0B-3D4D-A63A-8D68FEB9C9D7}">
      <dgm:prSet/>
      <dgm:spPr>
        <a:solidFill>
          <a:srgbClr val="54A4B1"/>
        </a:solidFill>
      </dgm:spPr>
      <dgm:t>
        <a:bodyPr/>
        <a:lstStyle/>
        <a:p>
          <a:r>
            <a:rPr lang="es-ES_tradnl" b="1" dirty="0"/>
            <a:t>Lista preseleccionados</a:t>
          </a:r>
          <a:endParaRPr lang="es-GB" dirty="0"/>
        </a:p>
      </dgm:t>
    </dgm:pt>
    <dgm:pt modelId="{DF20E783-6F10-8446-893C-741161C2E91A}" type="parTrans" cxnId="{41BE1A1C-989A-1B46-AEDF-16D760F7F31B}">
      <dgm:prSet/>
      <dgm:spPr/>
      <dgm:t>
        <a:bodyPr/>
        <a:lstStyle/>
        <a:p>
          <a:endParaRPr lang="es-ES"/>
        </a:p>
      </dgm:t>
    </dgm:pt>
    <dgm:pt modelId="{0D4001D9-D573-054E-B6DC-150F86222483}" type="sibTrans" cxnId="{41BE1A1C-989A-1B46-AEDF-16D760F7F31B}">
      <dgm:prSet/>
      <dgm:spPr/>
      <dgm:t>
        <a:bodyPr/>
        <a:lstStyle/>
        <a:p>
          <a:endParaRPr lang="es-ES"/>
        </a:p>
      </dgm:t>
    </dgm:pt>
    <dgm:pt modelId="{A5CF2EF6-DC27-1B46-8825-CCC1AA7B1C26}">
      <dgm:prSet/>
      <dgm:spPr>
        <a:solidFill>
          <a:srgbClr val="54A4B1"/>
        </a:solidFill>
      </dgm:spPr>
      <dgm:t>
        <a:bodyPr/>
        <a:lstStyle/>
        <a:p>
          <a:r>
            <a:rPr lang="es-ES_tradnl" b="1" dirty="0"/>
            <a:t>Invitar candidatos a una entrevista</a:t>
          </a:r>
          <a:endParaRPr lang="es-GB" dirty="0"/>
        </a:p>
      </dgm:t>
    </dgm:pt>
    <dgm:pt modelId="{84E676DA-49CE-634B-AB27-2BFFC1EAA0A6}" type="parTrans" cxnId="{0FEA6D92-F3BA-C34C-96AC-B128CE4B0E16}">
      <dgm:prSet/>
      <dgm:spPr/>
      <dgm:t>
        <a:bodyPr/>
        <a:lstStyle/>
        <a:p>
          <a:endParaRPr lang="es-ES"/>
        </a:p>
      </dgm:t>
    </dgm:pt>
    <dgm:pt modelId="{0B129C26-B035-674F-ACDE-B1089D4CB2B7}" type="sibTrans" cxnId="{0FEA6D92-F3BA-C34C-96AC-B128CE4B0E16}">
      <dgm:prSet/>
      <dgm:spPr/>
      <dgm:t>
        <a:bodyPr/>
        <a:lstStyle/>
        <a:p>
          <a:endParaRPr lang="es-ES"/>
        </a:p>
      </dgm:t>
    </dgm:pt>
    <dgm:pt modelId="{E1865448-C4B9-B742-B0A2-18F84352FDAC}">
      <dgm:prSet/>
      <dgm:spPr>
        <a:solidFill>
          <a:schemeClr val="accent4"/>
        </a:solidFill>
      </dgm:spPr>
      <dgm:t>
        <a:bodyPr/>
        <a:lstStyle/>
        <a:p>
          <a:r>
            <a:rPr lang="es-ES_tradnl" b="1" dirty="0"/>
            <a:t>Entrevistas</a:t>
          </a:r>
          <a:endParaRPr lang="es-GB" dirty="0"/>
        </a:p>
      </dgm:t>
    </dgm:pt>
    <dgm:pt modelId="{E15467C1-A1E1-2948-92A4-7CF24968FB8E}" type="parTrans" cxnId="{6D2F1A03-D203-944C-B6DA-DBD45180136B}">
      <dgm:prSet/>
      <dgm:spPr/>
      <dgm:t>
        <a:bodyPr/>
        <a:lstStyle/>
        <a:p>
          <a:endParaRPr lang="es-ES"/>
        </a:p>
      </dgm:t>
    </dgm:pt>
    <dgm:pt modelId="{7692C367-7AD6-2B4F-AC0D-BAFE496BDC1E}" type="sibTrans" cxnId="{6D2F1A03-D203-944C-B6DA-DBD45180136B}">
      <dgm:prSet/>
      <dgm:spPr/>
      <dgm:t>
        <a:bodyPr/>
        <a:lstStyle/>
        <a:p>
          <a:endParaRPr lang="es-ES"/>
        </a:p>
      </dgm:t>
    </dgm:pt>
    <dgm:pt modelId="{9D5604E1-7805-3648-8BD0-BDD6601D6405}">
      <dgm:prSet/>
      <dgm:spPr/>
      <dgm:t>
        <a:bodyPr/>
        <a:lstStyle/>
        <a:p>
          <a:r>
            <a:rPr lang="es-ES_tradnl" b="1" dirty="0"/>
            <a:t>Hacer una oferta de empleo</a:t>
          </a:r>
          <a:endParaRPr lang="es-GB" dirty="0"/>
        </a:p>
      </dgm:t>
    </dgm:pt>
    <dgm:pt modelId="{FCBB9823-6876-F24F-B50D-A27C95A9CD7E}" type="parTrans" cxnId="{592B8BF8-1B48-B249-89BE-4C711403D5FF}">
      <dgm:prSet/>
      <dgm:spPr/>
      <dgm:t>
        <a:bodyPr/>
        <a:lstStyle/>
        <a:p>
          <a:endParaRPr lang="es-ES"/>
        </a:p>
      </dgm:t>
    </dgm:pt>
    <dgm:pt modelId="{F0C59CA4-780C-9E47-9D96-45FF1F1F622B}" type="sibTrans" cxnId="{592B8BF8-1B48-B249-89BE-4C711403D5FF}">
      <dgm:prSet/>
      <dgm:spPr/>
      <dgm:t>
        <a:bodyPr/>
        <a:lstStyle/>
        <a:p>
          <a:endParaRPr lang="es-ES"/>
        </a:p>
      </dgm:t>
    </dgm:pt>
    <dgm:pt modelId="{C4C42F46-61E4-F548-AE7A-FA120E688063}" type="pres">
      <dgm:prSet presAssocID="{984203E8-9CF7-D449-B075-79C4F086B479}" presName="diagram" presStyleCnt="0">
        <dgm:presLayoutVars>
          <dgm:dir/>
          <dgm:resizeHandles/>
        </dgm:presLayoutVars>
      </dgm:prSet>
      <dgm:spPr/>
    </dgm:pt>
    <dgm:pt modelId="{E34A0D35-9AC5-E94D-BCBE-89588C6C2D49}" type="pres">
      <dgm:prSet presAssocID="{2A041A49-3A93-B147-B7B2-CB19D46FB64F}" presName="firstNode" presStyleLbl="node1" presStyleIdx="0" presStyleCnt="9">
        <dgm:presLayoutVars>
          <dgm:bulletEnabled val="1"/>
        </dgm:presLayoutVars>
      </dgm:prSet>
      <dgm:spPr/>
    </dgm:pt>
    <dgm:pt modelId="{0CEA3D4A-43B8-3A4A-A199-AF88FA8121AA}" type="pres">
      <dgm:prSet presAssocID="{3EF12F77-5C49-FE4E-9AB3-BDE8294ED085}" presName="sibTrans" presStyleLbl="sibTrans2D1" presStyleIdx="0" presStyleCnt="8"/>
      <dgm:spPr/>
    </dgm:pt>
    <dgm:pt modelId="{1C50CDC9-1FFA-AA4A-B5DB-A26C5F64B9D7}" type="pres">
      <dgm:prSet presAssocID="{B5B3E921-9904-A348-A98F-277AC3AC6099}" presName="middleNode" presStyleCnt="0"/>
      <dgm:spPr/>
    </dgm:pt>
    <dgm:pt modelId="{9BE262EB-D0A3-9946-A7FD-AB5A0A63812C}" type="pres">
      <dgm:prSet presAssocID="{B5B3E921-9904-A348-A98F-277AC3AC6099}" presName="padding" presStyleLbl="node1" presStyleIdx="0" presStyleCnt="9"/>
      <dgm:spPr/>
    </dgm:pt>
    <dgm:pt modelId="{A92668C4-5E6A-4340-BE2C-1D8DCD28F543}" type="pres">
      <dgm:prSet presAssocID="{B5B3E921-9904-A348-A98F-277AC3AC6099}" presName="shape" presStyleLbl="node1" presStyleIdx="1" presStyleCnt="9">
        <dgm:presLayoutVars>
          <dgm:bulletEnabled val="1"/>
        </dgm:presLayoutVars>
      </dgm:prSet>
      <dgm:spPr/>
    </dgm:pt>
    <dgm:pt modelId="{5DADD3C1-43BB-6141-9F49-FED89B632B6B}" type="pres">
      <dgm:prSet presAssocID="{D0179682-4DDE-7C41-9EB9-5DA2D798E262}" presName="sibTrans" presStyleLbl="sibTrans2D1" presStyleIdx="1" presStyleCnt="8"/>
      <dgm:spPr/>
    </dgm:pt>
    <dgm:pt modelId="{2EED70B2-BAC2-0C48-9B2B-A8842D566EB9}" type="pres">
      <dgm:prSet presAssocID="{0B96F098-A00F-3845-BD75-28A361D85BD9}" presName="middleNode" presStyleCnt="0"/>
      <dgm:spPr/>
    </dgm:pt>
    <dgm:pt modelId="{EA8624AA-5BA1-CA46-9735-48AB263D1036}" type="pres">
      <dgm:prSet presAssocID="{0B96F098-A00F-3845-BD75-28A361D85BD9}" presName="padding" presStyleLbl="node1" presStyleIdx="1" presStyleCnt="9"/>
      <dgm:spPr/>
    </dgm:pt>
    <dgm:pt modelId="{E3B29BE4-0414-F143-BAAD-E8B2E4D49B55}" type="pres">
      <dgm:prSet presAssocID="{0B96F098-A00F-3845-BD75-28A361D85BD9}" presName="shape" presStyleLbl="node1" presStyleIdx="2" presStyleCnt="9">
        <dgm:presLayoutVars>
          <dgm:bulletEnabled val="1"/>
        </dgm:presLayoutVars>
      </dgm:prSet>
      <dgm:spPr/>
    </dgm:pt>
    <dgm:pt modelId="{F1A802FD-1383-0144-B3E3-2B95726DE8C9}" type="pres">
      <dgm:prSet presAssocID="{34D1A319-6EFD-8148-8AB7-CD9261E2F6C9}" presName="sibTrans" presStyleLbl="sibTrans2D1" presStyleIdx="2" presStyleCnt="8"/>
      <dgm:spPr/>
    </dgm:pt>
    <dgm:pt modelId="{97C49483-CACC-D541-B3CB-C99869568FFF}" type="pres">
      <dgm:prSet presAssocID="{198D45B2-5C33-7847-A4FC-C0129EA79666}" presName="middleNode" presStyleCnt="0"/>
      <dgm:spPr/>
    </dgm:pt>
    <dgm:pt modelId="{A3899B7A-5D04-0649-855A-B994FF99F68F}" type="pres">
      <dgm:prSet presAssocID="{198D45B2-5C33-7847-A4FC-C0129EA79666}" presName="padding" presStyleLbl="node1" presStyleIdx="2" presStyleCnt="9"/>
      <dgm:spPr/>
    </dgm:pt>
    <dgm:pt modelId="{0AB812AE-2644-3F4D-A016-B55AC3946214}" type="pres">
      <dgm:prSet presAssocID="{198D45B2-5C33-7847-A4FC-C0129EA79666}" presName="shape" presStyleLbl="node1" presStyleIdx="3" presStyleCnt="9">
        <dgm:presLayoutVars>
          <dgm:bulletEnabled val="1"/>
        </dgm:presLayoutVars>
      </dgm:prSet>
      <dgm:spPr/>
    </dgm:pt>
    <dgm:pt modelId="{C3D285DD-EF3F-A149-B793-9A511AC1815C}" type="pres">
      <dgm:prSet presAssocID="{0051D193-A396-9342-8234-05210168B8F6}" presName="sibTrans" presStyleLbl="sibTrans2D1" presStyleIdx="3" presStyleCnt="8"/>
      <dgm:spPr/>
    </dgm:pt>
    <dgm:pt modelId="{F61A2799-C168-6542-A896-518D795E9C1F}" type="pres">
      <dgm:prSet presAssocID="{0AA810C1-2C11-1E44-A59F-07446564E1AF}" presName="middleNode" presStyleCnt="0"/>
      <dgm:spPr/>
    </dgm:pt>
    <dgm:pt modelId="{2F732318-C86F-0849-97D0-6555277DB57D}" type="pres">
      <dgm:prSet presAssocID="{0AA810C1-2C11-1E44-A59F-07446564E1AF}" presName="padding" presStyleLbl="node1" presStyleIdx="3" presStyleCnt="9"/>
      <dgm:spPr/>
    </dgm:pt>
    <dgm:pt modelId="{B526FA1E-FCC7-BC47-B44A-79503CC1DD13}" type="pres">
      <dgm:prSet presAssocID="{0AA810C1-2C11-1E44-A59F-07446564E1AF}" presName="shape" presStyleLbl="node1" presStyleIdx="4" presStyleCnt="9">
        <dgm:presLayoutVars>
          <dgm:bulletEnabled val="1"/>
        </dgm:presLayoutVars>
      </dgm:prSet>
      <dgm:spPr/>
    </dgm:pt>
    <dgm:pt modelId="{44A96668-E086-AE4F-9EFB-BCD916DFE52A}" type="pres">
      <dgm:prSet presAssocID="{1755D6A2-053D-114B-B345-51F3FE822AE8}" presName="sibTrans" presStyleLbl="sibTrans2D1" presStyleIdx="4" presStyleCnt="8"/>
      <dgm:spPr/>
    </dgm:pt>
    <dgm:pt modelId="{78A0B5BB-3F32-9F4E-BE56-1A9B002E9166}" type="pres">
      <dgm:prSet presAssocID="{8F3AE462-9A0B-3D4D-A63A-8D68FEB9C9D7}" presName="middleNode" presStyleCnt="0"/>
      <dgm:spPr/>
    </dgm:pt>
    <dgm:pt modelId="{5F374844-9EF2-764E-A410-5014F82E75B4}" type="pres">
      <dgm:prSet presAssocID="{8F3AE462-9A0B-3D4D-A63A-8D68FEB9C9D7}" presName="padding" presStyleLbl="node1" presStyleIdx="4" presStyleCnt="9"/>
      <dgm:spPr/>
    </dgm:pt>
    <dgm:pt modelId="{7E5B450E-D1A0-6B49-A0BB-32865FC5ED13}" type="pres">
      <dgm:prSet presAssocID="{8F3AE462-9A0B-3D4D-A63A-8D68FEB9C9D7}" presName="shape" presStyleLbl="node1" presStyleIdx="5" presStyleCnt="9">
        <dgm:presLayoutVars>
          <dgm:bulletEnabled val="1"/>
        </dgm:presLayoutVars>
      </dgm:prSet>
      <dgm:spPr/>
    </dgm:pt>
    <dgm:pt modelId="{5160A263-8A99-FC44-979C-2D90A9ECE95B}" type="pres">
      <dgm:prSet presAssocID="{0D4001D9-D573-054E-B6DC-150F86222483}" presName="sibTrans" presStyleLbl="sibTrans2D1" presStyleIdx="5" presStyleCnt="8"/>
      <dgm:spPr/>
    </dgm:pt>
    <dgm:pt modelId="{13B4BE82-ADE7-EA41-B178-128038787C9F}" type="pres">
      <dgm:prSet presAssocID="{A5CF2EF6-DC27-1B46-8825-CCC1AA7B1C26}" presName="middleNode" presStyleCnt="0"/>
      <dgm:spPr/>
    </dgm:pt>
    <dgm:pt modelId="{6985AB8D-16FB-D640-BA4E-F9E54D2515C7}" type="pres">
      <dgm:prSet presAssocID="{A5CF2EF6-DC27-1B46-8825-CCC1AA7B1C26}" presName="padding" presStyleLbl="node1" presStyleIdx="5" presStyleCnt="9"/>
      <dgm:spPr/>
    </dgm:pt>
    <dgm:pt modelId="{6B01CB99-2191-9447-ADA8-E56864FA8DD5}" type="pres">
      <dgm:prSet presAssocID="{A5CF2EF6-DC27-1B46-8825-CCC1AA7B1C26}" presName="shape" presStyleLbl="node1" presStyleIdx="6" presStyleCnt="9">
        <dgm:presLayoutVars>
          <dgm:bulletEnabled val="1"/>
        </dgm:presLayoutVars>
      </dgm:prSet>
      <dgm:spPr/>
    </dgm:pt>
    <dgm:pt modelId="{9C8DC4C7-3C17-0C41-A38B-27E85B51F9D7}" type="pres">
      <dgm:prSet presAssocID="{0B129C26-B035-674F-ACDE-B1089D4CB2B7}" presName="sibTrans" presStyleLbl="sibTrans2D1" presStyleIdx="6" presStyleCnt="8"/>
      <dgm:spPr/>
    </dgm:pt>
    <dgm:pt modelId="{E44BDB65-DD92-E247-A00D-BE0330EC35EA}" type="pres">
      <dgm:prSet presAssocID="{E1865448-C4B9-B742-B0A2-18F84352FDAC}" presName="middleNode" presStyleCnt="0"/>
      <dgm:spPr/>
    </dgm:pt>
    <dgm:pt modelId="{ECBCA07A-F99A-6B45-BE4B-D852F4D619F5}" type="pres">
      <dgm:prSet presAssocID="{E1865448-C4B9-B742-B0A2-18F84352FDAC}" presName="padding" presStyleLbl="node1" presStyleIdx="6" presStyleCnt="9"/>
      <dgm:spPr/>
    </dgm:pt>
    <dgm:pt modelId="{E884FA5C-A66F-C943-821D-01B96228E564}" type="pres">
      <dgm:prSet presAssocID="{E1865448-C4B9-B742-B0A2-18F84352FDAC}" presName="shape" presStyleLbl="node1" presStyleIdx="7" presStyleCnt="9">
        <dgm:presLayoutVars>
          <dgm:bulletEnabled val="1"/>
        </dgm:presLayoutVars>
      </dgm:prSet>
      <dgm:spPr/>
    </dgm:pt>
    <dgm:pt modelId="{375C871B-D098-7D43-99C3-C53967CD0EFC}" type="pres">
      <dgm:prSet presAssocID="{7692C367-7AD6-2B4F-AC0D-BAFE496BDC1E}" presName="sibTrans" presStyleLbl="sibTrans2D1" presStyleIdx="7" presStyleCnt="8"/>
      <dgm:spPr/>
    </dgm:pt>
    <dgm:pt modelId="{CAB027EE-AA1C-A742-948F-31BA22F2C3A3}" type="pres">
      <dgm:prSet presAssocID="{9D5604E1-7805-3648-8BD0-BDD6601D6405}" presName="lastNode" presStyleLbl="node1" presStyleIdx="8" presStyleCnt="9">
        <dgm:presLayoutVars>
          <dgm:bulletEnabled val="1"/>
        </dgm:presLayoutVars>
      </dgm:prSet>
      <dgm:spPr/>
    </dgm:pt>
  </dgm:ptLst>
  <dgm:cxnLst>
    <dgm:cxn modelId="{6D2F1A03-D203-944C-B6DA-DBD45180136B}" srcId="{984203E8-9CF7-D449-B075-79C4F086B479}" destId="{E1865448-C4B9-B742-B0A2-18F84352FDAC}" srcOrd="7" destOrd="0" parTransId="{E15467C1-A1E1-2948-92A4-7CF24968FB8E}" sibTransId="{7692C367-7AD6-2B4F-AC0D-BAFE496BDC1E}"/>
    <dgm:cxn modelId="{42ED8419-FDE4-EA46-9332-82F239F87A94}" type="presOf" srcId="{3EF12F77-5C49-FE4E-9AB3-BDE8294ED085}" destId="{0CEA3D4A-43B8-3A4A-A199-AF88FA8121AA}" srcOrd="0" destOrd="0" presId="urn:microsoft.com/office/officeart/2005/8/layout/bProcess2"/>
    <dgm:cxn modelId="{41BE1A1C-989A-1B46-AEDF-16D760F7F31B}" srcId="{984203E8-9CF7-D449-B075-79C4F086B479}" destId="{8F3AE462-9A0B-3D4D-A63A-8D68FEB9C9D7}" srcOrd="5" destOrd="0" parTransId="{DF20E783-6F10-8446-893C-741161C2E91A}" sibTransId="{0D4001D9-D573-054E-B6DC-150F86222483}"/>
    <dgm:cxn modelId="{36052320-2944-DA41-BB44-DDC6E1FCFEC6}" type="presOf" srcId="{E1865448-C4B9-B742-B0A2-18F84352FDAC}" destId="{E884FA5C-A66F-C943-821D-01B96228E564}" srcOrd="0" destOrd="0" presId="urn:microsoft.com/office/officeart/2005/8/layout/bProcess2"/>
    <dgm:cxn modelId="{0F59B227-5CA4-2846-9773-D384C342EC84}" type="presOf" srcId="{8F3AE462-9A0B-3D4D-A63A-8D68FEB9C9D7}" destId="{7E5B450E-D1A0-6B49-A0BB-32865FC5ED13}" srcOrd="0" destOrd="0" presId="urn:microsoft.com/office/officeart/2005/8/layout/bProcess2"/>
    <dgm:cxn modelId="{C8FDA158-2323-BE41-98D3-8B02B8037B92}" type="presOf" srcId="{198D45B2-5C33-7847-A4FC-C0129EA79666}" destId="{0AB812AE-2644-3F4D-A016-B55AC3946214}" srcOrd="0" destOrd="0" presId="urn:microsoft.com/office/officeart/2005/8/layout/bProcess2"/>
    <dgm:cxn modelId="{4A45FA6B-FE03-9C40-9073-AF1CBF140D03}" type="presOf" srcId="{9D5604E1-7805-3648-8BD0-BDD6601D6405}" destId="{CAB027EE-AA1C-A742-948F-31BA22F2C3A3}" srcOrd="0" destOrd="0" presId="urn:microsoft.com/office/officeart/2005/8/layout/bProcess2"/>
    <dgm:cxn modelId="{9DED3A6F-8A1A-CE42-B1B5-A033AA4B1E3A}" srcId="{984203E8-9CF7-D449-B075-79C4F086B479}" destId="{0B96F098-A00F-3845-BD75-28A361D85BD9}" srcOrd="2" destOrd="0" parTransId="{0AECBDEC-D546-A649-9A83-13C244FAA1DF}" sibTransId="{34D1A319-6EFD-8148-8AB7-CD9261E2F6C9}"/>
    <dgm:cxn modelId="{3AFC7871-73CC-A040-A570-BD19C53F911E}" srcId="{984203E8-9CF7-D449-B075-79C4F086B479}" destId="{B5B3E921-9904-A348-A98F-277AC3AC6099}" srcOrd="1" destOrd="0" parTransId="{E429E769-4DEF-6A46-9A43-A0502980CC50}" sibTransId="{D0179682-4DDE-7C41-9EB9-5DA2D798E262}"/>
    <dgm:cxn modelId="{1C3E7976-1F1F-454C-A5FC-EBFA7B288620}" type="presOf" srcId="{D0179682-4DDE-7C41-9EB9-5DA2D798E262}" destId="{5DADD3C1-43BB-6141-9F49-FED89B632B6B}" srcOrd="0" destOrd="0" presId="urn:microsoft.com/office/officeart/2005/8/layout/bProcess2"/>
    <dgm:cxn modelId="{50F82B7C-86AA-A34A-A31B-B9F30B6524D0}" type="presOf" srcId="{34D1A319-6EFD-8148-8AB7-CD9261E2F6C9}" destId="{F1A802FD-1383-0144-B3E3-2B95726DE8C9}" srcOrd="0" destOrd="0" presId="urn:microsoft.com/office/officeart/2005/8/layout/bProcess2"/>
    <dgm:cxn modelId="{A88CB47C-1BB3-794F-9527-397F8A9AD3A5}" type="presOf" srcId="{1755D6A2-053D-114B-B345-51F3FE822AE8}" destId="{44A96668-E086-AE4F-9EFB-BCD916DFE52A}" srcOrd="0" destOrd="0" presId="urn:microsoft.com/office/officeart/2005/8/layout/bProcess2"/>
    <dgm:cxn modelId="{6CEA9B82-D0DE-CF44-A129-F635AC1AB1B4}" type="presOf" srcId="{A5CF2EF6-DC27-1B46-8825-CCC1AA7B1C26}" destId="{6B01CB99-2191-9447-ADA8-E56864FA8DD5}" srcOrd="0" destOrd="0" presId="urn:microsoft.com/office/officeart/2005/8/layout/bProcess2"/>
    <dgm:cxn modelId="{B1AC7483-60FD-984E-A40C-EF285D4B1BC4}" srcId="{984203E8-9CF7-D449-B075-79C4F086B479}" destId="{198D45B2-5C33-7847-A4FC-C0129EA79666}" srcOrd="3" destOrd="0" parTransId="{04BC876F-6BC5-214C-A743-54669D65B972}" sibTransId="{0051D193-A396-9342-8234-05210168B8F6}"/>
    <dgm:cxn modelId="{70520887-A301-0F47-8C8F-3F8CB883E10A}" type="presOf" srcId="{0B129C26-B035-674F-ACDE-B1089D4CB2B7}" destId="{9C8DC4C7-3C17-0C41-A38B-27E85B51F9D7}" srcOrd="0" destOrd="0" presId="urn:microsoft.com/office/officeart/2005/8/layout/bProcess2"/>
    <dgm:cxn modelId="{E9AC6C8E-BF78-3F41-BF85-61AF1CC59C36}" type="presOf" srcId="{2A041A49-3A93-B147-B7B2-CB19D46FB64F}" destId="{E34A0D35-9AC5-E94D-BCBE-89588C6C2D49}" srcOrd="0" destOrd="0" presId="urn:microsoft.com/office/officeart/2005/8/layout/bProcess2"/>
    <dgm:cxn modelId="{0FEA6D92-F3BA-C34C-96AC-B128CE4B0E16}" srcId="{984203E8-9CF7-D449-B075-79C4F086B479}" destId="{A5CF2EF6-DC27-1B46-8825-CCC1AA7B1C26}" srcOrd="6" destOrd="0" parTransId="{84E676DA-49CE-634B-AB27-2BFFC1EAA0A6}" sibTransId="{0B129C26-B035-674F-ACDE-B1089D4CB2B7}"/>
    <dgm:cxn modelId="{6A9F8D9A-604D-824D-A8A6-73E3506B8BAA}" srcId="{984203E8-9CF7-D449-B075-79C4F086B479}" destId="{2A041A49-3A93-B147-B7B2-CB19D46FB64F}" srcOrd="0" destOrd="0" parTransId="{8F9ABF1F-B367-304A-9508-A9863DA149A3}" sibTransId="{3EF12F77-5C49-FE4E-9AB3-BDE8294ED085}"/>
    <dgm:cxn modelId="{2CBEE99E-D2CA-234A-A239-6D2713FF7855}" type="presOf" srcId="{984203E8-9CF7-D449-B075-79C4F086B479}" destId="{C4C42F46-61E4-F548-AE7A-FA120E688063}" srcOrd="0" destOrd="0" presId="urn:microsoft.com/office/officeart/2005/8/layout/bProcess2"/>
    <dgm:cxn modelId="{3CFEFCB7-233F-C54B-A2AF-5B4D5B4C6C3D}" type="presOf" srcId="{0051D193-A396-9342-8234-05210168B8F6}" destId="{C3D285DD-EF3F-A149-B793-9A511AC1815C}" srcOrd="0" destOrd="0" presId="urn:microsoft.com/office/officeart/2005/8/layout/bProcess2"/>
    <dgm:cxn modelId="{9AE1D4C9-3E00-AA41-8730-ED2B75C04EF7}" type="presOf" srcId="{0AA810C1-2C11-1E44-A59F-07446564E1AF}" destId="{B526FA1E-FCC7-BC47-B44A-79503CC1DD13}" srcOrd="0" destOrd="0" presId="urn:microsoft.com/office/officeart/2005/8/layout/bProcess2"/>
    <dgm:cxn modelId="{C165EED5-26B7-D041-BF54-D65E4D274DE8}" type="presOf" srcId="{B5B3E921-9904-A348-A98F-277AC3AC6099}" destId="{A92668C4-5E6A-4340-BE2C-1D8DCD28F543}" srcOrd="0" destOrd="0" presId="urn:microsoft.com/office/officeart/2005/8/layout/bProcess2"/>
    <dgm:cxn modelId="{E11969DB-7600-9744-BB46-65EA167A8F09}" srcId="{984203E8-9CF7-D449-B075-79C4F086B479}" destId="{0AA810C1-2C11-1E44-A59F-07446564E1AF}" srcOrd="4" destOrd="0" parTransId="{A29EF853-0E9F-B64C-96E8-778A34BAB2D3}" sibTransId="{1755D6A2-053D-114B-B345-51F3FE822AE8}"/>
    <dgm:cxn modelId="{51ED45DF-9134-4D44-A657-F75FF311CC86}" type="presOf" srcId="{7692C367-7AD6-2B4F-AC0D-BAFE496BDC1E}" destId="{375C871B-D098-7D43-99C3-C53967CD0EFC}" srcOrd="0" destOrd="0" presId="urn:microsoft.com/office/officeart/2005/8/layout/bProcess2"/>
    <dgm:cxn modelId="{EB0091F1-02C2-E646-AD79-674835CE38C9}" type="presOf" srcId="{0D4001D9-D573-054E-B6DC-150F86222483}" destId="{5160A263-8A99-FC44-979C-2D90A9ECE95B}" srcOrd="0" destOrd="0" presId="urn:microsoft.com/office/officeart/2005/8/layout/bProcess2"/>
    <dgm:cxn modelId="{592B8BF8-1B48-B249-89BE-4C711403D5FF}" srcId="{984203E8-9CF7-D449-B075-79C4F086B479}" destId="{9D5604E1-7805-3648-8BD0-BDD6601D6405}" srcOrd="8" destOrd="0" parTransId="{FCBB9823-6876-F24F-B50D-A27C95A9CD7E}" sibTransId="{F0C59CA4-780C-9E47-9D96-45FF1F1F622B}"/>
    <dgm:cxn modelId="{4B7649FF-808F-1848-9214-8B74D496F3F2}" type="presOf" srcId="{0B96F098-A00F-3845-BD75-28A361D85BD9}" destId="{E3B29BE4-0414-F143-BAAD-E8B2E4D49B55}" srcOrd="0" destOrd="0" presId="urn:microsoft.com/office/officeart/2005/8/layout/bProcess2"/>
    <dgm:cxn modelId="{336D7A2A-B973-E345-96DF-D30DFAFEF5F6}" type="presParOf" srcId="{C4C42F46-61E4-F548-AE7A-FA120E688063}" destId="{E34A0D35-9AC5-E94D-BCBE-89588C6C2D49}" srcOrd="0" destOrd="0" presId="urn:microsoft.com/office/officeart/2005/8/layout/bProcess2"/>
    <dgm:cxn modelId="{AAB36A0B-E356-C04B-9340-6D4A9F2DC634}" type="presParOf" srcId="{C4C42F46-61E4-F548-AE7A-FA120E688063}" destId="{0CEA3D4A-43B8-3A4A-A199-AF88FA8121AA}" srcOrd="1" destOrd="0" presId="urn:microsoft.com/office/officeart/2005/8/layout/bProcess2"/>
    <dgm:cxn modelId="{952A9719-EE8D-D947-B086-2A3FA94BD41E}" type="presParOf" srcId="{C4C42F46-61E4-F548-AE7A-FA120E688063}" destId="{1C50CDC9-1FFA-AA4A-B5DB-A26C5F64B9D7}" srcOrd="2" destOrd="0" presId="urn:microsoft.com/office/officeart/2005/8/layout/bProcess2"/>
    <dgm:cxn modelId="{752B0BB9-D995-4E4B-A3B3-5E42BFF9AE74}" type="presParOf" srcId="{1C50CDC9-1FFA-AA4A-B5DB-A26C5F64B9D7}" destId="{9BE262EB-D0A3-9946-A7FD-AB5A0A63812C}" srcOrd="0" destOrd="0" presId="urn:microsoft.com/office/officeart/2005/8/layout/bProcess2"/>
    <dgm:cxn modelId="{771F729F-6E76-A845-94F4-CB5A3F114DA5}" type="presParOf" srcId="{1C50CDC9-1FFA-AA4A-B5DB-A26C5F64B9D7}" destId="{A92668C4-5E6A-4340-BE2C-1D8DCD28F543}" srcOrd="1" destOrd="0" presId="urn:microsoft.com/office/officeart/2005/8/layout/bProcess2"/>
    <dgm:cxn modelId="{C0FE9863-490D-1647-8C72-2D13823A2E81}" type="presParOf" srcId="{C4C42F46-61E4-F548-AE7A-FA120E688063}" destId="{5DADD3C1-43BB-6141-9F49-FED89B632B6B}" srcOrd="3" destOrd="0" presId="urn:microsoft.com/office/officeart/2005/8/layout/bProcess2"/>
    <dgm:cxn modelId="{2009F4DB-267C-3C4A-8EEC-2DD19129390D}" type="presParOf" srcId="{C4C42F46-61E4-F548-AE7A-FA120E688063}" destId="{2EED70B2-BAC2-0C48-9B2B-A8842D566EB9}" srcOrd="4" destOrd="0" presId="urn:microsoft.com/office/officeart/2005/8/layout/bProcess2"/>
    <dgm:cxn modelId="{115B5EA4-5F05-7249-989B-9CEC52F6DA66}" type="presParOf" srcId="{2EED70B2-BAC2-0C48-9B2B-A8842D566EB9}" destId="{EA8624AA-5BA1-CA46-9735-48AB263D1036}" srcOrd="0" destOrd="0" presId="urn:microsoft.com/office/officeart/2005/8/layout/bProcess2"/>
    <dgm:cxn modelId="{5BA3EE6D-6B38-8644-9017-ACAD63DC3683}" type="presParOf" srcId="{2EED70B2-BAC2-0C48-9B2B-A8842D566EB9}" destId="{E3B29BE4-0414-F143-BAAD-E8B2E4D49B55}" srcOrd="1" destOrd="0" presId="urn:microsoft.com/office/officeart/2005/8/layout/bProcess2"/>
    <dgm:cxn modelId="{F2B66ABF-30C5-ED46-9FBA-F9C87DCE596B}" type="presParOf" srcId="{C4C42F46-61E4-F548-AE7A-FA120E688063}" destId="{F1A802FD-1383-0144-B3E3-2B95726DE8C9}" srcOrd="5" destOrd="0" presId="urn:microsoft.com/office/officeart/2005/8/layout/bProcess2"/>
    <dgm:cxn modelId="{D76E17DF-B61F-F14F-B2C0-7B3ECA1A37CC}" type="presParOf" srcId="{C4C42F46-61E4-F548-AE7A-FA120E688063}" destId="{97C49483-CACC-D541-B3CB-C99869568FFF}" srcOrd="6" destOrd="0" presId="urn:microsoft.com/office/officeart/2005/8/layout/bProcess2"/>
    <dgm:cxn modelId="{9A4770AB-3654-FC42-B8CF-75452918C322}" type="presParOf" srcId="{97C49483-CACC-D541-B3CB-C99869568FFF}" destId="{A3899B7A-5D04-0649-855A-B994FF99F68F}" srcOrd="0" destOrd="0" presId="urn:microsoft.com/office/officeart/2005/8/layout/bProcess2"/>
    <dgm:cxn modelId="{A65667AA-E402-A94E-994C-5CD9144D904F}" type="presParOf" srcId="{97C49483-CACC-D541-B3CB-C99869568FFF}" destId="{0AB812AE-2644-3F4D-A016-B55AC3946214}" srcOrd="1" destOrd="0" presId="urn:microsoft.com/office/officeart/2005/8/layout/bProcess2"/>
    <dgm:cxn modelId="{0DC6F433-6E02-0C41-8510-09FC96EA117D}" type="presParOf" srcId="{C4C42F46-61E4-F548-AE7A-FA120E688063}" destId="{C3D285DD-EF3F-A149-B793-9A511AC1815C}" srcOrd="7" destOrd="0" presId="urn:microsoft.com/office/officeart/2005/8/layout/bProcess2"/>
    <dgm:cxn modelId="{F8B2AAF1-9D70-3C44-BF59-7419C75910D7}" type="presParOf" srcId="{C4C42F46-61E4-F548-AE7A-FA120E688063}" destId="{F61A2799-C168-6542-A896-518D795E9C1F}" srcOrd="8" destOrd="0" presId="urn:microsoft.com/office/officeart/2005/8/layout/bProcess2"/>
    <dgm:cxn modelId="{5BE445B9-1958-834D-9880-CA0AC8661281}" type="presParOf" srcId="{F61A2799-C168-6542-A896-518D795E9C1F}" destId="{2F732318-C86F-0849-97D0-6555277DB57D}" srcOrd="0" destOrd="0" presId="urn:microsoft.com/office/officeart/2005/8/layout/bProcess2"/>
    <dgm:cxn modelId="{70851060-9CB4-0649-948F-BD5A84FAA8E9}" type="presParOf" srcId="{F61A2799-C168-6542-A896-518D795E9C1F}" destId="{B526FA1E-FCC7-BC47-B44A-79503CC1DD13}" srcOrd="1" destOrd="0" presId="urn:microsoft.com/office/officeart/2005/8/layout/bProcess2"/>
    <dgm:cxn modelId="{50E25940-13CF-E241-844F-227148380D0E}" type="presParOf" srcId="{C4C42F46-61E4-F548-AE7A-FA120E688063}" destId="{44A96668-E086-AE4F-9EFB-BCD916DFE52A}" srcOrd="9" destOrd="0" presId="urn:microsoft.com/office/officeart/2005/8/layout/bProcess2"/>
    <dgm:cxn modelId="{0E2EE55E-D6D5-1742-8061-1B84095FDB47}" type="presParOf" srcId="{C4C42F46-61E4-F548-AE7A-FA120E688063}" destId="{78A0B5BB-3F32-9F4E-BE56-1A9B002E9166}" srcOrd="10" destOrd="0" presId="urn:microsoft.com/office/officeart/2005/8/layout/bProcess2"/>
    <dgm:cxn modelId="{1BE2388F-C481-3B44-B773-ED9993FCD365}" type="presParOf" srcId="{78A0B5BB-3F32-9F4E-BE56-1A9B002E9166}" destId="{5F374844-9EF2-764E-A410-5014F82E75B4}" srcOrd="0" destOrd="0" presId="urn:microsoft.com/office/officeart/2005/8/layout/bProcess2"/>
    <dgm:cxn modelId="{9061B980-53E5-4F47-9FE8-B4AEE35B0668}" type="presParOf" srcId="{78A0B5BB-3F32-9F4E-BE56-1A9B002E9166}" destId="{7E5B450E-D1A0-6B49-A0BB-32865FC5ED13}" srcOrd="1" destOrd="0" presId="urn:microsoft.com/office/officeart/2005/8/layout/bProcess2"/>
    <dgm:cxn modelId="{31E21B22-F05E-FA4D-B2CF-061376F2FB67}" type="presParOf" srcId="{C4C42F46-61E4-F548-AE7A-FA120E688063}" destId="{5160A263-8A99-FC44-979C-2D90A9ECE95B}" srcOrd="11" destOrd="0" presId="urn:microsoft.com/office/officeart/2005/8/layout/bProcess2"/>
    <dgm:cxn modelId="{0EF4CE2E-ABAD-6947-9466-AC3B470D91A4}" type="presParOf" srcId="{C4C42F46-61E4-F548-AE7A-FA120E688063}" destId="{13B4BE82-ADE7-EA41-B178-128038787C9F}" srcOrd="12" destOrd="0" presId="urn:microsoft.com/office/officeart/2005/8/layout/bProcess2"/>
    <dgm:cxn modelId="{57B239BD-C460-654E-B7FC-4DBE7596AC96}" type="presParOf" srcId="{13B4BE82-ADE7-EA41-B178-128038787C9F}" destId="{6985AB8D-16FB-D640-BA4E-F9E54D2515C7}" srcOrd="0" destOrd="0" presId="urn:microsoft.com/office/officeart/2005/8/layout/bProcess2"/>
    <dgm:cxn modelId="{8DA473EB-6290-8947-A515-CB6E892D9460}" type="presParOf" srcId="{13B4BE82-ADE7-EA41-B178-128038787C9F}" destId="{6B01CB99-2191-9447-ADA8-E56864FA8DD5}" srcOrd="1" destOrd="0" presId="urn:microsoft.com/office/officeart/2005/8/layout/bProcess2"/>
    <dgm:cxn modelId="{4504CAE9-F7A1-0B47-ADFB-D0A9D620FE61}" type="presParOf" srcId="{C4C42F46-61E4-F548-AE7A-FA120E688063}" destId="{9C8DC4C7-3C17-0C41-A38B-27E85B51F9D7}" srcOrd="13" destOrd="0" presId="urn:microsoft.com/office/officeart/2005/8/layout/bProcess2"/>
    <dgm:cxn modelId="{40611AEA-9EAB-5047-A08F-E41A99C2563B}" type="presParOf" srcId="{C4C42F46-61E4-F548-AE7A-FA120E688063}" destId="{E44BDB65-DD92-E247-A00D-BE0330EC35EA}" srcOrd="14" destOrd="0" presId="urn:microsoft.com/office/officeart/2005/8/layout/bProcess2"/>
    <dgm:cxn modelId="{EDE65542-6030-6945-84BD-5A655DF6801E}" type="presParOf" srcId="{E44BDB65-DD92-E247-A00D-BE0330EC35EA}" destId="{ECBCA07A-F99A-6B45-BE4B-D852F4D619F5}" srcOrd="0" destOrd="0" presId="urn:microsoft.com/office/officeart/2005/8/layout/bProcess2"/>
    <dgm:cxn modelId="{EB13C0A8-0568-824A-9EB2-3FE2F1A16BAA}" type="presParOf" srcId="{E44BDB65-DD92-E247-A00D-BE0330EC35EA}" destId="{E884FA5C-A66F-C943-821D-01B96228E564}" srcOrd="1" destOrd="0" presId="urn:microsoft.com/office/officeart/2005/8/layout/bProcess2"/>
    <dgm:cxn modelId="{5916082B-84F7-9E43-BE3C-BDAD0EB9EF57}" type="presParOf" srcId="{C4C42F46-61E4-F548-AE7A-FA120E688063}" destId="{375C871B-D098-7D43-99C3-C53967CD0EFC}" srcOrd="15" destOrd="0" presId="urn:microsoft.com/office/officeart/2005/8/layout/bProcess2"/>
    <dgm:cxn modelId="{38476E45-4F09-A74D-9B09-47D8118DEFB6}" type="presParOf" srcId="{C4C42F46-61E4-F548-AE7A-FA120E688063}" destId="{CAB027EE-AA1C-A742-948F-31BA22F2C3A3}"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83B2AC-34EA-3F4A-950F-9883D8C23BFB}" type="doc">
      <dgm:prSet loTypeId="urn:microsoft.com/office/officeart/2005/8/layout/pyramid1" loCatId="" qsTypeId="urn:microsoft.com/office/officeart/2005/8/quickstyle/simple1" qsCatId="simple" csTypeId="urn:microsoft.com/office/officeart/2005/8/colors/colorful1" csCatId="colorful" phldr="1"/>
      <dgm:spPr/>
    </dgm:pt>
    <dgm:pt modelId="{5D69F28E-B779-5B41-A225-EAD17E91B4B8}">
      <dgm:prSet phldrT="[Texto]"/>
      <dgm:spPr>
        <a:solidFill>
          <a:schemeClr val="accent4"/>
        </a:solidFill>
      </dgm:spPr>
      <dgm:t>
        <a:bodyPr/>
        <a:lstStyle/>
        <a:p>
          <a:r>
            <a:rPr lang="es-ES" dirty="0"/>
            <a:t>Director general</a:t>
          </a:r>
        </a:p>
      </dgm:t>
    </dgm:pt>
    <dgm:pt modelId="{E481F6CD-0630-904B-9B6B-22914467C4B4}" type="parTrans" cxnId="{758900A5-CE60-7D48-90CD-483F84478797}">
      <dgm:prSet/>
      <dgm:spPr/>
      <dgm:t>
        <a:bodyPr/>
        <a:lstStyle/>
        <a:p>
          <a:endParaRPr lang="es-ES"/>
        </a:p>
      </dgm:t>
    </dgm:pt>
    <dgm:pt modelId="{1107F3D0-9C76-EF44-83CB-9D99A53ED2D9}" type="sibTrans" cxnId="{758900A5-CE60-7D48-90CD-483F84478797}">
      <dgm:prSet/>
      <dgm:spPr/>
      <dgm:t>
        <a:bodyPr/>
        <a:lstStyle/>
        <a:p>
          <a:endParaRPr lang="es-ES"/>
        </a:p>
      </dgm:t>
    </dgm:pt>
    <dgm:pt modelId="{46A55A7F-BDA9-D948-A1C1-7B0019A0EEE2}">
      <dgm:prSet phldrT="[Texto]"/>
      <dgm:spPr>
        <a:solidFill>
          <a:schemeClr val="accent4"/>
        </a:solidFill>
      </dgm:spPr>
      <dgm:t>
        <a:bodyPr/>
        <a:lstStyle/>
        <a:p>
          <a:r>
            <a:rPr lang="es-ES" dirty="0"/>
            <a:t>Auxiliares senior</a:t>
          </a:r>
        </a:p>
      </dgm:t>
    </dgm:pt>
    <dgm:pt modelId="{A294C4E2-32CB-8941-8F79-3A6684744507}" type="parTrans" cxnId="{534E7D28-2A73-194A-A1F6-7E1ADDF2398A}">
      <dgm:prSet/>
      <dgm:spPr/>
      <dgm:t>
        <a:bodyPr/>
        <a:lstStyle/>
        <a:p>
          <a:endParaRPr lang="es-ES"/>
        </a:p>
      </dgm:t>
    </dgm:pt>
    <dgm:pt modelId="{3B7FC90C-25BD-C943-884C-EA071E5D6B04}" type="sibTrans" cxnId="{534E7D28-2A73-194A-A1F6-7E1ADDF2398A}">
      <dgm:prSet/>
      <dgm:spPr/>
      <dgm:t>
        <a:bodyPr/>
        <a:lstStyle/>
        <a:p>
          <a:endParaRPr lang="es-ES"/>
        </a:p>
      </dgm:t>
    </dgm:pt>
    <dgm:pt modelId="{E10300D6-D6BF-0C48-A042-A8D698257AAB}">
      <dgm:prSet phldrT="[Texto]"/>
      <dgm:spPr/>
      <dgm:t>
        <a:bodyPr/>
        <a:lstStyle/>
        <a:p>
          <a:r>
            <a:rPr lang="es-ES" dirty="0"/>
            <a:t>Auxiliares</a:t>
          </a:r>
        </a:p>
      </dgm:t>
    </dgm:pt>
    <dgm:pt modelId="{72ABE0A6-1BA9-1C4D-952C-D29F17EE940D}" type="parTrans" cxnId="{90D82C62-A6C5-624A-81FD-C12D2DCF0B34}">
      <dgm:prSet/>
      <dgm:spPr/>
      <dgm:t>
        <a:bodyPr/>
        <a:lstStyle/>
        <a:p>
          <a:endParaRPr lang="es-ES"/>
        </a:p>
      </dgm:t>
    </dgm:pt>
    <dgm:pt modelId="{7E30A34D-26E4-EF47-B90B-634BF9C901E8}" type="sibTrans" cxnId="{90D82C62-A6C5-624A-81FD-C12D2DCF0B34}">
      <dgm:prSet/>
      <dgm:spPr/>
      <dgm:t>
        <a:bodyPr/>
        <a:lstStyle/>
        <a:p>
          <a:endParaRPr lang="es-ES"/>
        </a:p>
      </dgm:t>
    </dgm:pt>
    <dgm:pt modelId="{9E47787E-95AC-1740-8C4D-555C7E2C46E3}">
      <dgm:prSet phldrT="[Texto]"/>
      <dgm:spPr>
        <a:solidFill>
          <a:schemeClr val="accent4"/>
        </a:solidFill>
      </dgm:spPr>
      <dgm:t>
        <a:bodyPr/>
        <a:lstStyle/>
        <a:p>
          <a:r>
            <a:rPr lang="es-ES" dirty="0"/>
            <a:t>Cualificados - Profesionales líderes / Coordinadores de cuidados</a:t>
          </a:r>
        </a:p>
      </dgm:t>
    </dgm:pt>
    <dgm:pt modelId="{0FBFC2D5-64C5-5344-98DF-3BB0CC33CDE9}" type="parTrans" cxnId="{29D7CC3D-FCC2-AC49-A238-5FFB4242AB2A}">
      <dgm:prSet/>
      <dgm:spPr/>
      <dgm:t>
        <a:bodyPr/>
        <a:lstStyle/>
        <a:p>
          <a:endParaRPr lang="es-ES"/>
        </a:p>
      </dgm:t>
    </dgm:pt>
    <dgm:pt modelId="{9AC97CFE-0E45-1646-9103-CBA18E5A0B21}" type="sibTrans" cxnId="{29D7CC3D-FCC2-AC49-A238-5FFB4242AB2A}">
      <dgm:prSet/>
      <dgm:spPr/>
      <dgm:t>
        <a:bodyPr/>
        <a:lstStyle/>
        <a:p>
          <a:endParaRPr lang="es-ES"/>
        </a:p>
      </dgm:t>
    </dgm:pt>
    <dgm:pt modelId="{02420297-3AF7-8E4E-8346-9F24E545F6B6}">
      <dgm:prSet phldrT="[Texto]"/>
      <dgm:spPr>
        <a:solidFill>
          <a:schemeClr val="accent4"/>
        </a:solidFill>
      </dgm:spPr>
      <dgm:t>
        <a:bodyPr/>
        <a:lstStyle/>
        <a:p>
          <a:r>
            <a:rPr lang="es-ES" dirty="0"/>
            <a:t>Senior Cualificados</a:t>
          </a:r>
        </a:p>
      </dgm:t>
    </dgm:pt>
    <dgm:pt modelId="{E9B2F698-D663-7F41-8137-0C2496EC0728}" type="parTrans" cxnId="{B5E63800-2FA7-0144-8020-0F51F30962AD}">
      <dgm:prSet/>
      <dgm:spPr/>
      <dgm:t>
        <a:bodyPr/>
        <a:lstStyle/>
        <a:p>
          <a:endParaRPr lang="es-ES"/>
        </a:p>
      </dgm:t>
    </dgm:pt>
    <dgm:pt modelId="{3353617D-A4E6-124A-B18D-01F5F1F52385}" type="sibTrans" cxnId="{B5E63800-2FA7-0144-8020-0F51F30962AD}">
      <dgm:prSet/>
      <dgm:spPr/>
      <dgm:t>
        <a:bodyPr/>
        <a:lstStyle/>
        <a:p>
          <a:endParaRPr lang="es-ES"/>
        </a:p>
      </dgm:t>
    </dgm:pt>
    <dgm:pt modelId="{EA3EFFA4-DB05-C341-9174-C4E8AC4B82E5}">
      <dgm:prSet phldrT="[Texto]"/>
      <dgm:spPr>
        <a:solidFill>
          <a:schemeClr val="accent4"/>
        </a:solidFill>
      </dgm:spPr>
      <dgm:t>
        <a:bodyPr/>
        <a:lstStyle/>
        <a:p>
          <a:r>
            <a:rPr lang="es-ES" dirty="0"/>
            <a:t>Coordinadores de área</a:t>
          </a:r>
        </a:p>
      </dgm:t>
    </dgm:pt>
    <dgm:pt modelId="{947C5860-B3E7-B540-B337-5105A0D08B6E}" type="parTrans" cxnId="{D0D39FBD-4600-1042-8360-7A0FBE9FB2F7}">
      <dgm:prSet/>
      <dgm:spPr/>
      <dgm:t>
        <a:bodyPr/>
        <a:lstStyle/>
        <a:p>
          <a:endParaRPr lang="es-ES"/>
        </a:p>
      </dgm:t>
    </dgm:pt>
    <dgm:pt modelId="{EC68B953-F55D-EB4F-8613-7A2139C8E77D}" type="sibTrans" cxnId="{D0D39FBD-4600-1042-8360-7A0FBE9FB2F7}">
      <dgm:prSet/>
      <dgm:spPr/>
      <dgm:t>
        <a:bodyPr/>
        <a:lstStyle/>
        <a:p>
          <a:endParaRPr lang="es-ES"/>
        </a:p>
      </dgm:t>
    </dgm:pt>
    <dgm:pt modelId="{D96B6622-1EFE-1746-8D09-DCC227EA1DC2}">
      <dgm:prSet phldrT="[Texto]"/>
      <dgm:spPr>
        <a:solidFill>
          <a:schemeClr val="accent4"/>
        </a:solidFill>
      </dgm:spPr>
      <dgm:t>
        <a:bodyPr/>
        <a:lstStyle/>
        <a:p>
          <a:r>
            <a:rPr lang="es-ES" dirty="0"/>
            <a:t>Directores de área</a:t>
          </a:r>
        </a:p>
      </dgm:t>
    </dgm:pt>
    <dgm:pt modelId="{39759187-2EAC-A645-A550-DB1D87EF1501}" type="parTrans" cxnId="{2EA810AD-DDF7-B643-8874-4E39E1480BC6}">
      <dgm:prSet/>
      <dgm:spPr/>
      <dgm:t>
        <a:bodyPr/>
        <a:lstStyle/>
        <a:p>
          <a:endParaRPr lang="es-ES"/>
        </a:p>
      </dgm:t>
    </dgm:pt>
    <dgm:pt modelId="{99EDD48D-4B14-B546-BB9A-AA221CE446D1}" type="sibTrans" cxnId="{2EA810AD-DDF7-B643-8874-4E39E1480BC6}">
      <dgm:prSet/>
      <dgm:spPr/>
      <dgm:t>
        <a:bodyPr/>
        <a:lstStyle/>
        <a:p>
          <a:endParaRPr lang="es-ES"/>
        </a:p>
      </dgm:t>
    </dgm:pt>
    <dgm:pt modelId="{9C5D30AA-E866-774A-9F73-4B82DABCA407}" type="pres">
      <dgm:prSet presAssocID="{5783B2AC-34EA-3F4A-950F-9883D8C23BFB}" presName="Name0" presStyleCnt="0">
        <dgm:presLayoutVars>
          <dgm:dir/>
          <dgm:animLvl val="lvl"/>
          <dgm:resizeHandles val="exact"/>
        </dgm:presLayoutVars>
      </dgm:prSet>
      <dgm:spPr/>
    </dgm:pt>
    <dgm:pt modelId="{DDFA1EF0-A035-DA4B-AE81-05221F3D4974}" type="pres">
      <dgm:prSet presAssocID="{5D69F28E-B779-5B41-A225-EAD17E91B4B8}" presName="Name8" presStyleCnt="0"/>
      <dgm:spPr/>
    </dgm:pt>
    <dgm:pt modelId="{77D1AF34-79B3-AF4E-B0BA-468882611423}" type="pres">
      <dgm:prSet presAssocID="{5D69F28E-B779-5B41-A225-EAD17E91B4B8}" presName="level" presStyleLbl="node1" presStyleIdx="0" presStyleCnt="7">
        <dgm:presLayoutVars>
          <dgm:chMax val="1"/>
          <dgm:bulletEnabled val="1"/>
        </dgm:presLayoutVars>
      </dgm:prSet>
      <dgm:spPr/>
    </dgm:pt>
    <dgm:pt modelId="{6260228B-BDD3-414B-B6DC-90C0D81A5B78}" type="pres">
      <dgm:prSet presAssocID="{5D69F28E-B779-5B41-A225-EAD17E91B4B8}" presName="levelTx" presStyleLbl="revTx" presStyleIdx="0" presStyleCnt="0">
        <dgm:presLayoutVars>
          <dgm:chMax val="1"/>
          <dgm:bulletEnabled val="1"/>
        </dgm:presLayoutVars>
      </dgm:prSet>
      <dgm:spPr/>
    </dgm:pt>
    <dgm:pt modelId="{8475DD6F-3668-2245-A505-F439A59D5CA6}" type="pres">
      <dgm:prSet presAssocID="{D96B6622-1EFE-1746-8D09-DCC227EA1DC2}" presName="Name8" presStyleCnt="0"/>
      <dgm:spPr/>
    </dgm:pt>
    <dgm:pt modelId="{A1BA8044-B011-F943-BFC5-AE7E0C70DA2A}" type="pres">
      <dgm:prSet presAssocID="{D96B6622-1EFE-1746-8D09-DCC227EA1DC2}" presName="level" presStyleLbl="node1" presStyleIdx="1" presStyleCnt="7">
        <dgm:presLayoutVars>
          <dgm:chMax val="1"/>
          <dgm:bulletEnabled val="1"/>
        </dgm:presLayoutVars>
      </dgm:prSet>
      <dgm:spPr/>
    </dgm:pt>
    <dgm:pt modelId="{B4E2B6D7-55FE-2D42-9700-58721D3F25DA}" type="pres">
      <dgm:prSet presAssocID="{D96B6622-1EFE-1746-8D09-DCC227EA1DC2}" presName="levelTx" presStyleLbl="revTx" presStyleIdx="0" presStyleCnt="0">
        <dgm:presLayoutVars>
          <dgm:chMax val="1"/>
          <dgm:bulletEnabled val="1"/>
        </dgm:presLayoutVars>
      </dgm:prSet>
      <dgm:spPr/>
    </dgm:pt>
    <dgm:pt modelId="{30F59814-7704-7048-AD80-C297264A36C9}" type="pres">
      <dgm:prSet presAssocID="{EA3EFFA4-DB05-C341-9174-C4E8AC4B82E5}" presName="Name8" presStyleCnt="0"/>
      <dgm:spPr/>
    </dgm:pt>
    <dgm:pt modelId="{2B74BF25-6E40-D64A-A5DB-70DDF9897273}" type="pres">
      <dgm:prSet presAssocID="{EA3EFFA4-DB05-C341-9174-C4E8AC4B82E5}" presName="level" presStyleLbl="node1" presStyleIdx="2" presStyleCnt="7">
        <dgm:presLayoutVars>
          <dgm:chMax val="1"/>
          <dgm:bulletEnabled val="1"/>
        </dgm:presLayoutVars>
      </dgm:prSet>
      <dgm:spPr/>
    </dgm:pt>
    <dgm:pt modelId="{0F35C0DD-4D85-8643-BF11-4A83C5F93E32}" type="pres">
      <dgm:prSet presAssocID="{EA3EFFA4-DB05-C341-9174-C4E8AC4B82E5}" presName="levelTx" presStyleLbl="revTx" presStyleIdx="0" presStyleCnt="0">
        <dgm:presLayoutVars>
          <dgm:chMax val="1"/>
          <dgm:bulletEnabled val="1"/>
        </dgm:presLayoutVars>
      </dgm:prSet>
      <dgm:spPr/>
    </dgm:pt>
    <dgm:pt modelId="{F67DE46B-BCC1-CC40-AC4E-D9762E38BB01}" type="pres">
      <dgm:prSet presAssocID="{02420297-3AF7-8E4E-8346-9F24E545F6B6}" presName="Name8" presStyleCnt="0"/>
      <dgm:spPr/>
    </dgm:pt>
    <dgm:pt modelId="{F7398B1B-C894-A248-89A1-D676BB675FC7}" type="pres">
      <dgm:prSet presAssocID="{02420297-3AF7-8E4E-8346-9F24E545F6B6}" presName="level" presStyleLbl="node1" presStyleIdx="3" presStyleCnt="7">
        <dgm:presLayoutVars>
          <dgm:chMax val="1"/>
          <dgm:bulletEnabled val="1"/>
        </dgm:presLayoutVars>
      </dgm:prSet>
      <dgm:spPr/>
    </dgm:pt>
    <dgm:pt modelId="{A507BD2C-5BED-1048-BC5E-65BEB01C2834}" type="pres">
      <dgm:prSet presAssocID="{02420297-3AF7-8E4E-8346-9F24E545F6B6}" presName="levelTx" presStyleLbl="revTx" presStyleIdx="0" presStyleCnt="0">
        <dgm:presLayoutVars>
          <dgm:chMax val="1"/>
          <dgm:bulletEnabled val="1"/>
        </dgm:presLayoutVars>
      </dgm:prSet>
      <dgm:spPr/>
    </dgm:pt>
    <dgm:pt modelId="{7ED58A8C-8FDF-7D4B-B1E8-3665921FA478}" type="pres">
      <dgm:prSet presAssocID="{9E47787E-95AC-1740-8C4D-555C7E2C46E3}" presName="Name8" presStyleCnt="0"/>
      <dgm:spPr/>
    </dgm:pt>
    <dgm:pt modelId="{C0CC9E69-8A06-8347-9995-216F96C89C78}" type="pres">
      <dgm:prSet presAssocID="{9E47787E-95AC-1740-8C4D-555C7E2C46E3}" presName="level" presStyleLbl="node1" presStyleIdx="4" presStyleCnt="7">
        <dgm:presLayoutVars>
          <dgm:chMax val="1"/>
          <dgm:bulletEnabled val="1"/>
        </dgm:presLayoutVars>
      </dgm:prSet>
      <dgm:spPr/>
    </dgm:pt>
    <dgm:pt modelId="{ACCADBB8-9C5C-764D-8C75-541F03564B01}" type="pres">
      <dgm:prSet presAssocID="{9E47787E-95AC-1740-8C4D-555C7E2C46E3}" presName="levelTx" presStyleLbl="revTx" presStyleIdx="0" presStyleCnt="0">
        <dgm:presLayoutVars>
          <dgm:chMax val="1"/>
          <dgm:bulletEnabled val="1"/>
        </dgm:presLayoutVars>
      </dgm:prSet>
      <dgm:spPr/>
    </dgm:pt>
    <dgm:pt modelId="{4184F4A3-1559-D94C-B035-C6AAFEA014B6}" type="pres">
      <dgm:prSet presAssocID="{46A55A7F-BDA9-D948-A1C1-7B0019A0EEE2}" presName="Name8" presStyleCnt="0"/>
      <dgm:spPr/>
    </dgm:pt>
    <dgm:pt modelId="{0F134CF6-7EBB-EA45-A21E-283368AF38F6}" type="pres">
      <dgm:prSet presAssocID="{46A55A7F-BDA9-D948-A1C1-7B0019A0EEE2}" presName="level" presStyleLbl="node1" presStyleIdx="5" presStyleCnt="7">
        <dgm:presLayoutVars>
          <dgm:chMax val="1"/>
          <dgm:bulletEnabled val="1"/>
        </dgm:presLayoutVars>
      </dgm:prSet>
      <dgm:spPr/>
    </dgm:pt>
    <dgm:pt modelId="{4014FEF1-3A84-9E43-B969-AD4E52338D0D}" type="pres">
      <dgm:prSet presAssocID="{46A55A7F-BDA9-D948-A1C1-7B0019A0EEE2}" presName="levelTx" presStyleLbl="revTx" presStyleIdx="0" presStyleCnt="0">
        <dgm:presLayoutVars>
          <dgm:chMax val="1"/>
          <dgm:bulletEnabled val="1"/>
        </dgm:presLayoutVars>
      </dgm:prSet>
      <dgm:spPr/>
    </dgm:pt>
    <dgm:pt modelId="{93EB5CE5-092B-1A41-A41F-CCA7AE7F9AD1}" type="pres">
      <dgm:prSet presAssocID="{E10300D6-D6BF-0C48-A042-A8D698257AAB}" presName="Name8" presStyleCnt="0"/>
      <dgm:spPr/>
    </dgm:pt>
    <dgm:pt modelId="{ABD474C9-6666-184A-A5BF-5D4792751F93}" type="pres">
      <dgm:prSet presAssocID="{E10300D6-D6BF-0C48-A042-A8D698257AAB}" presName="level" presStyleLbl="node1" presStyleIdx="6" presStyleCnt="7">
        <dgm:presLayoutVars>
          <dgm:chMax val="1"/>
          <dgm:bulletEnabled val="1"/>
        </dgm:presLayoutVars>
      </dgm:prSet>
      <dgm:spPr/>
    </dgm:pt>
    <dgm:pt modelId="{014CECD5-DA89-8549-AB01-5B37AD36E1A0}" type="pres">
      <dgm:prSet presAssocID="{E10300D6-D6BF-0C48-A042-A8D698257AAB}" presName="levelTx" presStyleLbl="revTx" presStyleIdx="0" presStyleCnt="0">
        <dgm:presLayoutVars>
          <dgm:chMax val="1"/>
          <dgm:bulletEnabled val="1"/>
        </dgm:presLayoutVars>
      </dgm:prSet>
      <dgm:spPr/>
    </dgm:pt>
  </dgm:ptLst>
  <dgm:cxnLst>
    <dgm:cxn modelId="{B5E63800-2FA7-0144-8020-0F51F30962AD}" srcId="{5783B2AC-34EA-3F4A-950F-9883D8C23BFB}" destId="{02420297-3AF7-8E4E-8346-9F24E545F6B6}" srcOrd="3" destOrd="0" parTransId="{E9B2F698-D663-7F41-8137-0C2496EC0728}" sibTransId="{3353617D-A4E6-124A-B18D-01F5F1F52385}"/>
    <dgm:cxn modelId="{763EA604-9A53-8942-9BD8-33DAFAE74169}" type="presOf" srcId="{9E47787E-95AC-1740-8C4D-555C7E2C46E3}" destId="{C0CC9E69-8A06-8347-9995-216F96C89C78}" srcOrd="0" destOrd="0" presId="urn:microsoft.com/office/officeart/2005/8/layout/pyramid1"/>
    <dgm:cxn modelId="{E083691A-1C68-C64B-BECD-E5859CF30F7D}" type="presOf" srcId="{46A55A7F-BDA9-D948-A1C1-7B0019A0EEE2}" destId="{0F134CF6-7EBB-EA45-A21E-283368AF38F6}" srcOrd="0" destOrd="0" presId="urn:microsoft.com/office/officeart/2005/8/layout/pyramid1"/>
    <dgm:cxn modelId="{03D0701D-1EEB-D34A-9D1F-DFE96268C6C3}" type="presOf" srcId="{02420297-3AF7-8E4E-8346-9F24E545F6B6}" destId="{A507BD2C-5BED-1048-BC5E-65BEB01C2834}" srcOrd="1" destOrd="0" presId="urn:microsoft.com/office/officeart/2005/8/layout/pyramid1"/>
    <dgm:cxn modelId="{534E7D28-2A73-194A-A1F6-7E1ADDF2398A}" srcId="{5783B2AC-34EA-3F4A-950F-9883D8C23BFB}" destId="{46A55A7F-BDA9-D948-A1C1-7B0019A0EEE2}" srcOrd="5" destOrd="0" parTransId="{A294C4E2-32CB-8941-8F79-3A6684744507}" sibTransId="{3B7FC90C-25BD-C943-884C-EA071E5D6B04}"/>
    <dgm:cxn modelId="{60709E32-17ED-AA4C-8CE5-F125C51CF447}" type="presOf" srcId="{02420297-3AF7-8E4E-8346-9F24E545F6B6}" destId="{F7398B1B-C894-A248-89A1-D676BB675FC7}" srcOrd="0" destOrd="0" presId="urn:microsoft.com/office/officeart/2005/8/layout/pyramid1"/>
    <dgm:cxn modelId="{59621437-4985-7744-9C7E-1683A8AA4087}" type="presOf" srcId="{E10300D6-D6BF-0C48-A042-A8D698257AAB}" destId="{ABD474C9-6666-184A-A5BF-5D4792751F93}" srcOrd="0" destOrd="0" presId="urn:microsoft.com/office/officeart/2005/8/layout/pyramid1"/>
    <dgm:cxn modelId="{29D7CC3D-FCC2-AC49-A238-5FFB4242AB2A}" srcId="{5783B2AC-34EA-3F4A-950F-9883D8C23BFB}" destId="{9E47787E-95AC-1740-8C4D-555C7E2C46E3}" srcOrd="4" destOrd="0" parTransId="{0FBFC2D5-64C5-5344-98DF-3BB0CC33CDE9}" sibTransId="{9AC97CFE-0E45-1646-9103-CBA18E5A0B21}"/>
    <dgm:cxn modelId="{64434041-6EA2-8543-9FEC-A256FC7BF6C2}" type="presOf" srcId="{D96B6622-1EFE-1746-8D09-DCC227EA1DC2}" destId="{B4E2B6D7-55FE-2D42-9700-58721D3F25DA}" srcOrd="1" destOrd="0" presId="urn:microsoft.com/office/officeart/2005/8/layout/pyramid1"/>
    <dgm:cxn modelId="{3B0B9753-391B-DD44-8A9F-2718E47DE7B1}" type="presOf" srcId="{5783B2AC-34EA-3F4A-950F-9883D8C23BFB}" destId="{9C5D30AA-E866-774A-9F73-4B82DABCA407}" srcOrd="0" destOrd="0" presId="urn:microsoft.com/office/officeart/2005/8/layout/pyramid1"/>
    <dgm:cxn modelId="{AF08395F-99F8-EE4C-BDE1-CD40DC003E0F}" type="presOf" srcId="{46A55A7F-BDA9-D948-A1C1-7B0019A0EEE2}" destId="{4014FEF1-3A84-9E43-B969-AD4E52338D0D}" srcOrd="1" destOrd="0" presId="urn:microsoft.com/office/officeart/2005/8/layout/pyramid1"/>
    <dgm:cxn modelId="{90D82C62-A6C5-624A-81FD-C12D2DCF0B34}" srcId="{5783B2AC-34EA-3F4A-950F-9883D8C23BFB}" destId="{E10300D6-D6BF-0C48-A042-A8D698257AAB}" srcOrd="6" destOrd="0" parTransId="{72ABE0A6-1BA9-1C4D-952C-D29F17EE940D}" sibTransId="{7E30A34D-26E4-EF47-B90B-634BF9C901E8}"/>
    <dgm:cxn modelId="{D83AC37D-7D98-8B47-9B41-B9B043AF1C9E}" type="presOf" srcId="{EA3EFFA4-DB05-C341-9174-C4E8AC4B82E5}" destId="{0F35C0DD-4D85-8643-BF11-4A83C5F93E32}" srcOrd="1" destOrd="0" presId="urn:microsoft.com/office/officeart/2005/8/layout/pyramid1"/>
    <dgm:cxn modelId="{AAC28092-B120-BD49-8327-7FA9AD95867A}" type="presOf" srcId="{EA3EFFA4-DB05-C341-9174-C4E8AC4B82E5}" destId="{2B74BF25-6E40-D64A-A5DB-70DDF9897273}" srcOrd="0" destOrd="0" presId="urn:microsoft.com/office/officeart/2005/8/layout/pyramid1"/>
    <dgm:cxn modelId="{AB02C996-8F82-E442-92D1-12CEF77BBB89}" type="presOf" srcId="{E10300D6-D6BF-0C48-A042-A8D698257AAB}" destId="{014CECD5-DA89-8549-AB01-5B37AD36E1A0}" srcOrd="1" destOrd="0" presId="urn:microsoft.com/office/officeart/2005/8/layout/pyramid1"/>
    <dgm:cxn modelId="{758900A5-CE60-7D48-90CD-483F84478797}" srcId="{5783B2AC-34EA-3F4A-950F-9883D8C23BFB}" destId="{5D69F28E-B779-5B41-A225-EAD17E91B4B8}" srcOrd="0" destOrd="0" parTransId="{E481F6CD-0630-904B-9B6B-22914467C4B4}" sibTransId="{1107F3D0-9C76-EF44-83CB-9D99A53ED2D9}"/>
    <dgm:cxn modelId="{2EA810AD-DDF7-B643-8874-4E39E1480BC6}" srcId="{5783B2AC-34EA-3F4A-950F-9883D8C23BFB}" destId="{D96B6622-1EFE-1746-8D09-DCC227EA1DC2}" srcOrd="1" destOrd="0" parTransId="{39759187-2EAC-A645-A550-DB1D87EF1501}" sibTransId="{99EDD48D-4B14-B546-BB9A-AA221CE446D1}"/>
    <dgm:cxn modelId="{AF595BB2-1426-6742-B126-A5397841F6B5}" type="presOf" srcId="{9E47787E-95AC-1740-8C4D-555C7E2C46E3}" destId="{ACCADBB8-9C5C-764D-8C75-541F03564B01}" srcOrd="1" destOrd="0" presId="urn:microsoft.com/office/officeart/2005/8/layout/pyramid1"/>
    <dgm:cxn modelId="{D0D39FBD-4600-1042-8360-7A0FBE9FB2F7}" srcId="{5783B2AC-34EA-3F4A-950F-9883D8C23BFB}" destId="{EA3EFFA4-DB05-C341-9174-C4E8AC4B82E5}" srcOrd="2" destOrd="0" parTransId="{947C5860-B3E7-B540-B337-5105A0D08B6E}" sibTransId="{EC68B953-F55D-EB4F-8613-7A2139C8E77D}"/>
    <dgm:cxn modelId="{938B93EA-0B8D-4448-9939-1719C20FAD4C}" type="presOf" srcId="{5D69F28E-B779-5B41-A225-EAD17E91B4B8}" destId="{77D1AF34-79B3-AF4E-B0BA-468882611423}" srcOrd="0" destOrd="0" presId="urn:microsoft.com/office/officeart/2005/8/layout/pyramid1"/>
    <dgm:cxn modelId="{080392F1-0DBD-2C4A-AE53-AED427134C2B}" type="presOf" srcId="{D96B6622-1EFE-1746-8D09-DCC227EA1DC2}" destId="{A1BA8044-B011-F943-BFC5-AE7E0C70DA2A}" srcOrd="0" destOrd="0" presId="urn:microsoft.com/office/officeart/2005/8/layout/pyramid1"/>
    <dgm:cxn modelId="{C829B4F2-5D38-A948-8AA2-9A33E3F03EE0}" type="presOf" srcId="{5D69F28E-B779-5B41-A225-EAD17E91B4B8}" destId="{6260228B-BDD3-414B-B6DC-90C0D81A5B78}" srcOrd="1" destOrd="0" presId="urn:microsoft.com/office/officeart/2005/8/layout/pyramid1"/>
    <dgm:cxn modelId="{1BC5F8EA-0FB5-BE48-B8A0-44419CF7B126}" type="presParOf" srcId="{9C5D30AA-E866-774A-9F73-4B82DABCA407}" destId="{DDFA1EF0-A035-DA4B-AE81-05221F3D4974}" srcOrd="0" destOrd="0" presId="urn:microsoft.com/office/officeart/2005/8/layout/pyramid1"/>
    <dgm:cxn modelId="{6B5CEE2E-7692-5F49-8196-7D6A3D3B182B}" type="presParOf" srcId="{DDFA1EF0-A035-DA4B-AE81-05221F3D4974}" destId="{77D1AF34-79B3-AF4E-B0BA-468882611423}" srcOrd="0" destOrd="0" presId="urn:microsoft.com/office/officeart/2005/8/layout/pyramid1"/>
    <dgm:cxn modelId="{36553520-9FF7-A945-A40B-02EFCD4F7DF7}" type="presParOf" srcId="{DDFA1EF0-A035-DA4B-AE81-05221F3D4974}" destId="{6260228B-BDD3-414B-B6DC-90C0D81A5B78}" srcOrd="1" destOrd="0" presId="urn:microsoft.com/office/officeart/2005/8/layout/pyramid1"/>
    <dgm:cxn modelId="{131DFB57-61F5-4E46-9AFB-A3112A7692EC}" type="presParOf" srcId="{9C5D30AA-E866-774A-9F73-4B82DABCA407}" destId="{8475DD6F-3668-2245-A505-F439A59D5CA6}" srcOrd="1" destOrd="0" presId="urn:microsoft.com/office/officeart/2005/8/layout/pyramid1"/>
    <dgm:cxn modelId="{CA61C078-0DAA-2340-A86A-631B59C2C0FB}" type="presParOf" srcId="{8475DD6F-3668-2245-A505-F439A59D5CA6}" destId="{A1BA8044-B011-F943-BFC5-AE7E0C70DA2A}" srcOrd="0" destOrd="0" presId="urn:microsoft.com/office/officeart/2005/8/layout/pyramid1"/>
    <dgm:cxn modelId="{76B0E315-8CF2-F643-BCF3-7A86DC56E612}" type="presParOf" srcId="{8475DD6F-3668-2245-A505-F439A59D5CA6}" destId="{B4E2B6D7-55FE-2D42-9700-58721D3F25DA}" srcOrd="1" destOrd="0" presId="urn:microsoft.com/office/officeart/2005/8/layout/pyramid1"/>
    <dgm:cxn modelId="{B6CEA00E-C231-4A4E-8A9E-606572D6CBF0}" type="presParOf" srcId="{9C5D30AA-E866-774A-9F73-4B82DABCA407}" destId="{30F59814-7704-7048-AD80-C297264A36C9}" srcOrd="2" destOrd="0" presId="urn:microsoft.com/office/officeart/2005/8/layout/pyramid1"/>
    <dgm:cxn modelId="{20CE1D6D-C671-0746-8B79-61A2C829A17C}" type="presParOf" srcId="{30F59814-7704-7048-AD80-C297264A36C9}" destId="{2B74BF25-6E40-D64A-A5DB-70DDF9897273}" srcOrd="0" destOrd="0" presId="urn:microsoft.com/office/officeart/2005/8/layout/pyramid1"/>
    <dgm:cxn modelId="{C2975156-9AB2-7747-B692-530B70D06EBE}" type="presParOf" srcId="{30F59814-7704-7048-AD80-C297264A36C9}" destId="{0F35C0DD-4D85-8643-BF11-4A83C5F93E32}" srcOrd="1" destOrd="0" presId="urn:microsoft.com/office/officeart/2005/8/layout/pyramid1"/>
    <dgm:cxn modelId="{BCADC833-BA52-7C4D-8670-7E49B5D240B5}" type="presParOf" srcId="{9C5D30AA-E866-774A-9F73-4B82DABCA407}" destId="{F67DE46B-BCC1-CC40-AC4E-D9762E38BB01}" srcOrd="3" destOrd="0" presId="urn:microsoft.com/office/officeart/2005/8/layout/pyramid1"/>
    <dgm:cxn modelId="{DDD70149-2E1B-5B41-A366-373F188E7A16}" type="presParOf" srcId="{F67DE46B-BCC1-CC40-AC4E-D9762E38BB01}" destId="{F7398B1B-C894-A248-89A1-D676BB675FC7}" srcOrd="0" destOrd="0" presId="urn:microsoft.com/office/officeart/2005/8/layout/pyramid1"/>
    <dgm:cxn modelId="{C79C513D-8733-1043-8706-CB408A122462}" type="presParOf" srcId="{F67DE46B-BCC1-CC40-AC4E-D9762E38BB01}" destId="{A507BD2C-5BED-1048-BC5E-65BEB01C2834}" srcOrd="1" destOrd="0" presId="urn:microsoft.com/office/officeart/2005/8/layout/pyramid1"/>
    <dgm:cxn modelId="{1E305A3A-9BE1-6642-B26B-CB4F1D9DA380}" type="presParOf" srcId="{9C5D30AA-E866-774A-9F73-4B82DABCA407}" destId="{7ED58A8C-8FDF-7D4B-B1E8-3665921FA478}" srcOrd="4" destOrd="0" presId="urn:microsoft.com/office/officeart/2005/8/layout/pyramid1"/>
    <dgm:cxn modelId="{CA2F7D94-9C7F-D14C-94CB-F454EC617E34}" type="presParOf" srcId="{7ED58A8C-8FDF-7D4B-B1E8-3665921FA478}" destId="{C0CC9E69-8A06-8347-9995-216F96C89C78}" srcOrd="0" destOrd="0" presId="urn:microsoft.com/office/officeart/2005/8/layout/pyramid1"/>
    <dgm:cxn modelId="{7BB6BA60-20F8-8741-8E15-F0F0AAD737AA}" type="presParOf" srcId="{7ED58A8C-8FDF-7D4B-B1E8-3665921FA478}" destId="{ACCADBB8-9C5C-764D-8C75-541F03564B01}" srcOrd="1" destOrd="0" presId="urn:microsoft.com/office/officeart/2005/8/layout/pyramid1"/>
    <dgm:cxn modelId="{4A9AA523-3EF0-B54C-B3A1-D6E3F017AB06}" type="presParOf" srcId="{9C5D30AA-E866-774A-9F73-4B82DABCA407}" destId="{4184F4A3-1559-D94C-B035-C6AAFEA014B6}" srcOrd="5" destOrd="0" presId="urn:microsoft.com/office/officeart/2005/8/layout/pyramid1"/>
    <dgm:cxn modelId="{EFC42893-EE38-5940-985B-633EC2EA584C}" type="presParOf" srcId="{4184F4A3-1559-D94C-B035-C6AAFEA014B6}" destId="{0F134CF6-7EBB-EA45-A21E-283368AF38F6}" srcOrd="0" destOrd="0" presId="urn:microsoft.com/office/officeart/2005/8/layout/pyramid1"/>
    <dgm:cxn modelId="{21FABDA0-E117-D04B-8A3B-C8A517522681}" type="presParOf" srcId="{4184F4A3-1559-D94C-B035-C6AAFEA014B6}" destId="{4014FEF1-3A84-9E43-B969-AD4E52338D0D}" srcOrd="1" destOrd="0" presId="urn:microsoft.com/office/officeart/2005/8/layout/pyramid1"/>
    <dgm:cxn modelId="{332BA4D8-29FA-CD4C-AE8A-7BE476BE2C17}" type="presParOf" srcId="{9C5D30AA-E866-774A-9F73-4B82DABCA407}" destId="{93EB5CE5-092B-1A41-A41F-CCA7AE7F9AD1}" srcOrd="6" destOrd="0" presId="urn:microsoft.com/office/officeart/2005/8/layout/pyramid1"/>
    <dgm:cxn modelId="{98F92C38-BD98-DF4B-A8E1-2349CA978254}" type="presParOf" srcId="{93EB5CE5-092B-1A41-A41F-CCA7AE7F9AD1}" destId="{ABD474C9-6666-184A-A5BF-5D4792751F93}" srcOrd="0" destOrd="0" presId="urn:microsoft.com/office/officeart/2005/8/layout/pyramid1"/>
    <dgm:cxn modelId="{65E4A25B-F112-B542-8D3B-2BA57ECAEB29}" type="presParOf" srcId="{93EB5CE5-092B-1A41-A41F-CCA7AE7F9AD1}" destId="{014CECD5-DA89-8549-AB01-5B37AD36E1A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95FFF-8D76-2145-8FC1-D93BDAEEE12C}">
      <dsp:nvSpPr>
        <dsp:cNvPr id="0" name=""/>
        <dsp:cNvSpPr/>
      </dsp:nvSpPr>
      <dsp:spPr>
        <a:xfrm>
          <a:off x="2379968" y="1365"/>
          <a:ext cx="1053033" cy="1053033"/>
        </a:xfrm>
        <a:prstGeom prst="ellipse">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edad</a:t>
          </a:r>
          <a:endParaRPr lang="es-ES" sz="1100" kern="1200" dirty="0"/>
        </a:p>
      </dsp:txBody>
      <dsp:txXfrm>
        <a:off x="2534181" y="155578"/>
        <a:ext cx="744607" cy="744607"/>
      </dsp:txXfrm>
    </dsp:sp>
    <dsp:sp modelId="{8A81FE8B-EA23-5649-84DD-EDADDCCD1D34}">
      <dsp:nvSpPr>
        <dsp:cNvPr id="0" name=""/>
        <dsp:cNvSpPr/>
      </dsp:nvSpPr>
      <dsp:spPr>
        <a:xfrm rot="1200000">
          <a:off x="3502225" y="618072"/>
          <a:ext cx="280562" cy="355398"/>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3504763" y="674758"/>
        <a:ext cx="196393" cy="213238"/>
      </dsp:txXfrm>
    </dsp:sp>
    <dsp:sp modelId="{174565B3-98C5-0742-B757-806348F4401B}">
      <dsp:nvSpPr>
        <dsp:cNvPr id="0" name=""/>
        <dsp:cNvSpPr/>
      </dsp:nvSpPr>
      <dsp:spPr>
        <a:xfrm>
          <a:off x="3866934" y="542576"/>
          <a:ext cx="1053033" cy="1053033"/>
        </a:xfrm>
        <a:prstGeom prst="ellipse">
          <a:avLst/>
        </a:prstGeom>
        <a:solidFill>
          <a:schemeClr val="accent3">
            <a:shade val="80000"/>
            <a:hueOff val="29434"/>
            <a:satOff val="-2930"/>
            <a:lumOff val="3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discapacidad</a:t>
          </a:r>
          <a:endParaRPr lang="es-GB" sz="1100" kern="1200"/>
        </a:p>
      </dsp:txBody>
      <dsp:txXfrm>
        <a:off x="4021147" y="696789"/>
        <a:ext cx="744607" cy="744607"/>
      </dsp:txXfrm>
    </dsp:sp>
    <dsp:sp modelId="{A46E302F-DA69-5A44-8291-F9B0984F7CFE}">
      <dsp:nvSpPr>
        <dsp:cNvPr id="0" name=""/>
        <dsp:cNvSpPr/>
      </dsp:nvSpPr>
      <dsp:spPr>
        <a:xfrm rot="3600000">
          <a:off x="4644798" y="1569714"/>
          <a:ext cx="280562" cy="355398"/>
        </a:xfrm>
        <a:prstGeom prst="rightArrow">
          <a:avLst>
            <a:gd name="adj1" fmla="val 60000"/>
            <a:gd name="adj2" fmla="val 50000"/>
          </a:avLst>
        </a:prstGeom>
        <a:solidFill>
          <a:schemeClr val="accent3">
            <a:shade val="90000"/>
            <a:hueOff val="29435"/>
            <a:satOff val="-2884"/>
            <a:lumOff val="34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4665840" y="1604348"/>
        <a:ext cx="196393" cy="213238"/>
      </dsp:txXfrm>
    </dsp:sp>
    <dsp:sp modelId="{8707B8A6-5BD9-C343-85B1-2FF3FFA07A8D}">
      <dsp:nvSpPr>
        <dsp:cNvPr id="0" name=""/>
        <dsp:cNvSpPr/>
      </dsp:nvSpPr>
      <dsp:spPr>
        <a:xfrm>
          <a:off x="4658132" y="1912971"/>
          <a:ext cx="1053033" cy="1053033"/>
        </a:xfrm>
        <a:prstGeom prst="ellipse">
          <a:avLst/>
        </a:prstGeom>
        <a:solidFill>
          <a:schemeClr val="accent3">
            <a:shade val="80000"/>
            <a:hueOff val="58869"/>
            <a:satOff val="-5860"/>
            <a:lumOff val="75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género,</a:t>
          </a:r>
          <a:endParaRPr lang="es-GB" sz="1100" kern="1200"/>
        </a:p>
      </dsp:txBody>
      <dsp:txXfrm>
        <a:off x="4812345" y="2067184"/>
        <a:ext cx="744607" cy="744607"/>
      </dsp:txXfrm>
    </dsp:sp>
    <dsp:sp modelId="{8FF23AE4-FCCE-FF45-BE82-E7B8CBBB3D75}">
      <dsp:nvSpPr>
        <dsp:cNvPr id="0" name=""/>
        <dsp:cNvSpPr/>
      </dsp:nvSpPr>
      <dsp:spPr>
        <a:xfrm rot="6000000">
          <a:off x="4908356" y="3033146"/>
          <a:ext cx="280562" cy="355398"/>
        </a:xfrm>
        <a:prstGeom prst="rightArrow">
          <a:avLst>
            <a:gd name="adj1" fmla="val 60000"/>
            <a:gd name="adj2" fmla="val 50000"/>
          </a:avLst>
        </a:prstGeom>
        <a:solidFill>
          <a:schemeClr val="accent3">
            <a:shade val="90000"/>
            <a:hueOff val="58869"/>
            <a:satOff val="-5768"/>
            <a:lumOff val="699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4957748" y="3062781"/>
        <a:ext cx="196393" cy="213238"/>
      </dsp:txXfrm>
    </dsp:sp>
    <dsp:sp modelId="{8EA757F2-D38D-7441-B6CC-16CBADEC2003}">
      <dsp:nvSpPr>
        <dsp:cNvPr id="0" name=""/>
        <dsp:cNvSpPr/>
      </dsp:nvSpPr>
      <dsp:spPr>
        <a:xfrm>
          <a:off x="4383352" y="3471327"/>
          <a:ext cx="1053033" cy="1053033"/>
        </a:xfrm>
        <a:prstGeom prst="ellipse">
          <a:avLst/>
        </a:prstGeom>
        <a:solidFill>
          <a:schemeClr val="accent3">
            <a:shade val="80000"/>
            <a:hueOff val="88303"/>
            <a:satOff val="-8789"/>
            <a:lumOff val="113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cambio de sexo</a:t>
          </a:r>
          <a:endParaRPr lang="es-GB" sz="1100" kern="1200"/>
        </a:p>
      </dsp:txBody>
      <dsp:txXfrm>
        <a:off x="4537565" y="3625540"/>
        <a:ext cx="744607" cy="744607"/>
      </dsp:txXfrm>
    </dsp:sp>
    <dsp:sp modelId="{5A38852E-693D-AF43-BD92-7E54472743E1}">
      <dsp:nvSpPr>
        <dsp:cNvPr id="0" name=""/>
        <dsp:cNvSpPr/>
      </dsp:nvSpPr>
      <dsp:spPr>
        <a:xfrm rot="8400000">
          <a:off x="4169577" y="4323612"/>
          <a:ext cx="280562" cy="355398"/>
        </a:xfrm>
        <a:prstGeom prst="rightArrow">
          <a:avLst>
            <a:gd name="adj1" fmla="val 60000"/>
            <a:gd name="adj2" fmla="val 50000"/>
          </a:avLst>
        </a:prstGeom>
        <a:solidFill>
          <a:schemeClr val="accent3">
            <a:shade val="90000"/>
            <a:hueOff val="88304"/>
            <a:satOff val="-8652"/>
            <a:lumOff val="104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4243900" y="4367641"/>
        <a:ext cx="196393" cy="213238"/>
      </dsp:txXfrm>
    </dsp:sp>
    <dsp:sp modelId="{6A58F0BC-FC2D-D54F-82B8-EB1C4A48C159}">
      <dsp:nvSpPr>
        <dsp:cNvPr id="0" name=""/>
        <dsp:cNvSpPr/>
      </dsp:nvSpPr>
      <dsp:spPr>
        <a:xfrm>
          <a:off x="3171166" y="4488471"/>
          <a:ext cx="1053033" cy="1053033"/>
        </a:xfrm>
        <a:prstGeom prst="ellipse">
          <a:avLst/>
        </a:prstGeom>
        <a:solidFill>
          <a:schemeClr val="accent3">
            <a:shade val="80000"/>
            <a:hueOff val="117737"/>
            <a:satOff val="-11719"/>
            <a:lumOff val="15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matrimonio y pareja civil</a:t>
          </a:r>
          <a:endParaRPr lang="es-GB" sz="1100" kern="1200"/>
        </a:p>
      </dsp:txBody>
      <dsp:txXfrm>
        <a:off x="3325379" y="4642684"/>
        <a:ext cx="744607" cy="744607"/>
      </dsp:txXfrm>
    </dsp:sp>
    <dsp:sp modelId="{B8BD8FBF-9615-284F-91F3-F853EEB84EA6}">
      <dsp:nvSpPr>
        <dsp:cNvPr id="0" name=""/>
        <dsp:cNvSpPr/>
      </dsp:nvSpPr>
      <dsp:spPr>
        <a:xfrm rot="10800000">
          <a:off x="2774144" y="4837288"/>
          <a:ext cx="280562" cy="355398"/>
        </a:xfrm>
        <a:prstGeom prst="rightArrow">
          <a:avLst>
            <a:gd name="adj1" fmla="val 60000"/>
            <a:gd name="adj2" fmla="val 50000"/>
          </a:avLst>
        </a:prstGeom>
        <a:solidFill>
          <a:schemeClr val="accent3">
            <a:shade val="90000"/>
            <a:hueOff val="117738"/>
            <a:satOff val="-11536"/>
            <a:lumOff val="1399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2858313" y="4908368"/>
        <a:ext cx="196393" cy="213238"/>
      </dsp:txXfrm>
    </dsp:sp>
    <dsp:sp modelId="{42251F8C-A8C5-6945-82C0-951528F8C2E1}">
      <dsp:nvSpPr>
        <dsp:cNvPr id="0" name=""/>
        <dsp:cNvSpPr/>
      </dsp:nvSpPr>
      <dsp:spPr>
        <a:xfrm>
          <a:off x="1588770" y="4488471"/>
          <a:ext cx="1053033" cy="1053033"/>
        </a:xfrm>
        <a:prstGeom prst="ellipse">
          <a:avLst/>
        </a:prstGeom>
        <a:solidFill>
          <a:schemeClr val="accent3">
            <a:shade val="80000"/>
            <a:hueOff val="147172"/>
            <a:satOff val="-14649"/>
            <a:lumOff val="189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embarazo y maternidad</a:t>
          </a:r>
          <a:endParaRPr lang="es-GB" sz="1100" kern="1200"/>
        </a:p>
      </dsp:txBody>
      <dsp:txXfrm>
        <a:off x="1742983" y="4642684"/>
        <a:ext cx="744607" cy="744607"/>
      </dsp:txXfrm>
    </dsp:sp>
    <dsp:sp modelId="{70B25588-913D-9D46-B824-D5DF16096CC8}">
      <dsp:nvSpPr>
        <dsp:cNvPr id="0" name=""/>
        <dsp:cNvSpPr/>
      </dsp:nvSpPr>
      <dsp:spPr>
        <a:xfrm rot="13200000">
          <a:off x="1374996" y="4333820"/>
          <a:ext cx="280562" cy="355398"/>
        </a:xfrm>
        <a:prstGeom prst="rightArrow">
          <a:avLst>
            <a:gd name="adj1" fmla="val 60000"/>
            <a:gd name="adj2" fmla="val 50000"/>
          </a:avLst>
        </a:prstGeom>
        <a:solidFill>
          <a:schemeClr val="accent3">
            <a:shade val="90000"/>
            <a:hueOff val="147173"/>
            <a:satOff val="-14421"/>
            <a:lumOff val="174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1449319" y="4431951"/>
        <a:ext cx="196393" cy="213238"/>
      </dsp:txXfrm>
    </dsp:sp>
    <dsp:sp modelId="{8F2B1F34-3B5D-8245-AD73-B28B5A46CE32}">
      <dsp:nvSpPr>
        <dsp:cNvPr id="0" name=""/>
        <dsp:cNvSpPr/>
      </dsp:nvSpPr>
      <dsp:spPr>
        <a:xfrm>
          <a:off x="376585" y="3471327"/>
          <a:ext cx="1053033" cy="1053033"/>
        </a:xfrm>
        <a:prstGeom prst="ellipse">
          <a:avLst/>
        </a:prstGeom>
        <a:solidFill>
          <a:schemeClr val="accent3">
            <a:shade val="80000"/>
            <a:hueOff val="176606"/>
            <a:satOff val="-17579"/>
            <a:lumOff val="2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religión o creencia</a:t>
          </a:r>
          <a:endParaRPr lang="es-GB" sz="1100" kern="1200"/>
        </a:p>
      </dsp:txBody>
      <dsp:txXfrm>
        <a:off x="530798" y="3625540"/>
        <a:ext cx="744607" cy="744607"/>
      </dsp:txXfrm>
    </dsp:sp>
    <dsp:sp modelId="{778F3B3F-2BCE-9C41-850D-752DB1828564}">
      <dsp:nvSpPr>
        <dsp:cNvPr id="0" name=""/>
        <dsp:cNvSpPr/>
      </dsp:nvSpPr>
      <dsp:spPr>
        <a:xfrm rot="15600000">
          <a:off x="626809" y="3048786"/>
          <a:ext cx="280562" cy="355398"/>
        </a:xfrm>
        <a:prstGeom prst="rightArrow">
          <a:avLst>
            <a:gd name="adj1" fmla="val 60000"/>
            <a:gd name="adj2" fmla="val 50000"/>
          </a:avLst>
        </a:prstGeom>
        <a:solidFill>
          <a:schemeClr val="accent3">
            <a:shade val="90000"/>
            <a:hueOff val="176607"/>
            <a:satOff val="-17305"/>
            <a:lumOff val="2099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rot="10800000">
        <a:off x="676201" y="3161311"/>
        <a:ext cx="196393" cy="213238"/>
      </dsp:txXfrm>
    </dsp:sp>
    <dsp:sp modelId="{94077238-8BC4-7E4C-B058-9162B4EB8284}">
      <dsp:nvSpPr>
        <dsp:cNvPr id="0" name=""/>
        <dsp:cNvSpPr/>
      </dsp:nvSpPr>
      <dsp:spPr>
        <a:xfrm>
          <a:off x="101805" y="1912971"/>
          <a:ext cx="1053033" cy="1053033"/>
        </a:xfrm>
        <a:prstGeom prst="ellipse">
          <a:avLst/>
        </a:prstGeom>
        <a:solidFill>
          <a:schemeClr val="accent3">
            <a:shade val="80000"/>
            <a:hueOff val="206040"/>
            <a:satOff val="-20508"/>
            <a:lumOff val="264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dirty="0"/>
            <a:t>orientación sexual</a:t>
          </a:r>
          <a:endParaRPr lang="es-GB" sz="1100" kern="1200" dirty="0"/>
        </a:p>
      </dsp:txBody>
      <dsp:txXfrm>
        <a:off x="256018" y="2067184"/>
        <a:ext cx="744607" cy="744607"/>
      </dsp:txXfrm>
    </dsp:sp>
    <dsp:sp modelId="{B073C4BA-CD3D-A345-BBD2-4B1BEA2F9A3C}">
      <dsp:nvSpPr>
        <dsp:cNvPr id="0" name=""/>
        <dsp:cNvSpPr/>
      </dsp:nvSpPr>
      <dsp:spPr>
        <a:xfrm rot="18000000">
          <a:off x="879669" y="1583467"/>
          <a:ext cx="280562" cy="355398"/>
        </a:xfrm>
        <a:prstGeom prst="rightArrow">
          <a:avLst>
            <a:gd name="adj1" fmla="val 60000"/>
            <a:gd name="adj2" fmla="val 50000"/>
          </a:avLst>
        </a:prstGeom>
        <a:solidFill>
          <a:schemeClr val="accent3">
            <a:shade val="90000"/>
            <a:hueOff val="206042"/>
            <a:satOff val="-20189"/>
            <a:lumOff val="2448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900711" y="1690993"/>
        <a:ext cx="196393" cy="213238"/>
      </dsp:txXfrm>
    </dsp:sp>
    <dsp:sp modelId="{E868BF1A-6586-0C4C-9FFE-247DED68E0AB}">
      <dsp:nvSpPr>
        <dsp:cNvPr id="0" name=""/>
        <dsp:cNvSpPr/>
      </dsp:nvSpPr>
      <dsp:spPr>
        <a:xfrm>
          <a:off x="893003" y="542576"/>
          <a:ext cx="1053033" cy="1053033"/>
        </a:xfrm>
        <a:prstGeom prst="ellipse">
          <a:avLst/>
        </a:prstGeom>
        <a:solidFill>
          <a:schemeClr val="accent3">
            <a:shade val="80000"/>
            <a:hueOff val="235475"/>
            <a:satOff val="-23438"/>
            <a:lumOff val="302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Font typeface="Symbol" pitchFamily="2" charset="2"/>
            <a:buNone/>
          </a:pPr>
          <a:r>
            <a:rPr lang="es-ES" sz="1100" kern="1200"/>
            <a:t>nacionalidad</a:t>
          </a:r>
          <a:endParaRPr lang="es-GB" sz="1100" kern="1200"/>
        </a:p>
      </dsp:txBody>
      <dsp:txXfrm>
        <a:off x="1047216" y="696789"/>
        <a:ext cx="744607" cy="744607"/>
      </dsp:txXfrm>
    </dsp:sp>
    <dsp:sp modelId="{A330629D-3453-594D-9BEC-03193E735EAD}">
      <dsp:nvSpPr>
        <dsp:cNvPr id="0" name=""/>
        <dsp:cNvSpPr/>
      </dsp:nvSpPr>
      <dsp:spPr>
        <a:xfrm rot="20400000">
          <a:off x="2015259" y="623503"/>
          <a:ext cx="280562" cy="355398"/>
        </a:xfrm>
        <a:prstGeom prst="rightArrow">
          <a:avLst>
            <a:gd name="adj1" fmla="val 60000"/>
            <a:gd name="adj2" fmla="val 50000"/>
          </a:avLst>
        </a:prstGeom>
        <a:solidFill>
          <a:schemeClr val="accent3">
            <a:shade val="90000"/>
            <a:hueOff val="235476"/>
            <a:satOff val="-23073"/>
            <a:lumOff val="279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s-ES" sz="1000" kern="1200"/>
        </a:p>
      </dsp:txBody>
      <dsp:txXfrm>
        <a:off x="2017797" y="708977"/>
        <a:ext cx="196393" cy="213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F0BDAE-573D-2046-AAF2-28300C124C55}">
      <dsp:nvSpPr>
        <dsp:cNvPr id="0" name=""/>
        <dsp:cNvSpPr/>
      </dsp:nvSpPr>
      <dsp:spPr>
        <a:xfrm>
          <a:off x="5257800" y="2578351"/>
          <a:ext cx="3719932" cy="645608"/>
        </a:xfrm>
        <a:custGeom>
          <a:avLst/>
          <a:gdLst/>
          <a:ahLst/>
          <a:cxnLst/>
          <a:rect l="0" t="0" r="0" b="0"/>
          <a:pathLst>
            <a:path>
              <a:moveTo>
                <a:pt x="0" y="0"/>
              </a:moveTo>
              <a:lnTo>
                <a:pt x="0" y="322804"/>
              </a:lnTo>
              <a:lnTo>
                <a:pt x="3719932" y="322804"/>
              </a:lnTo>
              <a:lnTo>
                <a:pt x="3719932"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7A34EE-2F60-F84E-9E66-789E9E7CC752}">
      <dsp:nvSpPr>
        <dsp:cNvPr id="0" name=""/>
        <dsp:cNvSpPr/>
      </dsp:nvSpPr>
      <dsp:spPr>
        <a:xfrm>
          <a:off x="5212080" y="2578351"/>
          <a:ext cx="91440" cy="645608"/>
        </a:xfrm>
        <a:custGeom>
          <a:avLst/>
          <a:gdLst/>
          <a:ahLst/>
          <a:cxnLst/>
          <a:rect l="0" t="0" r="0" b="0"/>
          <a:pathLst>
            <a:path>
              <a:moveTo>
                <a:pt x="45720" y="0"/>
              </a:moveTo>
              <a:lnTo>
                <a:pt x="4572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49E7ED-C32D-674D-B48B-F2E82836B60E}">
      <dsp:nvSpPr>
        <dsp:cNvPr id="0" name=""/>
        <dsp:cNvSpPr/>
      </dsp:nvSpPr>
      <dsp:spPr>
        <a:xfrm>
          <a:off x="1537867" y="2578351"/>
          <a:ext cx="3719932" cy="645608"/>
        </a:xfrm>
        <a:custGeom>
          <a:avLst/>
          <a:gdLst/>
          <a:ahLst/>
          <a:cxnLst/>
          <a:rect l="0" t="0" r="0" b="0"/>
          <a:pathLst>
            <a:path>
              <a:moveTo>
                <a:pt x="3719932" y="0"/>
              </a:moveTo>
              <a:lnTo>
                <a:pt x="3719932" y="322804"/>
              </a:lnTo>
              <a:lnTo>
                <a:pt x="0" y="322804"/>
              </a:lnTo>
              <a:lnTo>
                <a:pt x="0" y="64560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942074-4ED7-8D4A-9757-4CB5AB27353A}">
      <dsp:nvSpPr>
        <dsp:cNvPr id="0" name=""/>
        <dsp:cNvSpPr/>
      </dsp:nvSpPr>
      <dsp:spPr>
        <a:xfrm>
          <a:off x="3720638" y="1041189"/>
          <a:ext cx="3074323" cy="15371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kern="1200" dirty="0"/>
            <a:t>Director de </a:t>
          </a:r>
          <a:r>
            <a:rPr lang="es-ES" sz="3500" kern="1200" dirty="0" err="1"/>
            <a:t>Advanced</a:t>
          </a:r>
          <a:r>
            <a:rPr lang="es-ES" sz="3500" kern="1200" dirty="0"/>
            <a:t> Pro </a:t>
          </a:r>
          <a:r>
            <a:rPr lang="es-ES" sz="3500" kern="1200"/>
            <a:t>Care</a:t>
          </a:r>
          <a:endParaRPr lang="es-ES" sz="3500" kern="1200" dirty="0"/>
        </a:p>
      </dsp:txBody>
      <dsp:txXfrm>
        <a:off x="3720638" y="1041189"/>
        <a:ext cx="3074323" cy="1537161"/>
      </dsp:txXfrm>
    </dsp:sp>
    <dsp:sp modelId="{EF3CB0C2-B4F8-2240-A383-3D3EB9A2F288}">
      <dsp:nvSpPr>
        <dsp:cNvPr id="0" name=""/>
        <dsp:cNvSpPr/>
      </dsp:nvSpPr>
      <dsp:spPr>
        <a:xfrm>
          <a:off x="706" y="3223960"/>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b="1" kern="1200"/>
            <a:t>Equipo de Recursos Humanos</a:t>
          </a:r>
          <a:endParaRPr lang="es-ES" sz="3500" kern="1200" dirty="0"/>
        </a:p>
      </dsp:txBody>
      <dsp:txXfrm>
        <a:off x="706" y="3223960"/>
        <a:ext cx="3074323" cy="1537161"/>
      </dsp:txXfrm>
    </dsp:sp>
    <dsp:sp modelId="{091376EC-D33C-7E41-8032-B7FB48A7E86D}">
      <dsp:nvSpPr>
        <dsp:cNvPr id="0" name=""/>
        <dsp:cNvSpPr/>
      </dsp:nvSpPr>
      <dsp:spPr>
        <a:xfrm>
          <a:off x="3720638" y="3223960"/>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kern="1200" dirty="0"/>
            <a:t>Equipo de </a:t>
          </a:r>
          <a:r>
            <a:rPr lang="es-ES" sz="3500" kern="1200" dirty="0" err="1"/>
            <a:t>Advanced</a:t>
          </a:r>
          <a:r>
            <a:rPr lang="es-ES" sz="3500" kern="1200" dirty="0"/>
            <a:t> Pro </a:t>
          </a:r>
          <a:r>
            <a:rPr lang="es-ES" sz="3500" kern="1200" dirty="0" err="1"/>
            <a:t>Clinical</a:t>
          </a:r>
          <a:endParaRPr lang="es-ES" sz="3500" kern="1200" dirty="0"/>
        </a:p>
      </dsp:txBody>
      <dsp:txXfrm>
        <a:off x="3720638" y="3223960"/>
        <a:ext cx="3074323" cy="1537161"/>
      </dsp:txXfrm>
    </dsp:sp>
    <dsp:sp modelId="{DFCE84DE-1585-AA4D-B6BD-8EDC2BBB1D88}">
      <dsp:nvSpPr>
        <dsp:cNvPr id="0" name=""/>
        <dsp:cNvSpPr/>
      </dsp:nvSpPr>
      <dsp:spPr>
        <a:xfrm>
          <a:off x="7440570" y="3223960"/>
          <a:ext cx="3074323" cy="15371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kern="1200" dirty="0"/>
            <a:t>Candidato</a:t>
          </a:r>
        </a:p>
      </dsp:txBody>
      <dsp:txXfrm>
        <a:off x="7440570" y="3223960"/>
        <a:ext cx="3074323" cy="1537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0D35-9AC5-E94D-BCBE-89588C6C2D49}">
      <dsp:nvSpPr>
        <dsp:cNvPr id="0" name=""/>
        <dsp:cNvSpPr/>
      </dsp:nvSpPr>
      <dsp:spPr>
        <a:xfrm>
          <a:off x="1974975" y="4175"/>
          <a:ext cx="1829190" cy="1829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La vacante</a:t>
          </a:r>
          <a:endParaRPr lang="es-ES" sz="2300" kern="1200" dirty="0"/>
        </a:p>
      </dsp:txBody>
      <dsp:txXfrm>
        <a:off x="2242854" y="272054"/>
        <a:ext cx="1293432" cy="1293432"/>
      </dsp:txXfrm>
    </dsp:sp>
    <dsp:sp modelId="{0CEA3D4A-43B8-3A4A-A199-AF88FA8121AA}">
      <dsp:nvSpPr>
        <dsp:cNvPr id="0" name=""/>
        <dsp:cNvSpPr/>
      </dsp:nvSpPr>
      <dsp:spPr>
        <a:xfrm rot="10800000">
          <a:off x="2569462" y="2069560"/>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668C4-5E6A-4340-BE2C-1D8DCD28F543}">
      <dsp:nvSpPr>
        <dsp:cNvPr id="0" name=""/>
        <dsp:cNvSpPr/>
      </dsp:nvSpPr>
      <dsp:spPr>
        <a:xfrm>
          <a:off x="2279536" y="2778143"/>
          <a:ext cx="1220070" cy="1220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Publicación de vacantes</a:t>
          </a:r>
          <a:endParaRPr lang="es-GB" sz="900" kern="1200" dirty="0"/>
        </a:p>
      </dsp:txBody>
      <dsp:txXfrm>
        <a:off x="2458211" y="2956818"/>
        <a:ext cx="862720" cy="862720"/>
      </dsp:txXfrm>
    </dsp:sp>
    <dsp:sp modelId="{5DADD3C1-43BB-6141-9F49-FED89B632B6B}">
      <dsp:nvSpPr>
        <dsp:cNvPr id="0" name=""/>
        <dsp:cNvSpPr/>
      </dsp:nvSpPr>
      <dsp:spPr>
        <a:xfrm rot="10800000">
          <a:off x="2569462" y="4386688"/>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29BE4-0414-F143-BAAD-E8B2E4D49B55}">
      <dsp:nvSpPr>
        <dsp:cNvPr id="0" name=""/>
        <dsp:cNvSpPr/>
      </dsp:nvSpPr>
      <dsp:spPr>
        <a:xfrm>
          <a:off x="2279536" y="5247550"/>
          <a:ext cx="1220070" cy="1220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Proceso de solicitud</a:t>
          </a:r>
          <a:endParaRPr lang="es-GB" sz="900" kern="1200" dirty="0"/>
        </a:p>
      </dsp:txBody>
      <dsp:txXfrm>
        <a:off x="2458211" y="5426225"/>
        <a:ext cx="862720" cy="862720"/>
      </dsp:txXfrm>
    </dsp:sp>
    <dsp:sp modelId="{F1A802FD-1383-0144-B3E3-2B95726DE8C9}">
      <dsp:nvSpPr>
        <dsp:cNvPr id="0" name=""/>
        <dsp:cNvSpPr/>
      </dsp:nvSpPr>
      <dsp:spPr>
        <a:xfrm rot="5400000">
          <a:off x="3955527" y="5607220"/>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B812AE-2644-3F4D-A016-B55AC3946214}">
      <dsp:nvSpPr>
        <dsp:cNvPr id="0" name=""/>
        <dsp:cNvSpPr/>
      </dsp:nvSpPr>
      <dsp:spPr>
        <a:xfrm>
          <a:off x="5023322" y="5247550"/>
          <a:ext cx="1220070" cy="1220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Información sobre salud y discapacidad en la contratación</a:t>
          </a:r>
          <a:endParaRPr lang="es-GB" sz="900" kern="1200" dirty="0"/>
        </a:p>
      </dsp:txBody>
      <dsp:txXfrm>
        <a:off x="5201997" y="5426225"/>
        <a:ext cx="862720" cy="862720"/>
      </dsp:txXfrm>
    </dsp:sp>
    <dsp:sp modelId="{C3D285DD-EF3F-A149-B793-9A511AC1815C}">
      <dsp:nvSpPr>
        <dsp:cNvPr id="0" name=""/>
        <dsp:cNvSpPr/>
      </dsp:nvSpPr>
      <dsp:spPr>
        <a:xfrm>
          <a:off x="5313249" y="4358344"/>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26FA1E-FCC7-BC47-B44A-79503CC1DD13}">
      <dsp:nvSpPr>
        <dsp:cNvPr id="0" name=""/>
        <dsp:cNvSpPr/>
      </dsp:nvSpPr>
      <dsp:spPr>
        <a:xfrm>
          <a:off x="5023322" y="2778143"/>
          <a:ext cx="1220070" cy="1220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Planificación del proceso de selección</a:t>
          </a:r>
          <a:endParaRPr lang="es-GB" sz="900" kern="1200" dirty="0"/>
        </a:p>
      </dsp:txBody>
      <dsp:txXfrm>
        <a:off x="5201997" y="2956818"/>
        <a:ext cx="862720" cy="862720"/>
      </dsp:txXfrm>
    </dsp:sp>
    <dsp:sp modelId="{44A96668-E086-AE4F-9EFB-BCD916DFE52A}">
      <dsp:nvSpPr>
        <dsp:cNvPr id="0" name=""/>
        <dsp:cNvSpPr/>
      </dsp:nvSpPr>
      <dsp:spPr>
        <a:xfrm>
          <a:off x="5313249" y="1888937"/>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B450E-D1A0-6B49-A0BB-32865FC5ED13}">
      <dsp:nvSpPr>
        <dsp:cNvPr id="0" name=""/>
        <dsp:cNvSpPr/>
      </dsp:nvSpPr>
      <dsp:spPr>
        <a:xfrm>
          <a:off x="5023322" y="308735"/>
          <a:ext cx="1220070" cy="1220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Lista preseleccionados</a:t>
          </a:r>
          <a:endParaRPr lang="es-GB" sz="900" kern="1200" dirty="0"/>
        </a:p>
      </dsp:txBody>
      <dsp:txXfrm>
        <a:off x="5201997" y="487410"/>
        <a:ext cx="862720" cy="862720"/>
      </dsp:txXfrm>
    </dsp:sp>
    <dsp:sp modelId="{5160A263-8A99-FC44-979C-2D90A9ECE95B}">
      <dsp:nvSpPr>
        <dsp:cNvPr id="0" name=""/>
        <dsp:cNvSpPr/>
      </dsp:nvSpPr>
      <dsp:spPr>
        <a:xfrm rot="5400000">
          <a:off x="6699313" y="668405"/>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1CB99-2191-9447-ADA8-E56864FA8DD5}">
      <dsp:nvSpPr>
        <dsp:cNvPr id="0" name=""/>
        <dsp:cNvSpPr/>
      </dsp:nvSpPr>
      <dsp:spPr>
        <a:xfrm>
          <a:off x="7767108" y="308735"/>
          <a:ext cx="1220070" cy="1220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Invitar candidatos a una entrevista</a:t>
          </a:r>
          <a:endParaRPr lang="es-GB" sz="900" kern="1200" dirty="0"/>
        </a:p>
      </dsp:txBody>
      <dsp:txXfrm>
        <a:off x="7945783" y="487410"/>
        <a:ext cx="862720" cy="862720"/>
      </dsp:txXfrm>
    </dsp:sp>
    <dsp:sp modelId="{9C8DC4C7-3C17-0C41-A38B-27E85B51F9D7}">
      <dsp:nvSpPr>
        <dsp:cNvPr id="0" name=""/>
        <dsp:cNvSpPr/>
      </dsp:nvSpPr>
      <dsp:spPr>
        <a:xfrm rot="10800000">
          <a:off x="8057035" y="1917280"/>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4FA5C-A66F-C943-821D-01B96228E564}">
      <dsp:nvSpPr>
        <dsp:cNvPr id="0" name=""/>
        <dsp:cNvSpPr/>
      </dsp:nvSpPr>
      <dsp:spPr>
        <a:xfrm>
          <a:off x="7767108" y="2778143"/>
          <a:ext cx="1220070" cy="12200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Entrevistas</a:t>
          </a:r>
          <a:endParaRPr lang="es-GB" sz="900" kern="1200" dirty="0"/>
        </a:p>
      </dsp:txBody>
      <dsp:txXfrm>
        <a:off x="7945783" y="2956818"/>
        <a:ext cx="862720" cy="862720"/>
      </dsp:txXfrm>
    </dsp:sp>
    <dsp:sp modelId="{375C871B-D098-7D43-99C3-C53967CD0EFC}">
      <dsp:nvSpPr>
        <dsp:cNvPr id="0" name=""/>
        <dsp:cNvSpPr/>
      </dsp:nvSpPr>
      <dsp:spPr>
        <a:xfrm rot="10800000">
          <a:off x="8057035" y="4234407"/>
          <a:ext cx="640216" cy="500731"/>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B027EE-AA1C-A742-948F-31BA22F2C3A3}">
      <dsp:nvSpPr>
        <dsp:cNvPr id="0" name=""/>
        <dsp:cNvSpPr/>
      </dsp:nvSpPr>
      <dsp:spPr>
        <a:xfrm>
          <a:off x="7462548" y="4942990"/>
          <a:ext cx="1829190" cy="18291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Hacer una oferta de empleo</a:t>
          </a:r>
          <a:endParaRPr lang="es-GB" sz="2300" kern="1200" dirty="0"/>
        </a:p>
      </dsp:txBody>
      <dsp:txXfrm>
        <a:off x="7730427" y="5210869"/>
        <a:ext cx="1293432" cy="1293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1AF34-79B3-AF4E-B0BA-468882611423}">
      <dsp:nvSpPr>
        <dsp:cNvPr id="0" name=""/>
        <dsp:cNvSpPr/>
      </dsp:nvSpPr>
      <dsp:spPr>
        <a:xfrm>
          <a:off x="4506685" y="0"/>
          <a:ext cx="1502228" cy="828901"/>
        </a:xfrm>
        <a:prstGeom prst="trapezoid">
          <a:avLst>
            <a:gd name="adj" fmla="val 906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a:t>Director general</a:t>
          </a:r>
          <a:endParaRPr lang="es-ES" sz="2700" kern="1200" dirty="0"/>
        </a:p>
      </dsp:txBody>
      <dsp:txXfrm>
        <a:off x="4506685" y="0"/>
        <a:ext cx="1502228" cy="828901"/>
      </dsp:txXfrm>
    </dsp:sp>
    <dsp:sp modelId="{A1BA8044-B011-F943-BFC5-AE7E0C70DA2A}">
      <dsp:nvSpPr>
        <dsp:cNvPr id="0" name=""/>
        <dsp:cNvSpPr/>
      </dsp:nvSpPr>
      <dsp:spPr>
        <a:xfrm>
          <a:off x="3755571" y="828901"/>
          <a:ext cx="3004457" cy="828901"/>
        </a:xfrm>
        <a:prstGeom prst="trapezoid">
          <a:avLst>
            <a:gd name="adj" fmla="val 9061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Directores de área</a:t>
          </a:r>
        </a:p>
      </dsp:txBody>
      <dsp:txXfrm>
        <a:off x="4281351" y="828901"/>
        <a:ext cx="1952897" cy="828901"/>
      </dsp:txXfrm>
    </dsp:sp>
    <dsp:sp modelId="{2B74BF25-6E40-D64A-A5DB-70DDF9897273}">
      <dsp:nvSpPr>
        <dsp:cNvPr id="0" name=""/>
        <dsp:cNvSpPr/>
      </dsp:nvSpPr>
      <dsp:spPr>
        <a:xfrm>
          <a:off x="3004457" y="1657803"/>
          <a:ext cx="4506685" cy="828901"/>
        </a:xfrm>
        <a:prstGeom prst="trapezoid">
          <a:avLst>
            <a:gd name="adj" fmla="val 90616"/>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Coordinadores de área</a:t>
          </a:r>
        </a:p>
      </dsp:txBody>
      <dsp:txXfrm>
        <a:off x="3793127" y="1657803"/>
        <a:ext cx="2929345" cy="828901"/>
      </dsp:txXfrm>
    </dsp:sp>
    <dsp:sp modelId="{F7398B1B-C894-A248-89A1-D676BB675FC7}">
      <dsp:nvSpPr>
        <dsp:cNvPr id="0" name=""/>
        <dsp:cNvSpPr/>
      </dsp:nvSpPr>
      <dsp:spPr>
        <a:xfrm>
          <a:off x="2253342" y="2486705"/>
          <a:ext cx="6008914" cy="828901"/>
        </a:xfrm>
        <a:prstGeom prst="trapezoid">
          <a:avLst>
            <a:gd name="adj" fmla="val 90616"/>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Senior Cualificados</a:t>
          </a:r>
        </a:p>
      </dsp:txBody>
      <dsp:txXfrm>
        <a:off x="3304902" y="2486705"/>
        <a:ext cx="3905794" cy="828901"/>
      </dsp:txXfrm>
    </dsp:sp>
    <dsp:sp modelId="{C0CC9E69-8A06-8347-9995-216F96C89C78}">
      <dsp:nvSpPr>
        <dsp:cNvPr id="0" name=""/>
        <dsp:cNvSpPr/>
      </dsp:nvSpPr>
      <dsp:spPr>
        <a:xfrm>
          <a:off x="1502228" y="3315606"/>
          <a:ext cx="7511142" cy="828901"/>
        </a:xfrm>
        <a:prstGeom prst="trapezoid">
          <a:avLst>
            <a:gd name="adj" fmla="val 90616"/>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Cualificados - Profesionales líderes / Coordinadores de cuidados</a:t>
          </a:r>
        </a:p>
      </dsp:txBody>
      <dsp:txXfrm>
        <a:off x="2816678" y="3315606"/>
        <a:ext cx="4882242" cy="828901"/>
      </dsp:txXfrm>
    </dsp:sp>
    <dsp:sp modelId="{0F134CF6-7EBB-EA45-A21E-283368AF38F6}">
      <dsp:nvSpPr>
        <dsp:cNvPr id="0" name=""/>
        <dsp:cNvSpPr/>
      </dsp:nvSpPr>
      <dsp:spPr>
        <a:xfrm>
          <a:off x="751114" y="4144508"/>
          <a:ext cx="9013371" cy="828901"/>
        </a:xfrm>
        <a:prstGeom prst="trapezoid">
          <a:avLst>
            <a:gd name="adj" fmla="val 90616"/>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Auxiliares senior</a:t>
          </a:r>
        </a:p>
      </dsp:txBody>
      <dsp:txXfrm>
        <a:off x="2328454" y="4144508"/>
        <a:ext cx="5858691" cy="828901"/>
      </dsp:txXfrm>
    </dsp:sp>
    <dsp:sp modelId="{ABD474C9-6666-184A-A5BF-5D4792751F93}">
      <dsp:nvSpPr>
        <dsp:cNvPr id="0" name=""/>
        <dsp:cNvSpPr/>
      </dsp:nvSpPr>
      <dsp:spPr>
        <a:xfrm>
          <a:off x="0" y="4973410"/>
          <a:ext cx="10515600" cy="828901"/>
        </a:xfrm>
        <a:prstGeom prst="trapezoid">
          <a:avLst>
            <a:gd name="adj" fmla="val 9061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Auxiliares</a:t>
          </a:r>
        </a:p>
      </dsp:txBody>
      <dsp:txXfrm>
        <a:off x="1840229" y="4973410"/>
        <a:ext cx="6835140" cy="8289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C30EC-42DD-0D49-9E52-609B556B576C}">
      <dsp:nvSpPr>
        <dsp:cNvPr id="0" name=""/>
        <dsp:cNvSpPr/>
      </dsp:nvSpPr>
      <dsp:spPr>
        <a:xfrm>
          <a:off x="7677" y="1673439"/>
          <a:ext cx="5451267" cy="218050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38684" rIns="69342" bIns="138684" numCol="1" spcCol="1270" anchor="ctr" anchorCtr="0">
          <a:noAutofit/>
        </a:bodyPr>
        <a:lstStyle/>
        <a:p>
          <a:pPr marL="0" lvl="0" indent="0" algn="ctr" defTabSz="2311400">
            <a:lnSpc>
              <a:spcPct val="90000"/>
            </a:lnSpc>
            <a:spcBef>
              <a:spcPct val="0"/>
            </a:spcBef>
            <a:spcAft>
              <a:spcPct val="35000"/>
            </a:spcAft>
            <a:buNone/>
          </a:pPr>
          <a:r>
            <a:rPr lang="es-ES" sz="5200" kern="1200" dirty="0"/>
            <a:t>Publicación de vacantes</a:t>
          </a:r>
        </a:p>
      </dsp:txBody>
      <dsp:txXfrm>
        <a:off x="7677" y="1673439"/>
        <a:ext cx="4906140" cy="2180507"/>
      </dsp:txXfrm>
    </dsp:sp>
    <dsp:sp modelId="{5DE72146-3F91-C24F-A924-442B170B1924}">
      <dsp:nvSpPr>
        <dsp:cNvPr id="0" name=""/>
        <dsp:cNvSpPr/>
      </dsp:nvSpPr>
      <dsp:spPr>
        <a:xfrm>
          <a:off x="4368692" y="1673439"/>
          <a:ext cx="5451267" cy="218050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8026" tIns="138684" rIns="69342" bIns="138684" numCol="1" spcCol="1270" anchor="ctr" anchorCtr="0">
          <a:noAutofit/>
        </a:bodyPr>
        <a:lstStyle/>
        <a:p>
          <a:pPr marL="0" lvl="0" indent="0" algn="ctr" defTabSz="2311400">
            <a:lnSpc>
              <a:spcPct val="90000"/>
            </a:lnSpc>
            <a:spcBef>
              <a:spcPct val="0"/>
            </a:spcBef>
            <a:spcAft>
              <a:spcPct val="35000"/>
            </a:spcAft>
            <a:buNone/>
          </a:pPr>
          <a:r>
            <a:rPr lang="es-ES" sz="5200" kern="1200" dirty="0"/>
            <a:t>Proceso de solicitud</a:t>
          </a:r>
        </a:p>
      </dsp:txBody>
      <dsp:txXfrm>
        <a:off x="5458946" y="1673439"/>
        <a:ext cx="3270760" cy="2180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0D35-9AC5-E94D-BCBE-89588C6C2D49}">
      <dsp:nvSpPr>
        <dsp:cNvPr id="0" name=""/>
        <dsp:cNvSpPr/>
      </dsp:nvSpPr>
      <dsp:spPr>
        <a:xfrm>
          <a:off x="1974975" y="4175"/>
          <a:ext cx="1829190" cy="182919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La vacante</a:t>
          </a:r>
          <a:endParaRPr lang="es-ES" sz="2300" kern="1200" dirty="0"/>
        </a:p>
      </dsp:txBody>
      <dsp:txXfrm>
        <a:off x="2242854" y="272054"/>
        <a:ext cx="1293432" cy="1293432"/>
      </dsp:txXfrm>
    </dsp:sp>
    <dsp:sp modelId="{0CEA3D4A-43B8-3A4A-A199-AF88FA8121AA}">
      <dsp:nvSpPr>
        <dsp:cNvPr id="0" name=""/>
        <dsp:cNvSpPr/>
      </dsp:nvSpPr>
      <dsp:spPr>
        <a:xfrm rot="10800000">
          <a:off x="2569462" y="206956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668C4-5E6A-4340-BE2C-1D8DCD28F543}">
      <dsp:nvSpPr>
        <dsp:cNvPr id="0" name=""/>
        <dsp:cNvSpPr/>
      </dsp:nvSpPr>
      <dsp:spPr>
        <a:xfrm>
          <a:off x="2279536" y="2778143"/>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Publicación de vacantes</a:t>
          </a:r>
          <a:endParaRPr lang="es-GB" sz="900" kern="1200" dirty="0"/>
        </a:p>
      </dsp:txBody>
      <dsp:txXfrm>
        <a:off x="2458211" y="2956818"/>
        <a:ext cx="862720" cy="862720"/>
      </dsp:txXfrm>
    </dsp:sp>
    <dsp:sp modelId="{5DADD3C1-43BB-6141-9F49-FED89B632B6B}">
      <dsp:nvSpPr>
        <dsp:cNvPr id="0" name=""/>
        <dsp:cNvSpPr/>
      </dsp:nvSpPr>
      <dsp:spPr>
        <a:xfrm rot="10800000">
          <a:off x="2569462" y="4386688"/>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29BE4-0414-F143-BAAD-E8B2E4D49B55}">
      <dsp:nvSpPr>
        <dsp:cNvPr id="0" name=""/>
        <dsp:cNvSpPr/>
      </dsp:nvSpPr>
      <dsp:spPr>
        <a:xfrm>
          <a:off x="2279536" y="5247550"/>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Proceso de solicitud</a:t>
          </a:r>
          <a:endParaRPr lang="es-GB" sz="900" kern="1200" dirty="0"/>
        </a:p>
      </dsp:txBody>
      <dsp:txXfrm>
        <a:off x="2458211" y="5426225"/>
        <a:ext cx="862720" cy="862720"/>
      </dsp:txXfrm>
    </dsp:sp>
    <dsp:sp modelId="{F1A802FD-1383-0144-B3E3-2B95726DE8C9}">
      <dsp:nvSpPr>
        <dsp:cNvPr id="0" name=""/>
        <dsp:cNvSpPr/>
      </dsp:nvSpPr>
      <dsp:spPr>
        <a:xfrm rot="5400000">
          <a:off x="3955527" y="560722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B812AE-2644-3F4D-A016-B55AC3946214}">
      <dsp:nvSpPr>
        <dsp:cNvPr id="0" name=""/>
        <dsp:cNvSpPr/>
      </dsp:nvSpPr>
      <dsp:spPr>
        <a:xfrm>
          <a:off x="5023322" y="5247550"/>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Información sobre salud y discapacidad en la contratación</a:t>
          </a:r>
          <a:endParaRPr lang="es-GB" sz="900" kern="1200" dirty="0"/>
        </a:p>
      </dsp:txBody>
      <dsp:txXfrm>
        <a:off x="5201997" y="5426225"/>
        <a:ext cx="862720" cy="862720"/>
      </dsp:txXfrm>
    </dsp:sp>
    <dsp:sp modelId="{C3D285DD-EF3F-A149-B793-9A511AC1815C}">
      <dsp:nvSpPr>
        <dsp:cNvPr id="0" name=""/>
        <dsp:cNvSpPr/>
      </dsp:nvSpPr>
      <dsp:spPr>
        <a:xfrm>
          <a:off x="5313249" y="4358344"/>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26FA1E-FCC7-BC47-B44A-79503CC1DD13}">
      <dsp:nvSpPr>
        <dsp:cNvPr id="0" name=""/>
        <dsp:cNvSpPr/>
      </dsp:nvSpPr>
      <dsp:spPr>
        <a:xfrm>
          <a:off x="5023322" y="2778143"/>
          <a:ext cx="1220070" cy="1220070"/>
        </a:xfrm>
        <a:prstGeom prst="ellipse">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Planificación del proceso de selección</a:t>
          </a:r>
          <a:endParaRPr lang="es-GB" sz="900" kern="1200" dirty="0"/>
        </a:p>
      </dsp:txBody>
      <dsp:txXfrm>
        <a:off x="5201997" y="2956818"/>
        <a:ext cx="862720" cy="862720"/>
      </dsp:txXfrm>
    </dsp:sp>
    <dsp:sp modelId="{44A96668-E086-AE4F-9EFB-BCD916DFE52A}">
      <dsp:nvSpPr>
        <dsp:cNvPr id="0" name=""/>
        <dsp:cNvSpPr/>
      </dsp:nvSpPr>
      <dsp:spPr>
        <a:xfrm>
          <a:off x="5313249" y="1888937"/>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B450E-D1A0-6B49-A0BB-32865FC5ED13}">
      <dsp:nvSpPr>
        <dsp:cNvPr id="0" name=""/>
        <dsp:cNvSpPr/>
      </dsp:nvSpPr>
      <dsp:spPr>
        <a:xfrm>
          <a:off x="5023322" y="308735"/>
          <a:ext cx="1220070" cy="122007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Lista preseleccionados</a:t>
          </a:r>
          <a:endParaRPr lang="es-GB" sz="900" kern="1200" dirty="0"/>
        </a:p>
      </dsp:txBody>
      <dsp:txXfrm>
        <a:off x="5201997" y="487410"/>
        <a:ext cx="862720" cy="862720"/>
      </dsp:txXfrm>
    </dsp:sp>
    <dsp:sp modelId="{5160A263-8A99-FC44-979C-2D90A9ECE95B}">
      <dsp:nvSpPr>
        <dsp:cNvPr id="0" name=""/>
        <dsp:cNvSpPr/>
      </dsp:nvSpPr>
      <dsp:spPr>
        <a:xfrm rot="5400000">
          <a:off x="6699313" y="668405"/>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1CB99-2191-9447-ADA8-E56864FA8DD5}">
      <dsp:nvSpPr>
        <dsp:cNvPr id="0" name=""/>
        <dsp:cNvSpPr/>
      </dsp:nvSpPr>
      <dsp:spPr>
        <a:xfrm>
          <a:off x="7767108" y="308735"/>
          <a:ext cx="1220070" cy="122007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Invitar candidatos a una entrevista</a:t>
          </a:r>
          <a:endParaRPr lang="es-GB" sz="900" kern="1200" dirty="0"/>
        </a:p>
      </dsp:txBody>
      <dsp:txXfrm>
        <a:off x="7945783" y="487410"/>
        <a:ext cx="862720" cy="862720"/>
      </dsp:txXfrm>
    </dsp:sp>
    <dsp:sp modelId="{9C8DC4C7-3C17-0C41-A38B-27E85B51F9D7}">
      <dsp:nvSpPr>
        <dsp:cNvPr id="0" name=""/>
        <dsp:cNvSpPr/>
      </dsp:nvSpPr>
      <dsp:spPr>
        <a:xfrm rot="10800000">
          <a:off x="8057035" y="191728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4FA5C-A66F-C943-821D-01B96228E564}">
      <dsp:nvSpPr>
        <dsp:cNvPr id="0" name=""/>
        <dsp:cNvSpPr/>
      </dsp:nvSpPr>
      <dsp:spPr>
        <a:xfrm>
          <a:off x="7767108" y="2778143"/>
          <a:ext cx="1220070" cy="122007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Entrevistas</a:t>
          </a:r>
          <a:endParaRPr lang="es-GB" sz="900" kern="1200" dirty="0"/>
        </a:p>
      </dsp:txBody>
      <dsp:txXfrm>
        <a:off x="7945783" y="2956818"/>
        <a:ext cx="862720" cy="862720"/>
      </dsp:txXfrm>
    </dsp:sp>
    <dsp:sp modelId="{375C871B-D098-7D43-99C3-C53967CD0EFC}">
      <dsp:nvSpPr>
        <dsp:cNvPr id="0" name=""/>
        <dsp:cNvSpPr/>
      </dsp:nvSpPr>
      <dsp:spPr>
        <a:xfrm rot="10800000">
          <a:off x="8057035" y="4234407"/>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B027EE-AA1C-A742-948F-31BA22F2C3A3}">
      <dsp:nvSpPr>
        <dsp:cNvPr id="0" name=""/>
        <dsp:cNvSpPr/>
      </dsp:nvSpPr>
      <dsp:spPr>
        <a:xfrm>
          <a:off x="7462548" y="4942990"/>
          <a:ext cx="1829190" cy="182919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Hacer una oferta de empleo</a:t>
          </a:r>
          <a:endParaRPr lang="es-GB" sz="2300" kern="1200" dirty="0"/>
        </a:p>
      </dsp:txBody>
      <dsp:txXfrm>
        <a:off x="7730427" y="5210869"/>
        <a:ext cx="1293432" cy="1293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0D35-9AC5-E94D-BCBE-89588C6C2D49}">
      <dsp:nvSpPr>
        <dsp:cNvPr id="0" name=""/>
        <dsp:cNvSpPr/>
      </dsp:nvSpPr>
      <dsp:spPr>
        <a:xfrm>
          <a:off x="1974975" y="4175"/>
          <a:ext cx="1829190" cy="182919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La vacante</a:t>
          </a:r>
          <a:endParaRPr lang="es-ES" sz="2300" kern="1200" dirty="0"/>
        </a:p>
      </dsp:txBody>
      <dsp:txXfrm>
        <a:off x="2242854" y="272054"/>
        <a:ext cx="1293432" cy="1293432"/>
      </dsp:txXfrm>
    </dsp:sp>
    <dsp:sp modelId="{0CEA3D4A-43B8-3A4A-A199-AF88FA8121AA}">
      <dsp:nvSpPr>
        <dsp:cNvPr id="0" name=""/>
        <dsp:cNvSpPr/>
      </dsp:nvSpPr>
      <dsp:spPr>
        <a:xfrm rot="10800000">
          <a:off x="2569462" y="206956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668C4-5E6A-4340-BE2C-1D8DCD28F543}">
      <dsp:nvSpPr>
        <dsp:cNvPr id="0" name=""/>
        <dsp:cNvSpPr/>
      </dsp:nvSpPr>
      <dsp:spPr>
        <a:xfrm>
          <a:off x="2279536" y="2778143"/>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Publicación de vacantes</a:t>
          </a:r>
          <a:endParaRPr lang="es-GB" sz="900" kern="1200" dirty="0"/>
        </a:p>
      </dsp:txBody>
      <dsp:txXfrm>
        <a:off x="2458211" y="2956818"/>
        <a:ext cx="862720" cy="862720"/>
      </dsp:txXfrm>
    </dsp:sp>
    <dsp:sp modelId="{5DADD3C1-43BB-6141-9F49-FED89B632B6B}">
      <dsp:nvSpPr>
        <dsp:cNvPr id="0" name=""/>
        <dsp:cNvSpPr/>
      </dsp:nvSpPr>
      <dsp:spPr>
        <a:xfrm rot="10800000">
          <a:off x="2569462" y="4386688"/>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29BE4-0414-F143-BAAD-E8B2E4D49B55}">
      <dsp:nvSpPr>
        <dsp:cNvPr id="0" name=""/>
        <dsp:cNvSpPr/>
      </dsp:nvSpPr>
      <dsp:spPr>
        <a:xfrm>
          <a:off x="2279536" y="5247550"/>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Proceso de solicitud</a:t>
          </a:r>
          <a:endParaRPr lang="es-GB" sz="900" kern="1200" dirty="0"/>
        </a:p>
      </dsp:txBody>
      <dsp:txXfrm>
        <a:off x="2458211" y="5426225"/>
        <a:ext cx="862720" cy="862720"/>
      </dsp:txXfrm>
    </dsp:sp>
    <dsp:sp modelId="{F1A802FD-1383-0144-B3E3-2B95726DE8C9}">
      <dsp:nvSpPr>
        <dsp:cNvPr id="0" name=""/>
        <dsp:cNvSpPr/>
      </dsp:nvSpPr>
      <dsp:spPr>
        <a:xfrm rot="5400000">
          <a:off x="3955527" y="560722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B812AE-2644-3F4D-A016-B55AC3946214}">
      <dsp:nvSpPr>
        <dsp:cNvPr id="0" name=""/>
        <dsp:cNvSpPr/>
      </dsp:nvSpPr>
      <dsp:spPr>
        <a:xfrm>
          <a:off x="5023322" y="5247550"/>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Información sobre salud y discapacidad en la contratación</a:t>
          </a:r>
          <a:endParaRPr lang="es-GB" sz="900" kern="1200" dirty="0"/>
        </a:p>
      </dsp:txBody>
      <dsp:txXfrm>
        <a:off x="5201997" y="5426225"/>
        <a:ext cx="862720" cy="862720"/>
      </dsp:txXfrm>
    </dsp:sp>
    <dsp:sp modelId="{C3D285DD-EF3F-A149-B793-9A511AC1815C}">
      <dsp:nvSpPr>
        <dsp:cNvPr id="0" name=""/>
        <dsp:cNvSpPr/>
      </dsp:nvSpPr>
      <dsp:spPr>
        <a:xfrm>
          <a:off x="5313249" y="4358344"/>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26FA1E-FCC7-BC47-B44A-79503CC1DD13}">
      <dsp:nvSpPr>
        <dsp:cNvPr id="0" name=""/>
        <dsp:cNvSpPr/>
      </dsp:nvSpPr>
      <dsp:spPr>
        <a:xfrm>
          <a:off x="5023322" y="2778143"/>
          <a:ext cx="1220070" cy="1220070"/>
        </a:xfrm>
        <a:prstGeom prst="ellipse">
          <a:avLst/>
        </a:prstGeom>
        <a:solidFill>
          <a:srgbClr val="54A4AE"/>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Planificación del proceso de selección</a:t>
          </a:r>
          <a:endParaRPr lang="es-GB" sz="900" kern="1200" dirty="0"/>
        </a:p>
      </dsp:txBody>
      <dsp:txXfrm>
        <a:off x="5201997" y="2956818"/>
        <a:ext cx="862720" cy="862720"/>
      </dsp:txXfrm>
    </dsp:sp>
    <dsp:sp modelId="{44A96668-E086-AE4F-9EFB-BCD916DFE52A}">
      <dsp:nvSpPr>
        <dsp:cNvPr id="0" name=""/>
        <dsp:cNvSpPr/>
      </dsp:nvSpPr>
      <dsp:spPr>
        <a:xfrm>
          <a:off x="5313249" y="1888937"/>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B450E-D1A0-6B49-A0BB-32865FC5ED13}">
      <dsp:nvSpPr>
        <dsp:cNvPr id="0" name=""/>
        <dsp:cNvSpPr/>
      </dsp:nvSpPr>
      <dsp:spPr>
        <a:xfrm>
          <a:off x="5023322" y="308735"/>
          <a:ext cx="1220070" cy="1220070"/>
        </a:xfrm>
        <a:prstGeom prst="ellipse">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Lista preseleccionados</a:t>
          </a:r>
          <a:endParaRPr lang="es-GB" sz="900" kern="1200" dirty="0"/>
        </a:p>
      </dsp:txBody>
      <dsp:txXfrm>
        <a:off x="5201997" y="487410"/>
        <a:ext cx="862720" cy="862720"/>
      </dsp:txXfrm>
    </dsp:sp>
    <dsp:sp modelId="{5160A263-8A99-FC44-979C-2D90A9ECE95B}">
      <dsp:nvSpPr>
        <dsp:cNvPr id="0" name=""/>
        <dsp:cNvSpPr/>
      </dsp:nvSpPr>
      <dsp:spPr>
        <a:xfrm rot="5400000">
          <a:off x="6699313" y="668405"/>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1CB99-2191-9447-ADA8-E56864FA8DD5}">
      <dsp:nvSpPr>
        <dsp:cNvPr id="0" name=""/>
        <dsp:cNvSpPr/>
      </dsp:nvSpPr>
      <dsp:spPr>
        <a:xfrm>
          <a:off x="7767108" y="308735"/>
          <a:ext cx="1220070" cy="122007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Invitar candidatos a una entrevista</a:t>
          </a:r>
          <a:endParaRPr lang="es-GB" sz="900" kern="1200" dirty="0"/>
        </a:p>
      </dsp:txBody>
      <dsp:txXfrm>
        <a:off x="7945783" y="487410"/>
        <a:ext cx="862720" cy="862720"/>
      </dsp:txXfrm>
    </dsp:sp>
    <dsp:sp modelId="{9C8DC4C7-3C17-0C41-A38B-27E85B51F9D7}">
      <dsp:nvSpPr>
        <dsp:cNvPr id="0" name=""/>
        <dsp:cNvSpPr/>
      </dsp:nvSpPr>
      <dsp:spPr>
        <a:xfrm rot="10800000">
          <a:off x="8057035" y="191728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4FA5C-A66F-C943-821D-01B96228E564}">
      <dsp:nvSpPr>
        <dsp:cNvPr id="0" name=""/>
        <dsp:cNvSpPr/>
      </dsp:nvSpPr>
      <dsp:spPr>
        <a:xfrm>
          <a:off x="7767108" y="2778143"/>
          <a:ext cx="1220070" cy="122007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Entrevistas</a:t>
          </a:r>
          <a:endParaRPr lang="es-GB" sz="900" kern="1200" dirty="0"/>
        </a:p>
      </dsp:txBody>
      <dsp:txXfrm>
        <a:off x="7945783" y="2956818"/>
        <a:ext cx="862720" cy="862720"/>
      </dsp:txXfrm>
    </dsp:sp>
    <dsp:sp modelId="{375C871B-D098-7D43-99C3-C53967CD0EFC}">
      <dsp:nvSpPr>
        <dsp:cNvPr id="0" name=""/>
        <dsp:cNvSpPr/>
      </dsp:nvSpPr>
      <dsp:spPr>
        <a:xfrm rot="10800000">
          <a:off x="8057035" y="4234407"/>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B027EE-AA1C-A742-948F-31BA22F2C3A3}">
      <dsp:nvSpPr>
        <dsp:cNvPr id="0" name=""/>
        <dsp:cNvSpPr/>
      </dsp:nvSpPr>
      <dsp:spPr>
        <a:xfrm>
          <a:off x="7462548" y="4942990"/>
          <a:ext cx="1829190" cy="182919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Hacer una oferta de empleo</a:t>
          </a:r>
          <a:endParaRPr lang="es-GB" sz="2300" kern="1200" dirty="0"/>
        </a:p>
      </dsp:txBody>
      <dsp:txXfrm>
        <a:off x="7730427" y="5210869"/>
        <a:ext cx="1293432" cy="12934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A0D35-9AC5-E94D-BCBE-89588C6C2D49}">
      <dsp:nvSpPr>
        <dsp:cNvPr id="0" name=""/>
        <dsp:cNvSpPr/>
      </dsp:nvSpPr>
      <dsp:spPr>
        <a:xfrm>
          <a:off x="1974975" y="4175"/>
          <a:ext cx="1829190" cy="182919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La vacante</a:t>
          </a:r>
          <a:endParaRPr lang="es-ES" sz="2300" kern="1200" dirty="0"/>
        </a:p>
      </dsp:txBody>
      <dsp:txXfrm>
        <a:off x="2242854" y="272054"/>
        <a:ext cx="1293432" cy="1293432"/>
      </dsp:txXfrm>
    </dsp:sp>
    <dsp:sp modelId="{0CEA3D4A-43B8-3A4A-A199-AF88FA8121AA}">
      <dsp:nvSpPr>
        <dsp:cNvPr id="0" name=""/>
        <dsp:cNvSpPr/>
      </dsp:nvSpPr>
      <dsp:spPr>
        <a:xfrm rot="10800000">
          <a:off x="2569462" y="206956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2668C4-5E6A-4340-BE2C-1D8DCD28F543}">
      <dsp:nvSpPr>
        <dsp:cNvPr id="0" name=""/>
        <dsp:cNvSpPr/>
      </dsp:nvSpPr>
      <dsp:spPr>
        <a:xfrm>
          <a:off x="2279536" y="2778143"/>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Publicación de vacantes</a:t>
          </a:r>
          <a:endParaRPr lang="es-GB" sz="900" kern="1200" dirty="0"/>
        </a:p>
      </dsp:txBody>
      <dsp:txXfrm>
        <a:off x="2458211" y="2956818"/>
        <a:ext cx="862720" cy="862720"/>
      </dsp:txXfrm>
    </dsp:sp>
    <dsp:sp modelId="{5DADD3C1-43BB-6141-9F49-FED89B632B6B}">
      <dsp:nvSpPr>
        <dsp:cNvPr id="0" name=""/>
        <dsp:cNvSpPr/>
      </dsp:nvSpPr>
      <dsp:spPr>
        <a:xfrm rot="10800000">
          <a:off x="2569462" y="4386688"/>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B29BE4-0414-F143-BAAD-E8B2E4D49B55}">
      <dsp:nvSpPr>
        <dsp:cNvPr id="0" name=""/>
        <dsp:cNvSpPr/>
      </dsp:nvSpPr>
      <dsp:spPr>
        <a:xfrm>
          <a:off x="2279536" y="5247550"/>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Proceso de solicitud</a:t>
          </a:r>
          <a:endParaRPr lang="es-GB" sz="900" kern="1200" dirty="0"/>
        </a:p>
      </dsp:txBody>
      <dsp:txXfrm>
        <a:off x="2458211" y="5426225"/>
        <a:ext cx="862720" cy="862720"/>
      </dsp:txXfrm>
    </dsp:sp>
    <dsp:sp modelId="{F1A802FD-1383-0144-B3E3-2B95726DE8C9}">
      <dsp:nvSpPr>
        <dsp:cNvPr id="0" name=""/>
        <dsp:cNvSpPr/>
      </dsp:nvSpPr>
      <dsp:spPr>
        <a:xfrm rot="5400000">
          <a:off x="3955527" y="560722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B812AE-2644-3F4D-A016-B55AC3946214}">
      <dsp:nvSpPr>
        <dsp:cNvPr id="0" name=""/>
        <dsp:cNvSpPr/>
      </dsp:nvSpPr>
      <dsp:spPr>
        <a:xfrm>
          <a:off x="5023322" y="5247550"/>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Información sobre salud y discapacidad en la contratación</a:t>
          </a:r>
          <a:endParaRPr lang="es-GB" sz="900" kern="1200" dirty="0"/>
        </a:p>
      </dsp:txBody>
      <dsp:txXfrm>
        <a:off x="5201997" y="5426225"/>
        <a:ext cx="862720" cy="862720"/>
      </dsp:txXfrm>
    </dsp:sp>
    <dsp:sp modelId="{C3D285DD-EF3F-A149-B793-9A511AC1815C}">
      <dsp:nvSpPr>
        <dsp:cNvPr id="0" name=""/>
        <dsp:cNvSpPr/>
      </dsp:nvSpPr>
      <dsp:spPr>
        <a:xfrm>
          <a:off x="5313249" y="4358344"/>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26FA1E-FCC7-BC47-B44A-79503CC1DD13}">
      <dsp:nvSpPr>
        <dsp:cNvPr id="0" name=""/>
        <dsp:cNvSpPr/>
      </dsp:nvSpPr>
      <dsp:spPr>
        <a:xfrm>
          <a:off x="5023322" y="2778143"/>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Planificación del proceso de selección</a:t>
          </a:r>
          <a:endParaRPr lang="es-GB" sz="900" kern="1200" dirty="0"/>
        </a:p>
      </dsp:txBody>
      <dsp:txXfrm>
        <a:off x="5201997" y="2956818"/>
        <a:ext cx="862720" cy="862720"/>
      </dsp:txXfrm>
    </dsp:sp>
    <dsp:sp modelId="{44A96668-E086-AE4F-9EFB-BCD916DFE52A}">
      <dsp:nvSpPr>
        <dsp:cNvPr id="0" name=""/>
        <dsp:cNvSpPr/>
      </dsp:nvSpPr>
      <dsp:spPr>
        <a:xfrm>
          <a:off x="5313249" y="1888937"/>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5B450E-D1A0-6B49-A0BB-32865FC5ED13}">
      <dsp:nvSpPr>
        <dsp:cNvPr id="0" name=""/>
        <dsp:cNvSpPr/>
      </dsp:nvSpPr>
      <dsp:spPr>
        <a:xfrm>
          <a:off x="5023322" y="308735"/>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Lista preseleccionados</a:t>
          </a:r>
          <a:endParaRPr lang="es-GB" sz="900" kern="1200" dirty="0"/>
        </a:p>
      </dsp:txBody>
      <dsp:txXfrm>
        <a:off x="5201997" y="487410"/>
        <a:ext cx="862720" cy="862720"/>
      </dsp:txXfrm>
    </dsp:sp>
    <dsp:sp modelId="{5160A263-8A99-FC44-979C-2D90A9ECE95B}">
      <dsp:nvSpPr>
        <dsp:cNvPr id="0" name=""/>
        <dsp:cNvSpPr/>
      </dsp:nvSpPr>
      <dsp:spPr>
        <a:xfrm rot="5400000">
          <a:off x="6699313" y="668405"/>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1CB99-2191-9447-ADA8-E56864FA8DD5}">
      <dsp:nvSpPr>
        <dsp:cNvPr id="0" name=""/>
        <dsp:cNvSpPr/>
      </dsp:nvSpPr>
      <dsp:spPr>
        <a:xfrm>
          <a:off x="7767108" y="308735"/>
          <a:ext cx="1220070" cy="1220070"/>
        </a:xfrm>
        <a:prstGeom prst="ellipse">
          <a:avLst/>
        </a:prstGeom>
        <a:solidFill>
          <a:srgbClr val="54A4B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Invitar candidatos a una entrevista</a:t>
          </a:r>
          <a:endParaRPr lang="es-GB" sz="900" kern="1200" dirty="0"/>
        </a:p>
      </dsp:txBody>
      <dsp:txXfrm>
        <a:off x="7945783" y="487410"/>
        <a:ext cx="862720" cy="862720"/>
      </dsp:txXfrm>
    </dsp:sp>
    <dsp:sp modelId="{9C8DC4C7-3C17-0C41-A38B-27E85B51F9D7}">
      <dsp:nvSpPr>
        <dsp:cNvPr id="0" name=""/>
        <dsp:cNvSpPr/>
      </dsp:nvSpPr>
      <dsp:spPr>
        <a:xfrm rot="10800000">
          <a:off x="8057035" y="1917280"/>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84FA5C-A66F-C943-821D-01B96228E564}">
      <dsp:nvSpPr>
        <dsp:cNvPr id="0" name=""/>
        <dsp:cNvSpPr/>
      </dsp:nvSpPr>
      <dsp:spPr>
        <a:xfrm>
          <a:off x="7767108" y="2778143"/>
          <a:ext cx="1220070" cy="1220070"/>
        </a:xfrm>
        <a:prstGeom prst="ellipse">
          <a:avLst/>
        </a:prstGeom>
        <a:solidFill>
          <a:schemeClr val="accent4"/>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_tradnl" sz="900" b="1" kern="1200" dirty="0"/>
            <a:t>Entrevistas</a:t>
          </a:r>
          <a:endParaRPr lang="es-GB" sz="900" kern="1200" dirty="0"/>
        </a:p>
      </dsp:txBody>
      <dsp:txXfrm>
        <a:off x="7945783" y="2956818"/>
        <a:ext cx="862720" cy="862720"/>
      </dsp:txXfrm>
    </dsp:sp>
    <dsp:sp modelId="{375C871B-D098-7D43-99C3-C53967CD0EFC}">
      <dsp:nvSpPr>
        <dsp:cNvPr id="0" name=""/>
        <dsp:cNvSpPr/>
      </dsp:nvSpPr>
      <dsp:spPr>
        <a:xfrm rot="10800000">
          <a:off x="8057035" y="4234407"/>
          <a:ext cx="640216" cy="500731"/>
        </a:xfrm>
        <a:prstGeom prst="triangle">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B027EE-AA1C-A742-948F-31BA22F2C3A3}">
      <dsp:nvSpPr>
        <dsp:cNvPr id="0" name=""/>
        <dsp:cNvSpPr/>
      </dsp:nvSpPr>
      <dsp:spPr>
        <a:xfrm>
          <a:off x="7462548" y="4942990"/>
          <a:ext cx="1829190" cy="1829190"/>
        </a:xfrm>
        <a:prstGeom prst="ellipse">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_tradnl" sz="2300" b="1" kern="1200" dirty="0"/>
            <a:t>Hacer una oferta de empleo</a:t>
          </a:r>
          <a:endParaRPr lang="es-GB" sz="2300" kern="1200" dirty="0"/>
        </a:p>
      </dsp:txBody>
      <dsp:txXfrm>
        <a:off x="7730427" y="5210869"/>
        <a:ext cx="1293432" cy="129343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1AF34-79B3-AF4E-B0BA-468882611423}">
      <dsp:nvSpPr>
        <dsp:cNvPr id="0" name=""/>
        <dsp:cNvSpPr/>
      </dsp:nvSpPr>
      <dsp:spPr>
        <a:xfrm>
          <a:off x="4506685" y="0"/>
          <a:ext cx="1502228" cy="828901"/>
        </a:xfrm>
        <a:prstGeom prst="trapezoid">
          <a:avLst>
            <a:gd name="adj" fmla="val 9061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Director general</a:t>
          </a:r>
        </a:p>
      </dsp:txBody>
      <dsp:txXfrm>
        <a:off x="4506685" y="0"/>
        <a:ext cx="1502228" cy="828901"/>
      </dsp:txXfrm>
    </dsp:sp>
    <dsp:sp modelId="{A1BA8044-B011-F943-BFC5-AE7E0C70DA2A}">
      <dsp:nvSpPr>
        <dsp:cNvPr id="0" name=""/>
        <dsp:cNvSpPr/>
      </dsp:nvSpPr>
      <dsp:spPr>
        <a:xfrm>
          <a:off x="3755571" y="828901"/>
          <a:ext cx="3004457" cy="828901"/>
        </a:xfrm>
        <a:prstGeom prst="trapezoid">
          <a:avLst>
            <a:gd name="adj" fmla="val 9061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Directores de área</a:t>
          </a:r>
        </a:p>
      </dsp:txBody>
      <dsp:txXfrm>
        <a:off x="4281351" y="828901"/>
        <a:ext cx="1952897" cy="828901"/>
      </dsp:txXfrm>
    </dsp:sp>
    <dsp:sp modelId="{2B74BF25-6E40-D64A-A5DB-70DDF9897273}">
      <dsp:nvSpPr>
        <dsp:cNvPr id="0" name=""/>
        <dsp:cNvSpPr/>
      </dsp:nvSpPr>
      <dsp:spPr>
        <a:xfrm>
          <a:off x="3004457" y="1657803"/>
          <a:ext cx="4506685" cy="828901"/>
        </a:xfrm>
        <a:prstGeom prst="trapezoid">
          <a:avLst>
            <a:gd name="adj" fmla="val 9061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Coordinadores de área</a:t>
          </a:r>
        </a:p>
      </dsp:txBody>
      <dsp:txXfrm>
        <a:off x="3793127" y="1657803"/>
        <a:ext cx="2929345" cy="828901"/>
      </dsp:txXfrm>
    </dsp:sp>
    <dsp:sp modelId="{F7398B1B-C894-A248-89A1-D676BB675FC7}">
      <dsp:nvSpPr>
        <dsp:cNvPr id="0" name=""/>
        <dsp:cNvSpPr/>
      </dsp:nvSpPr>
      <dsp:spPr>
        <a:xfrm>
          <a:off x="2253342" y="2486705"/>
          <a:ext cx="6008914" cy="828901"/>
        </a:xfrm>
        <a:prstGeom prst="trapezoid">
          <a:avLst>
            <a:gd name="adj" fmla="val 9061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Senior Cualificados</a:t>
          </a:r>
        </a:p>
      </dsp:txBody>
      <dsp:txXfrm>
        <a:off x="3304902" y="2486705"/>
        <a:ext cx="3905794" cy="828901"/>
      </dsp:txXfrm>
    </dsp:sp>
    <dsp:sp modelId="{C0CC9E69-8A06-8347-9995-216F96C89C78}">
      <dsp:nvSpPr>
        <dsp:cNvPr id="0" name=""/>
        <dsp:cNvSpPr/>
      </dsp:nvSpPr>
      <dsp:spPr>
        <a:xfrm>
          <a:off x="1502228" y="3315606"/>
          <a:ext cx="7511142" cy="828901"/>
        </a:xfrm>
        <a:prstGeom prst="trapezoid">
          <a:avLst>
            <a:gd name="adj" fmla="val 9061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Cualificados - Profesionales líderes / Coordinadores de cuidados</a:t>
          </a:r>
        </a:p>
      </dsp:txBody>
      <dsp:txXfrm>
        <a:off x="2816678" y="3315606"/>
        <a:ext cx="4882242" cy="828901"/>
      </dsp:txXfrm>
    </dsp:sp>
    <dsp:sp modelId="{0F134CF6-7EBB-EA45-A21E-283368AF38F6}">
      <dsp:nvSpPr>
        <dsp:cNvPr id="0" name=""/>
        <dsp:cNvSpPr/>
      </dsp:nvSpPr>
      <dsp:spPr>
        <a:xfrm>
          <a:off x="751114" y="4144508"/>
          <a:ext cx="9013371" cy="828901"/>
        </a:xfrm>
        <a:prstGeom prst="trapezoid">
          <a:avLst>
            <a:gd name="adj" fmla="val 90616"/>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Auxiliares senior</a:t>
          </a:r>
        </a:p>
      </dsp:txBody>
      <dsp:txXfrm>
        <a:off x="2328454" y="4144508"/>
        <a:ext cx="5858691" cy="828901"/>
      </dsp:txXfrm>
    </dsp:sp>
    <dsp:sp modelId="{ABD474C9-6666-184A-A5BF-5D4792751F93}">
      <dsp:nvSpPr>
        <dsp:cNvPr id="0" name=""/>
        <dsp:cNvSpPr/>
      </dsp:nvSpPr>
      <dsp:spPr>
        <a:xfrm>
          <a:off x="0" y="4973410"/>
          <a:ext cx="10515600" cy="828901"/>
        </a:xfrm>
        <a:prstGeom prst="trapezoid">
          <a:avLst>
            <a:gd name="adj" fmla="val 9061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s-ES" sz="2700" kern="1200" dirty="0"/>
            <a:t>Auxiliares</a:t>
          </a:r>
        </a:p>
      </dsp:txBody>
      <dsp:txXfrm>
        <a:off x="1840229" y="4973410"/>
        <a:ext cx="6835140" cy="82890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4F49F5-EDE8-E94D-A656-376472DB0E0B}" type="datetimeFigureOut">
              <a:rPr lang="es-ES_tradnl" smtClean="0"/>
              <a:t>5/7/21</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1420F3-6C3D-D349-984E-763B1E23473C}" type="slidenum">
              <a:rPr lang="es-ES_tradnl" smtClean="0"/>
              <a:t>‹Nº›</a:t>
            </a:fld>
            <a:endParaRPr lang="es-ES_tradnl"/>
          </a:p>
        </p:txBody>
      </p:sp>
    </p:spTree>
    <p:extLst>
      <p:ext uri="{BB962C8B-B14F-4D97-AF65-F5344CB8AC3E}">
        <p14:creationId xmlns:p14="http://schemas.microsoft.com/office/powerpoint/2010/main" val="116428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S" dirty="0"/>
              <a:t>Enviar toda la información necesaria para la publicidad del puesto (incluida la descripción del puesto y la especificación de la persona)</a:t>
            </a:r>
            <a:endParaRPr lang="es-GB" dirty="0"/>
          </a:p>
          <a:p>
            <a:pPr lvl="0"/>
            <a:r>
              <a:rPr lang="es-ES" dirty="0"/>
              <a:t>Declarar, tan pronto como sea posible, si conocen a un candidato en cualquier otra cosa que no sea una capacidad profesional.</a:t>
            </a:r>
            <a:endParaRPr lang="es-GB" dirty="0"/>
          </a:p>
          <a:p>
            <a:pPr lvl="0"/>
            <a:r>
              <a:rPr lang="es-ES" dirty="0"/>
              <a:t>Selección e invitación de candidatos para asistir a la entrevista</a:t>
            </a:r>
          </a:p>
          <a:p>
            <a:pPr lvl="0"/>
            <a:r>
              <a:rPr lang="es-ES" dirty="0"/>
              <a:t>Evaluar a todos los solicitantes de manera justa y hacer citas sobre la base del resultado del proceso de evaluación.</a:t>
            </a:r>
            <a:endParaRPr lang="es-GB" dirty="0"/>
          </a:p>
          <a:p>
            <a:pPr lvl="0"/>
            <a:r>
              <a:rPr lang="es-ES" dirty="0"/>
              <a:t>Enviar el formulario correspondiente a la contratación para permitirles procesar los controles de empleo.</a:t>
            </a:r>
            <a:endParaRPr lang="es-GB" dirty="0"/>
          </a:p>
          <a:p>
            <a:pPr lvl="0"/>
            <a:r>
              <a:rPr lang="es-ES" dirty="0"/>
              <a:t>Completar los formularios de evaluación de riesgos relevantes (cuando sea necesario)</a:t>
            </a:r>
            <a:endParaRPr lang="es-GB" dirty="0"/>
          </a:p>
          <a:p>
            <a:pPr lvl="0"/>
            <a:r>
              <a:rPr lang="es-ES" dirty="0"/>
              <a:t>Documentar claramente el proceso de evaluación, asegurando que las notas de la entrevista sean fácticas y legibles (teniendo en cuenta que, según la Ley de Protección de Datos, los candidatos pueden enviar una solicitud de acceso al sujeto para ver esta información)</a:t>
            </a:r>
            <a:endParaRPr lang="es-GB" dirty="0"/>
          </a:p>
          <a:p>
            <a:endParaRPr lang="es-GB" dirty="0"/>
          </a:p>
        </p:txBody>
      </p:sp>
      <p:sp>
        <p:nvSpPr>
          <p:cNvPr id="4" name="Marcador de número de diapositiva 3"/>
          <p:cNvSpPr>
            <a:spLocks noGrp="1"/>
          </p:cNvSpPr>
          <p:nvPr>
            <p:ph type="sldNum" sz="quarter" idx="5"/>
          </p:nvPr>
        </p:nvSpPr>
        <p:spPr/>
        <p:txBody>
          <a:bodyPr/>
          <a:lstStyle/>
          <a:p>
            <a:fld id="{171420F3-6C3D-D349-984E-763B1E23473C}" type="slidenum">
              <a:rPr lang="es-ES_tradnl" smtClean="0"/>
              <a:t>5</a:t>
            </a:fld>
            <a:endParaRPr lang="es-ES_tradnl"/>
          </a:p>
        </p:txBody>
      </p:sp>
    </p:spTree>
    <p:extLst>
      <p:ext uri="{BB962C8B-B14F-4D97-AF65-F5344CB8AC3E}">
        <p14:creationId xmlns:p14="http://schemas.microsoft.com/office/powerpoint/2010/main" val="228670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7333129" cy="5002801"/>
          </a:xfrm>
          <a:prstGeom prst="rect">
            <a:avLst/>
          </a:prstGeom>
        </p:spPr>
      </p:pic>
      <p:pic>
        <p:nvPicPr>
          <p:cNvPr id="10" name="Imagen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5002802"/>
            <a:ext cx="12192000" cy="4176124"/>
          </a:xfrm>
          <a:prstGeom prst="rect">
            <a:avLst/>
          </a:prstGeom>
        </p:spPr>
      </p:pic>
      <p:pic>
        <p:nvPicPr>
          <p:cNvPr id="5" name="Imagen 4"/>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77066" y="0"/>
            <a:ext cx="3107695" cy="9178925"/>
          </a:xfrm>
          <a:prstGeom prst="rect">
            <a:avLst/>
          </a:prstGeom>
        </p:spPr>
      </p:pic>
      <p:pic>
        <p:nvPicPr>
          <p:cNvPr id="13" name="Imagen 12"/>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7333128" y="-1"/>
            <a:ext cx="4858871" cy="50028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s-ES_tradnl"/>
              <a:t>Clic para editar título</a:t>
            </a:r>
            <a:endParaRPr lang="en-US" dirty="0"/>
          </a:p>
        </p:txBody>
      </p:sp>
      <p:sp>
        <p:nvSpPr>
          <p:cNvPr id="3" name="Picture Placeholder 2"/>
          <p:cNvSpPr>
            <a:spLocks noGrp="1" noChangeAspect="1"/>
          </p:cNvSpPr>
          <p:nvPr>
            <p:ph type="pic" idx="1"/>
          </p:nvPr>
        </p:nvSpPr>
        <p:spPr>
          <a:xfrm>
            <a:off x="5183188" y="1316569"/>
            <a:ext cx="61722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s-ES_tradnl"/>
              <a:t>Arrastre la imagen al marcador de posición o haga clic en el icono para agregarla</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EE403E75-9A15-A740-99E8-37C5BE0BC193}" type="datetime1">
              <a:rPr lang="es-ES" smtClean="0"/>
              <a:t>5/7/21</a:t>
            </a:fld>
            <a:endParaRPr lang="es-ES_tradnl"/>
          </a:p>
        </p:txBody>
      </p:sp>
      <p:sp>
        <p:nvSpPr>
          <p:cNvPr id="6" name="Footer Placeholder 5"/>
          <p:cNvSpPr>
            <a:spLocks noGrp="1"/>
          </p:cNvSpPr>
          <p:nvPr>
            <p:ph type="ftr" sz="quarter" idx="11"/>
          </p:nvPr>
        </p:nvSpPr>
        <p:spPr/>
        <p:txBody>
          <a:bodyPr/>
          <a:lstStyle/>
          <a:p>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3A3CDAA6-1279-FB48-9B5C-E4BE33C8A71C}" type="datetime1">
              <a:rPr lang="es-ES" smtClean="0"/>
              <a:t>5/7/21</a:t>
            </a:fld>
            <a:endParaRPr lang="es-ES_tradnl"/>
          </a:p>
        </p:txBody>
      </p:sp>
      <p:sp>
        <p:nvSpPr>
          <p:cNvPr id="5" name="Footer Placeholder 4"/>
          <p:cNvSpPr>
            <a:spLocks noGrp="1"/>
          </p:cNvSpPr>
          <p:nvPr>
            <p:ph type="ftr" sz="quarter" idx="11"/>
          </p:nvPr>
        </p:nvSpPr>
        <p:spPr/>
        <p:txBody>
          <a:bodyPr/>
          <a:lstStyle/>
          <a:p>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486834"/>
            <a:ext cx="2628900" cy="7749117"/>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838201" y="486834"/>
            <a:ext cx="7734300" cy="774911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124F383-5703-9844-8801-E06D31CAFCDA}" type="datetime1">
              <a:rPr lang="es-ES" smtClean="0"/>
              <a:t>5/7/21</a:t>
            </a:fld>
            <a:endParaRPr lang="es-ES_tradnl"/>
          </a:p>
        </p:txBody>
      </p:sp>
      <p:sp>
        <p:nvSpPr>
          <p:cNvPr id="5" name="Footer Placeholder 4"/>
          <p:cNvSpPr>
            <a:spLocks noGrp="1"/>
          </p:cNvSpPr>
          <p:nvPr>
            <p:ph type="ftr" sz="quarter" idx="11"/>
          </p:nvPr>
        </p:nvSpPr>
        <p:spPr/>
        <p:txBody>
          <a:bodyPr/>
          <a:lstStyle/>
          <a:p>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Rectángulo 2"/>
          <p:cNvSpPr/>
          <p:nvPr userDrawn="1"/>
        </p:nvSpPr>
        <p:spPr>
          <a:xfrm>
            <a:off x="-1" y="0"/>
            <a:ext cx="12192001" cy="1689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4" name="Imagen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6469" y="2876659"/>
            <a:ext cx="3955774" cy="1946373"/>
          </a:xfrm>
          <a:prstGeom prst="rect">
            <a:avLst/>
          </a:prstGeom>
        </p:spPr>
      </p:pic>
      <p:pic>
        <p:nvPicPr>
          <p:cNvPr id="5" name="Imagen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0800000" flipV="1">
            <a:off x="5804452" y="5863651"/>
            <a:ext cx="6387548" cy="118061"/>
          </a:xfrm>
          <a:prstGeom prst="rect">
            <a:avLst/>
          </a:prstGeom>
        </p:spPr>
      </p:pic>
      <p:sp>
        <p:nvSpPr>
          <p:cNvPr id="7" name="Title 1"/>
          <p:cNvSpPr>
            <a:spLocks noGrp="1"/>
          </p:cNvSpPr>
          <p:nvPr>
            <p:ph type="title"/>
          </p:nvPr>
        </p:nvSpPr>
        <p:spPr>
          <a:xfrm>
            <a:off x="5804452" y="4288369"/>
            <a:ext cx="6387548" cy="1575282"/>
          </a:xfrm>
        </p:spPr>
        <p:txBody>
          <a:bodyPr>
            <a:normAutofit/>
          </a:bodyPr>
          <a:lstStyle>
            <a:lvl1pPr>
              <a:defRPr sz="3200" b="1"/>
            </a:lvl1pPr>
          </a:lstStyle>
          <a:p>
            <a:r>
              <a:rPr lang="es-ES_tradnl"/>
              <a:t>Clic para editar título</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96484"/>
            <a:ext cx="10363200" cy="3183467"/>
          </a:xfrm>
        </p:spPr>
        <p:txBody>
          <a:bodyPr anchor="b"/>
          <a:lstStyle>
            <a:lvl1pPr algn="ctr">
              <a:defRPr sz="8000"/>
            </a:lvl1pPr>
          </a:lstStyle>
          <a:p>
            <a:r>
              <a:rPr lang="es-ES_tradnl"/>
              <a:t>Clic para editar título</a:t>
            </a:r>
            <a:endParaRPr lang="en-US" dirty="0"/>
          </a:p>
        </p:txBody>
      </p:sp>
      <p:sp>
        <p:nvSpPr>
          <p:cNvPr id="3" name="Subtitle 2"/>
          <p:cNvSpPr>
            <a:spLocks noGrp="1"/>
          </p:cNvSpPr>
          <p:nvPr>
            <p:ph type="subTitle" idx="1"/>
          </p:nvPr>
        </p:nvSpPr>
        <p:spPr>
          <a:xfrm>
            <a:off x="1524000" y="4802717"/>
            <a:ext cx="9144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DF9170C9-84B4-6347-A1AA-453608525172}" type="datetime1">
              <a:rPr lang="es-ES" smtClean="0"/>
              <a:t>5/7/21</a:t>
            </a:fld>
            <a:endParaRPr lang="es-ES_tradnl"/>
          </a:p>
        </p:txBody>
      </p:sp>
      <p:sp>
        <p:nvSpPr>
          <p:cNvPr id="5" name="Footer Placeholder 4"/>
          <p:cNvSpPr>
            <a:spLocks noGrp="1"/>
          </p:cNvSpPr>
          <p:nvPr>
            <p:ph type="ftr" sz="quarter" idx="11"/>
          </p:nvPr>
        </p:nvSpPr>
        <p:spPr/>
        <p:txBody>
          <a:bodyPr/>
          <a:lstStyle/>
          <a:p>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40FF2BC0-D592-7948-9E05-0F3F282EB3B0}" type="datetime1">
              <a:rPr lang="es-ES" smtClean="0"/>
              <a:t>5/7/21</a:t>
            </a:fld>
            <a:endParaRPr lang="es-ES_tradnl"/>
          </a:p>
        </p:txBody>
      </p:sp>
      <p:sp>
        <p:nvSpPr>
          <p:cNvPr id="5" name="Footer Placeholder 4"/>
          <p:cNvSpPr>
            <a:spLocks noGrp="1"/>
          </p:cNvSpPr>
          <p:nvPr>
            <p:ph type="ftr" sz="quarter" idx="11"/>
          </p:nvPr>
        </p:nvSpPr>
        <p:spPr/>
        <p:txBody>
          <a:bodyPr/>
          <a:lstStyle/>
          <a:p>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2279653"/>
            <a:ext cx="10515600" cy="3803649"/>
          </a:xfrm>
        </p:spPr>
        <p:txBody>
          <a:bodyPr anchor="b"/>
          <a:lstStyle>
            <a:lvl1pPr>
              <a:defRPr sz="8000"/>
            </a:lvl1pPr>
          </a:lstStyle>
          <a:p>
            <a:r>
              <a:rPr lang="es-ES_tradnl"/>
              <a:t>Clic para editar título</a:t>
            </a:r>
            <a:endParaRPr lang="en-US" dirty="0"/>
          </a:p>
        </p:txBody>
      </p:sp>
      <p:sp>
        <p:nvSpPr>
          <p:cNvPr id="3" name="Text Placeholder 2"/>
          <p:cNvSpPr>
            <a:spLocks noGrp="1"/>
          </p:cNvSpPr>
          <p:nvPr>
            <p:ph type="body" idx="1"/>
          </p:nvPr>
        </p:nvSpPr>
        <p:spPr>
          <a:xfrm>
            <a:off x="831851" y="6119286"/>
            <a:ext cx="10515600" cy="2000249"/>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F9112290-3A4C-FC44-A622-6D3C489D8312}" type="datetime1">
              <a:rPr lang="es-ES" smtClean="0"/>
              <a:t>5/7/21</a:t>
            </a:fld>
            <a:endParaRPr lang="es-ES_tradnl"/>
          </a:p>
        </p:txBody>
      </p:sp>
      <p:sp>
        <p:nvSpPr>
          <p:cNvPr id="5" name="Footer Placeholder 4"/>
          <p:cNvSpPr>
            <a:spLocks noGrp="1"/>
          </p:cNvSpPr>
          <p:nvPr>
            <p:ph type="ftr" sz="quarter" idx="11"/>
          </p:nvPr>
        </p:nvSpPr>
        <p:spPr/>
        <p:txBody>
          <a:bodyPr/>
          <a:lstStyle/>
          <a:p>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486836"/>
            <a:ext cx="10515600" cy="1767417"/>
          </a:xfrm>
        </p:spPr>
        <p:txBody>
          <a:bodyPr/>
          <a:lstStyle/>
          <a:p>
            <a:r>
              <a:rPr lang="es-ES_tradnl"/>
              <a:t>Clic para editar título</a:t>
            </a:r>
            <a:endParaRPr lang="en-US" dirty="0"/>
          </a:p>
        </p:txBody>
      </p:sp>
      <p:sp>
        <p:nvSpPr>
          <p:cNvPr id="3" name="Text Placeholder 2"/>
          <p:cNvSpPr>
            <a:spLocks noGrp="1"/>
          </p:cNvSpPr>
          <p:nvPr>
            <p:ph type="body" idx="1"/>
          </p:nvPr>
        </p:nvSpPr>
        <p:spPr>
          <a:xfrm>
            <a:off x="839789" y="2241551"/>
            <a:ext cx="515778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4" name="Content Placeholder 3"/>
          <p:cNvSpPr>
            <a:spLocks noGrp="1"/>
          </p:cNvSpPr>
          <p:nvPr>
            <p:ph sz="half" idx="2"/>
          </p:nvPr>
        </p:nvSpPr>
        <p:spPr>
          <a:xfrm>
            <a:off x="839789" y="3340100"/>
            <a:ext cx="5157787" cy="4912784"/>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6172201" y="2241551"/>
            <a:ext cx="5183188"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6" name="Content Placeholder 5"/>
          <p:cNvSpPr>
            <a:spLocks noGrp="1"/>
          </p:cNvSpPr>
          <p:nvPr>
            <p:ph sz="quarter" idx="4"/>
          </p:nvPr>
        </p:nvSpPr>
        <p:spPr>
          <a:xfrm>
            <a:off x="6172201" y="3340100"/>
            <a:ext cx="5183188" cy="4912784"/>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1F36FA89-9A67-F749-944E-46994166F075}" type="datetime1">
              <a:rPr lang="es-ES" smtClean="0"/>
              <a:t>5/7/21</a:t>
            </a:fld>
            <a:endParaRPr lang="es-ES_tradnl"/>
          </a:p>
        </p:txBody>
      </p:sp>
      <p:sp>
        <p:nvSpPr>
          <p:cNvPr id="8" name="Footer Placeholder 7"/>
          <p:cNvSpPr>
            <a:spLocks noGrp="1"/>
          </p:cNvSpPr>
          <p:nvPr>
            <p:ph type="ftr" sz="quarter" idx="11"/>
          </p:nvPr>
        </p:nvSpPr>
        <p:spPr/>
        <p:txBody>
          <a:bodyPr/>
          <a:lstStyle/>
          <a:p>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C00CFA03-BB0F-A24C-8018-22E85D35A1A8}" type="datetime1">
              <a:rPr lang="es-ES" smtClean="0"/>
              <a:t>5/7/21</a:t>
            </a:fld>
            <a:endParaRPr lang="es-ES_tradnl"/>
          </a:p>
        </p:txBody>
      </p:sp>
      <p:sp>
        <p:nvSpPr>
          <p:cNvPr id="4" name="Footer Placeholder 3"/>
          <p:cNvSpPr>
            <a:spLocks noGrp="1"/>
          </p:cNvSpPr>
          <p:nvPr>
            <p:ph type="ftr" sz="quarter" idx="11"/>
          </p:nvPr>
        </p:nvSpPr>
        <p:spPr/>
        <p:txBody>
          <a:bodyPr/>
          <a:lstStyle/>
          <a:p>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A4A90-7C8B-7640-9428-E64CDBB1F496}" type="datetime1">
              <a:rPr lang="es-ES" smtClean="0"/>
              <a:t>5/7/21</a:t>
            </a:fld>
            <a:endParaRPr lang="es-ES_tradnl"/>
          </a:p>
        </p:txBody>
      </p:sp>
      <p:sp>
        <p:nvSpPr>
          <p:cNvPr id="3" name="Footer Placeholder 2"/>
          <p:cNvSpPr>
            <a:spLocks noGrp="1"/>
          </p:cNvSpPr>
          <p:nvPr>
            <p:ph type="ftr" sz="quarter" idx="11"/>
          </p:nvPr>
        </p:nvSpPr>
        <p:spPr/>
        <p:txBody>
          <a:bodyPr/>
          <a:lstStyle/>
          <a:p>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609600"/>
            <a:ext cx="3932237" cy="2133600"/>
          </a:xfrm>
        </p:spPr>
        <p:txBody>
          <a:bodyPr anchor="b"/>
          <a:lstStyle>
            <a:lvl1pPr>
              <a:defRPr sz="4267"/>
            </a:lvl1pPr>
          </a:lstStyle>
          <a:p>
            <a:r>
              <a:rPr lang="es-ES_tradnl"/>
              <a:t>Clic para editar título</a:t>
            </a:r>
            <a:endParaRPr lang="en-US" dirty="0"/>
          </a:p>
        </p:txBody>
      </p:sp>
      <p:sp>
        <p:nvSpPr>
          <p:cNvPr id="3" name="Content Placeholder 2"/>
          <p:cNvSpPr>
            <a:spLocks noGrp="1"/>
          </p:cNvSpPr>
          <p:nvPr>
            <p:ph idx="1"/>
          </p:nvPr>
        </p:nvSpPr>
        <p:spPr>
          <a:xfrm>
            <a:off x="5183188" y="1316569"/>
            <a:ext cx="61722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839788" y="2743200"/>
            <a:ext cx="3932237"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154447B-EAC7-D54A-BE04-DC047AE135EA}" type="datetime1">
              <a:rPr lang="es-ES" smtClean="0"/>
              <a:t>5/7/21</a:t>
            </a:fld>
            <a:endParaRPr lang="es-ES_tradnl"/>
          </a:p>
        </p:txBody>
      </p:sp>
      <p:sp>
        <p:nvSpPr>
          <p:cNvPr id="6" name="Footer Placeholder 5"/>
          <p:cNvSpPr>
            <a:spLocks noGrp="1"/>
          </p:cNvSpPr>
          <p:nvPr>
            <p:ph type="ftr" sz="quarter" idx="11"/>
          </p:nvPr>
        </p:nvSpPr>
        <p:spPr/>
        <p:txBody>
          <a:bodyPr/>
          <a:lstStyle/>
          <a:p>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6000" y="0"/>
            <a:ext cx="7366000" cy="1069325"/>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838200" y="8475136"/>
            <a:ext cx="27432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6C6B5D28-ABFA-2245-A0DD-88EDBBC3DBE8}" type="datetime1">
              <a:rPr lang="es-ES" smtClean="0"/>
              <a:t>5/7/21</a:t>
            </a:fld>
            <a:endParaRPr lang="es-ES_tradnl"/>
          </a:p>
        </p:txBody>
      </p:sp>
      <p:sp>
        <p:nvSpPr>
          <p:cNvPr id="5" name="Footer Placeholder 4"/>
          <p:cNvSpPr>
            <a:spLocks noGrp="1"/>
          </p:cNvSpPr>
          <p:nvPr>
            <p:ph type="ftr" sz="quarter" idx="3"/>
          </p:nvPr>
        </p:nvSpPr>
        <p:spPr>
          <a:xfrm>
            <a:off x="4038600" y="8475136"/>
            <a:ext cx="41148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ES_tradnl"/>
          </a:p>
        </p:txBody>
      </p:sp>
      <p:pic>
        <p:nvPicPr>
          <p:cNvPr id="8" name="Imagen 7"/>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rot="10800000">
            <a:off x="2971519" y="1071781"/>
            <a:ext cx="9220481" cy="170422"/>
          </a:xfrm>
          <a:prstGeom prst="rect">
            <a:avLst/>
          </a:prstGeom>
        </p:spPr>
      </p:pic>
      <p:sp>
        <p:nvSpPr>
          <p:cNvPr id="9" name="Slide Number Placeholder 5"/>
          <p:cNvSpPr txBox="1">
            <a:spLocks/>
          </p:cNvSpPr>
          <p:nvPr userDrawn="1"/>
        </p:nvSpPr>
        <p:spPr>
          <a:xfrm>
            <a:off x="9004300" y="8483605"/>
            <a:ext cx="2743200" cy="486833"/>
          </a:xfrm>
          <a:prstGeom prst="rect">
            <a:avLst/>
          </a:prstGeom>
        </p:spPr>
        <p:txBody>
          <a:bodyPr vert="horz" lIns="91440" tIns="45720" rIns="91440" bIns="45720" rtlCol="0" anchor="ctr"/>
          <a:lstStyle>
            <a:defPPr>
              <a:defRPr lang="es-ES_tradnl"/>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491B847-4867-EF4D-8FC6-6B356881EF4D}" type="slidenum">
              <a:rPr lang="es-ES_tradnl" sz="1400" b="1" smtClean="0">
                <a:solidFill>
                  <a:srgbClr val="2E6565"/>
                </a:solidFill>
                <a:latin typeface="Montserrat" charset="0"/>
                <a:ea typeface="Montserrat" charset="0"/>
                <a:cs typeface="Montserrat" charset="0"/>
              </a:rPr>
              <a:pPr/>
              <a:t>‹Nº›</a:t>
            </a:fld>
            <a:endParaRPr lang="es-ES_tradnl" sz="1400" b="1" dirty="0">
              <a:solidFill>
                <a:srgbClr val="2E6565"/>
              </a:solidFill>
              <a:latin typeface="Montserrat" charset="0"/>
              <a:ea typeface="Montserrat" charset="0"/>
              <a:cs typeface="Montserrat" charset="0"/>
            </a:endParaRPr>
          </a:p>
        </p:txBody>
      </p:sp>
      <p:pic>
        <p:nvPicPr>
          <p:cNvPr id="10" name="Imagen 9"/>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317966" y="182367"/>
            <a:ext cx="2653553" cy="1306546"/>
          </a:xfrm>
          <a:prstGeom prst="rect">
            <a:avLst/>
          </a:prstGeom>
        </p:spPr>
      </p:pic>
    </p:spTree>
    <p:extLst>
      <p:ext uri="{BB962C8B-B14F-4D97-AF65-F5344CB8AC3E}">
        <p14:creationId xmlns:p14="http://schemas.microsoft.com/office/powerpoint/2010/main" val="1565856492"/>
      </p:ext>
    </p:extLst>
  </p:cSld>
  <p:clrMap bg1="lt1" tx1="dk1" bg2="lt2" tx2="dk2" accent1="accent1" accent2="accent2" accent3="accent3" accent4="accent4" accent5="accent5" accent6="accent6" hlink="hlink" folHlink="folHlink"/>
  <p:sldLayoutIdLst>
    <p:sldLayoutId id="2147483709" r:id="rId1"/>
    <p:sldLayoutId id="2147483700" r:id="rId2"/>
    <p:sldLayoutId id="2147483697" r:id="rId3"/>
    <p:sldLayoutId id="2147483698" r:id="rId4"/>
    <p:sldLayoutId id="2147483699"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r" defTabSz="1219170" rtl="0" eaLnBrk="1" latinLnBrk="0" hangingPunct="1">
        <a:lnSpc>
          <a:spcPct val="90000"/>
        </a:lnSpc>
        <a:spcBef>
          <a:spcPct val="0"/>
        </a:spcBef>
        <a:buNone/>
        <a:defRPr sz="2800" b="1" kern="1200">
          <a:solidFill>
            <a:srgbClr val="2E6565"/>
          </a:solidFill>
          <a:latin typeface="Montserrat" charset="0"/>
          <a:ea typeface="Montserrat" charset="0"/>
          <a:cs typeface="Montserrat"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2400" kern="1200">
          <a:solidFill>
            <a:schemeClr val="accent1"/>
          </a:solidFill>
          <a:latin typeface="Montserrat" charset="0"/>
          <a:ea typeface="Montserrat" charset="0"/>
          <a:cs typeface="Montserrat" charset="0"/>
        </a:defRPr>
      </a:lvl1pPr>
      <a:lvl2pPr marL="914377" indent="-304792" algn="l" defTabSz="1219170" rtl="0" eaLnBrk="1" latinLnBrk="0" hangingPunct="1">
        <a:lnSpc>
          <a:spcPct val="90000"/>
        </a:lnSpc>
        <a:spcBef>
          <a:spcPts val="667"/>
        </a:spcBef>
        <a:buFont typeface="Arial" panose="020B0604020202020204" pitchFamily="34" charset="0"/>
        <a:buChar char="•"/>
        <a:defRPr sz="2000" kern="1200">
          <a:solidFill>
            <a:srgbClr val="2E6565"/>
          </a:solidFill>
          <a:latin typeface="Montserrat" charset="0"/>
          <a:ea typeface="Montserrat" charset="0"/>
          <a:cs typeface="Montserrat"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800" kern="1200">
          <a:solidFill>
            <a:srgbClr val="2E6565"/>
          </a:solidFill>
          <a:latin typeface="Montserrat" charset="0"/>
          <a:ea typeface="Montserrat" charset="0"/>
          <a:cs typeface="Montserrat"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600" kern="1200">
          <a:solidFill>
            <a:srgbClr val="2E6565"/>
          </a:solidFill>
          <a:latin typeface="Montserrat" charset="0"/>
          <a:ea typeface="Montserrat" charset="0"/>
          <a:cs typeface="Montserrat"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400" kern="1200">
          <a:solidFill>
            <a:srgbClr val="2E6565"/>
          </a:solidFill>
          <a:latin typeface="Montserrat" charset="0"/>
          <a:ea typeface="Montserrat" charset="0"/>
          <a:cs typeface="Montserrat"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433744" y="3801033"/>
            <a:ext cx="5758256" cy="1569660"/>
          </a:xfrm>
          <a:prstGeom prst="rect">
            <a:avLst/>
          </a:prstGeom>
          <a:noFill/>
        </p:spPr>
        <p:txBody>
          <a:bodyPr wrap="square" rtlCol="0">
            <a:spAutoFit/>
          </a:bodyPr>
          <a:lstStyle/>
          <a:p>
            <a:pPr algn="r"/>
            <a:r>
              <a:rPr lang="es-ES_tradnl" sz="3200" b="1" dirty="0">
                <a:solidFill>
                  <a:schemeClr val="accent1"/>
                </a:solidFill>
                <a:latin typeface="Montserrat" charset="0"/>
                <a:ea typeface="Montserrat" charset="0"/>
                <a:cs typeface="Montserrat" charset="0"/>
              </a:rPr>
              <a:t>SELECCIÓN Y RETENCIÓN DE PERSONAL</a:t>
            </a:r>
          </a:p>
          <a:p>
            <a:pPr algn="r"/>
            <a:endParaRPr lang="es-ES_tradnl" sz="3200" b="1" dirty="0">
              <a:solidFill>
                <a:schemeClr val="accent1"/>
              </a:solidFill>
              <a:latin typeface="Montserrat" charset="0"/>
              <a:ea typeface="Montserrat" charset="0"/>
              <a:cs typeface="Montserrat" charset="0"/>
            </a:endParaRPr>
          </a:p>
        </p:txBody>
      </p:sp>
      <p:sp>
        <p:nvSpPr>
          <p:cNvPr id="3" name="CuadroTexto 2"/>
          <p:cNvSpPr txBox="1"/>
          <p:nvPr/>
        </p:nvSpPr>
        <p:spPr>
          <a:xfrm>
            <a:off x="9027459" y="8328211"/>
            <a:ext cx="3164541" cy="400110"/>
          </a:xfrm>
          <a:prstGeom prst="rect">
            <a:avLst/>
          </a:prstGeom>
          <a:noFill/>
        </p:spPr>
        <p:txBody>
          <a:bodyPr wrap="square" rtlCol="0">
            <a:spAutoFit/>
          </a:bodyPr>
          <a:lstStyle/>
          <a:p>
            <a:pPr algn="r"/>
            <a:r>
              <a:rPr lang="es-ES_tradnl" sz="2000" dirty="0">
                <a:solidFill>
                  <a:schemeClr val="accent1"/>
                </a:solidFill>
                <a:latin typeface="Montserrat" charset="0"/>
                <a:ea typeface="Montserrat" charset="0"/>
                <a:cs typeface="Montserrat" charset="0"/>
              </a:rPr>
              <a:t>Julio 2021</a:t>
            </a:r>
          </a:p>
        </p:txBody>
      </p:sp>
      <p:cxnSp>
        <p:nvCxnSpPr>
          <p:cNvPr id="5" name="Conector recto 4"/>
          <p:cNvCxnSpPr/>
          <p:nvPr/>
        </p:nvCxnSpPr>
        <p:spPr>
          <a:xfrm>
            <a:off x="6167718" y="4697503"/>
            <a:ext cx="60242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7341042" y="5009199"/>
            <a:ext cx="4850958" cy="1384995"/>
          </a:xfrm>
          <a:prstGeom prst="rect">
            <a:avLst/>
          </a:prstGeom>
          <a:noFill/>
        </p:spPr>
        <p:txBody>
          <a:bodyPr wrap="square" rtlCol="0">
            <a:spAutoFit/>
          </a:bodyPr>
          <a:lstStyle/>
          <a:p>
            <a:pPr algn="r"/>
            <a:r>
              <a:rPr lang="es-ES_tradnl" sz="2800" dirty="0">
                <a:solidFill>
                  <a:schemeClr val="accent1"/>
                </a:solidFill>
                <a:latin typeface="Montserrat" charset="0"/>
                <a:ea typeface="Montserrat" charset="0"/>
                <a:cs typeface="Montserrat" charset="0"/>
              </a:rPr>
              <a:t>Alfonso </a:t>
            </a:r>
            <a:r>
              <a:rPr lang="es-ES_tradnl" sz="2800" dirty="0" err="1">
                <a:solidFill>
                  <a:schemeClr val="accent1"/>
                </a:solidFill>
                <a:latin typeface="Montserrat" charset="0"/>
                <a:ea typeface="Montserrat" charset="0"/>
                <a:cs typeface="Montserrat" charset="0"/>
              </a:rPr>
              <a:t>Gomez</a:t>
            </a:r>
            <a:r>
              <a:rPr lang="es-ES_tradnl" sz="2800" dirty="0">
                <a:solidFill>
                  <a:schemeClr val="accent1"/>
                </a:solidFill>
                <a:latin typeface="Montserrat" charset="0"/>
                <a:ea typeface="Montserrat" charset="0"/>
                <a:cs typeface="Montserrat" charset="0"/>
              </a:rPr>
              <a:t>-Gil </a:t>
            </a:r>
            <a:r>
              <a:rPr lang="es-ES_tradnl" sz="2800" dirty="0" err="1">
                <a:solidFill>
                  <a:schemeClr val="accent1"/>
                </a:solidFill>
                <a:latin typeface="Montserrat" charset="0"/>
                <a:ea typeface="Montserrat" charset="0"/>
                <a:cs typeface="Montserrat" charset="0"/>
              </a:rPr>
              <a:t>Diaz</a:t>
            </a:r>
            <a:r>
              <a:rPr lang="es-ES_tradnl" sz="2800" dirty="0">
                <a:solidFill>
                  <a:schemeClr val="accent1"/>
                </a:solidFill>
                <a:latin typeface="Montserrat" charset="0"/>
                <a:ea typeface="Montserrat" charset="0"/>
                <a:cs typeface="Montserrat" charset="0"/>
              </a:rPr>
              <a:t>-Rio</a:t>
            </a:r>
          </a:p>
          <a:p>
            <a:pPr algn="r"/>
            <a:r>
              <a:rPr lang="es-ES_tradnl" sz="2800" dirty="0">
                <a:solidFill>
                  <a:schemeClr val="accent1"/>
                </a:solidFill>
                <a:latin typeface="Montserrat" charset="0"/>
                <a:ea typeface="Montserrat" charset="0"/>
                <a:cs typeface="Montserrat" charset="0"/>
              </a:rPr>
              <a:t>Director clínico en </a:t>
            </a:r>
            <a:r>
              <a:rPr lang="es-ES_tradnl" sz="2800" dirty="0" err="1">
                <a:solidFill>
                  <a:schemeClr val="accent1"/>
                </a:solidFill>
                <a:latin typeface="Montserrat" charset="0"/>
                <a:ea typeface="Montserrat" charset="0"/>
                <a:cs typeface="Montserrat" charset="0"/>
              </a:rPr>
              <a:t>Advanced</a:t>
            </a:r>
            <a:r>
              <a:rPr lang="es-ES_tradnl" sz="2800" dirty="0">
                <a:solidFill>
                  <a:schemeClr val="accent1"/>
                </a:solidFill>
                <a:latin typeface="Montserrat" charset="0"/>
                <a:ea typeface="Montserrat" charset="0"/>
                <a:cs typeface="Montserrat" charset="0"/>
              </a:rPr>
              <a:t> Pro </a:t>
            </a:r>
            <a:r>
              <a:rPr lang="es-ES_tradnl" sz="2800" dirty="0" err="1">
                <a:solidFill>
                  <a:schemeClr val="accent1"/>
                </a:solidFill>
                <a:latin typeface="Montserrat" charset="0"/>
                <a:ea typeface="Montserrat" charset="0"/>
                <a:cs typeface="Montserrat" charset="0"/>
              </a:rPr>
              <a:t>Care</a:t>
            </a:r>
            <a:endParaRPr lang="es-ES_tradnl" sz="2800" dirty="0">
              <a:solidFill>
                <a:schemeClr val="accent1"/>
              </a:solidFill>
              <a:latin typeface="Montserrat" charset="0"/>
              <a:ea typeface="Montserrat" charset="0"/>
              <a:cs typeface="Montserrat" charset="0"/>
            </a:endParaRPr>
          </a:p>
        </p:txBody>
      </p:sp>
    </p:spTree>
    <p:extLst>
      <p:ext uri="{BB962C8B-B14F-4D97-AF65-F5344CB8AC3E}">
        <p14:creationId xmlns:p14="http://schemas.microsoft.com/office/powerpoint/2010/main" val="1979854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740E68-E701-FE49-9F03-121133FCE811}"/>
              </a:ext>
            </a:extLst>
          </p:cNvPr>
          <p:cNvSpPr>
            <a:spLocks noGrp="1"/>
          </p:cNvSpPr>
          <p:nvPr>
            <p:ph type="title"/>
          </p:nvPr>
        </p:nvSpPr>
        <p:spPr/>
        <p:txBody>
          <a:bodyPr/>
          <a:lstStyle/>
          <a:p>
            <a:r>
              <a:rPr lang="es-GB" dirty="0"/>
              <a:t>Proceso de solicitud</a:t>
            </a:r>
          </a:p>
        </p:txBody>
      </p:sp>
      <p:sp>
        <p:nvSpPr>
          <p:cNvPr id="3" name="Marcador de contenido 2">
            <a:extLst>
              <a:ext uri="{FF2B5EF4-FFF2-40B4-BE49-F238E27FC236}">
                <a16:creationId xmlns:a16="http://schemas.microsoft.com/office/drawing/2014/main" id="{D95E9895-180B-0048-A944-2239031F2349}"/>
              </a:ext>
            </a:extLst>
          </p:cNvPr>
          <p:cNvSpPr>
            <a:spLocks noGrp="1"/>
          </p:cNvSpPr>
          <p:nvPr>
            <p:ph idx="1"/>
          </p:nvPr>
        </p:nvSpPr>
        <p:spPr>
          <a:xfrm>
            <a:off x="838200" y="1653702"/>
            <a:ext cx="10515600" cy="6582249"/>
          </a:xfrm>
        </p:spPr>
        <p:txBody>
          <a:bodyPr/>
          <a:lstStyle/>
          <a:p>
            <a:r>
              <a:rPr lang="es-GB" dirty="0"/>
              <a:t>Envío de CV sin foto. </a:t>
            </a:r>
          </a:p>
          <a:p>
            <a:r>
              <a:rPr lang="es-GB" dirty="0"/>
              <a:t>Preguntas previas: </a:t>
            </a:r>
            <a:r>
              <a:rPr lang="es-ES" dirty="0"/>
              <a:t>Las preguntas previas a la solicitud se pueden utilizar para evitar que los solicitantes que no cumplan con algunos criterios esenciales pasen al formulario de solicitud.</a:t>
            </a:r>
          </a:p>
          <a:p>
            <a:r>
              <a:rPr lang="es-ES" dirty="0"/>
              <a:t>Información sobre salud y discapacidad: </a:t>
            </a:r>
          </a:p>
          <a:p>
            <a:pPr lvl="1"/>
            <a:r>
              <a:rPr lang="es-ES" dirty="0"/>
              <a:t>Para determinar si es necesario realizar algún ajuste razonable para permitir que una persona discapacitada participe en una entrevista / evaluación durante el proceso de contratación.</a:t>
            </a:r>
            <a:endParaRPr lang="es-GB" dirty="0"/>
          </a:p>
          <a:p>
            <a:pPr lvl="1"/>
            <a:r>
              <a:rPr lang="es-ES" dirty="0"/>
              <a:t>Para saber si un solicitante de empleo podría realizar una función que es intrínseca al trabajo (una función intrínseca de un trabajo es una función que, si no se pudiera realizar, significaría que el trabajo no podría llevarse a cabo fuera). Por ejemplo, una parte intrínseca de una función es la capacidad para subir escaleras, por lo tanto, se podrían formular preguntas relacionadas con la salud o la discapacidad para determinar la capacidad del candidato para subir escaleras, ya que es intrínseco al trabajo.</a:t>
            </a:r>
            <a:endParaRPr lang="es-GB" dirty="0"/>
          </a:p>
          <a:p>
            <a:pPr lvl="1"/>
            <a:r>
              <a:rPr lang="es-ES" dirty="0"/>
              <a:t>Establecer si el solicitante puede participar en una evaluación para determinar su idoneidad para el puesto.</a:t>
            </a:r>
            <a:endParaRPr lang="es-GB" dirty="0"/>
          </a:p>
          <a:p>
            <a:endParaRPr lang="es-GB" dirty="0"/>
          </a:p>
        </p:txBody>
      </p:sp>
    </p:spTree>
    <p:extLst>
      <p:ext uri="{BB962C8B-B14F-4D97-AF65-F5344CB8AC3E}">
        <p14:creationId xmlns:p14="http://schemas.microsoft.com/office/powerpoint/2010/main" val="404574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4A6F8-5004-8D40-933B-5DFBF2702953}"/>
              </a:ext>
            </a:extLst>
          </p:cNvPr>
          <p:cNvSpPr>
            <a:spLocks noGrp="1"/>
          </p:cNvSpPr>
          <p:nvPr>
            <p:ph type="title"/>
          </p:nvPr>
        </p:nvSpPr>
        <p:spPr/>
        <p:txBody>
          <a:bodyPr/>
          <a:lstStyle/>
          <a:p>
            <a:r>
              <a:rPr lang="es-GB" dirty="0"/>
              <a:t>Proceso de selección</a:t>
            </a:r>
          </a:p>
        </p:txBody>
      </p:sp>
      <p:graphicFrame>
        <p:nvGraphicFramePr>
          <p:cNvPr id="4" name="Marcador de contenido 3">
            <a:extLst>
              <a:ext uri="{FF2B5EF4-FFF2-40B4-BE49-F238E27FC236}">
                <a16:creationId xmlns:a16="http://schemas.microsoft.com/office/drawing/2014/main" id="{B2FC4B6A-D608-1546-B0F5-585AC8073903}"/>
              </a:ext>
            </a:extLst>
          </p:cNvPr>
          <p:cNvGraphicFramePr>
            <a:graphicFrameLocks noGrp="1"/>
          </p:cNvGraphicFramePr>
          <p:nvPr>
            <p:ph idx="1"/>
            <p:extLst>
              <p:ext uri="{D42A27DB-BD31-4B8C-83A1-F6EECF244321}">
                <p14:modId xmlns:p14="http://schemas.microsoft.com/office/powerpoint/2010/main" val="4186029809"/>
              </p:ext>
            </p:extLst>
          </p:nvPr>
        </p:nvGraphicFramePr>
        <p:xfrm>
          <a:off x="522513" y="1894113"/>
          <a:ext cx="11266715" cy="677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18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186119-1D25-7940-8768-A1D4031E641B}"/>
              </a:ext>
            </a:extLst>
          </p:cNvPr>
          <p:cNvSpPr>
            <a:spLocks noGrp="1"/>
          </p:cNvSpPr>
          <p:nvPr>
            <p:ph type="title"/>
          </p:nvPr>
        </p:nvSpPr>
        <p:spPr/>
        <p:txBody>
          <a:bodyPr/>
          <a:lstStyle/>
          <a:p>
            <a:r>
              <a:rPr lang="es-ES_tradnl" dirty="0"/>
              <a:t>Planificación del proceso de selección</a:t>
            </a:r>
            <a:r>
              <a:rPr lang="es-GB" dirty="0"/>
              <a:t> </a:t>
            </a:r>
          </a:p>
        </p:txBody>
      </p:sp>
      <p:sp>
        <p:nvSpPr>
          <p:cNvPr id="3" name="Marcador de contenido 2">
            <a:extLst>
              <a:ext uri="{FF2B5EF4-FFF2-40B4-BE49-F238E27FC236}">
                <a16:creationId xmlns:a16="http://schemas.microsoft.com/office/drawing/2014/main" id="{6C69136D-64A2-534E-BBD0-295F3A2D19FD}"/>
              </a:ext>
            </a:extLst>
          </p:cNvPr>
          <p:cNvSpPr>
            <a:spLocks noGrp="1"/>
          </p:cNvSpPr>
          <p:nvPr>
            <p:ph idx="1"/>
          </p:nvPr>
        </p:nvSpPr>
        <p:spPr>
          <a:xfrm>
            <a:off x="603115" y="1673157"/>
            <a:ext cx="10750685" cy="6562794"/>
          </a:xfrm>
        </p:spPr>
        <p:txBody>
          <a:bodyPr>
            <a:normAutofit lnSpcReduction="10000"/>
          </a:bodyPr>
          <a:lstStyle/>
          <a:p>
            <a:pPr lvl="0"/>
            <a:r>
              <a:rPr lang="es-ES" dirty="0"/>
              <a:t>Si se van a </a:t>
            </a:r>
            <a:r>
              <a:rPr lang="es-ES" u="sng" dirty="0"/>
              <a:t>utilizar pruebas o presentaciones relacionadas con el trabajo, todos los candidatos deben recibir la misma información escrita</a:t>
            </a:r>
            <a:r>
              <a:rPr lang="es-ES" dirty="0"/>
              <a:t> sobre cuánto tiempo tomarán, el área o áreas temáticas que cubrirán y qué, si es que hay algo, deben preparar con anticipación. </a:t>
            </a:r>
            <a:endParaRPr lang="es-GB" dirty="0"/>
          </a:p>
          <a:p>
            <a:pPr lvl="0"/>
            <a:r>
              <a:rPr lang="es-ES" dirty="0"/>
              <a:t>Las pruebas psicométricas solo pueden ser administradas por administradores de pruebas capacitados y cualquier departamento que desee utilizar pruebas psicométricas debe comunicarse con el director de </a:t>
            </a:r>
            <a:r>
              <a:rPr lang="es-ES" dirty="0" err="1"/>
              <a:t>Advanced</a:t>
            </a:r>
            <a:r>
              <a:rPr lang="es-ES" dirty="0"/>
              <a:t> Pro </a:t>
            </a:r>
            <a:r>
              <a:rPr lang="es-ES" dirty="0" err="1"/>
              <a:t>Care</a:t>
            </a:r>
            <a:r>
              <a:rPr lang="es-ES" dirty="0"/>
              <a:t> para obtener asesoramiento. </a:t>
            </a:r>
          </a:p>
          <a:p>
            <a:pPr lvl="0"/>
            <a:r>
              <a:rPr lang="es-ES" dirty="0"/>
              <a:t>Los paneles de entrevistas deben tener </a:t>
            </a:r>
            <a:r>
              <a:rPr lang="es-ES" dirty="0">
                <a:solidFill>
                  <a:srgbClr val="DA5444"/>
                </a:solidFill>
              </a:rPr>
              <a:t>un mínimo de 2 miembros, </a:t>
            </a:r>
            <a:r>
              <a:rPr lang="es-ES" dirty="0"/>
              <a:t>incluido el director de </a:t>
            </a:r>
            <a:r>
              <a:rPr lang="es-ES" dirty="0" err="1"/>
              <a:t>Advanced</a:t>
            </a:r>
            <a:r>
              <a:rPr lang="es-ES" dirty="0"/>
              <a:t> Pro </a:t>
            </a:r>
            <a:r>
              <a:rPr lang="es-ES" dirty="0" err="1"/>
              <a:t>Care</a:t>
            </a:r>
            <a:r>
              <a:rPr lang="es-ES" dirty="0"/>
              <a:t>. El presidente del panel es responsable de garantizar que </a:t>
            </a:r>
            <a:r>
              <a:rPr lang="es-ES" dirty="0">
                <a:solidFill>
                  <a:schemeClr val="tx1"/>
                </a:solidFill>
              </a:rPr>
              <a:t>los procesos se sigan de manera justa, legal y en línea con la política de </a:t>
            </a:r>
            <a:r>
              <a:rPr lang="es-ES" dirty="0" err="1">
                <a:solidFill>
                  <a:schemeClr val="tx1"/>
                </a:solidFill>
              </a:rPr>
              <a:t>Advanced</a:t>
            </a:r>
            <a:r>
              <a:rPr lang="es-ES" dirty="0">
                <a:solidFill>
                  <a:schemeClr val="tx1"/>
                </a:solidFill>
              </a:rPr>
              <a:t> Pro </a:t>
            </a:r>
            <a:r>
              <a:rPr lang="es-ES" dirty="0" err="1">
                <a:solidFill>
                  <a:schemeClr val="tx1"/>
                </a:solidFill>
              </a:rPr>
              <a:t>Care</a:t>
            </a:r>
            <a:r>
              <a:rPr lang="es-ES" dirty="0">
                <a:solidFill>
                  <a:schemeClr val="tx1"/>
                </a:solidFill>
              </a:rPr>
              <a:t> de Selección y Reclutamiento.</a:t>
            </a:r>
            <a:endParaRPr lang="es-GB" dirty="0">
              <a:solidFill>
                <a:schemeClr val="tx1"/>
              </a:solidFill>
            </a:endParaRPr>
          </a:p>
          <a:p>
            <a:pPr lvl="0"/>
            <a:r>
              <a:rPr lang="es-ES" dirty="0"/>
              <a:t>Puede haber ocasiones en las que </a:t>
            </a:r>
            <a:r>
              <a:rPr lang="es-ES" dirty="0">
                <a:solidFill>
                  <a:srgbClr val="DA5444"/>
                </a:solidFill>
              </a:rPr>
              <a:t>sea necesaria o deseable la representación de los equipos operativos (</a:t>
            </a:r>
            <a:r>
              <a:rPr lang="es-ES" dirty="0" err="1">
                <a:solidFill>
                  <a:srgbClr val="DA5444"/>
                </a:solidFill>
              </a:rPr>
              <a:t>Advanced</a:t>
            </a:r>
            <a:r>
              <a:rPr lang="es-ES" dirty="0">
                <a:solidFill>
                  <a:srgbClr val="DA5444"/>
                </a:solidFill>
              </a:rPr>
              <a:t> Pro </a:t>
            </a:r>
            <a:r>
              <a:rPr lang="es-ES" dirty="0" err="1">
                <a:solidFill>
                  <a:srgbClr val="DA5444"/>
                </a:solidFill>
              </a:rPr>
              <a:t>Clinical</a:t>
            </a:r>
            <a:r>
              <a:rPr lang="es-ES" dirty="0">
                <a:solidFill>
                  <a:srgbClr val="DA5444"/>
                </a:solidFill>
              </a:rPr>
              <a:t>, </a:t>
            </a:r>
            <a:r>
              <a:rPr lang="es-ES" dirty="0" err="1">
                <a:solidFill>
                  <a:srgbClr val="DA5444"/>
                </a:solidFill>
              </a:rPr>
              <a:t>Advanced</a:t>
            </a:r>
            <a:r>
              <a:rPr lang="es-ES" dirty="0">
                <a:solidFill>
                  <a:srgbClr val="DA5444"/>
                </a:solidFill>
              </a:rPr>
              <a:t> Pro Management, </a:t>
            </a:r>
            <a:r>
              <a:rPr lang="es-ES" dirty="0" err="1">
                <a:solidFill>
                  <a:srgbClr val="DA5444"/>
                </a:solidFill>
              </a:rPr>
              <a:t>Advanced</a:t>
            </a:r>
            <a:r>
              <a:rPr lang="es-ES" dirty="0">
                <a:solidFill>
                  <a:srgbClr val="DA5444"/>
                </a:solidFill>
              </a:rPr>
              <a:t> Pro Training, o </a:t>
            </a:r>
            <a:r>
              <a:rPr lang="es-ES" dirty="0" err="1">
                <a:solidFill>
                  <a:srgbClr val="DA5444"/>
                </a:solidFill>
              </a:rPr>
              <a:t>Advanced</a:t>
            </a:r>
            <a:r>
              <a:rPr lang="es-ES" dirty="0">
                <a:solidFill>
                  <a:srgbClr val="DA5444"/>
                </a:solidFill>
              </a:rPr>
              <a:t> Pro Marketing) o de contratación de RR.HH.</a:t>
            </a:r>
            <a:r>
              <a:rPr lang="es-ES" dirty="0"/>
              <a:t> Por ejemplo, para nombramientos de alto nivel o para nombramientos donde se valoraría una visión independiente. Sin embargo, no es apropiado que RR.HH. / Reclutamiento esté involucrado en todas las entrevistas. De manera similar, habrá ocasiones en las que se requiera representación externa, como cuando el rol requiera experiencia específica.</a:t>
            </a:r>
            <a:endParaRPr lang="es-GB" dirty="0"/>
          </a:p>
          <a:p>
            <a:endParaRPr lang="es-GB" dirty="0"/>
          </a:p>
        </p:txBody>
      </p:sp>
    </p:spTree>
    <p:extLst>
      <p:ext uri="{BB962C8B-B14F-4D97-AF65-F5344CB8AC3E}">
        <p14:creationId xmlns:p14="http://schemas.microsoft.com/office/powerpoint/2010/main" val="249411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4A6F8-5004-8D40-933B-5DFBF2702953}"/>
              </a:ext>
            </a:extLst>
          </p:cNvPr>
          <p:cNvSpPr>
            <a:spLocks noGrp="1"/>
          </p:cNvSpPr>
          <p:nvPr>
            <p:ph type="title"/>
          </p:nvPr>
        </p:nvSpPr>
        <p:spPr/>
        <p:txBody>
          <a:bodyPr/>
          <a:lstStyle/>
          <a:p>
            <a:r>
              <a:rPr lang="es-GB" dirty="0"/>
              <a:t>Proceso de selección</a:t>
            </a:r>
          </a:p>
        </p:txBody>
      </p:sp>
      <p:graphicFrame>
        <p:nvGraphicFramePr>
          <p:cNvPr id="4" name="Marcador de contenido 3">
            <a:extLst>
              <a:ext uri="{FF2B5EF4-FFF2-40B4-BE49-F238E27FC236}">
                <a16:creationId xmlns:a16="http://schemas.microsoft.com/office/drawing/2014/main" id="{B2FC4B6A-D608-1546-B0F5-585AC8073903}"/>
              </a:ext>
            </a:extLst>
          </p:cNvPr>
          <p:cNvGraphicFramePr>
            <a:graphicFrameLocks noGrp="1"/>
          </p:cNvGraphicFramePr>
          <p:nvPr>
            <p:ph idx="1"/>
            <p:extLst>
              <p:ext uri="{D42A27DB-BD31-4B8C-83A1-F6EECF244321}">
                <p14:modId xmlns:p14="http://schemas.microsoft.com/office/powerpoint/2010/main" val="4284412877"/>
              </p:ext>
            </p:extLst>
          </p:nvPr>
        </p:nvGraphicFramePr>
        <p:xfrm>
          <a:off x="522513" y="1894113"/>
          <a:ext cx="11266715" cy="677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413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4E073-81FD-A446-BCE1-5A4AB21847EC}"/>
              </a:ext>
            </a:extLst>
          </p:cNvPr>
          <p:cNvSpPr>
            <a:spLocks noGrp="1"/>
          </p:cNvSpPr>
          <p:nvPr>
            <p:ph type="title"/>
          </p:nvPr>
        </p:nvSpPr>
        <p:spPr/>
        <p:txBody>
          <a:bodyPr/>
          <a:lstStyle/>
          <a:p>
            <a:r>
              <a:rPr lang="es-GB" dirty="0"/>
              <a:t>Lista de preseleccionados</a:t>
            </a:r>
          </a:p>
        </p:txBody>
      </p:sp>
      <p:sp>
        <p:nvSpPr>
          <p:cNvPr id="3" name="Marcador de contenido 2">
            <a:extLst>
              <a:ext uri="{FF2B5EF4-FFF2-40B4-BE49-F238E27FC236}">
                <a16:creationId xmlns:a16="http://schemas.microsoft.com/office/drawing/2014/main" id="{4DBCE9C0-A73B-1143-B52C-CAF051C8C5AC}"/>
              </a:ext>
            </a:extLst>
          </p:cNvPr>
          <p:cNvSpPr>
            <a:spLocks noGrp="1"/>
          </p:cNvSpPr>
          <p:nvPr>
            <p:ph idx="1"/>
          </p:nvPr>
        </p:nvSpPr>
        <p:spPr/>
        <p:txBody>
          <a:bodyPr/>
          <a:lstStyle/>
          <a:p>
            <a:r>
              <a:rPr lang="es-ES" dirty="0"/>
              <a:t>La lista corta debe realizarse evaluando a cada candidato según los criterios esenciales en la especificación de la persona y marcada en la plantilla de lista corta.</a:t>
            </a:r>
            <a:r>
              <a:rPr lang="es-GB" dirty="0"/>
              <a:t> </a:t>
            </a:r>
          </a:p>
          <a:p>
            <a:r>
              <a:rPr lang="es-ES" dirty="0"/>
              <a:t>Los candidatos que no cumplan con todos los criterios esenciales no deben ser preseleccionados. En situaciones en las que hay un gran volumen de candidatos que cumplen los criterios esenciales, el gerente de contratación puede utilizar los criterios deseables para producir un número manejable de candidatos para entrevistar</a:t>
            </a:r>
            <a:r>
              <a:rPr lang="es-GB" dirty="0"/>
              <a:t> </a:t>
            </a:r>
          </a:p>
          <a:p>
            <a:r>
              <a:rPr lang="es-ES" dirty="0"/>
              <a:t>Es ideal que los primeros 5 o 6 candidatos solo estén preseleccionados (utilizando la plantilla de lista de preseleccionados), pero también tener una lista de reserva para aquellos con puntajes más bajos que aún cumplen con los criterios.</a:t>
            </a:r>
            <a:endParaRPr lang="es-GB" dirty="0"/>
          </a:p>
          <a:p>
            <a:pPr marL="0" indent="0">
              <a:buNone/>
            </a:pPr>
            <a:endParaRPr lang="es-GB" dirty="0"/>
          </a:p>
        </p:txBody>
      </p:sp>
    </p:spTree>
    <p:extLst>
      <p:ext uri="{BB962C8B-B14F-4D97-AF65-F5344CB8AC3E}">
        <p14:creationId xmlns:p14="http://schemas.microsoft.com/office/powerpoint/2010/main" val="4165718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4A6F8-5004-8D40-933B-5DFBF2702953}"/>
              </a:ext>
            </a:extLst>
          </p:cNvPr>
          <p:cNvSpPr>
            <a:spLocks noGrp="1"/>
          </p:cNvSpPr>
          <p:nvPr>
            <p:ph type="title"/>
          </p:nvPr>
        </p:nvSpPr>
        <p:spPr/>
        <p:txBody>
          <a:bodyPr/>
          <a:lstStyle/>
          <a:p>
            <a:r>
              <a:rPr lang="es-GB" dirty="0"/>
              <a:t>Proceso de selección</a:t>
            </a:r>
          </a:p>
        </p:txBody>
      </p:sp>
      <p:graphicFrame>
        <p:nvGraphicFramePr>
          <p:cNvPr id="4" name="Marcador de contenido 3">
            <a:extLst>
              <a:ext uri="{FF2B5EF4-FFF2-40B4-BE49-F238E27FC236}">
                <a16:creationId xmlns:a16="http://schemas.microsoft.com/office/drawing/2014/main" id="{B2FC4B6A-D608-1546-B0F5-585AC8073903}"/>
              </a:ext>
            </a:extLst>
          </p:cNvPr>
          <p:cNvGraphicFramePr>
            <a:graphicFrameLocks noGrp="1"/>
          </p:cNvGraphicFramePr>
          <p:nvPr>
            <p:ph idx="1"/>
            <p:extLst>
              <p:ext uri="{D42A27DB-BD31-4B8C-83A1-F6EECF244321}">
                <p14:modId xmlns:p14="http://schemas.microsoft.com/office/powerpoint/2010/main" val="3481336804"/>
              </p:ext>
            </p:extLst>
          </p:nvPr>
        </p:nvGraphicFramePr>
        <p:xfrm>
          <a:off x="522513" y="1894113"/>
          <a:ext cx="11266715" cy="677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852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64D6FA-ECE8-0343-9939-DD6116F62C79}"/>
              </a:ext>
            </a:extLst>
          </p:cNvPr>
          <p:cNvSpPr>
            <a:spLocks noGrp="1"/>
          </p:cNvSpPr>
          <p:nvPr>
            <p:ph type="title"/>
          </p:nvPr>
        </p:nvSpPr>
        <p:spPr/>
        <p:txBody>
          <a:bodyPr/>
          <a:lstStyle/>
          <a:p>
            <a:r>
              <a:rPr lang="es-GB" dirty="0"/>
              <a:t>Entrevistas</a:t>
            </a:r>
          </a:p>
        </p:txBody>
      </p:sp>
      <p:sp>
        <p:nvSpPr>
          <p:cNvPr id="3" name="Marcador de texto 2">
            <a:extLst>
              <a:ext uri="{FF2B5EF4-FFF2-40B4-BE49-F238E27FC236}">
                <a16:creationId xmlns:a16="http://schemas.microsoft.com/office/drawing/2014/main" id="{F1D7D1BE-EBC0-8742-B235-935F296D6ABA}"/>
              </a:ext>
            </a:extLst>
          </p:cNvPr>
          <p:cNvSpPr>
            <a:spLocks noGrp="1"/>
          </p:cNvSpPr>
          <p:nvPr>
            <p:ph type="body" idx="1"/>
          </p:nvPr>
        </p:nvSpPr>
        <p:spPr/>
        <p:txBody>
          <a:bodyPr/>
          <a:lstStyle/>
          <a:p>
            <a:r>
              <a:rPr lang="es-GB" dirty="0"/>
              <a:t>Estructura</a:t>
            </a:r>
          </a:p>
        </p:txBody>
      </p:sp>
      <p:sp>
        <p:nvSpPr>
          <p:cNvPr id="4" name="Marcador de contenido 3">
            <a:extLst>
              <a:ext uri="{FF2B5EF4-FFF2-40B4-BE49-F238E27FC236}">
                <a16:creationId xmlns:a16="http://schemas.microsoft.com/office/drawing/2014/main" id="{3A5CC9DA-9A19-AC41-A958-0E11FF2F5BCF}"/>
              </a:ext>
            </a:extLst>
          </p:cNvPr>
          <p:cNvSpPr>
            <a:spLocks noGrp="1"/>
          </p:cNvSpPr>
          <p:nvPr>
            <p:ph sz="half" idx="2"/>
          </p:nvPr>
        </p:nvSpPr>
        <p:spPr/>
        <p:txBody>
          <a:bodyPr/>
          <a:lstStyle/>
          <a:p>
            <a:r>
              <a:rPr lang="es-GB" dirty="0"/>
              <a:t>Mínimo 2 personas</a:t>
            </a:r>
          </a:p>
          <a:p>
            <a:r>
              <a:rPr lang="es-GB" dirty="0"/>
              <a:t>Personas que puedan evaluar los conocimientos, las habilidades de la persona y los atributos que se necesitan para ajustarse a los valores de APC. </a:t>
            </a:r>
          </a:p>
          <a:p>
            <a:r>
              <a:rPr lang="es-GB" dirty="0"/>
              <a:t>Pre reunión de la entrevista, para organizar las preguntas/pruebas</a:t>
            </a:r>
          </a:p>
          <a:p>
            <a:r>
              <a:rPr lang="es-GB" dirty="0"/>
              <a:t>Puntuación privada e independiente entre los entrevistados.</a:t>
            </a:r>
          </a:p>
        </p:txBody>
      </p:sp>
      <p:sp>
        <p:nvSpPr>
          <p:cNvPr id="5" name="Marcador de texto 4">
            <a:extLst>
              <a:ext uri="{FF2B5EF4-FFF2-40B4-BE49-F238E27FC236}">
                <a16:creationId xmlns:a16="http://schemas.microsoft.com/office/drawing/2014/main" id="{76612BC2-F06B-BF4C-9AA2-36271E0D40EC}"/>
              </a:ext>
            </a:extLst>
          </p:cNvPr>
          <p:cNvSpPr>
            <a:spLocks noGrp="1"/>
          </p:cNvSpPr>
          <p:nvPr>
            <p:ph type="body" sz="quarter" idx="3"/>
          </p:nvPr>
        </p:nvSpPr>
        <p:spPr/>
        <p:txBody>
          <a:bodyPr/>
          <a:lstStyle/>
          <a:p>
            <a:r>
              <a:rPr lang="es-GB" dirty="0"/>
              <a:t>Qué podemos evaluar</a:t>
            </a:r>
          </a:p>
        </p:txBody>
      </p:sp>
      <p:sp>
        <p:nvSpPr>
          <p:cNvPr id="6" name="Marcador de contenido 5">
            <a:extLst>
              <a:ext uri="{FF2B5EF4-FFF2-40B4-BE49-F238E27FC236}">
                <a16:creationId xmlns:a16="http://schemas.microsoft.com/office/drawing/2014/main" id="{C71812DE-F163-ED44-9F32-00842105658F}"/>
              </a:ext>
            </a:extLst>
          </p:cNvPr>
          <p:cNvSpPr>
            <a:spLocks noGrp="1"/>
          </p:cNvSpPr>
          <p:nvPr>
            <p:ph sz="quarter" idx="4"/>
          </p:nvPr>
        </p:nvSpPr>
        <p:spPr/>
        <p:txBody>
          <a:bodyPr/>
          <a:lstStyle/>
          <a:p>
            <a:r>
              <a:rPr lang="es-GB" dirty="0"/>
              <a:t>Lo específicado en la oferta laboral</a:t>
            </a:r>
          </a:p>
          <a:p>
            <a:r>
              <a:rPr lang="es-GB" dirty="0"/>
              <a:t>Los indicadores de la empresa</a:t>
            </a:r>
          </a:p>
        </p:txBody>
      </p:sp>
    </p:spTree>
    <p:extLst>
      <p:ext uri="{BB962C8B-B14F-4D97-AF65-F5344CB8AC3E}">
        <p14:creationId xmlns:p14="http://schemas.microsoft.com/office/powerpoint/2010/main" val="25017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82140-B431-0943-934A-2359088E992C}"/>
              </a:ext>
            </a:extLst>
          </p:cNvPr>
          <p:cNvSpPr>
            <a:spLocks noGrp="1"/>
          </p:cNvSpPr>
          <p:nvPr>
            <p:ph type="title"/>
          </p:nvPr>
        </p:nvSpPr>
        <p:spPr/>
        <p:txBody>
          <a:bodyPr/>
          <a:lstStyle/>
          <a:p>
            <a:r>
              <a:rPr lang="es-GB" dirty="0"/>
              <a:t>Entrevista</a:t>
            </a:r>
          </a:p>
        </p:txBody>
      </p:sp>
      <p:graphicFrame>
        <p:nvGraphicFramePr>
          <p:cNvPr id="5" name="Tabla 5">
            <a:extLst>
              <a:ext uri="{FF2B5EF4-FFF2-40B4-BE49-F238E27FC236}">
                <a16:creationId xmlns:a16="http://schemas.microsoft.com/office/drawing/2014/main" id="{3B8E882A-B263-9047-A0A2-7F4E18375296}"/>
              </a:ext>
            </a:extLst>
          </p:cNvPr>
          <p:cNvGraphicFramePr>
            <a:graphicFrameLocks noGrp="1"/>
          </p:cNvGraphicFramePr>
          <p:nvPr>
            <p:ph idx="1"/>
            <p:extLst>
              <p:ext uri="{D42A27DB-BD31-4B8C-83A1-F6EECF244321}">
                <p14:modId xmlns:p14="http://schemas.microsoft.com/office/powerpoint/2010/main" val="3711445610"/>
              </p:ext>
            </p:extLst>
          </p:nvPr>
        </p:nvGraphicFramePr>
        <p:xfrm>
          <a:off x="838200" y="2433637"/>
          <a:ext cx="10640438" cy="5426309"/>
        </p:xfrm>
        <a:graphic>
          <a:graphicData uri="http://schemas.openxmlformats.org/drawingml/2006/table">
            <a:tbl>
              <a:tblPr firstRow="1" bandRow="1">
                <a:tableStyleId>{5C22544A-7EE6-4342-B048-85BDC9FD1C3A}</a:tableStyleId>
              </a:tblPr>
              <a:tblGrid>
                <a:gridCol w="5320219">
                  <a:extLst>
                    <a:ext uri="{9D8B030D-6E8A-4147-A177-3AD203B41FA5}">
                      <a16:colId xmlns:a16="http://schemas.microsoft.com/office/drawing/2014/main" val="313728516"/>
                    </a:ext>
                  </a:extLst>
                </a:gridCol>
                <a:gridCol w="5320219">
                  <a:extLst>
                    <a:ext uri="{9D8B030D-6E8A-4147-A177-3AD203B41FA5}">
                      <a16:colId xmlns:a16="http://schemas.microsoft.com/office/drawing/2014/main" val="2904219980"/>
                    </a:ext>
                  </a:extLst>
                </a:gridCol>
              </a:tblGrid>
              <a:tr h="775187">
                <a:tc>
                  <a:txBody>
                    <a:bodyPr/>
                    <a:lstStyle/>
                    <a:p>
                      <a:r>
                        <a:rPr lang="es-GB" dirty="0"/>
                        <a:t>Valores</a:t>
                      </a:r>
                    </a:p>
                  </a:txBody>
                  <a:tcPr/>
                </a:tc>
                <a:tc>
                  <a:txBody>
                    <a:bodyPr/>
                    <a:lstStyle/>
                    <a:p>
                      <a:r>
                        <a:rPr lang="es-GB" dirty="0"/>
                        <a:t>Competencias</a:t>
                      </a:r>
                    </a:p>
                  </a:txBody>
                  <a:tcPr/>
                </a:tc>
                <a:extLst>
                  <a:ext uri="{0D108BD9-81ED-4DB2-BD59-A6C34878D82A}">
                    <a16:rowId xmlns:a16="http://schemas.microsoft.com/office/drawing/2014/main" val="1819133473"/>
                  </a:ext>
                </a:extLst>
              </a:tr>
              <a:tr h="775187">
                <a:tc rowSpan="2">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GB" dirty="0"/>
                        <a:t>Empoderamiento</a:t>
                      </a:r>
                    </a:p>
                    <a:p>
                      <a:endParaRPr lang="es-GB" dirty="0"/>
                    </a:p>
                  </a:txBody>
                  <a:tcPr/>
                </a:tc>
                <a:tc>
                  <a:txBody>
                    <a:bodyPr/>
                    <a:lstStyle/>
                    <a:p>
                      <a:r>
                        <a:rPr lang="es-GB" dirty="0"/>
                        <a:t>Liderazgo y gestión</a:t>
                      </a:r>
                    </a:p>
                  </a:txBody>
                  <a:tcPr/>
                </a:tc>
                <a:extLst>
                  <a:ext uri="{0D108BD9-81ED-4DB2-BD59-A6C34878D82A}">
                    <a16:rowId xmlns:a16="http://schemas.microsoft.com/office/drawing/2014/main" val="2535895547"/>
                  </a:ext>
                </a:extLst>
              </a:tr>
              <a:tr h="775187">
                <a:tc vMerge="1">
                  <a:txBody>
                    <a:bodyPr/>
                    <a:lstStyle/>
                    <a:p>
                      <a:endParaRPr lang="es-GB" dirty="0"/>
                    </a:p>
                  </a:txBody>
                  <a:tcPr/>
                </a:tc>
                <a:tc>
                  <a:txBody>
                    <a:bodyPr/>
                    <a:lstStyle/>
                    <a:p>
                      <a:r>
                        <a:rPr lang="es-GB" dirty="0"/>
                        <a:t>Mejora y calidad del servicio</a:t>
                      </a:r>
                    </a:p>
                  </a:txBody>
                  <a:tcPr/>
                </a:tc>
                <a:extLst>
                  <a:ext uri="{0D108BD9-81ED-4DB2-BD59-A6C34878D82A}">
                    <a16:rowId xmlns:a16="http://schemas.microsoft.com/office/drawing/2014/main" val="1246421223"/>
                  </a:ext>
                </a:extLst>
              </a:tr>
              <a:tr h="775187">
                <a:tc rowSpan="2">
                  <a:txBody>
                    <a:bodyPr/>
                    <a:lstStyle/>
                    <a:p>
                      <a:r>
                        <a:rPr lang="es-GB" dirty="0"/>
                        <a:t>Responsabilidad</a:t>
                      </a:r>
                    </a:p>
                  </a:txBody>
                  <a:tcPr/>
                </a:tc>
                <a:tc>
                  <a:txBody>
                    <a:bodyPr/>
                    <a:lstStyle/>
                    <a:p>
                      <a:r>
                        <a:rPr lang="es-GB" dirty="0"/>
                        <a:t>Enfoque centrado en el paciente</a:t>
                      </a:r>
                    </a:p>
                  </a:txBody>
                  <a:tcPr/>
                </a:tc>
                <a:extLst>
                  <a:ext uri="{0D108BD9-81ED-4DB2-BD59-A6C34878D82A}">
                    <a16:rowId xmlns:a16="http://schemas.microsoft.com/office/drawing/2014/main" val="1157170211"/>
                  </a:ext>
                </a:extLst>
              </a:tr>
              <a:tr h="775187">
                <a:tc vMerge="1">
                  <a:txBody>
                    <a:bodyPr/>
                    <a:lstStyle/>
                    <a:p>
                      <a:endParaRPr lang="es-GB" dirty="0"/>
                    </a:p>
                  </a:txBody>
                  <a:tcPr/>
                </a:tc>
                <a:tc>
                  <a:txBody>
                    <a:bodyPr/>
                    <a:lstStyle/>
                    <a:p>
                      <a:r>
                        <a:rPr lang="es-GB" dirty="0"/>
                        <a:t>Enfoque centrado en las soluciones</a:t>
                      </a:r>
                    </a:p>
                  </a:txBody>
                  <a:tcPr/>
                </a:tc>
                <a:extLst>
                  <a:ext uri="{0D108BD9-81ED-4DB2-BD59-A6C34878D82A}">
                    <a16:rowId xmlns:a16="http://schemas.microsoft.com/office/drawing/2014/main" val="3401938480"/>
                  </a:ext>
                </a:extLst>
              </a:tr>
              <a:tr h="775187">
                <a:tc rowSpan="2">
                  <a:txBody>
                    <a:bodyPr/>
                    <a:lstStyle/>
                    <a:p>
                      <a:r>
                        <a:rPr lang="es-GB" dirty="0"/>
                        <a:t>Confianza</a:t>
                      </a:r>
                    </a:p>
                  </a:txBody>
                  <a:tcPr/>
                </a:tc>
                <a:tc>
                  <a:txBody>
                    <a:bodyPr/>
                    <a:lstStyle/>
                    <a:p>
                      <a:r>
                        <a:rPr lang="es-GB" dirty="0"/>
                        <a:t>Comunicación</a:t>
                      </a:r>
                    </a:p>
                  </a:txBody>
                  <a:tcPr/>
                </a:tc>
                <a:extLst>
                  <a:ext uri="{0D108BD9-81ED-4DB2-BD59-A6C34878D82A}">
                    <a16:rowId xmlns:a16="http://schemas.microsoft.com/office/drawing/2014/main" val="4115221937"/>
                  </a:ext>
                </a:extLst>
              </a:tr>
              <a:tr h="775187">
                <a:tc vMerge="1">
                  <a:txBody>
                    <a:bodyPr/>
                    <a:lstStyle/>
                    <a:p>
                      <a:endParaRPr lang="es-GB" dirty="0"/>
                    </a:p>
                  </a:txBody>
                  <a:tcPr/>
                </a:tc>
                <a:tc>
                  <a:txBody>
                    <a:bodyPr/>
                    <a:lstStyle/>
                    <a:p>
                      <a:r>
                        <a:rPr lang="es-GB" dirty="0"/>
                        <a:t>Trabajo en equipo</a:t>
                      </a:r>
                    </a:p>
                  </a:txBody>
                  <a:tcPr/>
                </a:tc>
                <a:extLst>
                  <a:ext uri="{0D108BD9-81ED-4DB2-BD59-A6C34878D82A}">
                    <a16:rowId xmlns:a16="http://schemas.microsoft.com/office/drawing/2014/main" val="3853346458"/>
                  </a:ext>
                </a:extLst>
              </a:tr>
            </a:tbl>
          </a:graphicData>
        </a:graphic>
      </p:graphicFrame>
    </p:spTree>
    <p:extLst>
      <p:ext uri="{BB962C8B-B14F-4D97-AF65-F5344CB8AC3E}">
        <p14:creationId xmlns:p14="http://schemas.microsoft.com/office/powerpoint/2010/main" val="2474419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BC235-D8B1-344B-ADCE-7CD75DE718A9}"/>
              </a:ext>
            </a:extLst>
          </p:cNvPr>
          <p:cNvSpPr>
            <a:spLocks noGrp="1"/>
          </p:cNvSpPr>
          <p:nvPr>
            <p:ph type="title"/>
          </p:nvPr>
        </p:nvSpPr>
        <p:spPr/>
        <p:txBody>
          <a:bodyPr/>
          <a:lstStyle/>
          <a:p>
            <a:r>
              <a:rPr lang="es-GB" dirty="0"/>
              <a:t>Indicadores</a:t>
            </a:r>
          </a:p>
        </p:txBody>
      </p:sp>
      <p:sp>
        <p:nvSpPr>
          <p:cNvPr id="3" name="Marcador de contenido 2">
            <a:extLst>
              <a:ext uri="{FF2B5EF4-FFF2-40B4-BE49-F238E27FC236}">
                <a16:creationId xmlns:a16="http://schemas.microsoft.com/office/drawing/2014/main" id="{E740CA2A-DDAB-7346-8264-D56087A0202B}"/>
              </a:ext>
            </a:extLst>
          </p:cNvPr>
          <p:cNvSpPr>
            <a:spLocks noGrp="1"/>
          </p:cNvSpPr>
          <p:nvPr>
            <p:ph idx="1"/>
          </p:nvPr>
        </p:nvSpPr>
        <p:spPr/>
        <p:txBody>
          <a:bodyPr>
            <a:normAutofit fontScale="92500" lnSpcReduction="10000"/>
          </a:bodyPr>
          <a:lstStyle/>
          <a:p>
            <a:pPr marL="0" indent="0">
              <a:buNone/>
            </a:pPr>
            <a:r>
              <a:rPr lang="es-GB" b="1" dirty="0"/>
              <a:t>Liderazgo y gestión</a:t>
            </a:r>
            <a:endParaRPr lang="es-GB" dirty="0"/>
          </a:p>
          <a:p>
            <a:pPr lvl="0"/>
            <a:r>
              <a:rPr lang="es-GB" dirty="0"/>
              <a:t>Se centra en la capacidad de las personas para liderar y gestionar su propia carga de trabajo o el trabajo de otros en función de su función o nivel. </a:t>
            </a:r>
          </a:p>
          <a:p>
            <a:pPr lvl="0"/>
            <a:r>
              <a:rPr lang="es-GB" dirty="0"/>
              <a:t>Promueve los valores y los objetivos generales de la organización al liderar y administrar de manera efectiva la organización, su gente y sus procesos. </a:t>
            </a:r>
          </a:p>
          <a:p>
            <a:pPr lvl="0"/>
            <a:r>
              <a:rPr lang="es-GB" dirty="0"/>
              <a:t>Responsable de establecer una dirección clara y prioridades para la confianza y asegurar que aquellos dentro de las funciones de apoyo estén comprometidos y enfocados en brindar un servicio de primera clase.</a:t>
            </a:r>
          </a:p>
          <a:p>
            <a:pPr marL="0" indent="0">
              <a:buNone/>
            </a:pPr>
            <a:r>
              <a:rPr lang="es-GB" b="1" dirty="0"/>
              <a:t>Mejora y calidad del servicio</a:t>
            </a:r>
            <a:endParaRPr lang="es-GB" dirty="0"/>
          </a:p>
          <a:p>
            <a:pPr lvl="0"/>
            <a:r>
              <a:rPr lang="es-GB" dirty="0"/>
              <a:t>La mejora del servicio consiste en aprender de lo que ha funcionado y de lo que no. </a:t>
            </a:r>
          </a:p>
          <a:p>
            <a:pPr lvl="0"/>
            <a:r>
              <a:rPr lang="es-GB" dirty="0"/>
              <a:t>Centrándose en las habilidades del individuo para mejorar los servicios (público, por ejemplo, pacientes, clientes y cuidadores u organización (por ejemplo, finanzas, administración de propiedades) en interés de los usuarios de los servicios y del público en general. </a:t>
            </a:r>
          </a:p>
          <a:p>
            <a:pPr lvl="0"/>
            <a:r>
              <a:rPr lang="es-GB" dirty="0"/>
              <a:t>Mantener una alta calidad en todas las áreas de trabajo y práctica, incluido el aspecto importante del trabajo en equipo, reflejando los valores de calidad y trabajo en equipo.</a:t>
            </a:r>
          </a:p>
          <a:p>
            <a:pPr marL="0" indent="0">
              <a:buNone/>
            </a:pPr>
            <a:endParaRPr lang="es-GB" dirty="0"/>
          </a:p>
        </p:txBody>
      </p:sp>
      <p:sp>
        <p:nvSpPr>
          <p:cNvPr id="4" name="Rectángulo 3">
            <a:extLst>
              <a:ext uri="{FF2B5EF4-FFF2-40B4-BE49-F238E27FC236}">
                <a16:creationId xmlns:a16="http://schemas.microsoft.com/office/drawing/2014/main" id="{4CF9B5D4-66DB-F344-82BE-DE5E815E2563}"/>
              </a:ext>
            </a:extLst>
          </p:cNvPr>
          <p:cNvSpPr/>
          <p:nvPr/>
        </p:nvSpPr>
        <p:spPr>
          <a:xfrm>
            <a:off x="838200" y="1653702"/>
            <a:ext cx="6068438"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B" sz="2800" dirty="0"/>
              <a:t>Empoderamiento</a:t>
            </a:r>
          </a:p>
        </p:txBody>
      </p:sp>
    </p:spTree>
    <p:extLst>
      <p:ext uri="{BB962C8B-B14F-4D97-AF65-F5344CB8AC3E}">
        <p14:creationId xmlns:p14="http://schemas.microsoft.com/office/powerpoint/2010/main" val="2398527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BC235-D8B1-344B-ADCE-7CD75DE718A9}"/>
              </a:ext>
            </a:extLst>
          </p:cNvPr>
          <p:cNvSpPr>
            <a:spLocks noGrp="1"/>
          </p:cNvSpPr>
          <p:nvPr>
            <p:ph type="title"/>
          </p:nvPr>
        </p:nvSpPr>
        <p:spPr/>
        <p:txBody>
          <a:bodyPr/>
          <a:lstStyle/>
          <a:p>
            <a:r>
              <a:rPr lang="es-GB" dirty="0"/>
              <a:t>Indicadores</a:t>
            </a:r>
          </a:p>
        </p:txBody>
      </p:sp>
      <p:sp>
        <p:nvSpPr>
          <p:cNvPr id="3" name="Marcador de contenido 2">
            <a:extLst>
              <a:ext uri="{FF2B5EF4-FFF2-40B4-BE49-F238E27FC236}">
                <a16:creationId xmlns:a16="http://schemas.microsoft.com/office/drawing/2014/main" id="{E740CA2A-DDAB-7346-8264-D56087A0202B}"/>
              </a:ext>
            </a:extLst>
          </p:cNvPr>
          <p:cNvSpPr>
            <a:spLocks noGrp="1"/>
          </p:cNvSpPr>
          <p:nvPr>
            <p:ph idx="1"/>
          </p:nvPr>
        </p:nvSpPr>
        <p:spPr/>
        <p:txBody>
          <a:bodyPr>
            <a:normAutofit fontScale="92500" lnSpcReduction="10000"/>
          </a:bodyPr>
          <a:lstStyle/>
          <a:p>
            <a:pPr marL="0" indent="0">
              <a:buNone/>
            </a:pPr>
            <a:r>
              <a:rPr lang="es-GB" b="1" dirty="0"/>
              <a:t>Enfoque </a:t>
            </a:r>
            <a:r>
              <a:rPr lang="es-ES" b="1" dirty="0"/>
              <a:t>centrado en el paciente</a:t>
            </a:r>
            <a:endParaRPr lang="es-GB" dirty="0"/>
          </a:p>
          <a:p>
            <a:pPr lvl="0"/>
            <a:r>
              <a:rPr lang="es-GB" dirty="0"/>
              <a:t>Se aplica a la capacidad del individuo para comprender cómo su función ayuda a respaldar las necesidades de los usuario</a:t>
            </a:r>
            <a:r>
              <a:rPr lang="es-ES" dirty="0"/>
              <a:t>s/clientes/pacientes</a:t>
            </a:r>
            <a:r>
              <a:rPr lang="es-GB" dirty="0"/>
              <a:t>. </a:t>
            </a:r>
          </a:p>
          <a:p>
            <a:pPr lvl="0"/>
            <a:r>
              <a:rPr lang="es-GB" dirty="0"/>
              <a:t>Centrarse en la capacidad de un individuo para mantener la resiliencia bajo presión y estar abierto a la retroalimentación, mientras muestra integridad y demuestra activamente los valores de la organización. </a:t>
            </a:r>
          </a:p>
          <a:p>
            <a:pPr lvl="0"/>
            <a:r>
              <a:rPr lang="es-GB" dirty="0"/>
              <a:t>Las personas comprenden el impacto de su propia área de especialización en la organización en su conjunto.</a:t>
            </a:r>
          </a:p>
          <a:p>
            <a:pPr marL="0" lvl="0" indent="0">
              <a:buNone/>
            </a:pPr>
            <a:r>
              <a:rPr lang="es-GB" b="1" dirty="0"/>
              <a:t>Enfoque </a:t>
            </a:r>
            <a:r>
              <a:rPr lang="es-ES" b="1" dirty="0"/>
              <a:t>centrado en las</a:t>
            </a:r>
            <a:r>
              <a:rPr lang="es-GB" b="1" dirty="0"/>
              <a:t> soluciones</a:t>
            </a:r>
            <a:endParaRPr lang="es-GB" dirty="0"/>
          </a:p>
          <a:p>
            <a:pPr lvl="0"/>
            <a:r>
              <a:rPr lang="es-GB" dirty="0"/>
              <a:t>Observa la capacidad de un individuo para usar las habilidades de pensamiento para analizar problemas y desarrollar soluciones. </a:t>
            </a:r>
          </a:p>
          <a:p>
            <a:pPr lvl="0"/>
            <a:r>
              <a:rPr lang="es-GB" dirty="0"/>
              <a:t>Las personas pueden tomar decisiones basadas en un juicio sólido con un impacto positivo duradero. </a:t>
            </a:r>
          </a:p>
          <a:p>
            <a:pPr lvl="0"/>
            <a:r>
              <a:rPr lang="es-GB" dirty="0"/>
              <a:t>Se centra en el reconocimiento de problemas, la recopilación de información, la formulación de preguntas para comprobar los supuestos y la ponderación de opciones alternativas para realizar un juicio razonado.</a:t>
            </a:r>
          </a:p>
          <a:p>
            <a:pPr marL="0" indent="0">
              <a:buNone/>
            </a:pPr>
            <a:endParaRPr lang="es-GB" dirty="0"/>
          </a:p>
        </p:txBody>
      </p:sp>
      <p:sp>
        <p:nvSpPr>
          <p:cNvPr id="4" name="Rectángulo 3">
            <a:extLst>
              <a:ext uri="{FF2B5EF4-FFF2-40B4-BE49-F238E27FC236}">
                <a16:creationId xmlns:a16="http://schemas.microsoft.com/office/drawing/2014/main" id="{4CF9B5D4-66DB-F344-82BE-DE5E815E2563}"/>
              </a:ext>
            </a:extLst>
          </p:cNvPr>
          <p:cNvSpPr/>
          <p:nvPr/>
        </p:nvSpPr>
        <p:spPr>
          <a:xfrm>
            <a:off x="838200" y="1653702"/>
            <a:ext cx="6068438"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B" sz="2800" dirty="0"/>
              <a:t>Responsabilidad</a:t>
            </a:r>
          </a:p>
        </p:txBody>
      </p:sp>
    </p:spTree>
    <p:extLst>
      <p:ext uri="{BB962C8B-B14F-4D97-AF65-F5344CB8AC3E}">
        <p14:creationId xmlns:p14="http://schemas.microsoft.com/office/powerpoint/2010/main" val="1686610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F6525A-5A7D-2246-8587-3231E10F8082}"/>
              </a:ext>
            </a:extLst>
          </p:cNvPr>
          <p:cNvSpPr>
            <a:spLocks noGrp="1"/>
          </p:cNvSpPr>
          <p:nvPr>
            <p:ph type="title"/>
          </p:nvPr>
        </p:nvSpPr>
        <p:spPr/>
        <p:txBody>
          <a:bodyPr/>
          <a:lstStyle/>
          <a:p>
            <a:r>
              <a:rPr lang="es-GB" dirty="0"/>
              <a:t>Objetivos de aprendizaje</a:t>
            </a:r>
          </a:p>
        </p:txBody>
      </p:sp>
      <p:sp>
        <p:nvSpPr>
          <p:cNvPr id="3" name="Marcador de contenido 2">
            <a:extLst>
              <a:ext uri="{FF2B5EF4-FFF2-40B4-BE49-F238E27FC236}">
                <a16:creationId xmlns:a16="http://schemas.microsoft.com/office/drawing/2014/main" id="{0B43F74D-7343-3D47-8EEB-55B6DA073CC2}"/>
              </a:ext>
            </a:extLst>
          </p:cNvPr>
          <p:cNvSpPr>
            <a:spLocks noGrp="1"/>
          </p:cNvSpPr>
          <p:nvPr>
            <p:ph idx="1"/>
          </p:nvPr>
        </p:nvSpPr>
        <p:spPr/>
        <p:txBody>
          <a:bodyPr/>
          <a:lstStyle/>
          <a:p>
            <a:pPr lvl="0"/>
            <a:r>
              <a:rPr lang="es-ES" sz="3200" dirty="0">
                <a:solidFill>
                  <a:srgbClr val="DA5444"/>
                </a:solidFill>
              </a:rPr>
              <a:t>Contratar y retener a personas capacitadas </a:t>
            </a:r>
            <a:r>
              <a:rPr lang="es-ES" sz="3200" dirty="0"/>
              <a:t>para que </a:t>
            </a:r>
            <a:r>
              <a:rPr lang="es-ES" sz="3200" dirty="0" err="1"/>
              <a:t>Advanced</a:t>
            </a:r>
            <a:r>
              <a:rPr lang="es-ES" sz="3200" dirty="0"/>
              <a:t> Pro </a:t>
            </a:r>
            <a:r>
              <a:rPr lang="es-ES" sz="3200" dirty="0" err="1"/>
              <a:t>Care</a:t>
            </a:r>
            <a:r>
              <a:rPr lang="es-ES" sz="3200" dirty="0"/>
              <a:t> logre sus objetivos y valores.</a:t>
            </a:r>
            <a:endParaRPr lang="es-GB" sz="3200" dirty="0"/>
          </a:p>
          <a:p>
            <a:pPr lvl="0"/>
            <a:r>
              <a:rPr lang="es-ES" sz="3200" dirty="0"/>
              <a:t>Garantizar una </a:t>
            </a:r>
            <a:r>
              <a:rPr lang="es-ES" sz="3200" dirty="0">
                <a:solidFill>
                  <a:srgbClr val="DA5444"/>
                </a:solidFill>
              </a:rPr>
              <a:t>práctica eficaz, coherente y justa mediante la provisión de directrices claras</a:t>
            </a:r>
            <a:r>
              <a:rPr lang="es-ES" sz="3200" dirty="0"/>
              <a:t>.</a:t>
            </a:r>
            <a:endParaRPr lang="es-GB" sz="3200" dirty="0"/>
          </a:p>
          <a:p>
            <a:pPr lvl="0"/>
            <a:r>
              <a:rPr lang="es-ES" sz="3200" dirty="0"/>
              <a:t>Garantizar la igualdad de</a:t>
            </a:r>
            <a:r>
              <a:rPr lang="es-ES" sz="3200" u="sng" dirty="0"/>
              <a:t> oportunidades para el personal actual y futuro y garantizar</a:t>
            </a:r>
            <a:r>
              <a:rPr lang="es-ES" sz="3200" dirty="0"/>
              <a:t> que no haya un trato menos favorable a los candidatos.</a:t>
            </a:r>
            <a:endParaRPr lang="es-GB" sz="3200" dirty="0"/>
          </a:p>
          <a:p>
            <a:r>
              <a:rPr lang="es-ES" sz="3200" dirty="0"/>
              <a:t> Asegurar que los </a:t>
            </a:r>
            <a:r>
              <a:rPr lang="es-ES" sz="3200" u="sng" dirty="0"/>
              <a:t>directores de contratación sean competentes para cumplir con sus obligaciones dentro de la política</a:t>
            </a:r>
            <a:r>
              <a:rPr lang="es-ES" sz="3200" dirty="0"/>
              <a:t> y, siempre que sea posible, hayan recibido la capacitación pertinente.</a:t>
            </a:r>
            <a:endParaRPr lang="es-GB" sz="3200" dirty="0"/>
          </a:p>
          <a:p>
            <a:endParaRPr lang="es-GB" dirty="0"/>
          </a:p>
        </p:txBody>
      </p:sp>
    </p:spTree>
    <p:extLst>
      <p:ext uri="{BB962C8B-B14F-4D97-AF65-F5344CB8AC3E}">
        <p14:creationId xmlns:p14="http://schemas.microsoft.com/office/powerpoint/2010/main" val="24281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BBC235-D8B1-344B-ADCE-7CD75DE718A9}"/>
              </a:ext>
            </a:extLst>
          </p:cNvPr>
          <p:cNvSpPr>
            <a:spLocks noGrp="1"/>
          </p:cNvSpPr>
          <p:nvPr>
            <p:ph type="title"/>
          </p:nvPr>
        </p:nvSpPr>
        <p:spPr/>
        <p:txBody>
          <a:bodyPr/>
          <a:lstStyle/>
          <a:p>
            <a:r>
              <a:rPr lang="es-GB" dirty="0"/>
              <a:t>Indicadores</a:t>
            </a:r>
          </a:p>
        </p:txBody>
      </p:sp>
      <p:sp>
        <p:nvSpPr>
          <p:cNvPr id="3" name="Marcador de contenido 2">
            <a:extLst>
              <a:ext uri="{FF2B5EF4-FFF2-40B4-BE49-F238E27FC236}">
                <a16:creationId xmlns:a16="http://schemas.microsoft.com/office/drawing/2014/main" id="{E740CA2A-DDAB-7346-8264-D56087A0202B}"/>
              </a:ext>
            </a:extLst>
          </p:cNvPr>
          <p:cNvSpPr>
            <a:spLocks noGrp="1"/>
          </p:cNvSpPr>
          <p:nvPr>
            <p:ph idx="1"/>
          </p:nvPr>
        </p:nvSpPr>
        <p:spPr/>
        <p:txBody>
          <a:bodyPr>
            <a:normAutofit/>
          </a:bodyPr>
          <a:lstStyle/>
          <a:p>
            <a:pPr marL="0" indent="0">
              <a:buNone/>
            </a:pPr>
            <a:r>
              <a:rPr lang="es-GB" b="1" dirty="0"/>
              <a:t>Comunicación</a:t>
            </a:r>
            <a:endParaRPr lang="es-GB" dirty="0"/>
          </a:p>
          <a:p>
            <a:pPr lvl="0"/>
            <a:r>
              <a:rPr lang="es-GB" dirty="0"/>
              <a:t>Se centra en la capacidad de un individuo para comunicarse de manera efectiva en entornos formales e informales, siendo sensible a las necesidades de comunicación de los demás y es capaz de alterar el estilo para adaptarse a las necesidades del destinatario. </a:t>
            </a:r>
          </a:p>
          <a:p>
            <a:pPr lvl="0"/>
            <a:r>
              <a:rPr lang="es-GB" dirty="0"/>
              <a:t>Considera que el individuo trata a los demás con pasión y empatía según corresponda, lo que da una impresión positiva a los demás que actúan como embajadores de la organización.</a:t>
            </a:r>
          </a:p>
          <a:p>
            <a:pPr marL="0" lvl="0" indent="0">
              <a:buNone/>
            </a:pPr>
            <a:r>
              <a:rPr lang="es-GB" b="1" dirty="0"/>
              <a:t>Trabajo en equipo</a:t>
            </a:r>
            <a:endParaRPr lang="es-GB" dirty="0"/>
          </a:p>
          <a:p>
            <a:pPr lvl="0"/>
            <a:r>
              <a:rPr lang="es-GB" dirty="0"/>
              <a:t>Demuestra la capacidad de trabajar eficazmente con otros para lograr objetivos comunes. </a:t>
            </a:r>
          </a:p>
          <a:p>
            <a:pPr lvl="0"/>
            <a:r>
              <a:rPr lang="es-GB" dirty="0"/>
              <a:t>Trabaja en colaboración, compartiendo información de manera apropiada con pacientes / clientes / familias y otros, y construyendo relaciones de apoyo, confianza y profesionales en toda la organización.</a:t>
            </a:r>
          </a:p>
          <a:p>
            <a:pPr marL="0" indent="0">
              <a:buNone/>
            </a:pPr>
            <a:endParaRPr lang="es-GB" dirty="0"/>
          </a:p>
        </p:txBody>
      </p:sp>
      <p:sp>
        <p:nvSpPr>
          <p:cNvPr id="4" name="Rectángulo 3">
            <a:extLst>
              <a:ext uri="{FF2B5EF4-FFF2-40B4-BE49-F238E27FC236}">
                <a16:creationId xmlns:a16="http://schemas.microsoft.com/office/drawing/2014/main" id="{4CF9B5D4-66DB-F344-82BE-DE5E815E2563}"/>
              </a:ext>
            </a:extLst>
          </p:cNvPr>
          <p:cNvSpPr/>
          <p:nvPr/>
        </p:nvSpPr>
        <p:spPr>
          <a:xfrm>
            <a:off x="838200" y="1831052"/>
            <a:ext cx="6068438" cy="603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GB" sz="2800" dirty="0"/>
              <a:t>Confianza</a:t>
            </a:r>
          </a:p>
        </p:txBody>
      </p:sp>
    </p:spTree>
    <p:extLst>
      <p:ext uri="{BB962C8B-B14F-4D97-AF65-F5344CB8AC3E}">
        <p14:creationId xmlns:p14="http://schemas.microsoft.com/office/powerpoint/2010/main" val="230563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63595-DE08-EB41-98D7-24EF2FE3C3CB}"/>
              </a:ext>
            </a:extLst>
          </p:cNvPr>
          <p:cNvSpPr>
            <a:spLocks noGrp="1"/>
          </p:cNvSpPr>
          <p:nvPr>
            <p:ph type="title"/>
          </p:nvPr>
        </p:nvSpPr>
        <p:spPr/>
        <p:txBody>
          <a:bodyPr/>
          <a:lstStyle/>
          <a:p>
            <a:r>
              <a:rPr lang="es-GB" dirty="0"/>
              <a:t>Entrevista</a:t>
            </a:r>
          </a:p>
        </p:txBody>
      </p:sp>
      <p:sp>
        <p:nvSpPr>
          <p:cNvPr id="3" name="Marcador de contenido 2">
            <a:extLst>
              <a:ext uri="{FF2B5EF4-FFF2-40B4-BE49-F238E27FC236}">
                <a16:creationId xmlns:a16="http://schemas.microsoft.com/office/drawing/2014/main" id="{3C9A4327-0BC8-7749-972D-3F0AC48C04FD}"/>
              </a:ext>
            </a:extLst>
          </p:cNvPr>
          <p:cNvSpPr>
            <a:spLocks noGrp="1"/>
          </p:cNvSpPr>
          <p:nvPr>
            <p:ph idx="1"/>
          </p:nvPr>
        </p:nvSpPr>
        <p:spPr/>
        <p:txBody>
          <a:bodyPr/>
          <a:lstStyle/>
          <a:p>
            <a:pPr marL="0" indent="0">
              <a:buNone/>
            </a:pPr>
            <a:r>
              <a:rPr lang="es-GB" dirty="0"/>
              <a:t>“Podrías explicarme una situación conflictiva en el trabajo, ¿dónde te han pedido hacer algo que no tenías planeado ni tampoco querías hacer? ¿Cómo lo solucionaste y cómo reaccionaste?”</a:t>
            </a:r>
          </a:p>
          <a:p>
            <a:pPr marL="0" indent="0">
              <a:buNone/>
            </a:pPr>
            <a:endParaRPr lang="es-GB" dirty="0"/>
          </a:p>
          <a:p>
            <a:pPr marL="0" indent="0">
              <a:buNone/>
            </a:pPr>
            <a:r>
              <a:rPr lang="es-GB" dirty="0"/>
              <a:t>“Un paciente al que atiendes no está despierto, le notas muy cansado, y te cuesta que se mantenga despierto, ¿cuáles son los pasos que llevas a cabo?”</a:t>
            </a:r>
          </a:p>
          <a:p>
            <a:pPr marL="0" indent="0">
              <a:buNone/>
            </a:pPr>
            <a:endParaRPr lang="es-GB" dirty="0"/>
          </a:p>
          <a:p>
            <a:pPr marL="0" indent="0">
              <a:buNone/>
            </a:pPr>
            <a:r>
              <a:rPr lang="es-GB" dirty="0"/>
              <a:t>“¿Cómo empezarías a gestionar tu trabajo cuando trabajas desde casa? ¿Qué es lo primero que tendrías que tener en cuenta? ¿Qué preguntarías harías o que necesitarías saber para empezar a trabajar?</a:t>
            </a:r>
          </a:p>
          <a:p>
            <a:pPr marL="0" indent="0">
              <a:buNone/>
            </a:pPr>
            <a:endParaRPr lang="es-GB" dirty="0"/>
          </a:p>
          <a:p>
            <a:pPr marL="0" indent="0">
              <a:buNone/>
            </a:pPr>
            <a:endParaRPr lang="es-GB" dirty="0"/>
          </a:p>
        </p:txBody>
      </p:sp>
    </p:spTree>
    <p:extLst>
      <p:ext uri="{BB962C8B-B14F-4D97-AF65-F5344CB8AC3E}">
        <p14:creationId xmlns:p14="http://schemas.microsoft.com/office/powerpoint/2010/main" val="3030751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81DE6B-0345-9248-926A-0D69D8559E2B}"/>
              </a:ext>
            </a:extLst>
          </p:cNvPr>
          <p:cNvSpPr>
            <a:spLocks noGrp="1"/>
          </p:cNvSpPr>
          <p:nvPr>
            <p:ph type="title"/>
          </p:nvPr>
        </p:nvSpPr>
        <p:spPr/>
        <p:txBody>
          <a:bodyPr/>
          <a:lstStyle/>
          <a:p>
            <a:r>
              <a:rPr lang="es-GB" dirty="0"/>
              <a:t>Recordar que estamos pidiendo el primer eslabón de nuestra maravillosa cadena</a:t>
            </a:r>
          </a:p>
        </p:txBody>
      </p:sp>
      <p:graphicFrame>
        <p:nvGraphicFramePr>
          <p:cNvPr id="4" name="Marcador de contenido 3">
            <a:extLst>
              <a:ext uri="{FF2B5EF4-FFF2-40B4-BE49-F238E27FC236}">
                <a16:creationId xmlns:a16="http://schemas.microsoft.com/office/drawing/2014/main" id="{B51CE6A5-930F-A74A-A699-457136E8B428}"/>
              </a:ext>
            </a:extLst>
          </p:cNvPr>
          <p:cNvGraphicFramePr>
            <a:graphicFrameLocks noGrp="1"/>
          </p:cNvGraphicFramePr>
          <p:nvPr>
            <p:ph idx="1"/>
            <p:extLst>
              <p:ext uri="{D42A27DB-BD31-4B8C-83A1-F6EECF244321}">
                <p14:modId xmlns:p14="http://schemas.microsoft.com/office/powerpoint/2010/main" val="1309792549"/>
              </p:ext>
            </p:extLst>
          </p:nvPr>
        </p:nvGraphicFramePr>
        <p:xfrm>
          <a:off x="838200" y="2433638"/>
          <a:ext cx="10515600" cy="580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6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B126B-6A8A-3441-9EAA-51654142271B}"/>
              </a:ext>
            </a:extLst>
          </p:cNvPr>
          <p:cNvSpPr>
            <a:spLocks noGrp="1"/>
          </p:cNvSpPr>
          <p:nvPr>
            <p:ph type="title"/>
          </p:nvPr>
        </p:nvSpPr>
        <p:spPr>
          <a:xfrm>
            <a:off x="4826000" y="-171450"/>
            <a:ext cx="7366000" cy="1069325"/>
          </a:xfrm>
        </p:spPr>
        <p:txBody>
          <a:bodyPr/>
          <a:lstStyle/>
          <a:p>
            <a:r>
              <a:rPr lang="es-GB" dirty="0"/>
              <a:t>Auxiliares de enfermería</a:t>
            </a:r>
          </a:p>
        </p:txBody>
      </p:sp>
      <p:graphicFrame>
        <p:nvGraphicFramePr>
          <p:cNvPr id="4" name="Tabla 4">
            <a:extLst>
              <a:ext uri="{FF2B5EF4-FFF2-40B4-BE49-F238E27FC236}">
                <a16:creationId xmlns:a16="http://schemas.microsoft.com/office/drawing/2014/main" id="{18A86FEA-5E15-4744-83E2-3C49A12968CF}"/>
              </a:ext>
            </a:extLst>
          </p:cNvPr>
          <p:cNvGraphicFramePr>
            <a:graphicFrameLocks noGrp="1"/>
          </p:cNvGraphicFramePr>
          <p:nvPr>
            <p:ph idx="1"/>
            <p:extLst>
              <p:ext uri="{D42A27DB-BD31-4B8C-83A1-F6EECF244321}">
                <p14:modId xmlns:p14="http://schemas.microsoft.com/office/powerpoint/2010/main" val="3202609270"/>
              </p:ext>
            </p:extLst>
          </p:nvPr>
        </p:nvGraphicFramePr>
        <p:xfrm>
          <a:off x="666749" y="478154"/>
          <a:ext cx="10515600" cy="97663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360463814"/>
                    </a:ext>
                  </a:extLst>
                </a:gridCol>
                <a:gridCol w="2103120">
                  <a:extLst>
                    <a:ext uri="{9D8B030D-6E8A-4147-A177-3AD203B41FA5}">
                      <a16:colId xmlns:a16="http://schemas.microsoft.com/office/drawing/2014/main" val="1674597726"/>
                    </a:ext>
                  </a:extLst>
                </a:gridCol>
                <a:gridCol w="2103120">
                  <a:extLst>
                    <a:ext uri="{9D8B030D-6E8A-4147-A177-3AD203B41FA5}">
                      <a16:colId xmlns:a16="http://schemas.microsoft.com/office/drawing/2014/main" val="2220430513"/>
                    </a:ext>
                  </a:extLst>
                </a:gridCol>
                <a:gridCol w="2103120">
                  <a:extLst>
                    <a:ext uri="{9D8B030D-6E8A-4147-A177-3AD203B41FA5}">
                      <a16:colId xmlns:a16="http://schemas.microsoft.com/office/drawing/2014/main" val="2062418292"/>
                    </a:ext>
                  </a:extLst>
                </a:gridCol>
                <a:gridCol w="2103120">
                  <a:extLst>
                    <a:ext uri="{9D8B030D-6E8A-4147-A177-3AD203B41FA5}">
                      <a16:colId xmlns:a16="http://schemas.microsoft.com/office/drawing/2014/main" val="2855331236"/>
                    </a:ext>
                  </a:extLst>
                </a:gridCol>
              </a:tblGrid>
              <a:tr h="370840">
                <a:tc>
                  <a:txBody>
                    <a:bodyPr/>
                    <a:lstStyle/>
                    <a:p>
                      <a:r>
                        <a:rPr lang="es-GB" dirty="0"/>
                        <a:t>Comunicación</a:t>
                      </a:r>
                    </a:p>
                  </a:txBody>
                  <a:tcPr/>
                </a:tc>
                <a:tc>
                  <a:txBody>
                    <a:bodyPr/>
                    <a:lstStyle/>
                    <a:p>
                      <a:r>
                        <a:rPr lang="es-GB" dirty="0"/>
                        <a:t>Trabajo en equipo</a:t>
                      </a:r>
                    </a:p>
                  </a:txBody>
                  <a:tcPr/>
                </a:tc>
                <a:tc>
                  <a:txBody>
                    <a:bodyPr/>
                    <a:lstStyle/>
                    <a:p>
                      <a:r>
                        <a:rPr lang="es-GB" dirty="0"/>
                        <a:t>Enfoque centrado en el paciente</a:t>
                      </a:r>
                    </a:p>
                  </a:txBody>
                  <a:tcPr/>
                </a:tc>
                <a:tc>
                  <a:txBody>
                    <a:bodyPr/>
                    <a:lstStyle/>
                    <a:p>
                      <a:r>
                        <a:rPr lang="es-GB" dirty="0"/>
                        <a:t>Enfoque centrado a la solución</a:t>
                      </a:r>
                    </a:p>
                  </a:txBody>
                  <a:tcPr/>
                </a:tc>
                <a:tc>
                  <a:txBody>
                    <a:bodyPr/>
                    <a:lstStyle/>
                    <a:p>
                      <a:r>
                        <a:rPr lang="es-GB" dirty="0"/>
                        <a:t>Liderazgo y gestión</a:t>
                      </a:r>
                    </a:p>
                  </a:txBody>
                  <a:tcPr/>
                </a:tc>
                <a:extLst>
                  <a:ext uri="{0D108BD9-81ED-4DB2-BD59-A6C34878D82A}">
                    <a16:rowId xmlns:a16="http://schemas.microsoft.com/office/drawing/2014/main" val="3626496180"/>
                  </a:ext>
                </a:extLst>
              </a:tr>
              <a:tr h="370840">
                <a:tc>
                  <a:txBody>
                    <a:bodyPr/>
                    <a:lstStyle/>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Puede articular / comunicarse de manera efectiva en</a:t>
                      </a:r>
                      <a:r>
                        <a:rPr lang="es-GB" sz="1200" b="0" dirty="0">
                          <a:effectLst/>
                          <a:latin typeface="Arial" panose="020B0604020202020204" pitchFamily="34" charset="0"/>
                          <a:ea typeface="Arial" panose="020B0604020202020204" pitchFamily="34" charset="0"/>
                          <a:cs typeface="Arial" panose="020B0604020202020204" pitchFamily="34" charset="0"/>
                        </a:rPr>
                        <a:t> </a:t>
                      </a:r>
                      <a:r>
                        <a:rPr lang="es-GB" sz="1200" b="1" dirty="0">
                          <a:effectLst/>
                          <a:latin typeface="Arial" panose="020B0604020202020204" pitchFamily="34" charset="0"/>
                          <a:ea typeface="Arial" panose="020B0604020202020204" pitchFamily="34" charset="0"/>
                          <a:cs typeface="Arial" panose="020B0604020202020204" pitchFamily="34" charset="0"/>
                        </a:rPr>
                        <a:t>formatos tanto verbales como escritos, y asegura la</a:t>
                      </a:r>
                      <a:r>
                        <a:rPr lang="es-GB" sz="1200" b="0" dirty="0">
                          <a:effectLst/>
                          <a:latin typeface="Arial" panose="020B0604020202020204" pitchFamily="34" charset="0"/>
                          <a:ea typeface="Arial" panose="020B0604020202020204" pitchFamily="34" charset="0"/>
                          <a:cs typeface="Arial" panose="020B0604020202020204" pitchFamily="34" charset="0"/>
                        </a:rPr>
                        <a:t> </a:t>
                      </a:r>
                      <a:r>
                        <a:rPr lang="es-GB" sz="1200" b="1" dirty="0">
                          <a:effectLst/>
                          <a:latin typeface="Arial" panose="020B0604020202020204" pitchFamily="34" charset="0"/>
                          <a:ea typeface="Arial" panose="020B0604020202020204" pitchFamily="34" charset="0"/>
                          <a:cs typeface="Arial" panose="020B0604020202020204" pitchFamily="34" charset="0"/>
                        </a:rPr>
                        <a:t>comprensión.</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 </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a:r>
                        <a:rPr lang="es-GB" sz="1200" b="1">
                          <a:effectLst/>
                          <a:latin typeface="Arial" panose="020B0604020202020204" pitchFamily="34" charset="0"/>
                          <a:ea typeface="Arial" panose="020B0604020202020204" pitchFamily="34" charset="0"/>
                          <a:cs typeface="Arial" panose="020B0604020202020204" pitchFamily="34" charset="0"/>
                        </a:rPr>
                        <a:t>Realiza bien sus propias tareas y coopera</a:t>
                      </a:r>
                      <a:endParaRPr lang="es-GB" sz="1200">
                        <a:effectLst/>
                        <a:latin typeface="Arial" panose="020B0604020202020204" pitchFamily="34" charset="0"/>
                        <a:ea typeface="Calibri" panose="020F0502020204030204" pitchFamily="34" charset="0"/>
                        <a:cs typeface="Arial" panose="020B0604020202020204" pitchFamily="34" charset="0"/>
                      </a:endParaRPr>
                    </a:p>
                    <a:p>
                      <a:pPr marL="76200" algn="l"/>
                      <a:r>
                        <a:rPr lang="es-GB" sz="1200" b="1">
                          <a:effectLst/>
                          <a:latin typeface="Arial" panose="020B0604020202020204" pitchFamily="34" charset="0"/>
                          <a:ea typeface="Arial" panose="020B0604020202020204" pitchFamily="34" charset="0"/>
                          <a:cs typeface="Arial" panose="020B0604020202020204" pitchFamily="34" charset="0"/>
                        </a:rPr>
                        <a:t> </a:t>
                      </a:r>
                      <a:endParaRPr lang="es-GB" sz="1200">
                        <a:effectLst/>
                        <a:latin typeface="Arial" panose="020B0604020202020204" pitchFamily="34" charset="0"/>
                        <a:ea typeface="Calibri" panose="020F0502020204030204" pitchFamily="34" charset="0"/>
                        <a:cs typeface="Arial" panose="020B0604020202020204" pitchFamily="34" charset="0"/>
                      </a:endParaRPr>
                    </a:p>
                    <a:p>
                      <a:pPr marL="76200" algn="l"/>
                      <a:r>
                        <a:rPr lang="es-GB" sz="1200" b="1">
                          <a:effectLst/>
                          <a:latin typeface="Arial" panose="020B0604020202020204" pitchFamily="34" charset="0"/>
                          <a:ea typeface="Arial" panose="020B0604020202020204" pitchFamily="34" charset="0"/>
                          <a:cs typeface="Arial" panose="020B0604020202020204" pitchFamily="34" charset="0"/>
                        </a:rPr>
                        <a:t>voluntariamente con sus colegas para lograr los</a:t>
                      </a:r>
                      <a:endParaRPr lang="es-GB" sz="1200">
                        <a:effectLst/>
                        <a:latin typeface="Arial" panose="020B0604020202020204" pitchFamily="34" charset="0"/>
                        <a:ea typeface="Calibri" panose="020F0502020204030204" pitchFamily="34" charset="0"/>
                        <a:cs typeface="Arial" panose="020B0604020202020204" pitchFamily="34" charset="0"/>
                      </a:endParaRPr>
                    </a:p>
                    <a:p>
                      <a:pPr marL="76200" algn="l"/>
                      <a:r>
                        <a:rPr lang="es-GB" sz="1200" b="1">
                          <a:effectLst/>
                          <a:latin typeface="Arial" panose="020B0604020202020204" pitchFamily="34" charset="0"/>
                          <a:ea typeface="Arial" panose="020B0604020202020204" pitchFamily="34" charset="0"/>
                          <a:cs typeface="Arial" panose="020B0604020202020204" pitchFamily="34" charset="0"/>
                        </a:rPr>
                        <a:t> </a:t>
                      </a:r>
                      <a:endParaRPr lang="es-GB" sz="120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GB" sz="1200" b="1">
                          <a:effectLst/>
                          <a:latin typeface="Arial" panose="020B0604020202020204" pitchFamily="34" charset="0"/>
                          <a:ea typeface="Arial" panose="020B0604020202020204" pitchFamily="34" charset="0"/>
                          <a:cs typeface="Arial" panose="020B0604020202020204" pitchFamily="34" charset="0"/>
                        </a:rPr>
                        <a:t>objetivos del equipo.</a:t>
                      </a:r>
                      <a:endParaRPr lang="es-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tabLst>
                          <a:tab pos="1273810" algn="l"/>
                        </a:tabLst>
                      </a:pPr>
                      <a:r>
                        <a:rPr lang="es-GB" sz="1200" b="1" i="1">
                          <a:effectLst/>
                          <a:latin typeface="Arial" panose="020B0604020202020204" pitchFamily="34" charset="0"/>
                          <a:ea typeface="Calibri" panose="020F0502020204030204" pitchFamily="34" charset="0"/>
                          <a:cs typeface="Arial" panose="020B0604020202020204" pitchFamily="34" charset="0"/>
                        </a:rPr>
                        <a:t>Se adapta rápida y voluntariamente a los cambios de</a:t>
                      </a:r>
                      <a:endParaRPr lang="es-GB" sz="120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GB" sz="1200" b="1" i="1">
                          <a:effectLst/>
                          <a:latin typeface="Arial" panose="020B0604020202020204" pitchFamily="34" charset="0"/>
                          <a:ea typeface="Calibri" panose="020F0502020204030204" pitchFamily="34" charset="0"/>
                          <a:cs typeface="Arial" panose="020B0604020202020204" pitchFamily="34" charset="0"/>
                        </a:rPr>
                        <a:t> </a:t>
                      </a:r>
                      <a:endParaRPr lang="es-GB" sz="120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GB" sz="1200" b="1" i="1">
                          <a:effectLst/>
                          <a:latin typeface="Arial" panose="020B0604020202020204" pitchFamily="34" charset="0"/>
                          <a:ea typeface="Calibri" panose="020F0502020204030204" pitchFamily="34" charset="0"/>
                          <a:cs typeface="Arial" panose="020B0604020202020204" pitchFamily="34" charset="0"/>
                        </a:rPr>
                        <a:t>prioridades.</a:t>
                      </a:r>
                      <a:endParaRPr lang="es-GB" sz="120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a:effectLst/>
                          <a:latin typeface="Arial" panose="020B0604020202020204" pitchFamily="34" charset="0"/>
                          <a:ea typeface="Calibri" panose="020F0502020204030204" pitchFamily="34" charset="0"/>
                          <a:cs typeface="Arial" panose="020B0604020202020204" pitchFamily="34" charset="0"/>
                        </a:rPr>
                        <a:t> </a:t>
                      </a:r>
                      <a:endParaRPr lang="es-GB"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Busca siempre soluciones dentro de políticas de</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lnSpc>
                          <a:spcPts val="215"/>
                        </a:lnSpc>
                      </a:pPr>
                      <a:r>
                        <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confianza claramente definidas, principios y</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lnSpc>
                          <a:spcPts val="135"/>
                        </a:lnSpc>
                      </a:pPr>
                      <a:r>
                        <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enfoques en los que se dispone de orientación.</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tabLst>
                          <a:tab pos="1273810" algn="l"/>
                        </a:tabLst>
                      </a:pPr>
                      <a:r>
                        <a:rPr lang="es-E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s-ES"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Promueve los valores y objetivos de la organización y demuestra motivación por cumplirlos. </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342926451"/>
                  </a:ext>
                </a:extLst>
              </a:tr>
              <a:tr h="971868">
                <a:tc>
                  <a:txBody>
                    <a:bodyPr/>
                    <a:lstStyle/>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Entiende la importancia del impacto del propio comportamiento en los demás y es capaz de</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establecer empatía</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Trabaja hacia un objetivo común y valores compartidos.</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Permanece eficaz y tranquilo en condiciones</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lnSpc>
                          <a:spcPts val="235"/>
                        </a:lnSpc>
                      </a:pPr>
                      <a:r>
                        <a:rPr lang="es-GB" sz="1200" dirty="0">
                          <a:effectLst/>
                          <a:latin typeface="Arial" panose="020B0604020202020204" pitchFamily="34" charset="0"/>
                          <a:ea typeface="Calibri" panose="020F0502020204030204" pitchFamily="34" charset="0"/>
                          <a:cs typeface="Arial" panose="020B0604020202020204" pitchFamily="34" charset="0"/>
                        </a:rPr>
                        <a:t> </a:t>
                      </a:r>
                    </a:p>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estresantes y cambiantes.</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 </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Contribuye a las decisiones del equipo y ayuda a</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lnSpc>
                          <a:spcPts val="300"/>
                        </a:lnSpc>
                      </a:pPr>
                      <a:r>
                        <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ofrecer soluciones.</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tabLst>
                          <a:tab pos="1273810" algn="l"/>
                        </a:tabLst>
                      </a:pPr>
                      <a:r>
                        <a:rPr lang="es-E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s-E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Gestiona la carga de trabajo propia, y de acuerdo con las prácticas y obligaciones establecidas en el día a día, incluida una buena gestión del tiempo personal</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95802053"/>
                  </a:ext>
                </a:extLst>
              </a:tr>
              <a:tr h="370840">
                <a:tc>
                  <a:txBody>
                    <a:bodyPr/>
                    <a:lstStyle/>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Se comunica de manera eficaz, aclara hechos y busca </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la ayuda de un supervisor cuando es necesario.</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Entiende su propio rol y </a:t>
                      </a:r>
                      <a:r>
                        <a:rPr lang="es-ES" sz="1200" b="1" dirty="0">
                          <a:effectLst/>
                          <a:latin typeface="Arial" panose="020B0604020202020204" pitchFamily="34" charset="0"/>
                          <a:ea typeface="Arial" panose="020B0604020202020204" pitchFamily="34" charset="0"/>
                          <a:cs typeface="Arial" panose="020B0604020202020204" pitchFamily="34" charset="0"/>
                        </a:rPr>
                        <a:t> la </a:t>
                      </a:r>
                      <a:r>
                        <a:rPr lang="es-GB" sz="1200" b="1" dirty="0">
                          <a:effectLst/>
                          <a:latin typeface="Arial" panose="020B0604020202020204" pitchFamily="34" charset="0"/>
                          <a:ea typeface="Arial" panose="020B0604020202020204" pitchFamily="34" charset="0"/>
                          <a:cs typeface="Arial" panose="020B0604020202020204" pitchFamily="34" charset="0"/>
                        </a:rPr>
                        <a:t>contribución que</a:t>
                      </a:r>
                      <a:r>
                        <a:rPr lang="es-ES" sz="1200" b="1" dirty="0">
                          <a:effectLst/>
                          <a:latin typeface="Arial" panose="020B0604020202020204" pitchFamily="34" charset="0"/>
                          <a:ea typeface="Arial" panose="020B0604020202020204" pitchFamily="34" charset="0"/>
                          <a:cs typeface="Arial" panose="020B0604020202020204" pitchFamily="34" charset="0"/>
                        </a:rPr>
                        <a:t> p</a:t>
                      </a:r>
                      <a:r>
                        <a:rPr lang="es-GB" sz="1200" b="1" dirty="0">
                          <a:effectLst/>
                          <a:latin typeface="Arial" panose="020B0604020202020204" pitchFamily="34" charset="0"/>
                          <a:ea typeface="Arial" panose="020B0604020202020204" pitchFamily="34" charset="0"/>
                          <a:cs typeface="Arial" panose="020B0604020202020204" pitchFamily="34" charset="0"/>
                        </a:rPr>
                        <a:t>uede</a:t>
                      </a:r>
                      <a:r>
                        <a:rPr lang="es-ES" sz="1200" b="1" dirty="0">
                          <a:effectLst/>
                          <a:latin typeface="Arial" panose="020B0604020202020204" pitchFamily="34" charset="0"/>
                          <a:ea typeface="Arial" panose="020B0604020202020204" pitchFamily="34" charset="0"/>
                          <a:cs typeface="Arial" panose="020B0604020202020204" pitchFamily="34" charset="0"/>
                        </a:rPr>
                        <a:t> dar a la empresa.</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 </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Tiene la capacidad de cumplir sus promesas y</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lnSpc>
                          <a:spcPts val="235"/>
                        </a:lnSpc>
                      </a:pPr>
                      <a:r>
                        <a:rPr lang="es-GB" sz="1200" dirty="0">
                          <a:effectLst/>
                          <a:latin typeface="Arial" panose="020B0604020202020204" pitchFamily="34" charset="0"/>
                          <a:ea typeface="Calibri" panose="020F0502020204030204" pitchFamily="34" charset="0"/>
                          <a:cs typeface="Arial" panose="020B0604020202020204" pitchFamily="34" charset="0"/>
                        </a:rPr>
                        <a:t> </a:t>
                      </a:r>
                    </a:p>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responde rápidamente de una manera adecuada y</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lnSpc>
                          <a:spcPts val="235"/>
                        </a:lnSpc>
                      </a:pPr>
                      <a:r>
                        <a:rPr lang="es-GB" sz="1200" dirty="0">
                          <a:effectLst/>
                          <a:latin typeface="Arial" panose="020B0604020202020204" pitchFamily="34" charset="0"/>
                          <a:ea typeface="Calibri" panose="020F0502020204030204" pitchFamily="34" charset="0"/>
                          <a:cs typeface="Arial" panose="020B0604020202020204" pitchFamily="34" charset="0"/>
                        </a:rPr>
                        <a:t> </a:t>
                      </a:r>
                    </a:p>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precisa.</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 </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Reconoce problemas, recopila información, hace</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preguntas para verificar suposiciones y sopesa</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opciones alternativas para razonar</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tabLst>
                          <a:tab pos="1273810" algn="l"/>
                        </a:tabLst>
                      </a:pPr>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juicio, sabiendo cuándo escalar los problemas.</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tabLst>
                          <a:tab pos="1273810" algn="l"/>
                        </a:tabLst>
                      </a:pPr>
                      <a:r>
                        <a:rPr lang="es-E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Participa y contribuye a los procesos de toma de decisiones</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87205520"/>
                  </a:ext>
                </a:extLst>
              </a:tr>
              <a:tr h="370840">
                <a:tc>
                  <a:txBody>
                    <a:bodyPr/>
                    <a:lstStyle/>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Demuestra capacidad de adaptación a diferentes</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audiencias y comprende el impacto que sus palabras y</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acciones pueden tener en otras personas.</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Responde positivamente a las solicitudes de cooperación / asistencia de otros.</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Asume la responsabilidad y es responsable de escuchar las</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lnSpc>
                          <a:spcPts val="345"/>
                        </a:lnSpc>
                      </a:pPr>
                      <a:r>
                        <a:rPr lang="es-GB" sz="1200" dirty="0">
                          <a:effectLst/>
                          <a:latin typeface="Arial" panose="020B0604020202020204" pitchFamily="34" charset="0"/>
                          <a:ea typeface="Calibri" panose="020F0502020204030204" pitchFamily="34" charset="0"/>
                          <a:cs typeface="Arial" panose="020B0604020202020204" pitchFamily="34" charset="0"/>
                        </a:rPr>
                        <a:t> </a:t>
                      </a:r>
                    </a:p>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necesidades de los colegas / usuarios de servicios /</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lnSpc>
                          <a:spcPts val="345"/>
                        </a:lnSpc>
                      </a:pPr>
                      <a:r>
                        <a:rPr lang="es-GB" sz="1200" dirty="0">
                          <a:effectLst/>
                          <a:latin typeface="Arial" panose="020B0604020202020204" pitchFamily="34" charset="0"/>
                          <a:ea typeface="Calibri" panose="020F0502020204030204" pitchFamily="34" charset="0"/>
                          <a:cs typeface="Arial" panose="020B0604020202020204" pitchFamily="34" charset="0"/>
                        </a:rPr>
                        <a:t> </a:t>
                      </a:r>
                    </a:p>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cuidadores / otras partes interesadas, asegurando que las</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lnSpc>
                          <a:spcPts val="345"/>
                        </a:lnSpc>
                      </a:pPr>
                      <a:r>
                        <a:rPr lang="es-GB" sz="1200" dirty="0">
                          <a:effectLst/>
                          <a:latin typeface="Arial" panose="020B0604020202020204" pitchFamily="34" charset="0"/>
                          <a:ea typeface="Calibri" panose="020F0502020204030204" pitchFamily="34" charset="0"/>
                          <a:cs typeface="Arial" panose="020B0604020202020204" pitchFamily="34" charset="0"/>
                        </a:rPr>
                        <a:t> </a:t>
                      </a:r>
                    </a:p>
                    <a:p>
                      <a:pPr marL="76200" algn="l"/>
                      <a:r>
                        <a:rPr lang="es-GB" sz="1200" b="1" dirty="0">
                          <a:effectLst/>
                          <a:latin typeface="Arial" panose="020B0604020202020204" pitchFamily="34" charset="0"/>
                          <a:ea typeface="Arial" panose="020B0604020202020204" pitchFamily="34" charset="0"/>
                          <a:cs typeface="Arial" panose="020B0604020202020204" pitchFamily="34" charset="0"/>
                        </a:rPr>
                        <a:t>personas reciban un servicio rápido, abierto y compasivo.</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Garantiza que se cumplan los plazos y que las solicitudes de información / apoyo se proporcionen dentro de los plazos acordados</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s-E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Busca activamente el desarrollo personal y mejora en las prácticas laborales</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92856985"/>
                  </a:ext>
                </a:extLst>
              </a:tr>
              <a:tr h="370840">
                <a:tc>
                  <a:txBody>
                    <a:bodyPr/>
                    <a:lstStyle/>
                    <a:p>
                      <a:pPr algn="l">
                        <a:tabLst>
                          <a:tab pos="1273810" algn="l"/>
                        </a:tabLst>
                      </a:pP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tabLst>
                          <a:tab pos="1273810" algn="l"/>
                        </a:tabLst>
                      </a:pP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Ofrece una experiencia de cliente positiva y</a:t>
                      </a:r>
                      <a:endParaRPr lang="es-GB" sz="1200" dirty="0">
                        <a:effectLst/>
                        <a:latin typeface="Arial" panose="020B0604020202020204" pitchFamily="34" charset="0"/>
                        <a:ea typeface="Calibri" panose="020F0502020204030204" pitchFamily="34" charset="0"/>
                        <a:cs typeface="Arial" panose="020B0604020202020204" pitchFamily="34" charset="0"/>
                      </a:endParaRPr>
                    </a:p>
                    <a:p>
                      <a:pPr algn="l">
                        <a:tabLst>
                          <a:tab pos="1273810" algn="l"/>
                        </a:tabLst>
                      </a:pPr>
                      <a:r>
                        <a:rPr lang="es-ES" sz="1200" b="1" i="1" dirty="0">
                          <a:effectLst/>
                          <a:latin typeface="Arial" panose="020B0604020202020204" pitchFamily="34" charset="0"/>
                          <a:ea typeface="Calibri" panose="020F0502020204030204" pitchFamily="34" charset="0"/>
                          <a:cs typeface="Arial" panose="020B0604020202020204" pitchFamily="34" charset="0"/>
                        </a:rPr>
                        <a:t>compasiva, hace un esfuerzo adicional.</a:t>
                      </a:r>
                      <a:endParaRPr lang="es-GB"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Busca siempre soluciones dentro de políticas de confianza claramente definidas, principios y</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lnSpc>
                          <a:spcPts val="135"/>
                        </a:lnSpc>
                      </a:pPr>
                      <a:r>
                        <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p>
                    <a:p>
                      <a:pPr marL="76200" algn="l" defTabSz="1219170" rtl="0" eaLnBrk="1" latinLnBrk="0" hangingPunct="1"/>
                      <a:r>
                        <a:rPr lang="es-GB" sz="1200" b="1" kern="1200" dirty="0">
                          <a:solidFill>
                            <a:schemeClr val="dk1"/>
                          </a:solidFill>
                          <a:effectLst/>
                          <a:latin typeface="Arial" panose="020B0604020202020204" pitchFamily="34" charset="0"/>
                          <a:ea typeface="Arial" panose="020B0604020202020204" pitchFamily="34" charset="0"/>
                          <a:cs typeface="Arial" panose="020B0604020202020204" pitchFamily="34" charset="0"/>
                        </a:rPr>
                        <a:t>enfoques en los que se dispone de orientación.</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p>
                      <a:pPr algn="l" defTabSz="1219170" rtl="0" eaLnBrk="1" latinLnBrk="0" hangingPunct="1">
                        <a:tabLst>
                          <a:tab pos="1273810" algn="l"/>
                        </a:tabLst>
                      </a:pPr>
                      <a:r>
                        <a:rPr lang="es-ES"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rPr>
                        <a:t> </a:t>
                      </a:r>
                      <a:endParaRPr lang="es-GB" sz="1200" b="1" kern="120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endParaRPr lang="es-GB"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97952456"/>
                  </a:ext>
                </a:extLst>
              </a:tr>
            </a:tbl>
          </a:graphicData>
        </a:graphic>
      </p:graphicFrame>
    </p:spTree>
    <p:extLst>
      <p:ext uri="{BB962C8B-B14F-4D97-AF65-F5344CB8AC3E}">
        <p14:creationId xmlns:p14="http://schemas.microsoft.com/office/powerpoint/2010/main" val="1836852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49FE4-4CB1-8A40-85C9-1987922D27BB}"/>
              </a:ext>
            </a:extLst>
          </p:cNvPr>
          <p:cNvSpPr>
            <a:spLocks noGrp="1"/>
          </p:cNvSpPr>
          <p:nvPr>
            <p:ph type="title"/>
          </p:nvPr>
        </p:nvSpPr>
        <p:spPr/>
        <p:txBody>
          <a:bodyPr/>
          <a:lstStyle/>
          <a:p>
            <a:r>
              <a:rPr lang="es-GB" dirty="0"/>
              <a:t>Declaración de la empresa en el reclutamiento profesional</a:t>
            </a:r>
          </a:p>
        </p:txBody>
      </p:sp>
      <p:sp>
        <p:nvSpPr>
          <p:cNvPr id="3" name="Marcador de texto 2">
            <a:extLst>
              <a:ext uri="{FF2B5EF4-FFF2-40B4-BE49-F238E27FC236}">
                <a16:creationId xmlns:a16="http://schemas.microsoft.com/office/drawing/2014/main" id="{94635777-6337-294B-8E71-23BED08BA367}"/>
              </a:ext>
            </a:extLst>
          </p:cNvPr>
          <p:cNvSpPr>
            <a:spLocks noGrp="1"/>
          </p:cNvSpPr>
          <p:nvPr>
            <p:ph type="body" idx="1"/>
          </p:nvPr>
        </p:nvSpPr>
        <p:spPr/>
        <p:txBody>
          <a:bodyPr/>
          <a:lstStyle/>
          <a:p>
            <a:r>
              <a:rPr lang="es-GB" dirty="0"/>
              <a:t>Declaración de intenciones</a:t>
            </a:r>
          </a:p>
        </p:txBody>
      </p:sp>
      <p:sp>
        <p:nvSpPr>
          <p:cNvPr id="4" name="Marcador de contenido 3">
            <a:extLst>
              <a:ext uri="{FF2B5EF4-FFF2-40B4-BE49-F238E27FC236}">
                <a16:creationId xmlns:a16="http://schemas.microsoft.com/office/drawing/2014/main" id="{3279A0F6-FCA0-EE43-95E2-10F8C41E0A28}"/>
              </a:ext>
            </a:extLst>
          </p:cNvPr>
          <p:cNvSpPr>
            <a:spLocks noGrp="1"/>
          </p:cNvSpPr>
          <p:nvPr>
            <p:ph sz="half" idx="2"/>
          </p:nvPr>
        </p:nvSpPr>
        <p:spPr>
          <a:xfrm>
            <a:off x="839789" y="3340100"/>
            <a:ext cx="5157787" cy="2129971"/>
          </a:xfrm>
        </p:spPr>
        <p:txBody>
          <a:bodyPr/>
          <a:lstStyle/>
          <a:p>
            <a:r>
              <a:rPr lang="es-ES" dirty="0"/>
              <a:t>El </a:t>
            </a:r>
            <a:r>
              <a:rPr lang="es-ES" dirty="0" err="1"/>
              <a:t>Advanced</a:t>
            </a:r>
            <a:r>
              <a:rPr lang="es-ES" dirty="0"/>
              <a:t> Pro </a:t>
            </a:r>
            <a:r>
              <a:rPr lang="es-ES" dirty="0" err="1"/>
              <a:t>Care</a:t>
            </a:r>
            <a:r>
              <a:rPr lang="es-ES" dirty="0"/>
              <a:t> busca desarrollar prácticas positivas para promover oportunidades de empleo atrayendo y designando al candidato más adecuado para cada una de sus vacantes</a:t>
            </a:r>
            <a:r>
              <a:rPr lang="es-GB" dirty="0"/>
              <a:t> </a:t>
            </a:r>
          </a:p>
        </p:txBody>
      </p:sp>
      <p:graphicFrame>
        <p:nvGraphicFramePr>
          <p:cNvPr id="7" name="Marcador de contenido 6">
            <a:extLst>
              <a:ext uri="{FF2B5EF4-FFF2-40B4-BE49-F238E27FC236}">
                <a16:creationId xmlns:a16="http://schemas.microsoft.com/office/drawing/2014/main" id="{38D4C4E9-73FE-734E-ABC6-FDD2B38B43E4}"/>
              </a:ext>
            </a:extLst>
          </p:cNvPr>
          <p:cNvGraphicFramePr>
            <a:graphicFrameLocks noGrp="1"/>
          </p:cNvGraphicFramePr>
          <p:nvPr>
            <p:ph sz="quarter" idx="4"/>
            <p:extLst>
              <p:ext uri="{D42A27DB-BD31-4B8C-83A1-F6EECF244321}">
                <p14:modId xmlns:p14="http://schemas.microsoft.com/office/powerpoint/2010/main" val="3194663548"/>
              </p:ext>
            </p:extLst>
          </p:nvPr>
        </p:nvGraphicFramePr>
        <p:xfrm>
          <a:off x="6172199" y="2710544"/>
          <a:ext cx="5812971" cy="5542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Discriminación racial: imágenes, fotos de stock libres de derechos |  Depositphotos">
            <a:extLst>
              <a:ext uri="{FF2B5EF4-FFF2-40B4-BE49-F238E27FC236}">
                <a16:creationId xmlns:a16="http://schemas.microsoft.com/office/drawing/2014/main" id="{C8E34CC8-DD01-B947-8AC1-E5FFC28F72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7381" y="5587322"/>
            <a:ext cx="4242602" cy="2722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41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C04B9E-0CC2-2B43-A6B9-6CBC9A74B3C1}"/>
              </a:ext>
            </a:extLst>
          </p:cNvPr>
          <p:cNvSpPr>
            <a:spLocks noGrp="1"/>
          </p:cNvSpPr>
          <p:nvPr>
            <p:ph type="title"/>
          </p:nvPr>
        </p:nvSpPr>
        <p:spPr/>
        <p:txBody>
          <a:bodyPr/>
          <a:lstStyle/>
          <a:p>
            <a:r>
              <a:rPr lang="es-GB" dirty="0"/>
              <a:t>Definiciones </a:t>
            </a:r>
          </a:p>
        </p:txBody>
      </p:sp>
      <p:sp>
        <p:nvSpPr>
          <p:cNvPr id="3" name="Marcador de contenido 2">
            <a:extLst>
              <a:ext uri="{FF2B5EF4-FFF2-40B4-BE49-F238E27FC236}">
                <a16:creationId xmlns:a16="http://schemas.microsoft.com/office/drawing/2014/main" id="{B7AFF5FF-1F94-7649-875B-0AF5121DE570}"/>
              </a:ext>
            </a:extLst>
          </p:cNvPr>
          <p:cNvSpPr>
            <a:spLocks noGrp="1"/>
          </p:cNvSpPr>
          <p:nvPr>
            <p:ph idx="1"/>
          </p:nvPr>
        </p:nvSpPr>
        <p:spPr>
          <a:xfrm>
            <a:off x="838199" y="1779814"/>
            <a:ext cx="10673443" cy="6456137"/>
          </a:xfrm>
        </p:spPr>
        <p:txBody>
          <a:bodyPr>
            <a:normAutofit fontScale="92500" lnSpcReduction="20000"/>
          </a:bodyPr>
          <a:lstStyle/>
          <a:p>
            <a:pPr marL="0" indent="0">
              <a:buNone/>
            </a:pPr>
            <a:r>
              <a:rPr lang="es-ES" b="1" dirty="0"/>
              <a:t>Candidato</a:t>
            </a:r>
            <a:endParaRPr lang="es-GB" dirty="0"/>
          </a:p>
          <a:p>
            <a:pPr marL="0" indent="0">
              <a:buNone/>
            </a:pPr>
            <a:r>
              <a:rPr lang="es-ES" b="1" dirty="0"/>
              <a:t>Panel de entrevistas</a:t>
            </a:r>
            <a:endParaRPr lang="es-GB" dirty="0"/>
          </a:p>
          <a:p>
            <a:pPr marL="0" indent="0">
              <a:buNone/>
            </a:pPr>
            <a:r>
              <a:rPr lang="es-ES" b="1" dirty="0"/>
              <a:t>Solicitud de acceso al sujeto </a:t>
            </a:r>
            <a:r>
              <a:rPr lang="es-ES" dirty="0"/>
              <a:t>Una persona puede solicitar el acceso a sus datos personales en poder del </a:t>
            </a:r>
            <a:r>
              <a:rPr lang="es-ES" dirty="0" err="1"/>
              <a:t>Advanced</a:t>
            </a:r>
            <a:r>
              <a:rPr lang="es-ES" dirty="0"/>
              <a:t> Pro </a:t>
            </a:r>
            <a:r>
              <a:rPr lang="es-ES" dirty="0" err="1"/>
              <a:t>Care</a:t>
            </a:r>
            <a:r>
              <a:rPr lang="es-ES" dirty="0"/>
              <a:t>, lo que se conoce como solicitud de acceso del sujeto. Esto incluye información sobre el razonamiento detrás de las decisiones tomadas sobre ellos, incluido en este contexto, el proceso de reclutamiento y selección en el que han participado.</a:t>
            </a:r>
          </a:p>
          <a:p>
            <a:pPr marL="0" indent="0">
              <a:buNone/>
            </a:pPr>
            <a:br>
              <a:rPr lang="es-ES" dirty="0"/>
            </a:br>
            <a:r>
              <a:rPr lang="es-ES" b="1" dirty="0"/>
              <a:t>Discriminación</a:t>
            </a:r>
            <a:endParaRPr lang="es-GB" dirty="0"/>
          </a:p>
          <a:p>
            <a:pPr lvl="1"/>
            <a:r>
              <a:rPr lang="es-ES" u="sng" dirty="0"/>
              <a:t>Discriminación directa</a:t>
            </a:r>
            <a:r>
              <a:rPr lang="es-ES" dirty="0"/>
              <a:t> - está tratando a alguien de manera menos favorable que a otra persona debido a una característica protegida que tiene. </a:t>
            </a:r>
          </a:p>
          <a:p>
            <a:pPr lvl="1"/>
            <a:r>
              <a:rPr lang="es-ES" u="sng" dirty="0"/>
              <a:t>Discriminación indirecta</a:t>
            </a:r>
            <a:r>
              <a:rPr lang="es-ES" dirty="0"/>
              <a:t> - ocurre cuando una política se aplica a todos, pero tiene un impacto desproporcionado en las personas con una característica protegida. A menudo, no es la intención del empleador discriminar, pero sin embargo el resultado da como resultado que un grupo esté en desventaja en comparación con otro, </a:t>
            </a:r>
          </a:p>
          <a:p>
            <a:pPr lvl="1"/>
            <a:r>
              <a:rPr lang="es-ES" u="sng" dirty="0"/>
              <a:t>Discriminación asociativa</a:t>
            </a:r>
            <a:r>
              <a:rPr lang="es-ES" dirty="0"/>
              <a:t> - tratar a alguien de manera menos favorable porque se asocia con un individuo que tiene una característica protegida, por ejemplo, no nombrar a un candidato que tiene un hijo discapacitado.</a:t>
            </a:r>
            <a:endParaRPr lang="es-GB" dirty="0"/>
          </a:p>
          <a:p>
            <a:pPr lvl="1"/>
            <a:r>
              <a:rPr lang="es-ES" u="sng" dirty="0"/>
              <a:t>Discriminación perceptiva</a:t>
            </a:r>
            <a:r>
              <a:rPr lang="es-ES" dirty="0"/>
              <a:t> - es donde un individuo es tratado de manera menos favorable en base a la percepción de que el discriminador piensa que la persona posee la característica, incluso si no la tiene. </a:t>
            </a:r>
          </a:p>
          <a:p>
            <a:pPr lvl="1"/>
            <a:r>
              <a:rPr lang="es-ES" u="sng" dirty="0"/>
              <a:t>Discriminación positiva</a:t>
            </a:r>
            <a:r>
              <a:rPr lang="es-ES" dirty="0"/>
              <a:t> - la discriminación positiva es ilegal. Implica emplear o promover a personas porque pertenecen a un grupo objetivo, como mujeres u hombres, o un grupo étnico en particular.</a:t>
            </a:r>
            <a:endParaRPr lang="es-GB" dirty="0"/>
          </a:p>
          <a:p>
            <a:endParaRPr lang="es-GB" dirty="0"/>
          </a:p>
        </p:txBody>
      </p:sp>
    </p:spTree>
    <p:extLst>
      <p:ext uri="{BB962C8B-B14F-4D97-AF65-F5344CB8AC3E}">
        <p14:creationId xmlns:p14="http://schemas.microsoft.com/office/powerpoint/2010/main" val="2883651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410377-928E-FD4F-AAE8-091D2F40C34F}"/>
              </a:ext>
            </a:extLst>
          </p:cNvPr>
          <p:cNvSpPr>
            <a:spLocks noGrp="1"/>
          </p:cNvSpPr>
          <p:nvPr>
            <p:ph type="title"/>
          </p:nvPr>
        </p:nvSpPr>
        <p:spPr/>
        <p:txBody>
          <a:bodyPr/>
          <a:lstStyle/>
          <a:p>
            <a:r>
              <a:rPr lang="es-GB" dirty="0"/>
              <a:t>Roles profesionales</a:t>
            </a:r>
          </a:p>
        </p:txBody>
      </p:sp>
      <p:graphicFrame>
        <p:nvGraphicFramePr>
          <p:cNvPr id="4" name="Marcador de contenido 3">
            <a:extLst>
              <a:ext uri="{FF2B5EF4-FFF2-40B4-BE49-F238E27FC236}">
                <a16:creationId xmlns:a16="http://schemas.microsoft.com/office/drawing/2014/main" id="{9821E30B-E7BA-BA48-94B7-C255CEEB2BD6}"/>
              </a:ext>
            </a:extLst>
          </p:cNvPr>
          <p:cNvGraphicFramePr>
            <a:graphicFrameLocks noGrp="1"/>
          </p:cNvGraphicFramePr>
          <p:nvPr>
            <p:ph idx="1"/>
            <p:extLst>
              <p:ext uri="{D42A27DB-BD31-4B8C-83A1-F6EECF244321}">
                <p14:modId xmlns:p14="http://schemas.microsoft.com/office/powerpoint/2010/main" val="2303127810"/>
              </p:ext>
            </p:extLst>
          </p:nvPr>
        </p:nvGraphicFramePr>
        <p:xfrm>
          <a:off x="838200" y="2433638"/>
          <a:ext cx="10515600" cy="580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407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4A6F8-5004-8D40-933B-5DFBF2702953}"/>
              </a:ext>
            </a:extLst>
          </p:cNvPr>
          <p:cNvSpPr>
            <a:spLocks noGrp="1"/>
          </p:cNvSpPr>
          <p:nvPr>
            <p:ph type="title"/>
          </p:nvPr>
        </p:nvSpPr>
        <p:spPr/>
        <p:txBody>
          <a:bodyPr/>
          <a:lstStyle/>
          <a:p>
            <a:r>
              <a:rPr lang="es-GB" dirty="0"/>
              <a:t>Proceso de selección</a:t>
            </a:r>
          </a:p>
        </p:txBody>
      </p:sp>
      <p:graphicFrame>
        <p:nvGraphicFramePr>
          <p:cNvPr id="4" name="Marcador de contenido 3">
            <a:extLst>
              <a:ext uri="{FF2B5EF4-FFF2-40B4-BE49-F238E27FC236}">
                <a16:creationId xmlns:a16="http://schemas.microsoft.com/office/drawing/2014/main" id="{B2FC4B6A-D608-1546-B0F5-585AC8073903}"/>
              </a:ext>
            </a:extLst>
          </p:cNvPr>
          <p:cNvGraphicFramePr>
            <a:graphicFrameLocks noGrp="1"/>
          </p:cNvGraphicFramePr>
          <p:nvPr>
            <p:ph idx="1"/>
            <p:extLst>
              <p:ext uri="{D42A27DB-BD31-4B8C-83A1-F6EECF244321}">
                <p14:modId xmlns:p14="http://schemas.microsoft.com/office/powerpoint/2010/main" val="3771917294"/>
              </p:ext>
            </p:extLst>
          </p:nvPr>
        </p:nvGraphicFramePr>
        <p:xfrm>
          <a:off x="522513" y="1894113"/>
          <a:ext cx="11266715" cy="677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5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20EC0-5CC9-3446-A8AC-27C276F7C048}"/>
              </a:ext>
            </a:extLst>
          </p:cNvPr>
          <p:cNvSpPr>
            <a:spLocks noGrp="1"/>
          </p:cNvSpPr>
          <p:nvPr>
            <p:ph type="title"/>
          </p:nvPr>
        </p:nvSpPr>
        <p:spPr/>
        <p:txBody>
          <a:bodyPr/>
          <a:lstStyle/>
          <a:p>
            <a:r>
              <a:rPr lang="es-GB" dirty="0"/>
              <a:t>Vacante</a:t>
            </a:r>
          </a:p>
        </p:txBody>
      </p:sp>
      <p:graphicFrame>
        <p:nvGraphicFramePr>
          <p:cNvPr id="4" name="Marcador de contenido 3">
            <a:extLst>
              <a:ext uri="{FF2B5EF4-FFF2-40B4-BE49-F238E27FC236}">
                <a16:creationId xmlns:a16="http://schemas.microsoft.com/office/drawing/2014/main" id="{0A1DCF14-6997-EE49-A9C6-D74E01853A81}"/>
              </a:ext>
            </a:extLst>
          </p:cNvPr>
          <p:cNvGraphicFramePr>
            <a:graphicFrameLocks noGrp="1"/>
          </p:cNvGraphicFramePr>
          <p:nvPr>
            <p:ph idx="1"/>
            <p:extLst>
              <p:ext uri="{D42A27DB-BD31-4B8C-83A1-F6EECF244321}">
                <p14:modId xmlns:p14="http://schemas.microsoft.com/office/powerpoint/2010/main" val="3289668048"/>
              </p:ext>
            </p:extLst>
          </p:nvPr>
        </p:nvGraphicFramePr>
        <p:xfrm>
          <a:off x="838200" y="2433638"/>
          <a:ext cx="10515600" cy="5802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8488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771AAC-4104-1E43-A9AA-F6B9B18BB21B}"/>
              </a:ext>
            </a:extLst>
          </p:cNvPr>
          <p:cNvSpPr>
            <a:spLocks noGrp="1"/>
          </p:cNvSpPr>
          <p:nvPr>
            <p:ph type="title"/>
          </p:nvPr>
        </p:nvSpPr>
        <p:spPr/>
        <p:txBody>
          <a:bodyPr/>
          <a:lstStyle/>
          <a:p>
            <a:r>
              <a:rPr lang="es-GB" dirty="0"/>
              <a:t>Vacante</a:t>
            </a:r>
          </a:p>
        </p:txBody>
      </p:sp>
      <p:graphicFrame>
        <p:nvGraphicFramePr>
          <p:cNvPr id="4" name="Tabla 4">
            <a:extLst>
              <a:ext uri="{FF2B5EF4-FFF2-40B4-BE49-F238E27FC236}">
                <a16:creationId xmlns:a16="http://schemas.microsoft.com/office/drawing/2014/main" id="{5B682D99-1094-834C-9815-AE75EB95B9CC}"/>
              </a:ext>
            </a:extLst>
          </p:cNvPr>
          <p:cNvGraphicFramePr>
            <a:graphicFrameLocks noGrp="1"/>
          </p:cNvGraphicFramePr>
          <p:nvPr>
            <p:ph idx="1"/>
            <p:extLst>
              <p:ext uri="{D42A27DB-BD31-4B8C-83A1-F6EECF244321}">
                <p14:modId xmlns:p14="http://schemas.microsoft.com/office/powerpoint/2010/main" val="3719379457"/>
              </p:ext>
            </p:extLst>
          </p:nvPr>
        </p:nvGraphicFramePr>
        <p:xfrm>
          <a:off x="838200" y="2433638"/>
          <a:ext cx="10515600" cy="265176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615630363"/>
                    </a:ext>
                  </a:extLst>
                </a:gridCol>
                <a:gridCol w="5257800">
                  <a:extLst>
                    <a:ext uri="{9D8B030D-6E8A-4147-A177-3AD203B41FA5}">
                      <a16:colId xmlns:a16="http://schemas.microsoft.com/office/drawing/2014/main" val="1823152270"/>
                    </a:ext>
                  </a:extLst>
                </a:gridCol>
              </a:tblGrid>
              <a:tr h="370840">
                <a:tc>
                  <a:txBody>
                    <a:bodyPr/>
                    <a:lstStyle/>
                    <a:p>
                      <a:r>
                        <a:rPr lang="es-GB" dirty="0"/>
                        <a:t>Requerimientos globales (laborales)</a:t>
                      </a:r>
                    </a:p>
                  </a:txBody>
                  <a:tcPr/>
                </a:tc>
                <a:tc>
                  <a:txBody>
                    <a:bodyPr/>
                    <a:lstStyle/>
                    <a:p>
                      <a:r>
                        <a:rPr lang="es-GB" dirty="0"/>
                        <a:t>Requerimientos específicos (competencias requeridas)</a:t>
                      </a:r>
                    </a:p>
                  </a:txBody>
                  <a:tcPr/>
                </a:tc>
                <a:extLst>
                  <a:ext uri="{0D108BD9-81ED-4DB2-BD59-A6C34878D82A}">
                    <a16:rowId xmlns:a16="http://schemas.microsoft.com/office/drawing/2014/main" val="872257043"/>
                  </a:ext>
                </a:extLst>
              </a:tr>
              <a:tr h="370840">
                <a:tc rowSpan="4">
                  <a:txBody>
                    <a:bodyPr/>
                    <a:lstStyle/>
                    <a:p>
                      <a:pPr lvl="0"/>
                      <a:r>
                        <a:rPr lang="es-GB" sz="2400" kern="1200" dirty="0">
                          <a:solidFill>
                            <a:schemeClr val="dk1"/>
                          </a:solidFill>
                          <a:effectLst/>
                          <a:latin typeface="+mn-lt"/>
                          <a:ea typeface="+mn-ea"/>
                          <a:cs typeface="+mn-cs"/>
                        </a:rPr>
                        <a:t>Competencias estatutarias del puesto laboral</a:t>
                      </a:r>
                    </a:p>
                  </a:txBody>
                  <a:tcPr/>
                </a:tc>
                <a:tc>
                  <a:txBody>
                    <a:bodyPr/>
                    <a:lstStyle/>
                    <a:p>
                      <a:r>
                        <a:rPr lang="es-GB" dirty="0"/>
                        <a:t>Clínico</a:t>
                      </a:r>
                    </a:p>
                  </a:txBody>
                  <a:tcPr/>
                </a:tc>
                <a:extLst>
                  <a:ext uri="{0D108BD9-81ED-4DB2-BD59-A6C34878D82A}">
                    <a16:rowId xmlns:a16="http://schemas.microsoft.com/office/drawing/2014/main" val="2431206776"/>
                  </a:ext>
                </a:extLst>
              </a:tr>
              <a:tr h="370840">
                <a:tc v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s-GB" sz="2400" kern="1200" dirty="0">
                        <a:solidFill>
                          <a:schemeClr val="dk1"/>
                        </a:solidFill>
                        <a:effectLst/>
                        <a:latin typeface="+mn-lt"/>
                        <a:ea typeface="+mn-ea"/>
                        <a:cs typeface="+mn-cs"/>
                      </a:endParaRPr>
                    </a:p>
                  </a:txBody>
                  <a:tcPr/>
                </a:tc>
                <a:tc>
                  <a:txBody>
                    <a:bodyPr/>
                    <a:lstStyle/>
                    <a:p>
                      <a:r>
                        <a:rPr lang="es-GB" dirty="0"/>
                        <a:t>Formación y desarrollo</a:t>
                      </a:r>
                    </a:p>
                  </a:txBody>
                  <a:tcPr/>
                </a:tc>
                <a:extLst>
                  <a:ext uri="{0D108BD9-81ED-4DB2-BD59-A6C34878D82A}">
                    <a16:rowId xmlns:a16="http://schemas.microsoft.com/office/drawing/2014/main" val="1843905876"/>
                  </a:ext>
                </a:extLst>
              </a:tr>
              <a:tr h="370840">
                <a:tc v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s-GB" sz="2400" kern="1200" dirty="0">
                        <a:solidFill>
                          <a:schemeClr val="dk1"/>
                        </a:solidFill>
                        <a:effectLst/>
                        <a:latin typeface="+mn-lt"/>
                        <a:ea typeface="+mn-ea"/>
                        <a:cs typeface="+mn-cs"/>
                      </a:endParaRPr>
                    </a:p>
                  </a:txBody>
                  <a:tcPr/>
                </a:tc>
                <a:tc>
                  <a:txBody>
                    <a:bodyPr/>
                    <a:lstStyle/>
                    <a:p>
                      <a:r>
                        <a:rPr lang="es-GB" dirty="0"/>
                        <a:t>Personal</a:t>
                      </a:r>
                    </a:p>
                  </a:txBody>
                  <a:tcPr/>
                </a:tc>
                <a:extLst>
                  <a:ext uri="{0D108BD9-81ED-4DB2-BD59-A6C34878D82A}">
                    <a16:rowId xmlns:a16="http://schemas.microsoft.com/office/drawing/2014/main" val="359070007"/>
                  </a:ext>
                </a:extLst>
              </a:tr>
              <a:tr h="370840">
                <a:tc vMerge="1">
                  <a:txBody>
                    <a:bodyPr/>
                    <a:lstStyle/>
                    <a:p>
                      <a:endParaRPr lang="es-GB" dirty="0"/>
                    </a:p>
                  </a:txBody>
                  <a:tcPr/>
                </a:tc>
                <a:tc>
                  <a:txBody>
                    <a:bodyPr/>
                    <a:lstStyle/>
                    <a:p>
                      <a:r>
                        <a:rPr lang="es-GB" dirty="0"/>
                        <a:t>Organizativo</a:t>
                      </a:r>
                    </a:p>
                  </a:txBody>
                  <a:tcPr/>
                </a:tc>
                <a:extLst>
                  <a:ext uri="{0D108BD9-81ED-4DB2-BD59-A6C34878D82A}">
                    <a16:rowId xmlns:a16="http://schemas.microsoft.com/office/drawing/2014/main" val="2355324460"/>
                  </a:ext>
                </a:extLst>
              </a:tr>
            </a:tbl>
          </a:graphicData>
        </a:graphic>
      </p:graphicFrame>
      <p:sp>
        <p:nvSpPr>
          <p:cNvPr id="5" name="Rectángulo 4">
            <a:extLst>
              <a:ext uri="{FF2B5EF4-FFF2-40B4-BE49-F238E27FC236}">
                <a16:creationId xmlns:a16="http://schemas.microsoft.com/office/drawing/2014/main" id="{3BE35E39-64E5-E147-A543-A2646B93FB69}"/>
              </a:ext>
            </a:extLst>
          </p:cNvPr>
          <p:cNvSpPr/>
          <p:nvPr/>
        </p:nvSpPr>
        <p:spPr>
          <a:xfrm>
            <a:off x="1235529" y="1636263"/>
            <a:ext cx="9998528" cy="707886"/>
          </a:xfrm>
          <a:prstGeom prst="rect">
            <a:avLst/>
          </a:prstGeom>
        </p:spPr>
        <p:txBody>
          <a:bodyPr wrap="square">
            <a:spAutoFit/>
          </a:bodyPr>
          <a:lstStyle/>
          <a:p>
            <a:r>
              <a:rPr lang="es-ES" sz="2000" dirty="0">
                <a:latin typeface="Calibri" panose="020F0502020204030204" pitchFamily="34" charset="0"/>
                <a:ea typeface="Calibri" panose="020F0502020204030204" pitchFamily="34" charset="0"/>
                <a:cs typeface="Times New Roman" panose="02020603050405020304" pitchFamily="18" charset="0"/>
              </a:rPr>
              <a:t>Requerimientos laborales, la combinación de habilidades y las competencias requeridas para el puesto.</a:t>
            </a:r>
            <a:r>
              <a:rPr lang="es-GB" sz="2000" dirty="0"/>
              <a:t> </a:t>
            </a:r>
          </a:p>
        </p:txBody>
      </p:sp>
      <p:sp>
        <p:nvSpPr>
          <p:cNvPr id="6" name="CuadroTexto 5">
            <a:extLst>
              <a:ext uri="{FF2B5EF4-FFF2-40B4-BE49-F238E27FC236}">
                <a16:creationId xmlns:a16="http://schemas.microsoft.com/office/drawing/2014/main" id="{6156DFDF-CB25-294A-A476-86A965102C60}"/>
              </a:ext>
            </a:extLst>
          </p:cNvPr>
          <p:cNvSpPr txBox="1"/>
          <p:nvPr/>
        </p:nvSpPr>
        <p:spPr>
          <a:xfrm>
            <a:off x="838200" y="5642043"/>
            <a:ext cx="10515600" cy="2308324"/>
          </a:xfrm>
          <a:prstGeom prst="rect">
            <a:avLst/>
          </a:prstGeom>
          <a:noFill/>
        </p:spPr>
        <p:txBody>
          <a:bodyPr wrap="square" rtlCol="0">
            <a:spAutoFit/>
          </a:bodyPr>
          <a:lstStyle/>
          <a:p>
            <a:r>
              <a:rPr lang="es-ES" b="1" dirty="0"/>
              <a:t>El director de </a:t>
            </a:r>
            <a:r>
              <a:rPr lang="es-ES" b="1" dirty="0" err="1"/>
              <a:t>Advanced</a:t>
            </a:r>
            <a:r>
              <a:rPr lang="es-ES" b="1" dirty="0"/>
              <a:t> Pro </a:t>
            </a:r>
            <a:r>
              <a:rPr lang="es-ES" b="1" dirty="0" err="1"/>
              <a:t>Care</a:t>
            </a:r>
            <a:r>
              <a:rPr lang="es-ES" b="1" dirty="0"/>
              <a:t> debe considerar:</a:t>
            </a:r>
            <a:endParaRPr lang="es-GB" dirty="0"/>
          </a:p>
          <a:p>
            <a:pPr marL="285750" lvl="0" indent="-285750">
              <a:buFont typeface="Arial" panose="020B0604020202020204" pitchFamily="34" charset="0"/>
              <a:buChar char="•"/>
            </a:pPr>
            <a:r>
              <a:rPr lang="es-ES" dirty="0"/>
              <a:t>Si el rol aún es necesario: puede haber cambios en el departamento y puede ser apropiada una reorganización, si es necesario, el director debe considerar su plan de negocios y consultar con el equipo de Operaciones de RR.HH. en esta situación.</a:t>
            </a:r>
            <a:endParaRPr lang="es-GB" dirty="0"/>
          </a:p>
          <a:p>
            <a:pPr marL="285750" lvl="0" indent="-285750">
              <a:buFont typeface="Arial" panose="020B0604020202020204" pitchFamily="34" charset="0"/>
              <a:buChar char="•"/>
            </a:pPr>
            <a:r>
              <a:rPr lang="es-ES" dirty="0"/>
              <a:t>Si la vacante es adecuada para un trabajo flexible, por ejemplo, a tiempo parcial, trabajo compartido, contrato de horas anualizadas.</a:t>
            </a:r>
            <a:endParaRPr lang="es-GB" dirty="0"/>
          </a:p>
          <a:p>
            <a:pPr marL="285750" lvl="0" indent="-285750">
              <a:buFont typeface="Arial" panose="020B0604020202020204" pitchFamily="34" charset="0"/>
              <a:buChar char="•"/>
            </a:pPr>
            <a:r>
              <a:rPr lang="es-ES" dirty="0"/>
              <a:t>En qué tipo de contrato se debe ofrecer el puesto, por ejemplo, permanente o de plazo fijo</a:t>
            </a:r>
            <a:endParaRPr lang="es-GB" dirty="0"/>
          </a:p>
          <a:p>
            <a:endParaRPr lang="es-GB" dirty="0"/>
          </a:p>
        </p:txBody>
      </p:sp>
    </p:spTree>
    <p:extLst>
      <p:ext uri="{BB962C8B-B14F-4D97-AF65-F5344CB8AC3E}">
        <p14:creationId xmlns:p14="http://schemas.microsoft.com/office/powerpoint/2010/main" val="2447074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7FBF6B-E72D-1442-B5E4-39B55E6AC707}"/>
              </a:ext>
            </a:extLst>
          </p:cNvPr>
          <p:cNvSpPr>
            <a:spLocks noGrp="1"/>
          </p:cNvSpPr>
          <p:nvPr>
            <p:ph type="title"/>
          </p:nvPr>
        </p:nvSpPr>
        <p:spPr/>
        <p:txBody>
          <a:bodyPr/>
          <a:lstStyle/>
          <a:p>
            <a:r>
              <a:rPr lang="es-GB" dirty="0"/>
              <a:t>Vacante</a:t>
            </a:r>
          </a:p>
        </p:txBody>
      </p:sp>
      <p:sp>
        <p:nvSpPr>
          <p:cNvPr id="3" name="Marcador de contenido 2">
            <a:extLst>
              <a:ext uri="{FF2B5EF4-FFF2-40B4-BE49-F238E27FC236}">
                <a16:creationId xmlns:a16="http://schemas.microsoft.com/office/drawing/2014/main" id="{9F37CE55-E7FB-2740-BDF0-A2F2DB1F1D23}"/>
              </a:ext>
            </a:extLst>
          </p:cNvPr>
          <p:cNvSpPr>
            <a:spLocks noGrp="1"/>
          </p:cNvSpPr>
          <p:nvPr>
            <p:ph idx="1"/>
          </p:nvPr>
        </p:nvSpPr>
        <p:spPr>
          <a:xfrm>
            <a:off x="838200" y="2434167"/>
            <a:ext cx="10515600" cy="2137833"/>
          </a:xfrm>
        </p:spPr>
        <p:txBody>
          <a:bodyPr/>
          <a:lstStyle/>
          <a:p>
            <a:r>
              <a:rPr lang="es-GB" dirty="0"/>
              <a:t>Especificaciones de la persona detalla:</a:t>
            </a:r>
          </a:p>
          <a:p>
            <a:pPr marL="0" indent="0">
              <a:buNone/>
            </a:pPr>
            <a:r>
              <a:rPr lang="es-ES" dirty="0"/>
              <a:t>La experiencia, calificaciones, habilidades, habilidades y comportamientos que se requieren para realizar el trabajo (criterios esenciales) y aquellos que permitirán a la persona realizar el trabajo de manera más efectiva (deseable) y junto con la descripción del puesto, informará el contenido del anuncio</a:t>
            </a:r>
            <a:r>
              <a:rPr lang="es-GB" dirty="0"/>
              <a:t> </a:t>
            </a:r>
          </a:p>
        </p:txBody>
      </p:sp>
      <p:graphicFrame>
        <p:nvGraphicFramePr>
          <p:cNvPr id="4" name="Diagrama 3">
            <a:extLst>
              <a:ext uri="{FF2B5EF4-FFF2-40B4-BE49-F238E27FC236}">
                <a16:creationId xmlns:a16="http://schemas.microsoft.com/office/drawing/2014/main" id="{144C727E-7A26-8944-AC1F-4D89DA0D4D22}"/>
              </a:ext>
            </a:extLst>
          </p:cNvPr>
          <p:cNvGraphicFramePr/>
          <p:nvPr>
            <p:extLst>
              <p:ext uri="{D42A27DB-BD31-4B8C-83A1-F6EECF244321}">
                <p14:modId xmlns:p14="http://schemas.microsoft.com/office/powerpoint/2010/main" val="2177578466"/>
              </p:ext>
            </p:extLst>
          </p:nvPr>
        </p:nvGraphicFramePr>
        <p:xfrm>
          <a:off x="1526162" y="3227508"/>
          <a:ext cx="9827638" cy="5527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5427293"/>
      </p:ext>
    </p:extLst>
  </p:cSld>
  <p:clrMapOvr>
    <a:masterClrMapping/>
  </p:clrMapOvr>
</p:sld>
</file>

<file path=ppt/theme/theme1.xml><?xml version="1.0" encoding="utf-8"?>
<a:theme xmlns:a="http://schemas.openxmlformats.org/drawingml/2006/main" name="Office Theme">
  <a:themeElements>
    <a:clrScheme name="Personalizar 6">
      <a:dk1>
        <a:srgbClr val="000000"/>
      </a:dk1>
      <a:lt1>
        <a:srgbClr val="FFFFFF"/>
      </a:lt1>
      <a:dk2>
        <a:srgbClr val="44546A"/>
      </a:dk2>
      <a:lt2>
        <a:srgbClr val="E7E6E6"/>
      </a:lt2>
      <a:accent1>
        <a:srgbClr val="407992"/>
      </a:accent1>
      <a:accent2>
        <a:srgbClr val="FF3333"/>
      </a:accent2>
      <a:accent3>
        <a:srgbClr val="3399AE"/>
      </a:accent3>
      <a:accent4>
        <a:srgbClr val="FFCC83"/>
      </a:accent4>
      <a:accent5>
        <a:srgbClr val="F7DCD2"/>
      </a:accent5>
      <a:accent6>
        <a:srgbClr val="FFFFFF"/>
      </a:accent6>
      <a:hlink>
        <a:srgbClr val="FFFFFF"/>
      </a:hlink>
      <a:folHlink>
        <a:srgbClr val="FFFFFF"/>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1043</TotalTime>
  <Words>2644</Words>
  <Application>Microsoft Macintosh PowerPoint</Application>
  <PresentationFormat>Personalizado</PresentationFormat>
  <Paragraphs>260</Paragraphs>
  <Slides>23</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Montserrat</vt:lpstr>
      <vt:lpstr>Symbol</vt:lpstr>
      <vt:lpstr>Office Theme</vt:lpstr>
      <vt:lpstr>Presentación de PowerPoint</vt:lpstr>
      <vt:lpstr>Objetivos de aprendizaje</vt:lpstr>
      <vt:lpstr>Declaración de la empresa en el reclutamiento profesional</vt:lpstr>
      <vt:lpstr>Definiciones </vt:lpstr>
      <vt:lpstr>Roles profesionales</vt:lpstr>
      <vt:lpstr>Proceso de selección</vt:lpstr>
      <vt:lpstr>Vacante</vt:lpstr>
      <vt:lpstr>Vacante</vt:lpstr>
      <vt:lpstr>Vacante</vt:lpstr>
      <vt:lpstr>Proceso de solicitud</vt:lpstr>
      <vt:lpstr>Proceso de selección</vt:lpstr>
      <vt:lpstr>Planificación del proceso de selección </vt:lpstr>
      <vt:lpstr>Proceso de selección</vt:lpstr>
      <vt:lpstr>Lista de preseleccionados</vt:lpstr>
      <vt:lpstr>Proceso de selección</vt:lpstr>
      <vt:lpstr>Entrevistas</vt:lpstr>
      <vt:lpstr>Entrevista</vt:lpstr>
      <vt:lpstr>Indicadores</vt:lpstr>
      <vt:lpstr>Indicadores</vt:lpstr>
      <vt:lpstr>Indicadores</vt:lpstr>
      <vt:lpstr>Entrevista</vt:lpstr>
      <vt:lpstr>Recordar que estamos pidiendo el primer eslabón de nuestra maravillosa cadena</vt:lpstr>
      <vt:lpstr>Auxiliares de enfermería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Sylvia Sobrin</dc:creator>
  <cp:lastModifiedBy>ALFONSO GÓMEZ-GIL DÍAZ-RÍO</cp:lastModifiedBy>
  <cp:revision>83</cp:revision>
  <cp:lastPrinted>2020-11-04T17:41:55Z</cp:lastPrinted>
  <dcterms:created xsi:type="dcterms:W3CDTF">2020-11-03T17:47:45Z</dcterms:created>
  <dcterms:modified xsi:type="dcterms:W3CDTF">2021-07-05T18:22:23Z</dcterms:modified>
</cp:coreProperties>
</file>